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8" r:id="rId2"/>
    <p:sldId id="261" r:id="rId3"/>
    <p:sldId id="260" r:id="rId4"/>
    <p:sldId id="265" r:id="rId5"/>
    <p:sldId id="262" r:id="rId6"/>
    <p:sldId id="266" r:id="rId7"/>
    <p:sldId id="274" r:id="rId8"/>
    <p:sldId id="277" r:id="rId9"/>
    <p:sldId id="272" r:id="rId10"/>
    <p:sldId id="268" r:id="rId11"/>
    <p:sldId id="267" r:id="rId12"/>
    <p:sldId id="269" r:id="rId13"/>
    <p:sldId id="270" r:id="rId14"/>
    <p:sldId id="271" r:id="rId15"/>
    <p:sldId id="278" r:id="rId16"/>
    <p:sldId id="279" r:id="rId17"/>
    <p:sldId id="282" r:id="rId18"/>
    <p:sldId id="280" r:id="rId19"/>
    <p:sldId id="281" r:id="rId20"/>
  </p:sldIdLst>
  <p:sldSz cx="12192000" cy="6858000"/>
  <p:notesSz cx="6858000" cy="9144000"/>
  <p:embeddedFontLst>
    <p:embeddedFont>
      <p:font typeface="Angsana New" panose="02020603050405020304" pitchFamily="18" charset="-34"/>
      <p:regular r:id="rId22"/>
      <p:bold r:id="rId23"/>
      <p:italic r:id="rId24"/>
      <p:boldItalic r:id="rId25"/>
    </p:embeddedFont>
    <p:embeddedFont>
      <p:font typeface="Athiti" panose="020B0604020202020204" charset="-34"/>
      <p:regular r:id="rId26"/>
      <p:bold r:id="rId27"/>
    </p:embeddedFont>
    <p:embeddedFont>
      <p:font typeface="Athiti Medium" panose="00000600000000000000" charset="-34"/>
      <p:regular r:id="rId28"/>
    </p:embeddedFont>
    <p:embeddedFont>
      <p:font typeface="Calibri" panose="020F0502020204030204" pitchFamily="34" charset="0"/>
      <p:regular r:id="rId29"/>
      <p:bold r:id="rId30"/>
      <p:italic r:id="rId31"/>
      <p:boldItalic r:id="rId32"/>
    </p:embeddedFont>
    <p:embeddedFont>
      <p:font typeface="Microsoft YaHei" panose="020B0503020204020204" pitchFamily="34" charset="-122"/>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0D4CB"/>
    <a:srgbClr val="574631"/>
    <a:srgbClr val="8A683C"/>
    <a:srgbClr val="5D4C38"/>
    <a:srgbClr val="AB8052"/>
    <a:srgbClr val="733D25"/>
    <a:srgbClr val="C29F78"/>
    <a:srgbClr val="C89C88"/>
    <a:srgbClr val="8753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3817" autoAdjust="0"/>
  </p:normalViewPr>
  <p:slideViewPr>
    <p:cSldViewPr snapToGrid="0">
      <p:cViewPr varScale="1">
        <p:scale>
          <a:sx n="60" d="100"/>
          <a:sy n="60" d="100"/>
        </p:scale>
        <p:origin x="72" y="1116"/>
      </p:cViewPr>
      <p:guideLst/>
    </p:cSldViewPr>
  </p:slideViewPr>
  <p:notesTextViewPr>
    <p:cViewPr>
      <p:scale>
        <a:sx n="1" d="1"/>
        <a:sy n="1" d="1"/>
      </p:scale>
      <p:origin x="0" y="0"/>
    </p:cViewPr>
  </p:notesTextViewPr>
  <p:sorterViewPr>
    <p:cViewPr>
      <p:scale>
        <a:sx n="66" d="100"/>
        <a:sy n="66" d="100"/>
      </p:scale>
      <p:origin x="0" y="-2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88D49-9558-4FC4-BE8C-FE5A90AE1249}" type="datetimeFigureOut">
              <a:rPr lang="en-US" smtClean="0"/>
              <a:t>5/2/2020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F5C88-7105-467D-BE8C-AD1C06E7616F}" type="slidenum">
              <a:rPr lang="en-US" smtClean="0"/>
              <a:t>‹#›</a:t>
            </a:fld>
            <a:endParaRPr lang="en-US"/>
          </a:p>
        </p:txBody>
      </p:sp>
    </p:spTree>
    <p:extLst>
      <p:ext uri="{BB962C8B-B14F-4D97-AF65-F5344CB8AC3E}">
        <p14:creationId xmlns:p14="http://schemas.microsoft.com/office/powerpoint/2010/main" val="4132767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F5C88-7105-467D-BE8C-AD1C06E7616F}" type="slidenum">
              <a:rPr lang="en-US" smtClean="0"/>
              <a:t>14</a:t>
            </a:fld>
            <a:endParaRPr lang="en-US"/>
          </a:p>
        </p:txBody>
      </p:sp>
    </p:spTree>
    <p:extLst>
      <p:ext uri="{BB962C8B-B14F-4D97-AF65-F5344CB8AC3E}">
        <p14:creationId xmlns:p14="http://schemas.microsoft.com/office/powerpoint/2010/main" val="100022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F5C88-7105-467D-BE8C-AD1C06E7616F}" type="slidenum">
              <a:rPr lang="en-US" smtClean="0"/>
              <a:t>15</a:t>
            </a:fld>
            <a:endParaRPr lang="en-US"/>
          </a:p>
        </p:txBody>
      </p:sp>
    </p:spTree>
    <p:extLst>
      <p:ext uri="{BB962C8B-B14F-4D97-AF65-F5344CB8AC3E}">
        <p14:creationId xmlns:p14="http://schemas.microsoft.com/office/powerpoint/2010/main" val="3572625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F5C88-7105-467D-BE8C-AD1C06E7616F}" type="slidenum">
              <a:rPr lang="en-US" smtClean="0"/>
              <a:t>18</a:t>
            </a:fld>
            <a:endParaRPr lang="en-US"/>
          </a:p>
        </p:txBody>
      </p:sp>
    </p:spTree>
    <p:extLst>
      <p:ext uri="{BB962C8B-B14F-4D97-AF65-F5344CB8AC3E}">
        <p14:creationId xmlns:p14="http://schemas.microsoft.com/office/powerpoint/2010/main" val="368111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C187-1734-40EC-A9F5-49FFB70B1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D32214-41CA-4437-8BCA-B336D629D4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3DCB79-6B27-4684-8023-02FC4BB4C875}"/>
              </a:ext>
            </a:extLst>
          </p:cNvPr>
          <p:cNvSpPr>
            <a:spLocks noGrp="1"/>
          </p:cNvSpPr>
          <p:nvPr>
            <p:ph type="dt" sz="half" idx="10"/>
          </p:nvPr>
        </p:nvSpPr>
        <p:spPr/>
        <p:txBody>
          <a:bodyPr/>
          <a:lstStyle/>
          <a:p>
            <a:fld id="{471238EE-06BE-44D8-B9B8-1ED6E6FF3680}" type="datetimeFigureOut">
              <a:rPr lang="en-US" smtClean="0"/>
              <a:t>5/2/2020</a:t>
            </a:fld>
            <a:endParaRPr lang="en-US"/>
          </a:p>
        </p:txBody>
      </p:sp>
      <p:sp>
        <p:nvSpPr>
          <p:cNvPr id="5" name="Footer Placeholder 4">
            <a:extLst>
              <a:ext uri="{FF2B5EF4-FFF2-40B4-BE49-F238E27FC236}">
                <a16:creationId xmlns:a16="http://schemas.microsoft.com/office/drawing/2014/main" id="{3B190938-49AD-47BF-9E81-3DBC7717A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EEEFD-00E1-4A3A-910D-395203FE395D}"/>
              </a:ext>
            </a:extLst>
          </p:cNvPr>
          <p:cNvSpPr>
            <a:spLocks noGrp="1"/>
          </p:cNvSpPr>
          <p:nvPr>
            <p:ph type="sldNum" sz="quarter" idx="12"/>
          </p:nvPr>
        </p:nvSpPr>
        <p:spPr/>
        <p:txBody>
          <a:bodyPr/>
          <a:lstStyle/>
          <a:p>
            <a:fld id="{B63FF09D-70E4-40DC-8700-1A0059E90900}" type="slidenum">
              <a:rPr lang="en-US" smtClean="0"/>
              <a:t>‹#›</a:t>
            </a:fld>
            <a:endParaRPr lang="en-US"/>
          </a:p>
        </p:txBody>
      </p:sp>
    </p:spTree>
    <p:extLst>
      <p:ext uri="{BB962C8B-B14F-4D97-AF65-F5344CB8AC3E}">
        <p14:creationId xmlns:p14="http://schemas.microsoft.com/office/powerpoint/2010/main" val="123752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F8CAABA-9253-4A20-96C5-AE2776C538CB}"/>
              </a:ext>
            </a:extLst>
          </p:cNvPr>
          <p:cNvSpPr/>
          <p:nvPr userDrawn="1"/>
        </p:nvSpPr>
        <p:spPr>
          <a:xfrm>
            <a:off x="0" y="4167956"/>
            <a:ext cx="12192000" cy="2690043"/>
          </a:xfrm>
          <a:prstGeom prst="rect">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B7B8E144-1740-4BF8-9A68-A0749B8ADC96}"/>
              </a:ext>
            </a:extLst>
          </p:cNvPr>
          <p:cNvSpPr>
            <a:spLocks noGrp="1"/>
          </p:cNvSpPr>
          <p:nvPr>
            <p:ph type="pic" sz="quarter" idx="14"/>
          </p:nvPr>
        </p:nvSpPr>
        <p:spPr>
          <a:xfrm>
            <a:off x="773366" y="4167963"/>
            <a:ext cx="3923414" cy="2690037"/>
          </a:xfrm>
          <a:custGeom>
            <a:avLst/>
            <a:gdLst>
              <a:gd name="connsiteX0" fmla="*/ 672509 w 3923414"/>
              <a:gd name="connsiteY0" fmla="*/ 0 h 2690037"/>
              <a:gd name="connsiteX1" fmla="*/ 3923414 w 3923414"/>
              <a:gd name="connsiteY1" fmla="*/ 0 h 2690037"/>
              <a:gd name="connsiteX2" fmla="*/ 3250905 w 3923414"/>
              <a:gd name="connsiteY2" fmla="*/ 2690037 h 2690037"/>
              <a:gd name="connsiteX3" fmla="*/ 0 w 3923414"/>
              <a:gd name="connsiteY3" fmla="*/ 2690037 h 2690037"/>
            </a:gdLst>
            <a:ahLst/>
            <a:cxnLst>
              <a:cxn ang="0">
                <a:pos x="connsiteX0" y="connsiteY0"/>
              </a:cxn>
              <a:cxn ang="0">
                <a:pos x="connsiteX1" y="connsiteY1"/>
              </a:cxn>
              <a:cxn ang="0">
                <a:pos x="connsiteX2" y="connsiteY2"/>
              </a:cxn>
              <a:cxn ang="0">
                <a:pos x="connsiteX3" y="connsiteY3"/>
              </a:cxn>
            </a:cxnLst>
            <a:rect l="l" t="t" r="r" b="b"/>
            <a:pathLst>
              <a:path w="3923414" h="2690037">
                <a:moveTo>
                  <a:pt x="672509" y="0"/>
                </a:moveTo>
                <a:lnTo>
                  <a:pt x="3923414" y="0"/>
                </a:lnTo>
                <a:lnTo>
                  <a:pt x="3250905" y="2690037"/>
                </a:lnTo>
                <a:lnTo>
                  <a:pt x="0" y="2690037"/>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8468051D-4045-4656-86B3-BAAE7B6D9BA2}"/>
              </a:ext>
            </a:extLst>
          </p:cNvPr>
          <p:cNvSpPr>
            <a:spLocks noGrp="1"/>
          </p:cNvSpPr>
          <p:nvPr>
            <p:ph type="pic" sz="quarter" idx="15"/>
          </p:nvPr>
        </p:nvSpPr>
        <p:spPr>
          <a:xfrm>
            <a:off x="4349753" y="4167960"/>
            <a:ext cx="3923414" cy="2690037"/>
          </a:xfrm>
          <a:custGeom>
            <a:avLst/>
            <a:gdLst>
              <a:gd name="connsiteX0" fmla="*/ 672509 w 3923414"/>
              <a:gd name="connsiteY0" fmla="*/ 0 h 2690037"/>
              <a:gd name="connsiteX1" fmla="*/ 3923414 w 3923414"/>
              <a:gd name="connsiteY1" fmla="*/ 0 h 2690037"/>
              <a:gd name="connsiteX2" fmla="*/ 3250905 w 3923414"/>
              <a:gd name="connsiteY2" fmla="*/ 2690037 h 2690037"/>
              <a:gd name="connsiteX3" fmla="*/ 0 w 3923414"/>
              <a:gd name="connsiteY3" fmla="*/ 2690037 h 2690037"/>
            </a:gdLst>
            <a:ahLst/>
            <a:cxnLst>
              <a:cxn ang="0">
                <a:pos x="connsiteX0" y="connsiteY0"/>
              </a:cxn>
              <a:cxn ang="0">
                <a:pos x="connsiteX1" y="connsiteY1"/>
              </a:cxn>
              <a:cxn ang="0">
                <a:pos x="connsiteX2" y="connsiteY2"/>
              </a:cxn>
              <a:cxn ang="0">
                <a:pos x="connsiteX3" y="connsiteY3"/>
              </a:cxn>
            </a:cxnLst>
            <a:rect l="l" t="t" r="r" b="b"/>
            <a:pathLst>
              <a:path w="3923414" h="2690037">
                <a:moveTo>
                  <a:pt x="672509" y="0"/>
                </a:moveTo>
                <a:lnTo>
                  <a:pt x="3923414" y="0"/>
                </a:lnTo>
                <a:lnTo>
                  <a:pt x="3250905" y="2690037"/>
                </a:lnTo>
                <a:lnTo>
                  <a:pt x="0" y="2690037"/>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5B01273E-1270-40D7-AACD-3B2C2751B2CA}"/>
              </a:ext>
            </a:extLst>
          </p:cNvPr>
          <p:cNvSpPr>
            <a:spLocks noGrp="1"/>
          </p:cNvSpPr>
          <p:nvPr>
            <p:ph type="pic" sz="quarter" idx="16"/>
          </p:nvPr>
        </p:nvSpPr>
        <p:spPr>
          <a:xfrm>
            <a:off x="7885816" y="4167963"/>
            <a:ext cx="3923414" cy="2690037"/>
          </a:xfrm>
          <a:custGeom>
            <a:avLst/>
            <a:gdLst>
              <a:gd name="connsiteX0" fmla="*/ 672509 w 3923414"/>
              <a:gd name="connsiteY0" fmla="*/ 0 h 2690037"/>
              <a:gd name="connsiteX1" fmla="*/ 3923414 w 3923414"/>
              <a:gd name="connsiteY1" fmla="*/ 0 h 2690037"/>
              <a:gd name="connsiteX2" fmla="*/ 3250905 w 3923414"/>
              <a:gd name="connsiteY2" fmla="*/ 2690037 h 2690037"/>
              <a:gd name="connsiteX3" fmla="*/ 0 w 3923414"/>
              <a:gd name="connsiteY3" fmla="*/ 2690037 h 2690037"/>
            </a:gdLst>
            <a:ahLst/>
            <a:cxnLst>
              <a:cxn ang="0">
                <a:pos x="connsiteX0" y="connsiteY0"/>
              </a:cxn>
              <a:cxn ang="0">
                <a:pos x="connsiteX1" y="connsiteY1"/>
              </a:cxn>
              <a:cxn ang="0">
                <a:pos x="connsiteX2" y="connsiteY2"/>
              </a:cxn>
              <a:cxn ang="0">
                <a:pos x="connsiteX3" y="connsiteY3"/>
              </a:cxn>
            </a:cxnLst>
            <a:rect l="l" t="t" r="r" b="b"/>
            <a:pathLst>
              <a:path w="3923414" h="2690037">
                <a:moveTo>
                  <a:pt x="672509" y="0"/>
                </a:moveTo>
                <a:lnTo>
                  <a:pt x="3923414" y="0"/>
                </a:lnTo>
                <a:lnTo>
                  <a:pt x="3250905" y="2690037"/>
                </a:lnTo>
                <a:lnTo>
                  <a:pt x="0" y="2690037"/>
                </a:lnTo>
                <a:close/>
              </a:path>
            </a:pathLst>
          </a:custGeom>
        </p:spPr>
        <p:txBody>
          <a:bodyPr wrap="square">
            <a:noAutofit/>
          </a:bodyPr>
          <a:lstStyle/>
          <a:p>
            <a:endParaRPr lang="en-US"/>
          </a:p>
        </p:txBody>
      </p:sp>
      <p:sp>
        <p:nvSpPr>
          <p:cNvPr id="3" name="Date Placeholder 2">
            <a:extLst>
              <a:ext uri="{FF2B5EF4-FFF2-40B4-BE49-F238E27FC236}">
                <a16:creationId xmlns:a16="http://schemas.microsoft.com/office/drawing/2014/main" id="{0705986A-8005-480D-A044-CC8CFCE1953C}"/>
              </a:ext>
            </a:extLst>
          </p:cNvPr>
          <p:cNvSpPr>
            <a:spLocks noGrp="1"/>
          </p:cNvSpPr>
          <p:nvPr>
            <p:ph type="dt" sz="half" idx="10"/>
          </p:nvPr>
        </p:nvSpPr>
        <p:spPr/>
        <p:txBody>
          <a:bodyPr/>
          <a:lstStyle/>
          <a:p>
            <a:fld id="{471238EE-06BE-44D8-B9B8-1ED6E6FF3680}" type="datetimeFigureOut">
              <a:rPr lang="en-US" smtClean="0"/>
              <a:t>5/2/2020</a:t>
            </a:fld>
            <a:endParaRPr lang="en-US"/>
          </a:p>
        </p:txBody>
      </p:sp>
      <p:sp>
        <p:nvSpPr>
          <p:cNvPr id="4" name="Footer Placeholder 3">
            <a:extLst>
              <a:ext uri="{FF2B5EF4-FFF2-40B4-BE49-F238E27FC236}">
                <a16:creationId xmlns:a16="http://schemas.microsoft.com/office/drawing/2014/main" id="{1890AA8B-DA62-4156-94FB-B966CE0A62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8B6852-14B0-47DC-B86A-403318717D28}"/>
              </a:ext>
            </a:extLst>
          </p:cNvPr>
          <p:cNvSpPr>
            <a:spLocks noGrp="1"/>
          </p:cNvSpPr>
          <p:nvPr>
            <p:ph type="sldNum" sz="quarter" idx="12"/>
          </p:nvPr>
        </p:nvSpPr>
        <p:spPr/>
        <p:txBody>
          <a:bodyPr/>
          <a:lstStyle/>
          <a:p>
            <a:fld id="{B63FF09D-70E4-40DC-8700-1A0059E90900}" type="slidenum">
              <a:rPr lang="en-US" smtClean="0"/>
              <a:t>‹#›</a:t>
            </a:fld>
            <a:endParaRPr lang="en-US"/>
          </a:p>
        </p:txBody>
      </p:sp>
    </p:spTree>
    <p:extLst>
      <p:ext uri="{BB962C8B-B14F-4D97-AF65-F5344CB8AC3E}">
        <p14:creationId xmlns:p14="http://schemas.microsoft.com/office/powerpoint/2010/main" val="122111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E61A2C-9A99-4825-8E9E-1C81DEA1A4EF}"/>
              </a:ext>
            </a:extLst>
          </p:cNvPr>
          <p:cNvSpPr>
            <a:spLocks noGrp="1"/>
          </p:cNvSpPr>
          <p:nvPr>
            <p:ph type="dt" sz="half" idx="10"/>
          </p:nvPr>
        </p:nvSpPr>
        <p:spPr/>
        <p:txBody>
          <a:bodyPr/>
          <a:lstStyle/>
          <a:p>
            <a:fld id="{471238EE-06BE-44D8-B9B8-1ED6E6FF3680}" type="datetimeFigureOut">
              <a:rPr lang="en-US" smtClean="0"/>
              <a:t>5/2/2020</a:t>
            </a:fld>
            <a:endParaRPr lang="en-US"/>
          </a:p>
        </p:txBody>
      </p:sp>
      <p:sp>
        <p:nvSpPr>
          <p:cNvPr id="4" name="Footer Placeholder 3">
            <a:extLst>
              <a:ext uri="{FF2B5EF4-FFF2-40B4-BE49-F238E27FC236}">
                <a16:creationId xmlns:a16="http://schemas.microsoft.com/office/drawing/2014/main" id="{1FD04F5A-F6AD-4969-BF02-4DFE296668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6CA31B-A98C-4465-898A-AA3A0991692E}"/>
              </a:ext>
            </a:extLst>
          </p:cNvPr>
          <p:cNvSpPr>
            <a:spLocks noGrp="1"/>
          </p:cNvSpPr>
          <p:nvPr>
            <p:ph type="sldNum" sz="quarter" idx="12"/>
          </p:nvPr>
        </p:nvSpPr>
        <p:spPr/>
        <p:txBody>
          <a:bodyPr/>
          <a:lstStyle/>
          <a:p>
            <a:fld id="{B63FF09D-70E4-40DC-8700-1A0059E90900}" type="slidenum">
              <a:rPr lang="en-US" smtClean="0"/>
              <a:t>‹#›</a:t>
            </a:fld>
            <a:endParaRPr lang="en-US"/>
          </a:p>
        </p:txBody>
      </p:sp>
      <p:sp>
        <p:nvSpPr>
          <p:cNvPr id="6" name="Picture Placeholder 6">
            <a:extLst>
              <a:ext uri="{FF2B5EF4-FFF2-40B4-BE49-F238E27FC236}">
                <a16:creationId xmlns:a16="http://schemas.microsoft.com/office/drawing/2014/main" id="{EE46BD40-B281-4A79-8870-8848FCD0DE5F}"/>
              </a:ext>
            </a:extLst>
          </p:cNvPr>
          <p:cNvSpPr>
            <a:spLocks noGrp="1"/>
          </p:cNvSpPr>
          <p:nvPr>
            <p:ph type="pic" sz="quarter" idx="13"/>
          </p:nvPr>
        </p:nvSpPr>
        <p:spPr>
          <a:xfrm>
            <a:off x="0" y="3695700"/>
            <a:ext cx="12192000" cy="3162300"/>
          </a:xfrm>
        </p:spPr>
        <p:txBody>
          <a:bodyPr/>
          <a:lstStyle/>
          <a:p>
            <a:endParaRPr lang="en-US"/>
          </a:p>
        </p:txBody>
      </p:sp>
    </p:spTree>
    <p:extLst>
      <p:ext uri="{BB962C8B-B14F-4D97-AF65-F5344CB8AC3E}">
        <p14:creationId xmlns:p14="http://schemas.microsoft.com/office/powerpoint/2010/main" val="3771700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8E7C-DD11-4CD6-B5FA-2B70F6B1FF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91D79-7F6A-489D-B31E-F10E364D4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6FA5D6-E37D-4104-8B75-33707ABF7B1C}"/>
              </a:ext>
            </a:extLst>
          </p:cNvPr>
          <p:cNvSpPr>
            <a:spLocks noGrp="1"/>
          </p:cNvSpPr>
          <p:nvPr>
            <p:ph type="dt" sz="half" idx="10"/>
          </p:nvPr>
        </p:nvSpPr>
        <p:spPr/>
        <p:txBody>
          <a:bodyPr/>
          <a:lstStyle/>
          <a:p>
            <a:fld id="{471238EE-06BE-44D8-B9B8-1ED6E6FF3680}" type="datetimeFigureOut">
              <a:rPr lang="en-US" smtClean="0"/>
              <a:t>5/2/2020</a:t>
            </a:fld>
            <a:endParaRPr lang="en-US" dirty="0"/>
          </a:p>
        </p:txBody>
      </p:sp>
      <p:sp>
        <p:nvSpPr>
          <p:cNvPr id="5" name="Footer Placeholder 4">
            <a:extLst>
              <a:ext uri="{FF2B5EF4-FFF2-40B4-BE49-F238E27FC236}">
                <a16:creationId xmlns:a16="http://schemas.microsoft.com/office/drawing/2014/main" id="{EE2B7C55-9DFD-420A-B4D5-2D63944C39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949EED-A8C2-4CEC-B37D-EE28C03A8A8D}"/>
              </a:ext>
            </a:extLst>
          </p:cNvPr>
          <p:cNvSpPr>
            <a:spLocks noGrp="1"/>
          </p:cNvSpPr>
          <p:nvPr>
            <p:ph type="sldNum" sz="quarter" idx="12"/>
          </p:nvPr>
        </p:nvSpPr>
        <p:spPr/>
        <p:txBody>
          <a:bodyPr/>
          <a:lstStyle/>
          <a:p>
            <a:fld id="{B63FF09D-70E4-40DC-8700-1A0059E90900}" type="slidenum">
              <a:rPr lang="en-US" smtClean="0"/>
              <a:t>‹#›</a:t>
            </a:fld>
            <a:endParaRPr lang="en-US" dirty="0"/>
          </a:p>
        </p:txBody>
      </p:sp>
    </p:spTree>
    <p:extLst>
      <p:ext uri="{BB962C8B-B14F-4D97-AF65-F5344CB8AC3E}">
        <p14:creationId xmlns:p14="http://schemas.microsoft.com/office/powerpoint/2010/main" val="3027722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A409-ED23-4BFD-8174-3360EF478F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EA8C4-46DC-4779-8C0D-4834C188EE38}"/>
              </a:ext>
            </a:extLst>
          </p:cNvPr>
          <p:cNvSpPr>
            <a:spLocks noGrp="1"/>
          </p:cNvSpPr>
          <p:nvPr>
            <p:ph type="dt" sz="half" idx="10"/>
          </p:nvPr>
        </p:nvSpPr>
        <p:spPr/>
        <p:txBody>
          <a:bodyPr/>
          <a:lstStyle/>
          <a:p>
            <a:fld id="{471238EE-06BE-44D8-B9B8-1ED6E6FF3680}" type="datetimeFigureOut">
              <a:rPr lang="en-US" smtClean="0"/>
              <a:t>5/2/2020</a:t>
            </a:fld>
            <a:endParaRPr lang="en-US" dirty="0"/>
          </a:p>
        </p:txBody>
      </p:sp>
      <p:sp>
        <p:nvSpPr>
          <p:cNvPr id="4" name="Footer Placeholder 3">
            <a:extLst>
              <a:ext uri="{FF2B5EF4-FFF2-40B4-BE49-F238E27FC236}">
                <a16:creationId xmlns:a16="http://schemas.microsoft.com/office/drawing/2014/main" id="{03DC64AD-DEE9-404C-964C-663E85F834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C281FB-EB55-484B-9CAC-79F21ABF8A94}"/>
              </a:ext>
            </a:extLst>
          </p:cNvPr>
          <p:cNvSpPr>
            <a:spLocks noGrp="1"/>
          </p:cNvSpPr>
          <p:nvPr>
            <p:ph type="sldNum" sz="quarter" idx="12"/>
          </p:nvPr>
        </p:nvSpPr>
        <p:spPr/>
        <p:txBody>
          <a:bodyPr/>
          <a:lstStyle/>
          <a:p>
            <a:fld id="{B63FF09D-70E4-40DC-8700-1A0059E90900}" type="slidenum">
              <a:rPr lang="en-US" smtClean="0"/>
              <a:t>‹#›</a:t>
            </a:fld>
            <a:endParaRPr lang="en-US" dirty="0"/>
          </a:p>
        </p:txBody>
      </p:sp>
    </p:spTree>
    <p:extLst>
      <p:ext uri="{BB962C8B-B14F-4D97-AF65-F5344CB8AC3E}">
        <p14:creationId xmlns:p14="http://schemas.microsoft.com/office/powerpoint/2010/main" val="959963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11EE66-06E4-46C7-9786-D6D520D5FB9B}"/>
              </a:ext>
            </a:extLst>
          </p:cNvPr>
          <p:cNvSpPr>
            <a:spLocks noGrp="1"/>
          </p:cNvSpPr>
          <p:nvPr>
            <p:ph type="dt" sz="half" idx="10"/>
          </p:nvPr>
        </p:nvSpPr>
        <p:spPr/>
        <p:txBody>
          <a:bodyPr/>
          <a:lstStyle/>
          <a:p>
            <a:fld id="{471238EE-06BE-44D8-B9B8-1ED6E6FF3680}" type="datetimeFigureOut">
              <a:rPr lang="en-US" smtClean="0"/>
              <a:t>5/2/2020</a:t>
            </a:fld>
            <a:endParaRPr lang="en-US" dirty="0"/>
          </a:p>
        </p:txBody>
      </p:sp>
      <p:sp>
        <p:nvSpPr>
          <p:cNvPr id="3" name="Footer Placeholder 2">
            <a:extLst>
              <a:ext uri="{FF2B5EF4-FFF2-40B4-BE49-F238E27FC236}">
                <a16:creationId xmlns:a16="http://schemas.microsoft.com/office/drawing/2014/main" id="{A3BD219C-1FC0-4C5A-88E7-4442128EB24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AE13C77-DF5B-4CB8-ABCF-7C26BE5D8962}"/>
              </a:ext>
            </a:extLst>
          </p:cNvPr>
          <p:cNvSpPr>
            <a:spLocks noGrp="1"/>
          </p:cNvSpPr>
          <p:nvPr>
            <p:ph type="sldNum" sz="quarter" idx="12"/>
          </p:nvPr>
        </p:nvSpPr>
        <p:spPr/>
        <p:txBody>
          <a:bodyPr/>
          <a:lstStyle/>
          <a:p>
            <a:fld id="{B63FF09D-70E4-40DC-8700-1A0059E90900}" type="slidenum">
              <a:rPr lang="en-US" smtClean="0"/>
              <a:t>‹#›</a:t>
            </a:fld>
            <a:endParaRPr lang="en-US" dirty="0"/>
          </a:p>
        </p:txBody>
      </p:sp>
    </p:spTree>
    <p:extLst>
      <p:ext uri="{BB962C8B-B14F-4D97-AF65-F5344CB8AC3E}">
        <p14:creationId xmlns:p14="http://schemas.microsoft.com/office/powerpoint/2010/main" val="417203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7181542-B118-4A7C-8FCE-F7B5F09C21E6}"/>
              </a:ext>
            </a:extLst>
          </p:cNvPr>
          <p:cNvSpPr>
            <a:spLocks noGrp="1"/>
          </p:cNvSpPr>
          <p:nvPr>
            <p:ph type="dt" sz="half" idx="10"/>
          </p:nvPr>
        </p:nvSpPr>
        <p:spPr/>
        <p:txBody>
          <a:bodyPr/>
          <a:lstStyle/>
          <a:p>
            <a:fld id="{471238EE-06BE-44D8-B9B8-1ED6E6FF3680}" type="datetimeFigureOut">
              <a:rPr lang="en-US" smtClean="0"/>
              <a:t>5/2/2020</a:t>
            </a:fld>
            <a:endParaRPr lang="en-US"/>
          </a:p>
        </p:txBody>
      </p:sp>
      <p:sp>
        <p:nvSpPr>
          <p:cNvPr id="4" name="Footer Placeholder 3">
            <a:extLst>
              <a:ext uri="{FF2B5EF4-FFF2-40B4-BE49-F238E27FC236}">
                <a16:creationId xmlns:a16="http://schemas.microsoft.com/office/drawing/2014/main" id="{2C6D9EB9-5B09-47D7-85BE-0C165D4CAF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10E662-14BD-4D18-9D3E-C3664B6625D9}"/>
              </a:ext>
            </a:extLst>
          </p:cNvPr>
          <p:cNvSpPr>
            <a:spLocks noGrp="1"/>
          </p:cNvSpPr>
          <p:nvPr>
            <p:ph type="sldNum" sz="quarter" idx="12"/>
          </p:nvPr>
        </p:nvSpPr>
        <p:spPr/>
        <p:txBody>
          <a:bodyPr/>
          <a:lstStyle/>
          <a:p>
            <a:fld id="{B63FF09D-70E4-40DC-8700-1A0059E90900}" type="slidenum">
              <a:rPr lang="en-US" smtClean="0"/>
              <a:t>‹#›</a:t>
            </a:fld>
            <a:endParaRPr lang="en-US"/>
          </a:p>
        </p:txBody>
      </p:sp>
      <p:sp>
        <p:nvSpPr>
          <p:cNvPr id="6" name="Block Arc 5">
            <a:extLst>
              <a:ext uri="{FF2B5EF4-FFF2-40B4-BE49-F238E27FC236}">
                <a16:creationId xmlns:a16="http://schemas.microsoft.com/office/drawing/2014/main" id="{E86A784D-1C82-439A-AB41-AD13B34A1270}"/>
              </a:ext>
            </a:extLst>
          </p:cNvPr>
          <p:cNvSpPr/>
          <p:nvPr userDrawn="1"/>
        </p:nvSpPr>
        <p:spPr>
          <a:xfrm rot="3624004">
            <a:off x="6457700" y="-813000"/>
            <a:ext cx="7012045" cy="8559978"/>
          </a:xfrm>
          <a:prstGeom prst="blockArc">
            <a:avLst>
              <a:gd name="adj1" fmla="val 10800000"/>
              <a:gd name="adj2" fmla="val 1045481"/>
              <a:gd name="adj3" fmla="val 25984"/>
            </a:avLst>
          </a:prstGeom>
          <a:gradFill flip="none" rotWithShape="1">
            <a:gsLst>
              <a:gs pos="71000">
                <a:srgbClr val="87533D">
                  <a:alpha val="83000"/>
                </a:srgbClr>
              </a:gs>
              <a:gs pos="31000">
                <a:srgbClr val="87533D"/>
              </a:gs>
              <a:gs pos="0">
                <a:srgbClr val="C89C88"/>
              </a:gs>
              <a:gs pos="100000">
                <a:srgbClr val="E0D4C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ircle: Hollow 6">
            <a:extLst>
              <a:ext uri="{FF2B5EF4-FFF2-40B4-BE49-F238E27FC236}">
                <a16:creationId xmlns:a16="http://schemas.microsoft.com/office/drawing/2014/main" id="{39B76D9E-E365-42F6-A5E4-4A147A764F0B}"/>
              </a:ext>
            </a:extLst>
          </p:cNvPr>
          <p:cNvSpPr/>
          <p:nvPr userDrawn="1"/>
        </p:nvSpPr>
        <p:spPr>
          <a:xfrm>
            <a:off x="8388906" y="979597"/>
            <a:ext cx="4178261" cy="4189303"/>
          </a:xfrm>
          <a:prstGeom prst="donut">
            <a:avLst/>
          </a:prstGeom>
          <a:gradFill flip="none" rotWithShape="1">
            <a:gsLst>
              <a:gs pos="69088">
                <a:srgbClr val="B89A8B"/>
              </a:gs>
              <a:gs pos="0">
                <a:srgbClr val="C89C88"/>
              </a:gs>
              <a:gs pos="100000">
                <a:srgbClr val="E0D4C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Picture Placeholder 10">
            <a:extLst>
              <a:ext uri="{FF2B5EF4-FFF2-40B4-BE49-F238E27FC236}">
                <a16:creationId xmlns:a16="http://schemas.microsoft.com/office/drawing/2014/main" id="{E4FD49EF-21B1-46DE-B2CD-1511E45FCBF1}"/>
              </a:ext>
            </a:extLst>
          </p:cNvPr>
          <p:cNvSpPr>
            <a:spLocks noGrp="1"/>
          </p:cNvSpPr>
          <p:nvPr>
            <p:ph type="pic" sz="quarter" idx="13"/>
          </p:nvPr>
        </p:nvSpPr>
        <p:spPr>
          <a:xfrm>
            <a:off x="8719086" y="1315298"/>
            <a:ext cx="3517900" cy="3517900"/>
          </a:xfrm>
          <a:custGeom>
            <a:avLst/>
            <a:gdLst>
              <a:gd name="connsiteX0" fmla="*/ 1758950 w 3517900"/>
              <a:gd name="connsiteY0" fmla="*/ 0 h 3517900"/>
              <a:gd name="connsiteX1" fmla="*/ 3517900 w 3517900"/>
              <a:gd name="connsiteY1" fmla="*/ 1758950 h 3517900"/>
              <a:gd name="connsiteX2" fmla="*/ 1758950 w 3517900"/>
              <a:gd name="connsiteY2" fmla="*/ 3517900 h 3517900"/>
              <a:gd name="connsiteX3" fmla="*/ 0 w 3517900"/>
              <a:gd name="connsiteY3" fmla="*/ 1758950 h 3517900"/>
              <a:gd name="connsiteX4" fmla="*/ 1758950 w 3517900"/>
              <a:gd name="connsiteY4" fmla="*/ 0 h 351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900" h="3517900">
                <a:moveTo>
                  <a:pt x="1758950" y="0"/>
                </a:moveTo>
                <a:cubicBezTo>
                  <a:pt x="2730391" y="0"/>
                  <a:pt x="3517900" y="787509"/>
                  <a:pt x="3517900" y="1758950"/>
                </a:cubicBezTo>
                <a:cubicBezTo>
                  <a:pt x="3517900" y="2730391"/>
                  <a:pt x="2730391" y="3517900"/>
                  <a:pt x="1758950" y="3517900"/>
                </a:cubicBezTo>
                <a:cubicBezTo>
                  <a:pt x="787509" y="3517900"/>
                  <a:pt x="0" y="2730391"/>
                  <a:pt x="0" y="1758950"/>
                </a:cubicBezTo>
                <a:cubicBezTo>
                  <a:pt x="0" y="787509"/>
                  <a:pt x="787509" y="0"/>
                  <a:pt x="1758950"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D12426BE-ECAF-4CB0-8901-F705E98240CB}"/>
              </a:ext>
            </a:extLst>
          </p:cNvPr>
          <p:cNvSpPr>
            <a:spLocks noGrp="1"/>
          </p:cNvSpPr>
          <p:nvPr>
            <p:ph type="pic" sz="quarter" idx="14"/>
          </p:nvPr>
        </p:nvSpPr>
        <p:spPr>
          <a:xfrm>
            <a:off x="7711720" y="3563299"/>
            <a:ext cx="1684552" cy="1684552"/>
          </a:xfrm>
          <a:custGeom>
            <a:avLst/>
            <a:gdLst>
              <a:gd name="connsiteX0" fmla="*/ 842276 w 1684552"/>
              <a:gd name="connsiteY0" fmla="*/ 0 h 1684552"/>
              <a:gd name="connsiteX1" fmla="*/ 1684552 w 1684552"/>
              <a:gd name="connsiteY1" fmla="*/ 842276 h 1684552"/>
              <a:gd name="connsiteX2" fmla="*/ 842276 w 1684552"/>
              <a:gd name="connsiteY2" fmla="*/ 1684552 h 1684552"/>
              <a:gd name="connsiteX3" fmla="*/ 0 w 1684552"/>
              <a:gd name="connsiteY3" fmla="*/ 842276 h 1684552"/>
              <a:gd name="connsiteX4" fmla="*/ 842276 w 1684552"/>
              <a:gd name="connsiteY4" fmla="*/ 0 h 168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4552" h="1684552">
                <a:moveTo>
                  <a:pt x="842276" y="0"/>
                </a:moveTo>
                <a:cubicBezTo>
                  <a:pt x="1307452" y="0"/>
                  <a:pt x="1684552" y="377100"/>
                  <a:pt x="1684552" y="842276"/>
                </a:cubicBezTo>
                <a:cubicBezTo>
                  <a:pt x="1684552" y="1307452"/>
                  <a:pt x="1307452" y="1684552"/>
                  <a:pt x="842276" y="1684552"/>
                </a:cubicBezTo>
                <a:cubicBezTo>
                  <a:pt x="377100" y="1684552"/>
                  <a:pt x="0" y="1307452"/>
                  <a:pt x="0" y="842276"/>
                </a:cubicBezTo>
                <a:cubicBezTo>
                  <a:pt x="0" y="377100"/>
                  <a:pt x="377100" y="0"/>
                  <a:pt x="842276" y="0"/>
                </a:cubicBezTo>
                <a:close/>
              </a:path>
            </a:pathLst>
          </a:custGeom>
        </p:spPr>
        <p:txBody>
          <a:bodyPr wrap="square">
            <a:noAutofit/>
          </a:bodyPr>
          <a:lstStyle/>
          <a:p>
            <a:endParaRPr lang="en-US"/>
          </a:p>
        </p:txBody>
      </p:sp>
      <p:sp>
        <p:nvSpPr>
          <p:cNvPr id="16" name="TextBox 15">
            <a:extLst>
              <a:ext uri="{FF2B5EF4-FFF2-40B4-BE49-F238E27FC236}">
                <a16:creationId xmlns:a16="http://schemas.microsoft.com/office/drawing/2014/main" id="{F49ED10F-2CD1-4ED3-B9D6-4B6BAD5E6ADD}"/>
              </a:ext>
            </a:extLst>
          </p:cNvPr>
          <p:cNvSpPr txBox="1"/>
          <p:nvPr userDrawn="1"/>
        </p:nvSpPr>
        <p:spPr>
          <a:xfrm>
            <a:off x="1266273" y="6887817"/>
            <a:ext cx="9659454" cy="523220"/>
          </a:xfrm>
          <a:prstGeom prst="rect">
            <a:avLst/>
          </a:prstGeom>
          <a:noFill/>
        </p:spPr>
        <p:txBody>
          <a:bodyPr wrap="square" rtlCol="0">
            <a:spAutoFit/>
          </a:bodyPr>
          <a:lstStyle/>
          <a:p>
            <a:pPr algn="ctr"/>
            <a:r>
              <a:rPr lang="en-US" sz="1400" dirty="0">
                <a:solidFill>
                  <a:schemeClr val="tx1">
                    <a:lumMod val="50000"/>
                    <a:lumOff val="50000"/>
                  </a:schemeClr>
                </a:solidFill>
              </a:rPr>
              <a:t>| By PowerPointHub.com | PowerPointhubth@gmail.com | Facebook : PowerPoint Hub | Not allow for commercial use. | </a:t>
            </a:r>
          </a:p>
          <a:p>
            <a:pPr algn="ctr"/>
            <a:r>
              <a:rPr lang="en-US" sz="1400" dirty="0">
                <a:solidFill>
                  <a:schemeClr val="tx1">
                    <a:lumMod val="50000"/>
                    <a:lumOff val="50000"/>
                  </a:schemeClr>
                </a:solidFill>
              </a:rPr>
              <a:t>Copyright 2019 , Thailand </a:t>
            </a:r>
          </a:p>
        </p:txBody>
      </p:sp>
    </p:spTree>
    <p:extLst>
      <p:ext uri="{BB962C8B-B14F-4D97-AF65-F5344CB8AC3E}">
        <p14:creationId xmlns:p14="http://schemas.microsoft.com/office/powerpoint/2010/main" val="3445158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5B37F23-4AD5-46F9-B0C1-DDB0A9AE7CBC}"/>
              </a:ext>
            </a:extLst>
          </p:cNvPr>
          <p:cNvSpPr>
            <a:spLocks noGrp="1"/>
          </p:cNvSpPr>
          <p:nvPr>
            <p:ph type="dt" sz="half" idx="10"/>
          </p:nvPr>
        </p:nvSpPr>
        <p:spPr/>
        <p:txBody>
          <a:bodyPr/>
          <a:lstStyle/>
          <a:p>
            <a:fld id="{471238EE-06BE-44D8-B9B8-1ED6E6FF3680}" type="datetimeFigureOut">
              <a:rPr lang="en-US" smtClean="0"/>
              <a:t>5/2/2020</a:t>
            </a:fld>
            <a:endParaRPr lang="en-US"/>
          </a:p>
        </p:txBody>
      </p:sp>
      <p:sp>
        <p:nvSpPr>
          <p:cNvPr id="4" name="Footer Placeholder 3">
            <a:extLst>
              <a:ext uri="{FF2B5EF4-FFF2-40B4-BE49-F238E27FC236}">
                <a16:creationId xmlns:a16="http://schemas.microsoft.com/office/drawing/2014/main" id="{EF47A27B-7D97-40E0-9668-C21E67BD64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A49CFD-5ED8-455A-86B2-C9DC472FEACF}"/>
              </a:ext>
            </a:extLst>
          </p:cNvPr>
          <p:cNvSpPr>
            <a:spLocks noGrp="1"/>
          </p:cNvSpPr>
          <p:nvPr>
            <p:ph type="sldNum" sz="quarter" idx="12"/>
          </p:nvPr>
        </p:nvSpPr>
        <p:spPr/>
        <p:txBody>
          <a:bodyPr/>
          <a:lstStyle/>
          <a:p>
            <a:fld id="{B63FF09D-70E4-40DC-8700-1A0059E90900}" type="slidenum">
              <a:rPr lang="en-US" smtClean="0"/>
              <a:t>‹#›</a:t>
            </a:fld>
            <a:endParaRPr lang="en-US"/>
          </a:p>
        </p:txBody>
      </p:sp>
      <p:sp>
        <p:nvSpPr>
          <p:cNvPr id="7" name="Picture Placeholder 6">
            <a:extLst>
              <a:ext uri="{FF2B5EF4-FFF2-40B4-BE49-F238E27FC236}">
                <a16:creationId xmlns:a16="http://schemas.microsoft.com/office/drawing/2014/main" id="{FDFC7D6D-CDDE-4479-8B53-4E79BC4E8CF4}"/>
              </a:ext>
            </a:extLst>
          </p:cNvPr>
          <p:cNvSpPr>
            <a:spLocks noGrp="1"/>
          </p:cNvSpPr>
          <p:nvPr>
            <p:ph type="pic" sz="quarter" idx="13"/>
          </p:nvPr>
        </p:nvSpPr>
        <p:spPr>
          <a:xfrm>
            <a:off x="0" y="0"/>
            <a:ext cx="12192000" cy="3746500"/>
          </a:xfrm>
        </p:spPr>
        <p:txBody>
          <a:bodyPr/>
          <a:lstStyle/>
          <a:p>
            <a:endParaRPr lang="en-US"/>
          </a:p>
        </p:txBody>
      </p:sp>
    </p:spTree>
    <p:extLst>
      <p:ext uri="{BB962C8B-B14F-4D97-AF65-F5344CB8AC3E}">
        <p14:creationId xmlns:p14="http://schemas.microsoft.com/office/powerpoint/2010/main" val="103880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9B804C-8078-4417-96F5-2A6EC076E628}"/>
              </a:ext>
            </a:extLst>
          </p:cNvPr>
          <p:cNvSpPr>
            <a:spLocks noGrp="1"/>
          </p:cNvSpPr>
          <p:nvPr>
            <p:ph type="dt" sz="half" idx="10"/>
          </p:nvPr>
        </p:nvSpPr>
        <p:spPr/>
        <p:txBody>
          <a:bodyPr/>
          <a:lstStyle/>
          <a:p>
            <a:fld id="{471238EE-06BE-44D8-B9B8-1ED6E6FF3680}" type="datetimeFigureOut">
              <a:rPr lang="en-US" smtClean="0"/>
              <a:t>5/2/2020</a:t>
            </a:fld>
            <a:endParaRPr lang="en-US" dirty="0"/>
          </a:p>
        </p:txBody>
      </p:sp>
      <p:sp>
        <p:nvSpPr>
          <p:cNvPr id="4" name="Footer Placeholder 3">
            <a:extLst>
              <a:ext uri="{FF2B5EF4-FFF2-40B4-BE49-F238E27FC236}">
                <a16:creationId xmlns:a16="http://schemas.microsoft.com/office/drawing/2014/main" id="{8B5469F1-4264-43D7-A897-9A8004DC0E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DA2DD39-1265-4865-88D0-6E2621E5556B}"/>
              </a:ext>
            </a:extLst>
          </p:cNvPr>
          <p:cNvSpPr>
            <a:spLocks noGrp="1"/>
          </p:cNvSpPr>
          <p:nvPr>
            <p:ph type="sldNum" sz="quarter" idx="12"/>
          </p:nvPr>
        </p:nvSpPr>
        <p:spPr/>
        <p:txBody>
          <a:bodyPr/>
          <a:lstStyle/>
          <a:p>
            <a:fld id="{B63FF09D-70E4-40DC-8700-1A0059E90900}" type="slidenum">
              <a:rPr lang="en-US" smtClean="0"/>
              <a:t>‹#›</a:t>
            </a:fld>
            <a:endParaRPr lang="en-US" dirty="0"/>
          </a:p>
        </p:txBody>
      </p:sp>
      <p:sp>
        <p:nvSpPr>
          <p:cNvPr id="7" name="Picture Placeholder 6">
            <a:extLst>
              <a:ext uri="{FF2B5EF4-FFF2-40B4-BE49-F238E27FC236}">
                <a16:creationId xmlns:a16="http://schemas.microsoft.com/office/drawing/2014/main" id="{FF046767-1E42-41EB-9C36-E5F86202EBF4}"/>
              </a:ext>
            </a:extLst>
          </p:cNvPr>
          <p:cNvSpPr>
            <a:spLocks noGrp="1"/>
          </p:cNvSpPr>
          <p:nvPr>
            <p:ph type="pic" sz="quarter" idx="13"/>
          </p:nvPr>
        </p:nvSpPr>
        <p:spPr>
          <a:xfrm>
            <a:off x="0" y="0"/>
            <a:ext cx="12192000" cy="6858000"/>
          </a:xfrm>
        </p:spPr>
        <p:txBody>
          <a:bodyPr/>
          <a:lstStyle/>
          <a:p>
            <a:endParaRPr lang="en-US" dirty="0"/>
          </a:p>
        </p:txBody>
      </p:sp>
    </p:spTree>
    <p:extLst>
      <p:ext uri="{BB962C8B-B14F-4D97-AF65-F5344CB8AC3E}">
        <p14:creationId xmlns:p14="http://schemas.microsoft.com/office/powerpoint/2010/main" val="244928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67081A-8E73-4815-BE2B-A086FA357D7A}"/>
              </a:ext>
            </a:extLst>
          </p:cNvPr>
          <p:cNvSpPr>
            <a:spLocks noGrp="1"/>
          </p:cNvSpPr>
          <p:nvPr>
            <p:ph type="dt" sz="half" idx="10"/>
          </p:nvPr>
        </p:nvSpPr>
        <p:spPr/>
        <p:txBody>
          <a:bodyPr/>
          <a:lstStyle/>
          <a:p>
            <a:fld id="{471238EE-06BE-44D8-B9B8-1ED6E6FF3680}" type="datetimeFigureOut">
              <a:rPr lang="en-US" smtClean="0"/>
              <a:t>5/2/2020</a:t>
            </a:fld>
            <a:endParaRPr lang="en-US" dirty="0"/>
          </a:p>
        </p:txBody>
      </p:sp>
      <p:sp>
        <p:nvSpPr>
          <p:cNvPr id="4" name="Footer Placeholder 3">
            <a:extLst>
              <a:ext uri="{FF2B5EF4-FFF2-40B4-BE49-F238E27FC236}">
                <a16:creationId xmlns:a16="http://schemas.microsoft.com/office/drawing/2014/main" id="{2FE10558-9B9C-4B9B-810C-F5E94DE2470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D1AD010-B598-4570-9266-A542D08D3740}"/>
              </a:ext>
            </a:extLst>
          </p:cNvPr>
          <p:cNvSpPr>
            <a:spLocks noGrp="1"/>
          </p:cNvSpPr>
          <p:nvPr>
            <p:ph type="sldNum" sz="quarter" idx="12"/>
          </p:nvPr>
        </p:nvSpPr>
        <p:spPr/>
        <p:txBody>
          <a:bodyPr/>
          <a:lstStyle/>
          <a:p>
            <a:fld id="{B63FF09D-70E4-40DC-8700-1A0059E90900}" type="slidenum">
              <a:rPr lang="en-US" smtClean="0"/>
              <a:t>‹#›</a:t>
            </a:fld>
            <a:endParaRPr lang="en-US" dirty="0"/>
          </a:p>
        </p:txBody>
      </p:sp>
      <p:sp>
        <p:nvSpPr>
          <p:cNvPr id="16" name="Picture Placeholder 15">
            <a:extLst>
              <a:ext uri="{FF2B5EF4-FFF2-40B4-BE49-F238E27FC236}">
                <a16:creationId xmlns:a16="http://schemas.microsoft.com/office/drawing/2014/main" id="{CE281672-366F-4872-9916-686D1EADC71A}"/>
              </a:ext>
            </a:extLst>
          </p:cNvPr>
          <p:cNvSpPr>
            <a:spLocks noGrp="1"/>
          </p:cNvSpPr>
          <p:nvPr>
            <p:ph type="pic" sz="quarter" idx="13"/>
          </p:nvPr>
        </p:nvSpPr>
        <p:spPr>
          <a:xfrm>
            <a:off x="5524500" y="876300"/>
            <a:ext cx="1358900" cy="1358900"/>
          </a:xfrm>
          <a:custGeom>
            <a:avLst/>
            <a:gdLst>
              <a:gd name="connsiteX0" fmla="*/ 679450 w 1358900"/>
              <a:gd name="connsiteY0" fmla="*/ 0 h 1358900"/>
              <a:gd name="connsiteX1" fmla="*/ 1358900 w 1358900"/>
              <a:gd name="connsiteY1" fmla="*/ 679450 h 1358900"/>
              <a:gd name="connsiteX2" fmla="*/ 679450 w 1358900"/>
              <a:gd name="connsiteY2" fmla="*/ 1358900 h 1358900"/>
              <a:gd name="connsiteX3" fmla="*/ 0 w 1358900"/>
              <a:gd name="connsiteY3" fmla="*/ 679450 h 1358900"/>
              <a:gd name="connsiteX4" fmla="*/ 679450 w 1358900"/>
              <a:gd name="connsiteY4" fmla="*/ 0 h 135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900" h="1358900">
                <a:moveTo>
                  <a:pt x="679450" y="0"/>
                </a:moveTo>
                <a:cubicBezTo>
                  <a:pt x="1054700" y="0"/>
                  <a:pt x="1358900" y="304200"/>
                  <a:pt x="1358900" y="679450"/>
                </a:cubicBezTo>
                <a:cubicBezTo>
                  <a:pt x="1358900" y="1054700"/>
                  <a:pt x="1054700" y="1358900"/>
                  <a:pt x="679450" y="1358900"/>
                </a:cubicBezTo>
                <a:cubicBezTo>
                  <a:pt x="304200" y="1358900"/>
                  <a:pt x="0" y="1054700"/>
                  <a:pt x="0" y="679450"/>
                </a:cubicBezTo>
                <a:cubicBezTo>
                  <a:pt x="0" y="304200"/>
                  <a:pt x="304200" y="0"/>
                  <a:pt x="679450" y="0"/>
                </a:cubicBezTo>
                <a:close/>
              </a:path>
            </a:pathLst>
          </a:custGeom>
        </p:spPr>
        <p:txBody>
          <a:bodyPr wrap="square">
            <a:noAutofit/>
          </a:bodyPr>
          <a:lstStyle/>
          <a:p>
            <a:endParaRPr lang="en-US" dirty="0"/>
          </a:p>
        </p:txBody>
      </p:sp>
      <p:sp>
        <p:nvSpPr>
          <p:cNvPr id="17" name="Picture Placeholder 16">
            <a:extLst>
              <a:ext uri="{FF2B5EF4-FFF2-40B4-BE49-F238E27FC236}">
                <a16:creationId xmlns:a16="http://schemas.microsoft.com/office/drawing/2014/main" id="{EB256380-746F-4337-B22B-C1C8AFE3CC95}"/>
              </a:ext>
            </a:extLst>
          </p:cNvPr>
          <p:cNvSpPr>
            <a:spLocks noGrp="1"/>
          </p:cNvSpPr>
          <p:nvPr>
            <p:ph type="pic" sz="quarter" idx="14"/>
          </p:nvPr>
        </p:nvSpPr>
        <p:spPr>
          <a:xfrm>
            <a:off x="8521700" y="876300"/>
            <a:ext cx="1358900" cy="1358900"/>
          </a:xfrm>
          <a:custGeom>
            <a:avLst/>
            <a:gdLst>
              <a:gd name="connsiteX0" fmla="*/ 679450 w 1358900"/>
              <a:gd name="connsiteY0" fmla="*/ 0 h 1358900"/>
              <a:gd name="connsiteX1" fmla="*/ 1358900 w 1358900"/>
              <a:gd name="connsiteY1" fmla="*/ 679450 h 1358900"/>
              <a:gd name="connsiteX2" fmla="*/ 679450 w 1358900"/>
              <a:gd name="connsiteY2" fmla="*/ 1358900 h 1358900"/>
              <a:gd name="connsiteX3" fmla="*/ 0 w 1358900"/>
              <a:gd name="connsiteY3" fmla="*/ 679450 h 1358900"/>
              <a:gd name="connsiteX4" fmla="*/ 679450 w 1358900"/>
              <a:gd name="connsiteY4" fmla="*/ 0 h 135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900" h="1358900">
                <a:moveTo>
                  <a:pt x="679450" y="0"/>
                </a:moveTo>
                <a:cubicBezTo>
                  <a:pt x="1054700" y="0"/>
                  <a:pt x="1358900" y="304200"/>
                  <a:pt x="1358900" y="679450"/>
                </a:cubicBezTo>
                <a:cubicBezTo>
                  <a:pt x="1358900" y="1054700"/>
                  <a:pt x="1054700" y="1358900"/>
                  <a:pt x="679450" y="1358900"/>
                </a:cubicBezTo>
                <a:cubicBezTo>
                  <a:pt x="304200" y="1358900"/>
                  <a:pt x="0" y="1054700"/>
                  <a:pt x="0" y="679450"/>
                </a:cubicBezTo>
                <a:cubicBezTo>
                  <a:pt x="0" y="304200"/>
                  <a:pt x="304200" y="0"/>
                  <a:pt x="679450" y="0"/>
                </a:cubicBezTo>
                <a:close/>
              </a:path>
            </a:pathLst>
          </a:custGeom>
        </p:spPr>
        <p:txBody>
          <a:bodyPr wrap="square">
            <a:noAutofit/>
          </a:bodyPr>
          <a:lstStyle/>
          <a:p>
            <a:endParaRPr lang="en-US" dirty="0"/>
          </a:p>
        </p:txBody>
      </p:sp>
      <p:sp>
        <p:nvSpPr>
          <p:cNvPr id="18" name="Picture Placeholder 17">
            <a:extLst>
              <a:ext uri="{FF2B5EF4-FFF2-40B4-BE49-F238E27FC236}">
                <a16:creationId xmlns:a16="http://schemas.microsoft.com/office/drawing/2014/main" id="{4531C90D-9383-4E6D-BC07-D98A5BDE8834}"/>
              </a:ext>
            </a:extLst>
          </p:cNvPr>
          <p:cNvSpPr>
            <a:spLocks noGrp="1"/>
          </p:cNvSpPr>
          <p:nvPr>
            <p:ph type="pic" sz="quarter" idx="15"/>
          </p:nvPr>
        </p:nvSpPr>
        <p:spPr>
          <a:xfrm>
            <a:off x="5524500" y="3517900"/>
            <a:ext cx="1358900" cy="1358900"/>
          </a:xfrm>
          <a:custGeom>
            <a:avLst/>
            <a:gdLst>
              <a:gd name="connsiteX0" fmla="*/ 679450 w 1358900"/>
              <a:gd name="connsiteY0" fmla="*/ 0 h 1358900"/>
              <a:gd name="connsiteX1" fmla="*/ 1358900 w 1358900"/>
              <a:gd name="connsiteY1" fmla="*/ 679450 h 1358900"/>
              <a:gd name="connsiteX2" fmla="*/ 679450 w 1358900"/>
              <a:gd name="connsiteY2" fmla="*/ 1358900 h 1358900"/>
              <a:gd name="connsiteX3" fmla="*/ 0 w 1358900"/>
              <a:gd name="connsiteY3" fmla="*/ 679450 h 1358900"/>
              <a:gd name="connsiteX4" fmla="*/ 679450 w 1358900"/>
              <a:gd name="connsiteY4" fmla="*/ 0 h 135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900" h="1358900">
                <a:moveTo>
                  <a:pt x="679450" y="0"/>
                </a:moveTo>
                <a:cubicBezTo>
                  <a:pt x="1054700" y="0"/>
                  <a:pt x="1358900" y="304200"/>
                  <a:pt x="1358900" y="679450"/>
                </a:cubicBezTo>
                <a:cubicBezTo>
                  <a:pt x="1358900" y="1054700"/>
                  <a:pt x="1054700" y="1358900"/>
                  <a:pt x="679450" y="1358900"/>
                </a:cubicBezTo>
                <a:cubicBezTo>
                  <a:pt x="304200" y="1358900"/>
                  <a:pt x="0" y="1054700"/>
                  <a:pt x="0" y="679450"/>
                </a:cubicBezTo>
                <a:cubicBezTo>
                  <a:pt x="0" y="304200"/>
                  <a:pt x="304200" y="0"/>
                  <a:pt x="679450" y="0"/>
                </a:cubicBezTo>
                <a:close/>
              </a:path>
            </a:pathLst>
          </a:custGeom>
        </p:spPr>
        <p:txBody>
          <a:bodyPr wrap="square">
            <a:noAutofit/>
          </a:bodyPr>
          <a:lstStyle/>
          <a:p>
            <a:endParaRPr lang="en-US" dirty="0"/>
          </a:p>
        </p:txBody>
      </p:sp>
      <p:sp>
        <p:nvSpPr>
          <p:cNvPr id="19" name="Picture Placeholder 18">
            <a:extLst>
              <a:ext uri="{FF2B5EF4-FFF2-40B4-BE49-F238E27FC236}">
                <a16:creationId xmlns:a16="http://schemas.microsoft.com/office/drawing/2014/main" id="{2185D4E8-BE1C-4B78-BF8D-396599C9EEB3}"/>
              </a:ext>
            </a:extLst>
          </p:cNvPr>
          <p:cNvSpPr>
            <a:spLocks noGrp="1"/>
          </p:cNvSpPr>
          <p:nvPr>
            <p:ph type="pic" sz="quarter" idx="16"/>
          </p:nvPr>
        </p:nvSpPr>
        <p:spPr>
          <a:xfrm>
            <a:off x="8521700" y="3517900"/>
            <a:ext cx="1358900" cy="1358900"/>
          </a:xfrm>
          <a:custGeom>
            <a:avLst/>
            <a:gdLst>
              <a:gd name="connsiteX0" fmla="*/ 679450 w 1358900"/>
              <a:gd name="connsiteY0" fmla="*/ 0 h 1358900"/>
              <a:gd name="connsiteX1" fmla="*/ 1358900 w 1358900"/>
              <a:gd name="connsiteY1" fmla="*/ 679450 h 1358900"/>
              <a:gd name="connsiteX2" fmla="*/ 679450 w 1358900"/>
              <a:gd name="connsiteY2" fmla="*/ 1358900 h 1358900"/>
              <a:gd name="connsiteX3" fmla="*/ 0 w 1358900"/>
              <a:gd name="connsiteY3" fmla="*/ 679450 h 1358900"/>
              <a:gd name="connsiteX4" fmla="*/ 679450 w 1358900"/>
              <a:gd name="connsiteY4" fmla="*/ 0 h 135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900" h="1358900">
                <a:moveTo>
                  <a:pt x="679450" y="0"/>
                </a:moveTo>
                <a:cubicBezTo>
                  <a:pt x="1054700" y="0"/>
                  <a:pt x="1358900" y="304200"/>
                  <a:pt x="1358900" y="679450"/>
                </a:cubicBezTo>
                <a:cubicBezTo>
                  <a:pt x="1358900" y="1054700"/>
                  <a:pt x="1054700" y="1358900"/>
                  <a:pt x="679450" y="1358900"/>
                </a:cubicBezTo>
                <a:cubicBezTo>
                  <a:pt x="304200" y="1358900"/>
                  <a:pt x="0" y="1054700"/>
                  <a:pt x="0" y="679450"/>
                </a:cubicBezTo>
                <a:cubicBezTo>
                  <a:pt x="0" y="304200"/>
                  <a:pt x="304200" y="0"/>
                  <a:pt x="679450"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33018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C7BC-039D-443F-98D1-5B5B5F873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043A7-9872-45D6-A8F6-2602FBB488B1}"/>
              </a:ext>
            </a:extLst>
          </p:cNvPr>
          <p:cNvSpPr>
            <a:spLocks noGrp="1"/>
          </p:cNvSpPr>
          <p:nvPr>
            <p:ph type="dt" sz="half" idx="10"/>
          </p:nvPr>
        </p:nvSpPr>
        <p:spPr/>
        <p:txBody>
          <a:bodyPr/>
          <a:lstStyle/>
          <a:p>
            <a:fld id="{471238EE-06BE-44D8-B9B8-1ED6E6FF3680}" type="datetimeFigureOut">
              <a:rPr lang="en-US" smtClean="0"/>
              <a:t>5/2/2020</a:t>
            </a:fld>
            <a:endParaRPr lang="en-US" dirty="0"/>
          </a:p>
        </p:txBody>
      </p:sp>
      <p:sp>
        <p:nvSpPr>
          <p:cNvPr id="4" name="Footer Placeholder 3">
            <a:extLst>
              <a:ext uri="{FF2B5EF4-FFF2-40B4-BE49-F238E27FC236}">
                <a16:creationId xmlns:a16="http://schemas.microsoft.com/office/drawing/2014/main" id="{B388EF97-DBAB-40E5-9A56-8AB4D3DF7D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479C283-DC5E-4B8F-98B2-14AE199A503A}"/>
              </a:ext>
            </a:extLst>
          </p:cNvPr>
          <p:cNvSpPr>
            <a:spLocks noGrp="1"/>
          </p:cNvSpPr>
          <p:nvPr>
            <p:ph type="sldNum" sz="quarter" idx="12"/>
          </p:nvPr>
        </p:nvSpPr>
        <p:spPr/>
        <p:txBody>
          <a:bodyPr/>
          <a:lstStyle/>
          <a:p>
            <a:fld id="{B63FF09D-70E4-40DC-8700-1A0059E90900}" type="slidenum">
              <a:rPr lang="en-US" smtClean="0"/>
              <a:t>‹#›</a:t>
            </a:fld>
            <a:endParaRPr lang="en-US" dirty="0"/>
          </a:p>
        </p:txBody>
      </p:sp>
      <p:pic>
        <p:nvPicPr>
          <p:cNvPr id="4098" name="Picture 2" descr="coffee beans and coffee filled mug">
            <a:extLst>
              <a:ext uri="{FF2B5EF4-FFF2-40B4-BE49-F238E27FC236}">
                <a16:creationId xmlns:a16="http://schemas.microsoft.com/office/drawing/2014/main" id="{0E45AF92-5C1D-447A-8F90-7638B2513E97}"/>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val="0"/>
              </a:ext>
            </a:extLst>
          </a:blip>
          <a:srcRect l="16667" b="8889"/>
          <a:stretch/>
        </p:blipFill>
        <p:spPr bwMode="auto">
          <a:xfrm rot="16200000">
            <a:off x="7162800" y="1828800"/>
            <a:ext cx="38100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19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9DA940-14AB-429C-8892-46C9F596213C}"/>
              </a:ext>
            </a:extLst>
          </p:cNvPr>
          <p:cNvSpPr>
            <a:spLocks noGrp="1"/>
          </p:cNvSpPr>
          <p:nvPr>
            <p:ph type="dt" sz="half" idx="10"/>
          </p:nvPr>
        </p:nvSpPr>
        <p:spPr/>
        <p:txBody>
          <a:bodyPr/>
          <a:lstStyle/>
          <a:p>
            <a:fld id="{471238EE-06BE-44D8-B9B8-1ED6E6FF3680}" type="datetimeFigureOut">
              <a:rPr lang="en-US" smtClean="0"/>
              <a:t>5/2/2020</a:t>
            </a:fld>
            <a:endParaRPr lang="en-US" dirty="0"/>
          </a:p>
        </p:txBody>
      </p:sp>
      <p:sp>
        <p:nvSpPr>
          <p:cNvPr id="4" name="Footer Placeholder 3">
            <a:extLst>
              <a:ext uri="{FF2B5EF4-FFF2-40B4-BE49-F238E27FC236}">
                <a16:creationId xmlns:a16="http://schemas.microsoft.com/office/drawing/2014/main" id="{AE7E7EBC-A3DE-4547-BCE1-4EE82667C1C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80DC6D-7CDD-45F6-A2E9-F82D6D75A7FC}"/>
              </a:ext>
            </a:extLst>
          </p:cNvPr>
          <p:cNvSpPr>
            <a:spLocks noGrp="1"/>
          </p:cNvSpPr>
          <p:nvPr>
            <p:ph type="sldNum" sz="quarter" idx="12"/>
          </p:nvPr>
        </p:nvSpPr>
        <p:spPr/>
        <p:txBody>
          <a:bodyPr/>
          <a:lstStyle/>
          <a:p>
            <a:fld id="{B63FF09D-70E4-40DC-8700-1A0059E90900}" type="slidenum">
              <a:rPr lang="en-US" smtClean="0"/>
              <a:t>‹#›</a:t>
            </a:fld>
            <a:endParaRPr lang="en-US" dirty="0"/>
          </a:p>
        </p:txBody>
      </p:sp>
      <p:sp>
        <p:nvSpPr>
          <p:cNvPr id="6" name="Rectangle 5">
            <a:extLst>
              <a:ext uri="{FF2B5EF4-FFF2-40B4-BE49-F238E27FC236}">
                <a16:creationId xmlns:a16="http://schemas.microsoft.com/office/drawing/2014/main" id="{FA881799-1DAB-4745-AC1C-FC5BB95E9D74}"/>
              </a:ext>
            </a:extLst>
          </p:cNvPr>
          <p:cNvSpPr/>
          <p:nvPr userDrawn="1"/>
        </p:nvSpPr>
        <p:spPr>
          <a:xfrm>
            <a:off x="0" y="0"/>
            <a:ext cx="1727200" cy="6858000"/>
          </a:xfrm>
          <a:prstGeom prst="rect">
            <a:avLst/>
          </a:prstGeom>
          <a:solidFill>
            <a:srgbClr val="733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E9526AD-7EE9-418C-A704-0A7CA5D4CD08}"/>
              </a:ext>
            </a:extLst>
          </p:cNvPr>
          <p:cNvSpPr/>
          <p:nvPr userDrawn="1"/>
        </p:nvSpPr>
        <p:spPr>
          <a:xfrm>
            <a:off x="2032000" y="0"/>
            <a:ext cx="11557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endParaRPr>
          </a:p>
        </p:txBody>
      </p:sp>
      <p:sp>
        <p:nvSpPr>
          <p:cNvPr id="9" name="Picture Placeholder 8">
            <a:extLst>
              <a:ext uri="{FF2B5EF4-FFF2-40B4-BE49-F238E27FC236}">
                <a16:creationId xmlns:a16="http://schemas.microsoft.com/office/drawing/2014/main" id="{9FF535D7-3FA2-4916-91A1-BA1F2FE131B8}"/>
              </a:ext>
            </a:extLst>
          </p:cNvPr>
          <p:cNvSpPr>
            <a:spLocks noGrp="1"/>
          </p:cNvSpPr>
          <p:nvPr>
            <p:ph type="pic" sz="quarter" idx="13"/>
          </p:nvPr>
        </p:nvSpPr>
        <p:spPr>
          <a:xfrm>
            <a:off x="889000" y="1758950"/>
            <a:ext cx="4495800" cy="3340100"/>
          </a:xfrm>
        </p:spPr>
        <p:txBody>
          <a:bodyPr/>
          <a:lstStyle/>
          <a:p>
            <a:endParaRPr lang="en-US" dirty="0"/>
          </a:p>
        </p:txBody>
      </p:sp>
    </p:spTree>
    <p:extLst>
      <p:ext uri="{BB962C8B-B14F-4D97-AF65-F5344CB8AC3E}">
        <p14:creationId xmlns:p14="http://schemas.microsoft.com/office/powerpoint/2010/main" val="738356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B7E9DA-E9AE-469B-B616-05EB282B9F12}"/>
              </a:ext>
            </a:extLst>
          </p:cNvPr>
          <p:cNvSpPr>
            <a:spLocks noGrp="1"/>
          </p:cNvSpPr>
          <p:nvPr>
            <p:ph type="dt" sz="half" idx="10"/>
          </p:nvPr>
        </p:nvSpPr>
        <p:spPr/>
        <p:txBody>
          <a:bodyPr/>
          <a:lstStyle/>
          <a:p>
            <a:fld id="{471238EE-06BE-44D8-B9B8-1ED6E6FF3680}" type="datetimeFigureOut">
              <a:rPr lang="en-US" smtClean="0"/>
              <a:t>5/2/2020</a:t>
            </a:fld>
            <a:endParaRPr lang="en-US"/>
          </a:p>
        </p:txBody>
      </p:sp>
      <p:sp>
        <p:nvSpPr>
          <p:cNvPr id="4" name="Footer Placeholder 3">
            <a:extLst>
              <a:ext uri="{FF2B5EF4-FFF2-40B4-BE49-F238E27FC236}">
                <a16:creationId xmlns:a16="http://schemas.microsoft.com/office/drawing/2014/main" id="{3997F0E7-FE9B-45AD-A8A1-84C6CD5B03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A003D-F607-4FE3-A301-8EBE12227C9A}"/>
              </a:ext>
            </a:extLst>
          </p:cNvPr>
          <p:cNvSpPr>
            <a:spLocks noGrp="1"/>
          </p:cNvSpPr>
          <p:nvPr>
            <p:ph type="sldNum" sz="quarter" idx="12"/>
          </p:nvPr>
        </p:nvSpPr>
        <p:spPr/>
        <p:txBody>
          <a:bodyPr/>
          <a:lstStyle/>
          <a:p>
            <a:fld id="{B63FF09D-70E4-40DC-8700-1A0059E90900}" type="slidenum">
              <a:rPr lang="en-US" smtClean="0"/>
              <a:t>‹#›</a:t>
            </a:fld>
            <a:endParaRPr lang="en-US"/>
          </a:p>
        </p:txBody>
      </p:sp>
      <p:sp>
        <p:nvSpPr>
          <p:cNvPr id="6" name="Picture Placeholder 5">
            <a:extLst>
              <a:ext uri="{FF2B5EF4-FFF2-40B4-BE49-F238E27FC236}">
                <a16:creationId xmlns:a16="http://schemas.microsoft.com/office/drawing/2014/main" id="{B74FB157-1F70-46D0-A359-3DAB372B223F}"/>
              </a:ext>
            </a:extLst>
          </p:cNvPr>
          <p:cNvSpPr>
            <a:spLocks noGrp="1"/>
          </p:cNvSpPr>
          <p:nvPr>
            <p:ph type="pic" sz="quarter" idx="14"/>
          </p:nvPr>
        </p:nvSpPr>
        <p:spPr>
          <a:xfrm>
            <a:off x="3934062" y="-1355251"/>
            <a:ext cx="4323876" cy="4323876"/>
          </a:xfrm>
          <a:custGeom>
            <a:avLst/>
            <a:gdLst>
              <a:gd name="connsiteX0" fmla="*/ 842276 w 1684552"/>
              <a:gd name="connsiteY0" fmla="*/ 0 h 1684552"/>
              <a:gd name="connsiteX1" fmla="*/ 1684552 w 1684552"/>
              <a:gd name="connsiteY1" fmla="*/ 842276 h 1684552"/>
              <a:gd name="connsiteX2" fmla="*/ 842276 w 1684552"/>
              <a:gd name="connsiteY2" fmla="*/ 1684552 h 1684552"/>
              <a:gd name="connsiteX3" fmla="*/ 0 w 1684552"/>
              <a:gd name="connsiteY3" fmla="*/ 842276 h 1684552"/>
              <a:gd name="connsiteX4" fmla="*/ 842276 w 1684552"/>
              <a:gd name="connsiteY4" fmla="*/ 0 h 168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4552" h="1684552">
                <a:moveTo>
                  <a:pt x="842276" y="0"/>
                </a:moveTo>
                <a:cubicBezTo>
                  <a:pt x="1307452" y="0"/>
                  <a:pt x="1684552" y="377100"/>
                  <a:pt x="1684552" y="842276"/>
                </a:cubicBezTo>
                <a:cubicBezTo>
                  <a:pt x="1684552" y="1307452"/>
                  <a:pt x="1307452" y="1684552"/>
                  <a:pt x="842276" y="1684552"/>
                </a:cubicBezTo>
                <a:cubicBezTo>
                  <a:pt x="377100" y="1684552"/>
                  <a:pt x="0" y="1307452"/>
                  <a:pt x="0" y="842276"/>
                </a:cubicBezTo>
                <a:cubicBezTo>
                  <a:pt x="0" y="377100"/>
                  <a:pt x="377100" y="0"/>
                  <a:pt x="84227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555710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ECF572C-3239-461F-AD8D-F7FCC454CA78}"/>
              </a:ext>
            </a:extLst>
          </p:cNvPr>
          <p:cNvSpPr>
            <a:spLocks noGrp="1"/>
          </p:cNvSpPr>
          <p:nvPr>
            <p:ph type="pic" sz="quarter" idx="13"/>
          </p:nvPr>
        </p:nvSpPr>
        <p:spPr>
          <a:xfrm>
            <a:off x="1497013" y="1095375"/>
            <a:ext cx="2084387" cy="3146425"/>
          </a:xfrm>
        </p:spPr>
        <p:txBody>
          <a:bodyPr/>
          <a:lstStyle/>
          <a:p>
            <a:endParaRPr lang="en-US"/>
          </a:p>
        </p:txBody>
      </p:sp>
      <p:sp>
        <p:nvSpPr>
          <p:cNvPr id="13" name="Picture Placeholder 11">
            <a:extLst>
              <a:ext uri="{FF2B5EF4-FFF2-40B4-BE49-F238E27FC236}">
                <a16:creationId xmlns:a16="http://schemas.microsoft.com/office/drawing/2014/main" id="{CE783919-BB0C-41E1-A484-A849ED09CB7D}"/>
              </a:ext>
            </a:extLst>
          </p:cNvPr>
          <p:cNvSpPr>
            <a:spLocks noGrp="1"/>
          </p:cNvSpPr>
          <p:nvPr>
            <p:ph type="pic" sz="quarter" idx="14"/>
          </p:nvPr>
        </p:nvSpPr>
        <p:spPr>
          <a:xfrm>
            <a:off x="3906850" y="1095152"/>
            <a:ext cx="2084387" cy="3146425"/>
          </a:xfrm>
        </p:spPr>
        <p:txBody>
          <a:bodyPr/>
          <a:lstStyle/>
          <a:p>
            <a:endParaRPr lang="en-US"/>
          </a:p>
        </p:txBody>
      </p:sp>
      <p:sp>
        <p:nvSpPr>
          <p:cNvPr id="14" name="Picture Placeholder 11">
            <a:extLst>
              <a:ext uri="{FF2B5EF4-FFF2-40B4-BE49-F238E27FC236}">
                <a16:creationId xmlns:a16="http://schemas.microsoft.com/office/drawing/2014/main" id="{8BA30F56-E567-4698-B048-37ED7E3D4730}"/>
              </a:ext>
            </a:extLst>
          </p:cNvPr>
          <p:cNvSpPr>
            <a:spLocks noGrp="1"/>
          </p:cNvSpPr>
          <p:nvPr>
            <p:ph type="pic" sz="quarter" idx="15"/>
          </p:nvPr>
        </p:nvSpPr>
        <p:spPr>
          <a:xfrm>
            <a:off x="6287386" y="1095151"/>
            <a:ext cx="2084387" cy="3146425"/>
          </a:xfrm>
        </p:spPr>
        <p:txBody>
          <a:bodyPr/>
          <a:lstStyle/>
          <a:p>
            <a:endParaRPr lang="en-US"/>
          </a:p>
        </p:txBody>
      </p:sp>
      <p:sp>
        <p:nvSpPr>
          <p:cNvPr id="15" name="Picture Placeholder 11">
            <a:extLst>
              <a:ext uri="{FF2B5EF4-FFF2-40B4-BE49-F238E27FC236}">
                <a16:creationId xmlns:a16="http://schemas.microsoft.com/office/drawing/2014/main" id="{7765CC9B-56DD-40ED-883E-7DCBE15C197E}"/>
              </a:ext>
            </a:extLst>
          </p:cNvPr>
          <p:cNvSpPr>
            <a:spLocks noGrp="1"/>
          </p:cNvSpPr>
          <p:nvPr>
            <p:ph type="pic" sz="quarter" idx="16"/>
          </p:nvPr>
        </p:nvSpPr>
        <p:spPr>
          <a:xfrm>
            <a:off x="8610600" y="1095150"/>
            <a:ext cx="2084387" cy="3146425"/>
          </a:xfrm>
        </p:spPr>
        <p:txBody>
          <a:bodyPr/>
          <a:lstStyle/>
          <a:p>
            <a:endParaRPr lang="en-US"/>
          </a:p>
        </p:txBody>
      </p:sp>
      <p:sp>
        <p:nvSpPr>
          <p:cNvPr id="3" name="Date Placeholder 2">
            <a:extLst>
              <a:ext uri="{FF2B5EF4-FFF2-40B4-BE49-F238E27FC236}">
                <a16:creationId xmlns:a16="http://schemas.microsoft.com/office/drawing/2014/main" id="{7D94D1E3-22B6-4393-9625-06C2A9EB3B9C}"/>
              </a:ext>
            </a:extLst>
          </p:cNvPr>
          <p:cNvSpPr>
            <a:spLocks noGrp="1"/>
          </p:cNvSpPr>
          <p:nvPr>
            <p:ph type="dt" sz="half" idx="10"/>
          </p:nvPr>
        </p:nvSpPr>
        <p:spPr/>
        <p:txBody>
          <a:bodyPr/>
          <a:lstStyle/>
          <a:p>
            <a:fld id="{471238EE-06BE-44D8-B9B8-1ED6E6FF3680}" type="datetimeFigureOut">
              <a:rPr lang="en-US" smtClean="0"/>
              <a:t>5/2/2020</a:t>
            </a:fld>
            <a:endParaRPr lang="en-US"/>
          </a:p>
        </p:txBody>
      </p:sp>
      <p:sp>
        <p:nvSpPr>
          <p:cNvPr id="4" name="Footer Placeholder 3">
            <a:extLst>
              <a:ext uri="{FF2B5EF4-FFF2-40B4-BE49-F238E27FC236}">
                <a16:creationId xmlns:a16="http://schemas.microsoft.com/office/drawing/2014/main" id="{D9F2B0E0-D1E3-4FE3-B44B-96F0B1FB33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2985F3-5353-475B-AA4F-70DC745FDB09}"/>
              </a:ext>
            </a:extLst>
          </p:cNvPr>
          <p:cNvSpPr>
            <a:spLocks noGrp="1"/>
          </p:cNvSpPr>
          <p:nvPr>
            <p:ph type="sldNum" sz="quarter" idx="12"/>
          </p:nvPr>
        </p:nvSpPr>
        <p:spPr/>
        <p:txBody>
          <a:bodyPr/>
          <a:lstStyle/>
          <a:p>
            <a:fld id="{B63FF09D-70E4-40DC-8700-1A0059E90900}" type="slidenum">
              <a:rPr lang="en-US" smtClean="0"/>
              <a:t>‹#›</a:t>
            </a:fld>
            <a:endParaRPr lang="en-US"/>
          </a:p>
        </p:txBody>
      </p:sp>
    </p:spTree>
    <p:extLst>
      <p:ext uri="{BB962C8B-B14F-4D97-AF65-F5344CB8AC3E}">
        <p14:creationId xmlns:p14="http://schemas.microsoft.com/office/powerpoint/2010/main" val="287889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FCACC9-1FB7-4BFB-81A1-A72BEB5464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6576AB-7D6E-4D28-B8A2-A4BDC4BCB2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66751-A2E6-464A-9514-767C5B4155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238EE-06BE-44D8-B9B8-1ED6E6FF3680}" type="datetimeFigureOut">
              <a:rPr lang="en-US" smtClean="0"/>
              <a:t>5/2/2020</a:t>
            </a:fld>
            <a:endParaRPr lang="en-US"/>
          </a:p>
        </p:txBody>
      </p:sp>
      <p:sp>
        <p:nvSpPr>
          <p:cNvPr id="5" name="Footer Placeholder 4">
            <a:extLst>
              <a:ext uri="{FF2B5EF4-FFF2-40B4-BE49-F238E27FC236}">
                <a16:creationId xmlns:a16="http://schemas.microsoft.com/office/drawing/2014/main" id="{89EBD0A3-506F-4D75-B270-7D1BECCC8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E57B7F-F2B1-415A-9EF7-A0F0FBCB0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FF09D-70E4-40DC-8700-1A0059E90900}" type="slidenum">
              <a:rPr lang="en-US" smtClean="0"/>
              <a:t>‹#›</a:t>
            </a:fld>
            <a:endParaRPr lang="en-US"/>
          </a:p>
        </p:txBody>
      </p:sp>
    </p:spTree>
    <p:extLst>
      <p:ext uri="{BB962C8B-B14F-4D97-AF65-F5344CB8AC3E}">
        <p14:creationId xmlns:p14="http://schemas.microsoft.com/office/powerpoint/2010/main" val="310432734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50" r:id="rId12"/>
    <p:sldLayoutId id="2147483654" r:id="rId13"/>
    <p:sldLayoutId id="214748365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6.svg"/><Relationship Id="rId7" Type="http://schemas.openxmlformats.org/officeDocument/2006/relationships/image" Target="../media/image28.sv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A close up of a coffee cup&#10;&#10;Description automatically generated">
            <a:extLst>
              <a:ext uri="{FF2B5EF4-FFF2-40B4-BE49-F238E27FC236}">
                <a16:creationId xmlns:a16="http://schemas.microsoft.com/office/drawing/2014/main" id="{9796E5FE-CD11-4DE2-8D28-3220CF77E9E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76" r="16676"/>
          <a:stretch>
            <a:fillRect/>
          </a:stretch>
        </p:blipFill>
        <p:spPr/>
      </p:pic>
      <p:sp>
        <p:nvSpPr>
          <p:cNvPr id="5" name="Circle: Hollow 4">
            <a:extLst>
              <a:ext uri="{FF2B5EF4-FFF2-40B4-BE49-F238E27FC236}">
                <a16:creationId xmlns:a16="http://schemas.microsoft.com/office/drawing/2014/main" id="{901353EA-F756-48A2-BAF1-C11764A71B9E}"/>
              </a:ext>
            </a:extLst>
          </p:cNvPr>
          <p:cNvSpPr/>
          <p:nvPr/>
        </p:nvSpPr>
        <p:spPr>
          <a:xfrm>
            <a:off x="7635520" y="3429000"/>
            <a:ext cx="2000767" cy="2006054"/>
          </a:xfrm>
          <a:prstGeom prst="donut">
            <a:avLst/>
          </a:prstGeom>
          <a:gradFill flip="none" rotWithShape="1">
            <a:gsLst>
              <a:gs pos="54000">
                <a:srgbClr val="B89A8B"/>
              </a:gs>
              <a:gs pos="0">
                <a:srgbClr val="C89C88"/>
              </a:gs>
              <a:gs pos="100000">
                <a:srgbClr val="E0D4CB"/>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Picture Placeholder 12" descr="A picture containing cup, person, coffee, food&#10;&#10;Description automatically generated">
            <a:extLst>
              <a:ext uri="{FF2B5EF4-FFF2-40B4-BE49-F238E27FC236}">
                <a16:creationId xmlns:a16="http://schemas.microsoft.com/office/drawing/2014/main" id="{B2C4E5F5-15A5-4E06-9B5B-61DB5E88715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6692" b="16692"/>
          <a:stretch>
            <a:fillRect/>
          </a:stretch>
        </p:blipFill>
        <p:spPr>
          <a:xfrm>
            <a:off x="7793627" y="3589751"/>
            <a:ext cx="1684552" cy="1684552"/>
          </a:xfrm>
        </p:spPr>
      </p:pic>
      <p:sp>
        <p:nvSpPr>
          <p:cNvPr id="14" name="TextBox 13">
            <a:extLst>
              <a:ext uri="{FF2B5EF4-FFF2-40B4-BE49-F238E27FC236}">
                <a16:creationId xmlns:a16="http://schemas.microsoft.com/office/drawing/2014/main" id="{C49206D9-3B0C-4FE6-A072-CB4FA371A2D3}"/>
              </a:ext>
            </a:extLst>
          </p:cNvPr>
          <p:cNvSpPr txBox="1"/>
          <p:nvPr/>
        </p:nvSpPr>
        <p:spPr>
          <a:xfrm>
            <a:off x="661757" y="3200070"/>
            <a:ext cx="7594599" cy="923330"/>
          </a:xfrm>
          <a:prstGeom prst="rect">
            <a:avLst/>
          </a:prstGeom>
          <a:noFill/>
        </p:spPr>
        <p:txBody>
          <a:bodyPr wrap="square" rtlCol="0">
            <a:spAutoFit/>
          </a:bodyPr>
          <a:lstStyle/>
          <a:p>
            <a:pPr algn="ctr"/>
            <a:r>
              <a:rPr lang="en-US" sz="5400" b="1" dirty="0">
                <a:solidFill>
                  <a:srgbClr val="733D25"/>
                </a:solidFill>
              </a:rPr>
              <a:t>CoffeeMD</a:t>
            </a:r>
            <a:endParaRPr lang="en-US" sz="5400" b="1" dirty="0"/>
          </a:p>
        </p:txBody>
      </p:sp>
      <p:pic>
        <p:nvPicPr>
          <p:cNvPr id="16" name="Graphic 15">
            <a:extLst>
              <a:ext uri="{FF2B5EF4-FFF2-40B4-BE49-F238E27FC236}">
                <a16:creationId xmlns:a16="http://schemas.microsoft.com/office/drawing/2014/main" id="{7232713F-BF1E-42FB-AF45-0F958875B1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3337" y="1113589"/>
            <a:ext cx="1401763" cy="1445398"/>
          </a:xfrm>
          <a:prstGeom prst="rect">
            <a:avLst/>
          </a:prstGeom>
        </p:spPr>
      </p:pic>
    </p:spTree>
    <p:extLst>
      <p:ext uri="{BB962C8B-B14F-4D97-AF65-F5344CB8AC3E}">
        <p14:creationId xmlns:p14="http://schemas.microsoft.com/office/powerpoint/2010/main" val="1263238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bowl of food on a table&#10;&#10;Description automatically generated">
            <a:extLst>
              <a:ext uri="{FF2B5EF4-FFF2-40B4-BE49-F238E27FC236}">
                <a16:creationId xmlns:a16="http://schemas.microsoft.com/office/drawing/2014/main" id="{D6C063E3-9982-496F-A5B4-FD5DC725A2C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129" r="10129"/>
          <a:stretch>
            <a:fillRect/>
          </a:stretch>
        </p:blipFill>
        <p:spPr>
          <a:xfrm>
            <a:off x="3934062" y="-1355251"/>
            <a:ext cx="4323876" cy="4323876"/>
          </a:xfrm>
        </p:spPr>
      </p:pic>
      <p:sp>
        <p:nvSpPr>
          <p:cNvPr id="8" name="Oval 7">
            <a:extLst>
              <a:ext uri="{FF2B5EF4-FFF2-40B4-BE49-F238E27FC236}">
                <a16:creationId xmlns:a16="http://schemas.microsoft.com/office/drawing/2014/main" id="{1025F856-8EF0-4EDF-8586-35673F6832AC}"/>
              </a:ext>
            </a:extLst>
          </p:cNvPr>
          <p:cNvSpPr/>
          <p:nvPr/>
        </p:nvSpPr>
        <p:spPr>
          <a:xfrm>
            <a:off x="3934062" y="-1355251"/>
            <a:ext cx="4323876" cy="4323876"/>
          </a:xfrm>
          <a:prstGeom prst="ellipse">
            <a:avLst/>
          </a:prstGeom>
          <a:solidFill>
            <a:srgbClr val="733D25">
              <a:alpha val="5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5986331-7104-4D12-8BEC-7C68F074E409}"/>
              </a:ext>
            </a:extLst>
          </p:cNvPr>
          <p:cNvSpPr txBox="1"/>
          <p:nvPr/>
        </p:nvSpPr>
        <p:spPr>
          <a:xfrm>
            <a:off x="2921000" y="601850"/>
            <a:ext cx="6680201" cy="1126462"/>
          </a:xfrm>
          <a:prstGeom prst="rect">
            <a:avLst/>
          </a:prstGeom>
          <a:noFill/>
        </p:spPr>
        <p:txBody>
          <a:bodyPr wrap="square" rtlCol="0">
            <a:spAutoFit/>
          </a:bodyPr>
          <a:lstStyle/>
          <a:p>
            <a:pPr algn="ctr"/>
            <a:r>
              <a:rPr lang="th-TH" sz="4800" b="1" dirty="0">
                <a:solidFill>
                  <a:schemeClr val="bg1"/>
                </a:solidFill>
              </a:rPr>
              <a:t>ประวัติลูกค้า</a:t>
            </a:r>
            <a:endParaRPr lang="en-US" sz="2800" b="1" dirty="0">
              <a:solidFill>
                <a:srgbClr val="C89C88"/>
              </a:solidFill>
            </a:endParaRPr>
          </a:p>
        </p:txBody>
      </p:sp>
      <p:pic>
        <p:nvPicPr>
          <p:cNvPr id="4098" name="Picture 2">
            <a:extLst>
              <a:ext uri="{FF2B5EF4-FFF2-40B4-BE49-F238E27FC236}">
                <a16:creationId xmlns:a16="http://schemas.microsoft.com/office/drawing/2014/main" id="{FD6CC980-4292-46AD-AC92-9A5C444D4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274" y="2968625"/>
            <a:ext cx="7080338" cy="3292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61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522E7E5-48EE-4CA5-80A3-86174565DE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5308" y="938876"/>
            <a:ext cx="1104974" cy="927100"/>
          </a:xfrm>
          <a:prstGeom prst="rect">
            <a:avLst/>
          </a:prstGeom>
        </p:spPr>
      </p:pic>
      <p:pic>
        <p:nvPicPr>
          <p:cNvPr id="6" name="Graphic 5">
            <a:extLst>
              <a:ext uri="{FF2B5EF4-FFF2-40B4-BE49-F238E27FC236}">
                <a16:creationId xmlns:a16="http://schemas.microsoft.com/office/drawing/2014/main" id="{2F024D9B-F917-47D1-9E13-06F378C6F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1720" y="875375"/>
            <a:ext cx="1180658" cy="990601"/>
          </a:xfrm>
          <a:prstGeom prst="rect">
            <a:avLst/>
          </a:prstGeom>
        </p:spPr>
      </p:pic>
      <p:sp>
        <p:nvSpPr>
          <p:cNvPr id="9" name="Rectangle 8">
            <a:extLst>
              <a:ext uri="{FF2B5EF4-FFF2-40B4-BE49-F238E27FC236}">
                <a16:creationId xmlns:a16="http://schemas.microsoft.com/office/drawing/2014/main" id="{5F20B948-122F-405B-9972-416F83CD7441}"/>
              </a:ext>
            </a:extLst>
          </p:cNvPr>
          <p:cNvSpPr/>
          <p:nvPr/>
        </p:nvSpPr>
        <p:spPr>
          <a:xfrm>
            <a:off x="2034606" y="2248057"/>
            <a:ext cx="2326378" cy="523220"/>
          </a:xfrm>
          <a:prstGeom prst="rect">
            <a:avLst/>
          </a:prstGeom>
        </p:spPr>
        <p:txBody>
          <a:bodyPr wrap="square">
            <a:spAutoFit/>
          </a:bodyPr>
          <a:lstStyle/>
          <a:p>
            <a:pPr algn="ctr"/>
            <a:r>
              <a:rPr lang="th-TH" sz="2000" b="1" dirty="0">
                <a:solidFill>
                  <a:srgbClr val="733D25"/>
                </a:solidFill>
              </a:rPr>
              <a:t>หน้าต่างคิดเงิน</a:t>
            </a:r>
            <a:endParaRPr lang="en-US" sz="2000" b="1" dirty="0">
              <a:solidFill>
                <a:srgbClr val="733D25"/>
              </a:solidFill>
            </a:endParaRPr>
          </a:p>
        </p:txBody>
      </p:sp>
      <p:sp>
        <p:nvSpPr>
          <p:cNvPr id="15" name="Rectangle 14">
            <a:extLst>
              <a:ext uri="{FF2B5EF4-FFF2-40B4-BE49-F238E27FC236}">
                <a16:creationId xmlns:a16="http://schemas.microsoft.com/office/drawing/2014/main" id="{F88C983A-52B9-4B86-B7BA-D9E18524AC93}"/>
              </a:ext>
            </a:extLst>
          </p:cNvPr>
          <p:cNvSpPr/>
          <p:nvPr/>
        </p:nvSpPr>
        <p:spPr>
          <a:xfrm>
            <a:off x="7868860" y="2184556"/>
            <a:ext cx="2326378" cy="523220"/>
          </a:xfrm>
          <a:prstGeom prst="rect">
            <a:avLst/>
          </a:prstGeom>
        </p:spPr>
        <p:txBody>
          <a:bodyPr wrap="square">
            <a:spAutoFit/>
          </a:bodyPr>
          <a:lstStyle/>
          <a:p>
            <a:pPr algn="ctr"/>
            <a:r>
              <a:rPr lang="th-TH" sz="2000" b="1" dirty="0">
                <a:solidFill>
                  <a:srgbClr val="733D25"/>
                </a:solidFill>
              </a:rPr>
              <a:t>คิดเงิน</a:t>
            </a:r>
            <a:endParaRPr lang="en-US" sz="2000" b="1" dirty="0">
              <a:solidFill>
                <a:srgbClr val="733D25"/>
              </a:solidFill>
            </a:endParaRPr>
          </a:p>
        </p:txBody>
      </p:sp>
      <p:pic>
        <p:nvPicPr>
          <p:cNvPr id="5122" name="Picture 2">
            <a:extLst>
              <a:ext uri="{FF2B5EF4-FFF2-40B4-BE49-F238E27FC236}">
                <a16:creationId xmlns:a16="http://schemas.microsoft.com/office/drawing/2014/main" id="{B8C951A3-FF53-4920-9842-6D07279811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141" y="3163165"/>
            <a:ext cx="4726264"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B440C2E-E9EC-4F3C-B875-92A811FB6E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3286" y="2771277"/>
            <a:ext cx="30575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505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2571E2B-529A-455B-A588-A6E3EAFF0D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8892" y="3048000"/>
            <a:ext cx="2972616" cy="2627312"/>
          </a:xfrm>
          <a:prstGeom prst="rect">
            <a:avLst/>
          </a:prstGeom>
        </p:spPr>
      </p:pic>
      <p:grpSp>
        <p:nvGrpSpPr>
          <p:cNvPr id="23" name="Group 22">
            <a:extLst>
              <a:ext uri="{FF2B5EF4-FFF2-40B4-BE49-F238E27FC236}">
                <a16:creationId xmlns:a16="http://schemas.microsoft.com/office/drawing/2014/main" id="{6FB7955A-F2B2-41FD-9CF9-6D6396D3D7FA}"/>
              </a:ext>
            </a:extLst>
          </p:cNvPr>
          <p:cNvGrpSpPr/>
          <p:nvPr/>
        </p:nvGrpSpPr>
        <p:grpSpPr>
          <a:xfrm>
            <a:off x="3741123" y="2896199"/>
            <a:ext cx="1635537" cy="739264"/>
            <a:chOff x="3791923" y="2337399"/>
            <a:chExt cx="1635537" cy="739264"/>
          </a:xfrm>
        </p:grpSpPr>
        <p:cxnSp>
          <p:nvCxnSpPr>
            <p:cNvPr id="16" name="Straight Connector 15">
              <a:extLst>
                <a:ext uri="{FF2B5EF4-FFF2-40B4-BE49-F238E27FC236}">
                  <a16:creationId xmlns:a16="http://schemas.microsoft.com/office/drawing/2014/main" id="{D6D0D98F-8BDC-45D1-AEDF-DCD2C502D3B3}"/>
                </a:ext>
              </a:extLst>
            </p:cNvPr>
            <p:cNvCxnSpPr>
              <a:cxnSpLocks/>
            </p:cNvCxnSpPr>
            <p:nvPr/>
          </p:nvCxnSpPr>
          <p:spPr>
            <a:xfrm>
              <a:off x="3791923" y="2337399"/>
              <a:ext cx="1635537" cy="0"/>
            </a:xfrm>
            <a:prstGeom prst="line">
              <a:avLst/>
            </a:prstGeom>
            <a:ln w="28575">
              <a:solidFill>
                <a:srgbClr val="733D2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D07229-D95C-4FC2-AA58-56D2A916B40F}"/>
                </a:ext>
              </a:extLst>
            </p:cNvPr>
            <p:cNvCxnSpPr>
              <a:cxnSpLocks/>
            </p:cNvCxnSpPr>
            <p:nvPr/>
          </p:nvCxnSpPr>
          <p:spPr>
            <a:xfrm>
              <a:off x="5427460" y="2337399"/>
              <a:ext cx="0" cy="739264"/>
            </a:xfrm>
            <a:prstGeom prst="line">
              <a:avLst/>
            </a:prstGeom>
            <a:ln w="28575">
              <a:solidFill>
                <a:srgbClr val="733D25"/>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3AA2DCF-2535-4B8F-B1C2-DBB17108BB62}"/>
              </a:ext>
            </a:extLst>
          </p:cNvPr>
          <p:cNvGrpSpPr/>
          <p:nvPr/>
        </p:nvGrpSpPr>
        <p:grpSpPr>
          <a:xfrm>
            <a:off x="6587894" y="2502079"/>
            <a:ext cx="1965736" cy="1593310"/>
            <a:chOff x="6578600" y="1975390"/>
            <a:chExt cx="1965736" cy="1593310"/>
          </a:xfrm>
        </p:grpSpPr>
        <p:cxnSp>
          <p:nvCxnSpPr>
            <p:cNvPr id="19" name="Straight Connector 18">
              <a:extLst>
                <a:ext uri="{FF2B5EF4-FFF2-40B4-BE49-F238E27FC236}">
                  <a16:creationId xmlns:a16="http://schemas.microsoft.com/office/drawing/2014/main" id="{64916B5A-99C0-4C2D-9F15-521E64328D26}"/>
                </a:ext>
              </a:extLst>
            </p:cNvPr>
            <p:cNvCxnSpPr>
              <a:cxnSpLocks/>
            </p:cNvCxnSpPr>
            <p:nvPr/>
          </p:nvCxnSpPr>
          <p:spPr>
            <a:xfrm>
              <a:off x="6578600" y="1975390"/>
              <a:ext cx="1965736" cy="64100"/>
            </a:xfrm>
            <a:prstGeom prst="line">
              <a:avLst/>
            </a:prstGeom>
            <a:ln w="28575">
              <a:solidFill>
                <a:srgbClr val="733D2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7F9F869-1C9B-4E81-BD4D-FE642A14C545}"/>
                </a:ext>
              </a:extLst>
            </p:cNvPr>
            <p:cNvCxnSpPr>
              <a:cxnSpLocks/>
            </p:cNvCxnSpPr>
            <p:nvPr/>
          </p:nvCxnSpPr>
          <p:spPr>
            <a:xfrm>
              <a:off x="6578600" y="1977621"/>
              <a:ext cx="0" cy="1591079"/>
            </a:xfrm>
            <a:prstGeom prst="line">
              <a:avLst/>
            </a:prstGeom>
            <a:ln w="28575">
              <a:solidFill>
                <a:srgbClr val="733D25"/>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59A030E-D78C-4C3C-ACDC-8BBE7F74FB18}"/>
              </a:ext>
            </a:extLst>
          </p:cNvPr>
          <p:cNvGrpSpPr/>
          <p:nvPr/>
        </p:nvGrpSpPr>
        <p:grpSpPr>
          <a:xfrm>
            <a:off x="2819400" y="4674199"/>
            <a:ext cx="2227060" cy="269963"/>
            <a:chOff x="2870200" y="4115399"/>
            <a:chExt cx="2227060" cy="269963"/>
          </a:xfrm>
        </p:grpSpPr>
        <p:cxnSp>
          <p:nvCxnSpPr>
            <p:cNvPr id="25" name="Straight Connector 24">
              <a:extLst>
                <a:ext uri="{FF2B5EF4-FFF2-40B4-BE49-F238E27FC236}">
                  <a16:creationId xmlns:a16="http://schemas.microsoft.com/office/drawing/2014/main" id="{BB86A795-1ADC-414D-9A92-F5883E20EA05}"/>
                </a:ext>
              </a:extLst>
            </p:cNvPr>
            <p:cNvCxnSpPr>
              <a:cxnSpLocks/>
            </p:cNvCxnSpPr>
            <p:nvPr/>
          </p:nvCxnSpPr>
          <p:spPr>
            <a:xfrm>
              <a:off x="2870200" y="4115399"/>
              <a:ext cx="2227060" cy="0"/>
            </a:xfrm>
            <a:prstGeom prst="line">
              <a:avLst/>
            </a:prstGeom>
            <a:ln w="28575">
              <a:solidFill>
                <a:srgbClr val="733D2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4DFD46-9C2B-44D3-B986-86E66B819530}"/>
                </a:ext>
              </a:extLst>
            </p:cNvPr>
            <p:cNvCxnSpPr>
              <a:cxnSpLocks/>
            </p:cNvCxnSpPr>
            <p:nvPr/>
          </p:nvCxnSpPr>
          <p:spPr>
            <a:xfrm>
              <a:off x="2870200" y="4115399"/>
              <a:ext cx="0" cy="269963"/>
            </a:xfrm>
            <a:prstGeom prst="line">
              <a:avLst/>
            </a:prstGeom>
            <a:ln w="28575">
              <a:solidFill>
                <a:srgbClr val="733D25"/>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64A4423E-B6BA-4382-A4CF-2EFAF608BBF7}"/>
              </a:ext>
            </a:extLst>
          </p:cNvPr>
          <p:cNvCxnSpPr>
            <a:cxnSpLocks/>
          </p:cNvCxnSpPr>
          <p:nvPr/>
        </p:nvCxnSpPr>
        <p:spPr>
          <a:xfrm>
            <a:off x="6439308" y="5342357"/>
            <a:ext cx="2082800" cy="0"/>
          </a:xfrm>
          <a:prstGeom prst="line">
            <a:avLst/>
          </a:prstGeom>
          <a:ln w="28575">
            <a:solidFill>
              <a:srgbClr val="733D25"/>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CF0C57C0-C117-43D7-9779-B8024CAB0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83" y="4095389"/>
            <a:ext cx="2575819" cy="26574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DB71EA3-B540-4B9A-974F-A7E99EBD6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3630" y="1008151"/>
            <a:ext cx="3179317" cy="242084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5D1C98E-71F5-4C5A-B1B8-F2182BF0D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589" y="650968"/>
            <a:ext cx="3189067" cy="277803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8A8EA846-0591-4896-B354-CD90138726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157" y="3865426"/>
            <a:ext cx="285750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361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9ADCB93-26AB-45B7-947E-344766A26E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088" y="4758752"/>
            <a:ext cx="519112" cy="435548"/>
          </a:xfrm>
          <a:prstGeom prst="rect">
            <a:avLst/>
          </a:prstGeom>
        </p:spPr>
      </p:pic>
      <p:pic>
        <p:nvPicPr>
          <p:cNvPr id="3" name="Graphic 2">
            <a:extLst>
              <a:ext uri="{FF2B5EF4-FFF2-40B4-BE49-F238E27FC236}">
                <a16:creationId xmlns:a16="http://schemas.microsoft.com/office/drawing/2014/main" id="{6B1B2074-FEE0-454B-A52E-3708FBBB40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788" y="4212652"/>
            <a:ext cx="519112" cy="435548"/>
          </a:xfrm>
          <a:prstGeom prst="rect">
            <a:avLst/>
          </a:prstGeom>
        </p:spPr>
      </p:pic>
      <p:pic>
        <p:nvPicPr>
          <p:cNvPr id="4" name="Graphic 3">
            <a:extLst>
              <a:ext uri="{FF2B5EF4-FFF2-40B4-BE49-F238E27FC236}">
                <a16:creationId xmlns:a16="http://schemas.microsoft.com/office/drawing/2014/main" id="{32917297-A583-4891-92F9-C83017C5B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788" y="3666552"/>
            <a:ext cx="519112" cy="435548"/>
          </a:xfrm>
          <a:prstGeom prst="rect">
            <a:avLst/>
          </a:prstGeom>
        </p:spPr>
      </p:pic>
      <p:pic>
        <p:nvPicPr>
          <p:cNvPr id="5" name="Graphic 4">
            <a:extLst>
              <a:ext uri="{FF2B5EF4-FFF2-40B4-BE49-F238E27FC236}">
                <a16:creationId xmlns:a16="http://schemas.microsoft.com/office/drawing/2014/main" id="{32B3ABD7-A64D-43CA-8EE9-DBEC97A089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1060" y="4758752"/>
            <a:ext cx="519113" cy="435548"/>
          </a:xfrm>
          <a:prstGeom prst="rect">
            <a:avLst/>
          </a:prstGeom>
        </p:spPr>
      </p:pic>
      <p:pic>
        <p:nvPicPr>
          <p:cNvPr id="6" name="Graphic 5">
            <a:extLst>
              <a:ext uri="{FF2B5EF4-FFF2-40B4-BE49-F238E27FC236}">
                <a16:creationId xmlns:a16="http://schemas.microsoft.com/office/drawing/2014/main" id="{237F90A9-E575-4979-A40A-0FC90EE33D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1059" y="4212652"/>
            <a:ext cx="519113" cy="435548"/>
          </a:xfrm>
          <a:prstGeom prst="rect">
            <a:avLst/>
          </a:prstGeom>
        </p:spPr>
      </p:pic>
      <p:pic>
        <p:nvPicPr>
          <p:cNvPr id="7" name="Graphic 6">
            <a:extLst>
              <a:ext uri="{FF2B5EF4-FFF2-40B4-BE49-F238E27FC236}">
                <a16:creationId xmlns:a16="http://schemas.microsoft.com/office/drawing/2014/main" id="{B50C52A9-5711-4F94-B20E-C4BD8E531F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1059" y="3666552"/>
            <a:ext cx="519113" cy="435548"/>
          </a:xfrm>
          <a:prstGeom prst="rect">
            <a:avLst/>
          </a:prstGeom>
        </p:spPr>
      </p:pic>
      <p:pic>
        <p:nvPicPr>
          <p:cNvPr id="8" name="Graphic 7">
            <a:extLst>
              <a:ext uri="{FF2B5EF4-FFF2-40B4-BE49-F238E27FC236}">
                <a16:creationId xmlns:a16="http://schemas.microsoft.com/office/drawing/2014/main" id="{AC567777-B7F8-433A-8DAD-0621DB46CB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1059" y="3120452"/>
            <a:ext cx="519113" cy="435548"/>
          </a:xfrm>
          <a:prstGeom prst="rect">
            <a:avLst/>
          </a:prstGeom>
        </p:spPr>
      </p:pic>
      <p:pic>
        <p:nvPicPr>
          <p:cNvPr id="9" name="Graphic 8">
            <a:extLst>
              <a:ext uri="{FF2B5EF4-FFF2-40B4-BE49-F238E27FC236}">
                <a16:creationId xmlns:a16="http://schemas.microsoft.com/office/drawing/2014/main" id="{F790D470-0124-41BE-9BF5-95518B70FE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1058" y="2574352"/>
            <a:ext cx="519113" cy="435548"/>
          </a:xfrm>
          <a:prstGeom prst="rect">
            <a:avLst/>
          </a:prstGeom>
        </p:spPr>
      </p:pic>
      <p:pic>
        <p:nvPicPr>
          <p:cNvPr id="10" name="Graphic 9">
            <a:extLst>
              <a:ext uri="{FF2B5EF4-FFF2-40B4-BE49-F238E27FC236}">
                <a16:creationId xmlns:a16="http://schemas.microsoft.com/office/drawing/2014/main" id="{89CFF061-4839-478A-9D2A-10F3CA5541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1033" y="4758751"/>
            <a:ext cx="519113" cy="435549"/>
          </a:xfrm>
          <a:prstGeom prst="rect">
            <a:avLst/>
          </a:prstGeom>
        </p:spPr>
      </p:pic>
      <p:pic>
        <p:nvPicPr>
          <p:cNvPr id="11" name="Graphic 10">
            <a:extLst>
              <a:ext uri="{FF2B5EF4-FFF2-40B4-BE49-F238E27FC236}">
                <a16:creationId xmlns:a16="http://schemas.microsoft.com/office/drawing/2014/main" id="{390E1E23-1964-474E-ADAC-B27B8FF3F6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1033" y="4212651"/>
            <a:ext cx="519113" cy="435549"/>
          </a:xfrm>
          <a:prstGeom prst="rect">
            <a:avLst/>
          </a:prstGeom>
        </p:spPr>
      </p:pic>
      <p:pic>
        <p:nvPicPr>
          <p:cNvPr id="12" name="Graphic 11">
            <a:extLst>
              <a:ext uri="{FF2B5EF4-FFF2-40B4-BE49-F238E27FC236}">
                <a16:creationId xmlns:a16="http://schemas.microsoft.com/office/drawing/2014/main" id="{CEDA18CC-8F78-41CC-B0B8-11258E9124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1033" y="3666551"/>
            <a:ext cx="519113" cy="435549"/>
          </a:xfrm>
          <a:prstGeom prst="rect">
            <a:avLst/>
          </a:prstGeom>
        </p:spPr>
      </p:pic>
      <p:pic>
        <p:nvPicPr>
          <p:cNvPr id="13" name="Graphic 12">
            <a:extLst>
              <a:ext uri="{FF2B5EF4-FFF2-40B4-BE49-F238E27FC236}">
                <a16:creationId xmlns:a16="http://schemas.microsoft.com/office/drawing/2014/main" id="{C1863140-9919-47C5-82DD-1C13CAABBC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1033" y="3120451"/>
            <a:ext cx="519113" cy="435549"/>
          </a:xfrm>
          <a:prstGeom prst="rect">
            <a:avLst/>
          </a:prstGeom>
        </p:spPr>
      </p:pic>
      <p:pic>
        <p:nvPicPr>
          <p:cNvPr id="14" name="Graphic 13">
            <a:extLst>
              <a:ext uri="{FF2B5EF4-FFF2-40B4-BE49-F238E27FC236}">
                <a16:creationId xmlns:a16="http://schemas.microsoft.com/office/drawing/2014/main" id="{0AF228E9-D5D9-4755-A710-043036C34E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01003" y="4758751"/>
            <a:ext cx="519114" cy="435549"/>
          </a:xfrm>
          <a:prstGeom prst="rect">
            <a:avLst/>
          </a:prstGeom>
        </p:spPr>
      </p:pic>
      <p:pic>
        <p:nvPicPr>
          <p:cNvPr id="15" name="Graphic 14">
            <a:extLst>
              <a:ext uri="{FF2B5EF4-FFF2-40B4-BE49-F238E27FC236}">
                <a16:creationId xmlns:a16="http://schemas.microsoft.com/office/drawing/2014/main" id="{3C18D0D1-6B13-4D90-BB42-A65A58A31C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01003" y="4212650"/>
            <a:ext cx="519114" cy="435549"/>
          </a:xfrm>
          <a:prstGeom prst="rect">
            <a:avLst/>
          </a:prstGeom>
        </p:spPr>
      </p:pic>
      <p:sp>
        <p:nvSpPr>
          <p:cNvPr id="16" name="Rectangle 15">
            <a:extLst>
              <a:ext uri="{FF2B5EF4-FFF2-40B4-BE49-F238E27FC236}">
                <a16:creationId xmlns:a16="http://schemas.microsoft.com/office/drawing/2014/main" id="{31CBE209-E289-49E8-96C0-D7BAF7E52B84}"/>
              </a:ext>
            </a:extLst>
          </p:cNvPr>
          <p:cNvSpPr/>
          <p:nvPr/>
        </p:nvSpPr>
        <p:spPr>
          <a:xfrm>
            <a:off x="937868" y="5384626"/>
            <a:ext cx="675032" cy="338554"/>
          </a:xfrm>
          <a:prstGeom prst="rect">
            <a:avLst/>
          </a:prstGeom>
        </p:spPr>
        <p:txBody>
          <a:bodyPr wrap="square">
            <a:spAutoFit/>
          </a:bodyPr>
          <a:lstStyle/>
          <a:p>
            <a:pPr algn="ctr"/>
            <a:r>
              <a:rPr lang="en-US" sz="1600" b="1" dirty="0">
                <a:solidFill>
                  <a:srgbClr val="733D25"/>
                </a:solidFill>
              </a:rPr>
              <a:t>JAN</a:t>
            </a:r>
          </a:p>
        </p:txBody>
      </p:sp>
      <p:sp>
        <p:nvSpPr>
          <p:cNvPr id="17" name="Rectangle 16">
            <a:extLst>
              <a:ext uri="{FF2B5EF4-FFF2-40B4-BE49-F238E27FC236}">
                <a16:creationId xmlns:a16="http://schemas.microsoft.com/office/drawing/2014/main" id="{E1AD3D12-A5F2-46A2-B92C-445B8F5E3BE8}"/>
              </a:ext>
            </a:extLst>
          </p:cNvPr>
          <p:cNvSpPr/>
          <p:nvPr/>
        </p:nvSpPr>
        <p:spPr>
          <a:xfrm>
            <a:off x="1943098" y="5384626"/>
            <a:ext cx="675032" cy="338554"/>
          </a:xfrm>
          <a:prstGeom prst="rect">
            <a:avLst/>
          </a:prstGeom>
        </p:spPr>
        <p:txBody>
          <a:bodyPr wrap="square">
            <a:spAutoFit/>
          </a:bodyPr>
          <a:lstStyle/>
          <a:p>
            <a:pPr algn="ctr"/>
            <a:r>
              <a:rPr lang="en-US" sz="1600" b="1" dirty="0">
                <a:solidFill>
                  <a:srgbClr val="733D25"/>
                </a:solidFill>
              </a:rPr>
              <a:t>FEB</a:t>
            </a:r>
          </a:p>
        </p:txBody>
      </p:sp>
      <p:sp>
        <p:nvSpPr>
          <p:cNvPr id="18" name="Rectangle 17">
            <a:extLst>
              <a:ext uri="{FF2B5EF4-FFF2-40B4-BE49-F238E27FC236}">
                <a16:creationId xmlns:a16="http://schemas.microsoft.com/office/drawing/2014/main" id="{C9C44D8E-70C1-4601-B6F1-2AA4AAE3575B}"/>
              </a:ext>
            </a:extLst>
          </p:cNvPr>
          <p:cNvSpPr/>
          <p:nvPr/>
        </p:nvSpPr>
        <p:spPr>
          <a:xfrm>
            <a:off x="2832444" y="5384626"/>
            <a:ext cx="675032" cy="338554"/>
          </a:xfrm>
          <a:prstGeom prst="rect">
            <a:avLst/>
          </a:prstGeom>
        </p:spPr>
        <p:txBody>
          <a:bodyPr wrap="square">
            <a:spAutoFit/>
          </a:bodyPr>
          <a:lstStyle/>
          <a:p>
            <a:pPr algn="ctr"/>
            <a:r>
              <a:rPr lang="en-US" sz="1600" b="1" dirty="0">
                <a:solidFill>
                  <a:srgbClr val="733D25"/>
                </a:solidFill>
              </a:rPr>
              <a:t>MAR</a:t>
            </a:r>
          </a:p>
        </p:txBody>
      </p:sp>
      <p:sp>
        <p:nvSpPr>
          <p:cNvPr id="19" name="Rectangle 18">
            <a:extLst>
              <a:ext uri="{FF2B5EF4-FFF2-40B4-BE49-F238E27FC236}">
                <a16:creationId xmlns:a16="http://schemas.microsoft.com/office/drawing/2014/main" id="{5E04DDB1-F414-4150-BA02-E213F7B28EC5}"/>
              </a:ext>
            </a:extLst>
          </p:cNvPr>
          <p:cNvSpPr/>
          <p:nvPr/>
        </p:nvSpPr>
        <p:spPr>
          <a:xfrm>
            <a:off x="3772936" y="5384626"/>
            <a:ext cx="675032" cy="338554"/>
          </a:xfrm>
          <a:prstGeom prst="rect">
            <a:avLst/>
          </a:prstGeom>
        </p:spPr>
        <p:txBody>
          <a:bodyPr wrap="square">
            <a:spAutoFit/>
          </a:bodyPr>
          <a:lstStyle/>
          <a:p>
            <a:pPr algn="ctr"/>
            <a:r>
              <a:rPr lang="en-US" sz="1600" b="1" dirty="0">
                <a:solidFill>
                  <a:srgbClr val="733D25"/>
                </a:solidFill>
              </a:rPr>
              <a:t>APR</a:t>
            </a:r>
          </a:p>
        </p:txBody>
      </p:sp>
      <p:sp>
        <p:nvSpPr>
          <p:cNvPr id="20" name="TextBox 19">
            <a:extLst>
              <a:ext uri="{FF2B5EF4-FFF2-40B4-BE49-F238E27FC236}">
                <a16:creationId xmlns:a16="http://schemas.microsoft.com/office/drawing/2014/main" id="{113D47F1-78BC-4942-9DAE-4FE292C11B69}"/>
              </a:ext>
            </a:extLst>
          </p:cNvPr>
          <p:cNvSpPr txBox="1"/>
          <p:nvPr/>
        </p:nvSpPr>
        <p:spPr>
          <a:xfrm>
            <a:off x="6614942" y="3429000"/>
            <a:ext cx="3555999" cy="867930"/>
          </a:xfrm>
          <a:prstGeom prst="rect">
            <a:avLst/>
          </a:prstGeom>
          <a:noFill/>
        </p:spPr>
        <p:txBody>
          <a:bodyPr wrap="square" rtlCol="0">
            <a:spAutoFit/>
          </a:bodyPr>
          <a:lstStyle/>
          <a:p>
            <a:pPr algn="ctr"/>
            <a:r>
              <a:rPr lang="th-TH" sz="3600" b="1" dirty="0">
                <a:solidFill>
                  <a:srgbClr val="733D25"/>
                </a:solidFill>
              </a:rPr>
              <a:t>จบการนำเสนอ</a:t>
            </a:r>
            <a:endParaRPr lang="en-US" sz="3600" b="1" dirty="0">
              <a:solidFill>
                <a:srgbClr val="733D25"/>
              </a:solidFill>
            </a:endParaRPr>
          </a:p>
        </p:txBody>
      </p:sp>
    </p:spTree>
    <p:extLst>
      <p:ext uri="{BB962C8B-B14F-4D97-AF65-F5344CB8AC3E}">
        <p14:creationId xmlns:p14="http://schemas.microsoft.com/office/powerpoint/2010/main" val="126999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46">
            <a:extLst>
              <a:ext uri="{FF2B5EF4-FFF2-40B4-BE49-F238E27FC236}">
                <a16:creationId xmlns:a16="http://schemas.microsoft.com/office/drawing/2014/main" id="{6CAF93B6-EB46-4A93-995A-A49126B3F3D9}"/>
              </a:ext>
            </a:extLst>
          </p:cNvPr>
          <p:cNvGrpSpPr/>
          <p:nvPr/>
        </p:nvGrpSpPr>
        <p:grpSpPr>
          <a:xfrm>
            <a:off x="1693525" y="1889936"/>
            <a:ext cx="1557609" cy="1559568"/>
            <a:chOff x="1157908" y="1213148"/>
            <a:chExt cx="1414462" cy="1416050"/>
          </a:xfrm>
        </p:grpSpPr>
        <p:sp>
          <p:nvSpPr>
            <p:cNvPr id="14" name="Freeform 6">
              <a:extLst>
                <a:ext uri="{FF2B5EF4-FFF2-40B4-BE49-F238E27FC236}">
                  <a16:creationId xmlns:a16="http://schemas.microsoft.com/office/drawing/2014/main" id="{6E9E38BA-98CB-498C-B35E-23263410ED0B}"/>
                </a:ext>
              </a:extLst>
            </p:cNvPr>
            <p:cNvSpPr>
              <a:spLocks noChangeArrowheads="1"/>
            </p:cNvSpPr>
            <p:nvPr/>
          </p:nvSpPr>
          <p:spPr bwMode="auto">
            <a:xfrm>
              <a:off x="1865933" y="1487785"/>
              <a:ext cx="614362" cy="433388"/>
            </a:xfrm>
            <a:custGeom>
              <a:avLst/>
              <a:gdLst>
                <a:gd name="T0" fmla="*/ 286 w 286"/>
                <a:gd name="T1" fmla="*/ 202 h 202"/>
                <a:gd name="T2" fmla="*/ 202 w 286"/>
                <a:gd name="T3" fmla="*/ 0 h 202"/>
                <a:gd name="T4" fmla="*/ 0 w 286"/>
                <a:gd name="T5" fmla="*/ 202 h 202"/>
                <a:gd name="T6" fmla="*/ 286 w 286"/>
                <a:gd name="T7" fmla="*/ 202 h 202"/>
                <a:gd name="T8" fmla="*/ 0 60000 65536"/>
                <a:gd name="T9" fmla="*/ 0 60000 65536"/>
                <a:gd name="T10" fmla="*/ 0 60000 65536"/>
                <a:gd name="T11" fmla="*/ 0 60000 65536"/>
                <a:gd name="T12" fmla="*/ 0 w 286"/>
                <a:gd name="T13" fmla="*/ 0 h 202"/>
                <a:gd name="T14" fmla="*/ 286 w 286"/>
                <a:gd name="T15" fmla="*/ 202 h 202"/>
              </a:gdLst>
              <a:ahLst/>
              <a:cxnLst>
                <a:cxn ang="T8">
                  <a:pos x="T0" y="T1"/>
                </a:cxn>
                <a:cxn ang="T9">
                  <a:pos x="T2" y="T3"/>
                </a:cxn>
                <a:cxn ang="T10">
                  <a:pos x="T4" y="T5"/>
                </a:cxn>
                <a:cxn ang="T11">
                  <a:pos x="T6" y="T7"/>
                </a:cxn>
              </a:cxnLst>
              <a:rect l="T12" t="T13" r="T14" b="T15"/>
              <a:pathLst>
                <a:path w="286" h="202">
                  <a:moveTo>
                    <a:pt x="286" y="202"/>
                  </a:moveTo>
                  <a:cubicBezTo>
                    <a:pt x="286" y="123"/>
                    <a:pt x="254" y="52"/>
                    <a:pt x="202" y="0"/>
                  </a:cubicBezTo>
                  <a:cubicBezTo>
                    <a:pt x="0" y="202"/>
                    <a:pt x="0" y="202"/>
                    <a:pt x="0" y="202"/>
                  </a:cubicBezTo>
                  <a:cubicBezTo>
                    <a:pt x="286" y="202"/>
                    <a:pt x="286" y="202"/>
                    <a:pt x="286" y="202"/>
                  </a:cubicBezTo>
                </a:path>
              </a:pathLst>
            </a:custGeom>
            <a:solidFill>
              <a:srgbClr val="C18219"/>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400">
                <a:solidFill>
                  <a:srgbClr val="C00000"/>
                </a:solidFill>
                <a:sym typeface="宋体" panose="02010600030101010101" pitchFamily="2" charset="-122"/>
              </a:endParaRPr>
            </a:p>
          </p:txBody>
        </p:sp>
        <p:sp>
          <p:nvSpPr>
            <p:cNvPr id="15" name="Freeform 7">
              <a:extLst>
                <a:ext uri="{FF2B5EF4-FFF2-40B4-BE49-F238E27FC236}">
                  <a16:creationId xmlns:a16="http://schemas.microsoft.com/office/drawing/2014/main" id="{96B77B70-56DB-4D1D-898B-8C8AA9962128}"/>
                </a:ext>
              </a:extLst>
            </p:cNvPr>
            <p:cNvSpPr>
              <a:spLocks noChangeArrowheads="1"/>
            </p:cNvSpPr>
            <p:nvPr/>
          </p:nvSpPr>
          <p:spPr bwMode="auto">
            <a:xfrm>
              <a:off x="1865933" y="1487785"/>
              <a:ext cx="614362" cy="433388"/>
            </a:xfrm>
            <a:custGeom>
              <a:avLst/>
              <a:gdLst>
                <a:gd name="T0" fmla="*/ 202 w 286"/>
                <a:gd name="T1" fmla="*/ 0 h 202"/>
                <a:gd name="T2" fmla="*/ 0 w 286"/>
                <a:gd name="T3" fmla="*/ 202 h 202"/>
                <a:gd name="T4" fmla="*/ 286 w 286"/>
                <a:gd name="T5" fmla="*/ 202 h 202"/>
                <a:gd name="T6" fmla="*/ 286 w 286"/>
                <a:gd name="T7" fmla="*/ 202 h 202"/>
                <a:gd name="T8" fmla="*/ 202 w 286"/>
                <a:gd name="T9" fmla="*/ 0 h 202"/>
                <a:gd name="T10" fmla="*/ 0 60000 65536"/>
                <a:gd name="T11" fmla="*/ 0 60000 65536"/>
                <a:gd name="T12" fmla="*/ 0 60000 65536"/>
                <a:gd name="T13" fmla="*/ 0 60000 65536"/>
                <a:gd name="T14" fmla="*/ 0 60000 65536"/>
                <a:gd name="T15" fmla="*/ 0 w 286"/>
                <a:gd name="T16" fmla="*/ 0 h 202"/>
                <a:gd name="T17" fmla="*/ 286 w 286"/>
                <a:gd name="T18" fmla="*/ 202 h 202"/>
              </a:gdLst>
              <a:ahLst/>
              <a:cxnLst>
                <a:cxn ang="T10">
                  <a:pos x="T0" y="T1"/>
                </a:cxn>
                <a:cxn ang="T11">
                  <a:pos x="T2" y="T3"/>
                </a:cxn>
                <a:cxn ang="T12">
                  <a:pos x="T4" y="T5"/>
                </a:cxn>
                <a:cxn ang="T13">
                  <a:pos x="T6" y="T7"/>
                </a:cxn>
                <a:cxn ang="T14">
                  <a:pos x="T8" y="T9"/>
                </a:cxn>
              </a:cxnLst>
              <a:rect l="T15" t="T16" r="T17" b="T18"/>
              <a:pathLst>
                <a:path w="286" h="202">
                  <a:moveTo>
                    <a:pt x="202" y="0"/>
                  </a:moveTo>
                  <a:cubicBezTo>
                    <a:pt x="0" y="202"/>
                    <a:pt x="0" y="202"/>
                    <a:pt x="0" y="202"/>
                  </a:cubicBezTo>
                  <a:cubicBezTo>
                    <a:pt x="286" y="202"/>
                    <a:pt x="286" y="202"/>
                    <a:pt x="286" y="202"/>
                  </a:cubicBezTo>
                  <a:cubicBezTo>
                    <a:pt x="286" y="202"/>
                    <a:pt x="286" y="202"/>
                    <a:pt x="286" y="202"/>
                  </a:cubicBezTo>
                  <a:cubicBezTo>
                    <a:pt x="286" y="123"/>
                    <a:pt x="254" y="52"/>
                    <a:pt x="202" y="0"/>
                  </a:cubicBezTo>
                </a:path>
              </a:pathLst>
            </a:cu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16" name="Freeform 8">
              <a:extLst>
                <a:ext uri="{FF2B5EF4-FFF2-40B4-BE49-F238E27FC236}">
                  <a16:creationId xmlns:a16="http://schemas.microsoft.com/office/drawing/2014/main" id="{0F994E80-323D-43CC-8B4A-833488F162DC}"/>
                </a:ext>
              </a:extLst>
            </p:cNvPr>
            <p:cNvSpPr>
              <a:spLocks noChangeArrowheads="1"/>
            </p:cNvSpPr>
            <p:nvPr/>
          </p:nvSpPr>
          <p:spPr bwMode="auto">
            <a:xfrm>
              <a:off x="1249983" y="1305223"/>
              <a:ext cx="1230312" cy="1230312"/>
            </a:xfrm>
            <a:custGeom>
              <a:avLst/>
              <a:gdLst>
                <a:gd name="T0" fmla="*/ 286 w 572"/>
                <a:gd name="T1" fmla="*/ 286 h 572"/>
                <a:gd name="T2" fmla="*/ 488 w 572"/>
                <a:gd name="T3" fmla="*/ 84 h 572"/>
                <a:gd name="T4" fmla="*/ 286 w 572"/>
                <a:gd name="T5" fmla="*/ 0 h 572"/>
                <a:gd name="T6" fmla="*/ 84 w 572"/>
                <a:gd name="T7" fmla="*/ 84 h 572"/>
                <a:gd name="T8" fmla="*/ 0 w 572"/>
                <a:gd name="T9" fmla="*/ 286 h 572"/>
                <a:gd name="T10" fmla="*/ 84 w 572"/>
                <a:gd name="T11" fmla="*/ 488 h 572"/>
                <a:gd name="T12" fmla="*/ 286 w 572"/>
                <a:gd name="T13" fmla="*/ 572 h 572"/>
                <a:gd name="T14" fmla="*/ 488 w 572"/>
                <a:gd name="T15" fmla="*/ 488 h 572"/>
                <a:gd name="T16" fmla="*/ 572 w 572"/>
                <a:gd name="T17" fmla="*/ 286 h 572"/>
                <a:gd name="T18" fmla="*/ 286 w 572"/>
                <a:gd name="T19" fmla="*/ 286 h 5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2"/>
                <a:gd name="T31" fmla="*/ 0 h 572"/>
                <a:gd name="T32" fmla="*/ 572 w 572"/>
                <a:gd name="T33" fmla="*/ 572 h 5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2" h="572">
                  <a:moveTo>
                    <a:pt x="286" y="286"/>
                  </a:moveTo>
                  <a:cubicBezTo>
                    <a:pt x="488" y="84"/>
                    <a:pt x="488" y="84"/>
                    <a:pt x="488" y="84"/>
                  </a:cubicBezTo>
                  <a:cubicBezTo>
                    <a:pt x="436" y="32"/>
                    <a:pt x="365" y="0"/>
                    <a:pt x="286" y="0"/>
                  </a:cubicBezTo>
                  <a:cubicBezTo>
                    <a:pt x="207" y="0"/>
                    <a:pt x="136" y="32"/>
                    <a:pt x="84" y="84"/>
                  </a:cubicBezTo>
                  <a:cubicBezTo>
                    <a:pt x="32" y="136"/>
                    <a:pt x="0" y="207"/>
                    <a:pt x="0" y="286"/>
                  </a:cubicBezTo>
                  <a:cubicBezTo>
                    <a:pt x="0" y="365"/>
                    <a:pt x="32" y="436"/>
                    <a:pt x="84" y="488"/>
                  </a:cubicBezTo>
                  <a:cubicBezTo>
                    <a:pt x="136" y="540"/>
                    <a:pt x="207" y="572"/>
                    <a:pt x="286" y="572"/>
                  </a:cubicBezTo>
                  <a:cubicBezTo>
                    <a:pt x="365" y="572"/>
                    <a:pt x="436" y="540"/>
                    <a:pt x="488" y="488"/>
                  </a:cubicBezTo>
                  <a:cubicBezTo>
                    <a:pt x="540" y="436"/>
                    <a:pt x="572" y="365"/>
                    <a:pt x="572" y="286"/>
                  </a:cubicBezTo>
                  <a:cubicBezTo>
                    <a:pt x="286" y="286"/>
                    <a:pt x="286" y="286"/>
                    <a:pt x="286" y="286"/>
                  </a:cubicBezTo>
                </a:path>
              </a:pathLst>
            </a:custGeom>
            <a:solidFill>
              <a:srgbClr val="D8D8D8"/>
            </a:solidFill>
            <a:ln w="9525" cmpd="sng">
              <a:solidFill>
                <a:srgbClr val="D8D8D8"/>
              </a:solidFill>
              <a:beve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17" name="Freeform 9">
              <a:extLst>
                <a:ext uri="{FF2B5EF4-FFF2-40B4-BE49-F238E27FC236}">
                  <a16:creationId xmlns:a16="http://schemas.microsoft.com/office/drawing/2014/main" id="{277948EC-ADB8-443E-9861-A500B122DB12}"/>
                </a:ext>
              </a:extLst>
            </p:cNvPr>
            <p:cNvSpPr>
              <a:spLocks noEditPoints="1" noChangeArrowheads="1"/>
            </p:cNvSpPr>
            <p:nvPr/>
          </p:nvSpPr>
          <p:spPr bwMode="auto">
            <a:xfrm>
              <a:off x="1157908" y="1213148"/>
              <a:ext cx="1414462" cy="1416050"/>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10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5"/>
                    <a:pt x="220" y="635"/>
                    <a:pt x="220" y="635"/>
                  </a:cubicBezTo>
                  <a:cubicBezTo>
                    <a:pt x="237" y="641"/>
                    <a:pt x="255" y="646"/>
                    <a:pt x="274" y="649"/>
                  </a:cubicBezTo>
                  <a:cubicBezTo>
                    <a:pt x="273" y="653"/>
                    <a:pt x="273" y="653"/>
                    <a:pt x="273" y="653"/>
                  </a:cubicBezTo>
                  <a:cubicBezTo>
                    <a:pt x="254" y="650"/>
                    <a:pt x="236" y="645"/>
                    <a:pt x="218" y="639"/>
                  </a:cubicBezTo>
                  <a:moveTo>
                    <a:pt x="441" y="634"/>
                  </a:moveTo>
                  <a:cubicBezTo>
                    <a:pt x="459" y="627"/>
                    <a:pt x="476" y="619"/>
                    <a:pt x="492" y="610"/>
                  </a:cubicBezTo>
                  <a:cubicBezTo>
                    <a:pt x="494" y="614"/>
                    <a:pt x="494" y="614"/>
                    <a:pt x="494" y="614"/>
                  </a:cubicBezTo>
                  <a:cubicBezTo>
                    <a:pt x="478" y="623"/>
                    <a:pt x="461" y="631"/>
                    <a:pt x="443" y="638"/>
                  </a:cubicBezTo>
                  <a:cubicBezTo>
                    <a:pt x="441" y="634"/>
                    <a:pt x="441" y="634"/>
                    <a:pt x="441" y="634"/>
                  </a:cubicBezTo>
                  <a:moveTo>
                    <a:pt x="119" y="582"/>
                  </a:moveTo>
                  <a:cubicBezTo>
                    <a:pt x="122" y="579"/>
                    <a:pt x="122" y="579"/>
                    <a:pt x="122" y="579"/>
                  </a:cubicBezTo>
                  <a:cubicBezTo>
                    <a:pt x="136" y="591"/>
                    <a:pt x="152" y="602"/>
                    <a:pt x="168" y="611"/>
                  </a:cubicBezTo>
                  <a:cubicBezTo>
                    <a:pt x="166" y="615"/>
                    <a:pt x="166" y="615"/>
                    <a:pt x="166" y="615"/>
                  </a:cubicBezTo>
                  <a:cubicBezTo>
                    <a:pt x="149" y="606"/>
                    <a:pt x="134" y="595"/>
                    <a:pt x="119" y="582"/>
                  </a:cubicBezTo>
                  <a:moveTo>
                    <a:pt x="538" y="577"/>
                  </a:moveTo>
                  <a:cubicBezTo>
                    <a:pt x="553" y="565"/>
                    <a:pt x="566" y="552"/>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10"/>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6"/>
                    <a:pt x="9" y="276"/>
                    <a:pt x="9" y="276"/>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9"/>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2"/>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2"/>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9"/>
                  </a:moveTo>
                  <a:cubicBezTo>
                    <a:pt x="382" y="4"/>
                    <a:pt x="382" y="4"/>
                    <a:pt x="382" y="4"/>
                  </a:cubicBezTo>
                  <a:cubicBezTo>
                    <a:pt x="401" y="7"/>
                    <a:pt x="419" y="12"/>
                    <a:pt x="437" y="18"/>
                  </a:cubicBezTo>
                  <a:cubicBezTo>
                    <a:pt x="436" y="22"/>
                    <a:pt x="436" y="22"/>
                    <a:pt x="436" y="22"/>
                  </a:cubicBezTo>
                  <a:cubicBezTo>
                    <a:pt x="418" y="16"/>
                    <a:pt x="400" y="12"/>
                    <a:pt x="381" y="9"/>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solidFill>
              <a:srgbClr val="8B492A"/>
            </a:solidFill>
            <a:ln>
              <a:solidFill>
                <a:srgbClr val="8B492A"/>
              </a:solid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18" name="Freeform 12">
              <a:extLst>
                <a:ext uri="{FF2B5EF4-FFF2-40B4-BE49-F238E27FC236}">
                  <a16:creationId xmlns:a16="http://schemas.microsoft.com/office/drawing/2014/main" id="{B3F40DDA-F684-4850-8B0E-4DA2CAE31268}"/>
                </a:ext>
              </a:extLst>
            </p:cNvPr>
            <p:cNvSpPr>
              <a:spLocks noEditPoints="1" noChangeArrowheads="1"/>
            </p:cNvSpPr>
            <p:nvPr/>
          </p:nvSpPr>
          <p:spPr bwMode="auto">
            <a:xfrm>
              <a:off x="1427783" y="2478385"/>
              <a:ext cx="792162" cy="107950"/>
            </a:xfrm>
            <a:custGeom>
              <a:avLst/>
              <a:gdLst>
                <a:gd name="T0" fmla="*/ 366 w 368"/>
                <a:gd name="T1" fmla="*/ 22 h 50"/>
                <a:gd name="T2" fmla="*/ 315 w 368"/>
                <a:gd name="T3" fmla="*/ 46 h 50"/>
                <a:gd name="T4" fmla="*/ 317 w 368"/>
                <a:gd name="T5" fmla="*/ 50 h 50"/>
                <a:gd name="T6" fmla="*/ 368 w 368"/>
                <a:gd name="T7" fmla="*/ 26 h 50"/>
                <a:gd name="T8" fmla="*/ 366 w 368"/>
                <a:gd name="T9" fmla="*/ 22 h 50"/>
                <a:gd name="T10" fmla="*/ 8 w 368"/>
                <a:gd name="T11" fmla="*/ 0 h 50"/>
                <a:gd name="T12" fmla="*/ 0 w 368"/>
                <a:gd name="T13" fmla="*/ 0 h 50"/>
                <a:gd name="T14" fmla="*/ 40 w 368"/>
                <a:gd name="T15" fmla="*/ 27 h 50"/>
                <a:gd name="T16" fmla="*/ 42 w 368"/>
                <a:gd name="T17" fmla="*/ 23 h 50"/>
                <a:gd name="T18" fmla="*/ 8 w 368"/>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50"/>
                <a:gd name="T32" fmla="*/ 368 w 368"/>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50">
                  <a:moveTo>
                    <a:pt x="366" y="22"/>
                  </a:moveTo>
                  <a:cubicBezTo>
                    <a:pt x="350" y="31"/>
                    <a:pt x="333" y="39"/>
                    <a:pt x="315" y="46"/>
                  </a:cubicBezTo>
                  <a:cubicBezTo>
                    <a:pt x="317" y="50"/>
                    <a:pt x="317" y="50"/>
                    <a:pt x="317" y="50"/>
                  </a:cubicBezTo>
                  <a:cubicBezTo>
                    <a:pt x="335" y="43"/>
                    <a:pt x="352" y="35"/>
                    <a:pt x="368" y="26"/>
                  </a:cubicBezTo>
                  <a:cubicBezTo>
                    <a:pt x="366" y="22"/>
                    <a:pt x="366" y="22"/>
                    <a:pt x="366" y="22"/>
                  </a:cubicBezTo>
                  <a:moveTo>
                    <a:pt x="8" y="0"/>
                  </a:moveTo>
                  <a:cubicBezTo>
                    <a:pt x="0" y="0"/>
                    <a:pt x="0" y="0"/>
                    <a:pt x="0" y="0"/>
                  </a:cubicBezTo>
                  <a:cubicBezTo>
                    <a:pt x="13" y="10"/>
                    <a:pt x="26" y="19"/>
                    <a:pt x="40" y="27"/>
                  </a:cubicBezTo>
                  <a:cubicBezTo>
                    <a:pt x="42" y="23"/>
                    <a:pt x="42" y="23"/>
                    <a:pt x="42" y="23"/>
                  </a:cubicBezTo>
                  <a:cubicBezTo>
                    <a:pt x="30" y="16"/>
                    <a:pt x="19" y="9"/>
                    <a:pt x="8" y="0"/>
                  </a:cubicBezTo>
                </a:path>
              </a:pathLst>
            </a:custGeom>
            <a:solidFill>
              <a:srgbClr val="F83003"/>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19" name="TextBox 682">
              <a:extLst>
                <a:ext uri="{FF2B5EF4-FFF2-40B4-BE49-F238E27FC236}">
                  <a16:creationId xmlns:a16="http://schemas.microsoft.com/office/drawing/2014/main" id="{4DBD7620-8C4B-42E9-91D7-D8D2D288313F}"/>
                </a:ext>
              </a:extLst>
            </p:cNvPr>
            <p:cNvSpPr>
              <a:spLocks noChangeArrowheads="1"/>
            </p:cNvSpPr>
            <p:nvPr/>
          </p:nvSpPr>
          <p:spPr bwMode="auto">
            <a:xfrm>
              <a:off x="1688133" y="1998641"/>
              <a:ext cx="792162" cy="37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sz="2665" b="1" dirty="0">
                  <a:solidFill>
                    <a:schemeClr val="tx1">
                      <a:lumMod val="65000"/>
                      <a:lumOff val="35000"/>
                    </a:schemeClr>
                  </a:solidFill>
                  <a:latin typeface="+mn-lt"/>
                  <a:ea typeface="方正中等线简体" pitchFamily="2" charset="-122"/>
                </a:rPr>
                <a:t>8</a:t>
              </a:r>
              <a:r>
                <a:rPr lang="en-US" sz="2135" b="1" dirty="0">
                  <a:solidFill>
                    <a:schemeClr val="tx1">
                      <a:lumMod val="65000"/>
                      <a:lumOff val="35000"/>
                    </a:schemeClr>
                  </a:solidFill>
                  <a:latin typeface="+mn-lt"/>
                  <a:ea typeface="方正中等线简体" pitchFamily="2" charset="-122"/>
                </a:rPr>
                <a:t>%</a:t>
              </a:r>
              <a:endParaRPr lang="zh-CN" altLang="en-US" sz="2135" b="1" dirty="0">
                <a:solidFill>
                  <a:schemeClr val="tx1">
                    <a:lumMod val="65000"/>
                    <a:lumOff val="35000"/>
                  </a:schemeClr>
                </a:solidFill>
                <a:latin typeface="+mn-lt"/>
                <a:ea typeface="方正中等线简体" pitchFamily="2" charset="-122"/>
              </a:endParaRPr>
            </a:p>
          </p:txBody>
        </p:sp>
      </p:grpSp>
      <p:grpSp>
        <p:nvGrpSpPr>
          <p:cNvPr id="20" name="组合 53">
            <a:extLst>
              <a:ext uri="{FF2B5EF4-FFF2-40B4-BE49-F238E27FC236}">
                <a16:creationId xmlns:a16="http://schemas.microsoft.com/office/drawing/2014/main" id="{41EC28DE-D8EE-46C8-9E87-76C72A41D743}"/>
              </a:ext>
            </a:extLst>
          </p:cNvPr>
          <p:cNvGrpSpPr/>
          <p:nvPr/>
        </p:nvGrpSpPr>
        <p:grpSpPr>
          <a:xfrm>
            <a:off x="6435119" y="1891683"/>
            <a:ext cx="1809345" cy="1557821"/>
            <a:chOff x="4782729" y="1233785"/>
            <a:chExt cx="1643063" cy="1414463"/>
          </a:xfrm>
        </p:grpSpPr>
        <p:sp>
          <p:nvSpPr>
            <p:cNvPr id="21" name="Freeform 636">
              <a:extLst>
                <a:ext uri="{FF2B5EF4-FFF2-40B4-BE49-F238E27FC236}">
                  <a16:creationId xmlns:a16="http://schemas.microsoft.com/office/drawing/2014/main" id="{EDAD8D26-4501-4A9B-87F3-14B8C822147A}"/>
                </a:ext>
              </a:extLst>
            </p:cNvPr>
            <p:cNvSpPr>
              <a:spLocks noChangeArrowheads="1"/>
            </p:cNvSpPr>
            <p:nvPr/>
          </p:nvSpPr>
          <p:spPr bwMode="auto">
            <a:xfrm>
              <a:off x="5170079" y="1325860"/>
              <a:ext cx="1049338" cy="615950"/>
            </a:xfrm>
            <a:custGeom>
              <a:avLst/>
              <a:gdLst>
                <a:gd name="T0" fmla="*/ 404 w 488"/>
                <a:gd name="T1" fmla="*/ 84 h 286"/>
                <a:gd name="T2" fmla="*/ 202 w 488"/>
                <a:gd name="T3" fmla="*/ 0 h 286"/>
                <a:gd name="T4" fmla="*/ 0 w 488"/>
                <a:gd name="T5" fmla="*/ 84 h 286"/>
                <a:gd name="T6" fmla="*/ 202 w 488"/>
                <a:gd name="T7" fmla="*/ 286 h 286"/>
                <a:gd name="T8" fmla="*/ 488 w 488"/>
                <a:gd name="T9" fmla="*/ 286 h 286"/>
                <a:gd name="T10" fmla="*/ 404 w 488"/>
                <a:gd name="T11" fmla="*/ 84 h 286"/>
                <a:gd name="T12" fmla="*/ 0 60000 65536"/>
                <a:gd name="T13" fmla="*/ 0 60000 65536"/>
                <a:gd name="T14" fmla="*/ 0 60000 65536"/>
                <a:gd name="T15" fmla="*/ 0 60000 65536"/>
                <a:gd name="T16" fmla="*/ 0 60000 65536"/>
                <a:gd name="T17" fmla="*/ 0 60000 65536"/>
                <a:gd name="T18" fmla="*/ 0 w 488"/>
                <a:gd name="T19" fmla="*/ 0 h 286"/>
                <a:gd name="T20" fmla="*/ 488 w 488"/>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488" h="286">
                  <a:moveTo>
                    <a:pt x="404" y="84"/>
                  </a:moveTo>
                  <a:cubicBezTo>
                    <a:pt x="352" y="32"/>
                    <a:pt x="281" y="0"/>
                    <a:pt x="202" y="0"/>
                  </a:cubicBezTo>
                  <a:cubicBezTo>
                    <a:pt x="123" y="0"/>
                    <a:pt x="52" y="32"/>
                    <a:pt x="0" y="84"/>
                  </a:cubicBezTo>
                  <a:cubicBezTo>
                    <a:pt x="202" y="286"/>
                    <a:pt x="202" y="286"/>
                    <a:pt x="202" y="286"/>
                  </a:cubicBezTo>
                  <a:cubicBezTo>
                    <a:pt x="488" y="286"/>
                    <a:pt x="488" y="286"/>
                    <a:pt x="488" y="286"/>
                  </a:cubicBezTo>
                  <a:cubicBezTo>
                    <a:pt x="488" y="207"/>
                    <a:pt x="456" y="135"/>
                    <a:pt x="404" y="84"/>
                  </a:cubicBezTo>
                </a:path>
              </a:pathLst>
            </a:custGeom>
            <a:solidFill>
              <a:srgbClr val="7C7B3A"/>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400">
                <a:solidFill>
                  <a:srgbClr val="C00000"/>
                </a:solidFill>
                <a:sym typeface="宋体" panose="02010600030101010101" pitchFamily="2" charset="-122"/>
              </a:endParaRPr>
            </a:p>
          </p:txBody>
        </p:sp>
        <p:sp>
          <p:nvSpPr>
            <p:cNvPr id="22" name="Freeform 637">
              <a:extLst>
                <a:ext uri="{FF2B5EF4-FFF2-40B4-BE49-F238E27FC236}">
                  <a16:creationId xmlns:a16="http://schemas.microsoft.com/office/drawing/2014/main" id="{81BD1A2A-95BF-4BED-A3A0-E283CF494293}"/>
                </a:ext>
              </a:extLst>
            </p:cNvPr>
            <p:cNvSpPr>
              <a:spLocks noChangeArrowheads="1"/>
            </p:cNvSpPr>
            <p:nvPr/>
          </p:nvSpPr>
          <p:spPr bwMode="auto">
            <a:xfrm>
              <a:off x="5170079" y="1325860"/>
              <a:ext cx="1049338" cy="615950"/>
            </a:xfrm>
            <a:custGeom>
              <a:avLst/>
              <a:gdLst>
                <a:gd name="T0" fmla="*/ 202 w 488"/>
                <a:gd name="T1" fmla="*/ 0 h 286"/>
                <a:gd name="T2" fmla="*/ 0 w 488"/>
                <a:gd name="T3" fmla="*/ 84 h 286"/>
                <a:gd name="T4" fmla="*/ 202 w 488"/>
                <a:gd name="T5" fmla="*/ 286 h 286"/>
                <a:gd name="T6" fmla="*/ 488 w 488"/>
                <a:gd name="T7" fmla="*/ 286 h 286"/>
                <a:gd name="T8" fmla="*/ 488 w 488"/>
                <a:gd name="T9" fmla="*/ 286 h 286"/>
                <a:gd name="T10" fmla="*/ 404 w 488"/>
                <a:gd name="T11" fmla="*/ 84 h 286"/>
                <a:gd name="T12" fmla="*/ 202 w 488"/>
                <a:gd name="T13" fmla="*/ 0 h 286"/>
                <a:gd name="T14" fmla="*/ 0 60000 65536"/>
                <a:gd name="T15" fmla="*/ 0 60000 65536"/>
                <a:gd name="T16" fmla="*/ 0 60000 65536"/>
                <a:gd name="T17" fmla="*/ 0 60000 65536"/>
                <a:gd name="T18" fmla="*/ 0 60000 65536"/>
                <a:gd name="T19" fmla="*/ 0 60000 65536"/>
                <a:gd name="T20" fmla="*/ 0 60000 65536"/>
                <a:gd name="T21" fmla="*/ 0 w 488"/>
                <a:gd name="T22" fmla="*/ 0 h 286"/>
                <a:gd name="T23" fmla="*/ 488 w 488"/>
                <a:gd name="T24" fmla="*/ 286 h 2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8" h="286">
                  <a:moveTo>
                    <a:pt x="202" y="0"/>
                  </a:moveTo>
                  <a:cubicBezTo>
                    <a:pt x="123" y="0"/>
                    <a:pt x="52" y="32"/>
                    <a:pt x="0" y="84"/>
                  </a:cubicBezTo>
                  <a:cubicBezTo>
                    <a:pt x="202" y="286"/>
                    <a:pt x="202" y="286"/>
                    <a:pt x="202" y="286"/>
                  </a:cubicBezTo>
                  <a:cubicBezTo>
                    <a:pt x="488" y="286"/>
                    <a:pt x="488" y="286"/>
                    <a:pt x="488" y="286"/>
                  </a:cubicBezTo>
                  <a:cubicBezTo>
                    <a:pt x="488" y="286"/>
                    <a:pt x="488" y="286"/>
                    <a:pt x="488" y="286"/>
                  </a:cubicBezTo>
                  <a:cubicBezTo>
                    <a:pt x="488" y="207"/>
                    <a:pt x="456" y="135"/>
                    <a:pt x="404" y="84"/>
                  </a:cubicBezTo>
                  <a:cubicBezTo>
                    <a:pt x="352" y="32"/>
                    <a:pt x="281" y="0"/>
                    <a:pt x="202" y="0"/>
                  </a:cubicBezTo>
                </a:path>
              </a:pathLst>
            </a:custGeom>
            <a:solidFill>
              <a:schemeClr val="accent3"/>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23" name="Freeform 638">
              <a:extLst>
                <a:ext uri="{FF2B5EF4-FFF2-40B4-BE49-F238E27FC236}">
                  <a16:creationId xmlns:a16="http://schemas.microsoft.com/office/drawing/2014/main" id="{13351CE2-9544-474E-9789-78327D19E717}"/>
                </a:ext>
              </a:extLst>
            </p:cNvPr>
            <p:cNvSpPr>
              <a:spLocks noChangeArrowheads="1"/>
            </p:cNvSpPr>
            <p:nvPr/>
          </p:nvSpPr>
          <p:spPr bwMode="auto">
            <a:xfrm>
              <a:off x="4989104" y="1506835"/>
              <a:ext cx="1230313" cy="1049338"/>
            </a:xfrm>
            <a:custGeom>
              <a:avLst/>
              <a:gdLst>
                <a:gd name="T0" fmla="*/ 286 w 572"/>
                <a:gd name="T1" fmla="*/ 202 h 488"/>
                <a:gd name="T2" fmla="*/ 84 w 572"/>
                <a:gd name="T3" fmla="*/ 0 h 488"/>
                <a:gd name="T4" fmla="*/ 0 w 572"/>
                <a:gd name="T5" fmla="*/ 202 h 488"/>
                <a:gd name="T6" fmla="*/ 84 w 572"/>
                <a:gd name="T7" fmla="*/ 404 h 488"/>
                <a:gd name="T8" fmla="*/ 286 w 572"/>
                <a:gd name="T9" fmla="*/ 488 h 488"/>
                <a:gd name="T10" fmla="*/ 488 w 572"/>
                <a:gd name="T11" fmla="*/ 404 h 488"/>
                <a:gd name="T12" fmla="*/ 572 w 572"/>
                <a:gd name="T13" fmla="*/ 202 h 488"/>
                <a:gd name="T14" fmla="*/ 286 w 572"/>
                <a:gd name="T15" fmla="*/ 202 h 488"/>
                <a:gd name="T16" fmla="*/ 0 60000 65536"/>
                <a:gd name="T17" fmla="*/ 0 60000 65536"/>
                <a:gd name="T18" fmla="*/ 0 60000 65536"/>
                <a:gd name="T19" fmla="*/ 0 60000 65536"/>
                <a:gd name="T20" fmla="*/ 0 60000 65536"/>
                <a:gd name="T21" fmla="*/ 0 60000 65536"/>
                <a:gd name="T22" fmla="*/ 0 60000 65536"/>
                <a:gd name="T23" fmla="*/ 0 60000 65536"/>
                <a:gd name="T24" fmla="*/ 0 w 572"/>
                <a:gd name="T25" fmla="*/ 0 h 488"/>
                <a:gd name="T26" fmla="*/ 572 w 572"/>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2" h="488">
                  <a:moveTo>
                    <a:pt x="286" y="202"/>
                  </a:moveTo>
                  <a:cubicBezTo>
                    <a:pt x="84" y="0"/>
                    <a:pt x="84" y="0"/>
                    <a:pt x="84" y="0"/>
                  </a:cubicBezTo>
                  <a:cubicBezTo>
                    <a:pt x="32" y="51"/>
                    <a:pt x="0" y="123"/>
                    <a:pt x="0" y="202"/>
                  </a:cubicBezTo>
                  <a:cubicBezTo>
                    <a:pt x="0" y="281"/>
                    <a:pt x="32" y="352"/>
                    <a:pt x="84" y="404"/>
                  </a:cubicBezTo>
                  <a:cubicBezTo>
                    <a:pt x="136" y="456"/>
                    <a:pt x="207" y="488"/>
                    <a:pt x="286" y="488"/>
                  </a:cubicBezTo>
                  <a:cubicBezTo>
                    <a:pt x="365" y="488"/>
                    <a:pt x="436" y="456"/>
                    <a:pt x="488" y="404"/>
                  </a:cubicBezTo>
                  <a:cubicBezTo>
                    <a:pt x="540" y="352"/>
                    <a:pt x="572" y="281"/>
                    <a:pt x="572" y="202"/>
                  </a:cubicBezTo>
                  <a:cubicBezTo>
                    <a:pt x="286" y="202"/>
                    <a:pt x="286" y="202"/>
                    <a:pt x="286" y="202"/>
                  </a:cubicBezTo>
                </a:path>
              </a:pathLst>
            </a:custGeom>
            <a:solidFill>
              <a:srgbClr val="D8D8D8"/>
            </a:solidFill>
            <a:ln w="9525" cmpd="sng">
              <a:solidFill>
                <a:srgbClr val="D8D8D8"/>
              </a:solidFill>
              <a:beve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24" name="Freeform 639">
              <a:extLst>
                <a:ext uri="{FF2B5EF4-FFF2-40B4-BE49-F238E27FC236}">
                  <a16:creationId xmlns:a16="http://schemas.microsoft.com/office/drawing/2014/main" id="{9D145E27-D0A8-4A0B-BAF8-E8B8335BCBE6}"/>
                </a:ext>
              </a:extLst>
            </p:cNvPr>
            <p:cNvSpPr>
              <a:spLocks noEditPoints="1" noChangeArrowheads="1"/>
            </p:cNvSpPr>
            <p:nvPr/>
          </p:nvSpPr>
          <p:spPr bwMode="auto">
            <a:xfrm>
              <a:off x="4897029" y="1233785"/>
              <a:ext cx="1416050" cy="1414463"/>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09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4"/>
                    <a:pt x="220" y="634"/>
                    <a:pt x="220" y="634"/>
                  </a:cubicBezTo>
                  <a:cubicBezTo>
                    <a:pt x="237" y="641"/>
                    <a:pt x="255" y="646"/>
                    <a:pt x="274" y="649"/>
                  </a:cubicBezTo>
                  <a:cubicBezTo>
                    <a:pt x="273" y="653"/>
                    <a:pt x="273" y="653"/>
                    <a:pt x="273" y="653"/>
                  </a:cubicBezTo>
                  <a:cubicBezTo>
                    <a:pt x="254" y="650"/>
                    <a:pt x="236" y="645"/>
                    <a:pt x="218" y="639"/>
                  </a:cubicBezTo>
                  <a:moveTo>
                    <a:pt x="441" y="633"/>
                  </a:moveTo>
                  <a:cubicBezTo>
                    <a:pt x="459" y="627"/>
                    <a:pt x="476" y="619"/>
                    <a:pt x="492" y="609"/>
                  </a:cubicBezTo>
                  <a:cubicBezTo>
                    <a:pt x="494" y="614"/>
                    <a:pt x="494" y="614"/>
                    <a:pt x="494" y="614"/>
                  </a:cubicBezTo>
                  <a:cubicBezTo>
                    <a:pt x="478" y="623"/>
                    <a:pt x="461" y="631"/>
                    <a:pt x="443" y="638"/>
                  </a:cubicBezTo>
                  <a:cubicBezTo>
                    <a:pt x="441" y="633"/>
                    <a:pt x="441" y="633"/>
                    <a:pt x="441" y="633"/>
                  </a:cubicBezTo>
                  <a:moveTo>
                    <a:pt x="119" y="582"/>
                  </a:moveTo>
                  <a:cubicBezTo>
                    <a:pt x="122" y="579"/>
                    <a:pt x="122" y="579"/>
                    <a:pt x="122" y="579"/>
                  </a:cubicBezTo>
                  <a:cubicBezTo>
                    <a:pt x="136" y="591"/>
                    <a:pt x="152" y="601"/>
                    <a:pt x="168" y="611"/>
                  </a:cubicBezTo>
                  <a:cubicBezTo>
                    <a:pt x="166" y="615"/>
                    <a:pt x="166" y="615"/>
                    <a:pt x="166" y="615"/>
                  </a:cubicBezTo>
                  <a:cubicBezTo>
                    <a:pt x="149" y="605"/>
                    <a:pt x="134" y="595"/>
                    <a:pt x="119" y="582"/>
                  </a:cubicBezTo>
                  <a:moveTo>
                    <a:pt x="538" y="577"/>
                  </a:moveTo>
                  <a:cubicBezTo>
                    <a:pt x="553" y="565"/>
                    <a:pt x="566" y="551"/>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09"/>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5"/>
                    <a:pt x="9" y="275"/>
                    <a:pt x="9" y="275"/>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8"/>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1"/>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1"/>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8"/>
                  </a:moveTo>
                  <a:cubicBezTo>
                    <a:pt x="382" y="4"/>
                    <a:pt x="382" y="4"/>
                    <a:pt x="382" y="4"/>
                  </a:cubicBezTo>
                  <a:cubicBezTo>
                    <a:pt x="401" y="7"/>
                    <a:pt x="419" y="12"/>
                    <a:pt x="437" y="18"/>
                  </a:cubicBezTo>
                  <a:cubicBezTo>
                    <a:pt x="436" y="22"/>
                    <a:pt x="436" y="22"/>
                    <a:pt x="436" y="22"/>
                  </a:cubicBezTo>
                  <a:cubicBezTo>
                    <a:pt x="418" y="16"/>
                    <a:pt x="400" y="12"/>
                    <a:pt x="381" y="8"/>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solidFill>
              <a:srgbClr val="B5734E"/>
            </a:solidFill>
            <a:ln>
              <a:solidFill>
                <a:srgbClr val="B5734E"/>
              </a:solid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400">
                <a:solidFill>
                  <a:srgbClr val="C00000"/>
                </a:solidFill>
                <a:sym typeface="宋体" panose="02010600030101010101" pitchFamily="2" charset="-122"/>
              </a:endParaRPr>
            </a:p>
          </p:txBody>
        </p:sp>
        <p:sp>
          <p:nvSpPr>
            <p:cNvPr id="25" name="Freeform 642">
              <a:extLst>
                <a:ext uri="{FF2B5EF4-FFF2-40B4-BE49-F238E27FC236}">
                  <a16:creationId xmlns:a16="http://schemas.microsoft.com/office/drawing/2014/main" id="{460AB786-8637-429A-BB7F-E189B90077C8}"/>
                </a:ext>
              </a:extLst>
            </p:cNvPr>
            <p:cNvSpPr>
              <a:spLocks noEditPoints="1" noChangeArrowheads="1"/>
            </p:cNvSpPr>
            <p:nvPr/>
          </p:nvSpPr>
          <p:spPr bwMode="auto">
            <a:xfrm>
              <a:off x="5166904" y="2497435"/>
              <a:ext cx="793750" cy="107950"/>
            </a:xfrm>
            <a:custGeom>
              <a:avLst/>
              <a:gdLst>
                <a:gd name="T0" fmla="*/ 366 w 368"/>
                <a:gd name="T1" fmla="*/ 21 h 50"/>
                <a:gd name="T2" fmla="*/ 315 w 368"/>
                <a:gd name="T3" fmla="*/ 45 h 50"/>
                <a:gd name="T4" fmla="*/ 317 w 368"/>
                <a:gd name="T5" fmla="*/ 50 h 50"/>
                <a:gd name="T6" fmla="*/ 368 w 368"/>
                <a:gd name="T7" fmla="*/ 26 h 50"/>
                <a:gd name="T8" fmla="*/ 366 w 368"/>
                <a:gd name="T9" fmla="*/ 21 h 50"/>
                <a:gd name="T10" fmla="*/ 8 w 368"/>
                <a:gd name="T11" fmla="*/ 0 h 50"/>
                <a:gd name="T12" fmla="*/ 0 w 368"/>
                <a:gd name="T13" fmla="*/ 0 h 50"/>
                <a:gd name="T14" fmla="*/ 40 w 368"/>
                <a:gd name="T15" fmla="*/ 27 h 50"/>
                <a:gd name="T16" fmla="*/ 42 w 368"/>
                <a:gd name="T17" fmla="*/ 23 h 50"/>
                <a:gd name="T18" fmla="*/ 8 w 368"/>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50"/>
                <a:gd name="T32" fmla="*/ 368 w 368"/>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50">
                  <a:moveTo>
                    <a:pt x="366" y="21"/>
                  </a:moveTo>
                  <a:cubicBezTo>
                    <a:pt x="350" y="31"/>
                    <a:pt x="333" y="39"/>
                    <a:pt x="315" y="45"/>
                  </a:cubicBezTo>
                  <a:cubicBezTo>
                    <a:pt x="317" y="50"/>
                    <a:pt x="317" y="50"/>
                    <a:pt x="317" y="50"/>
                  </a:cubicBezTo>
                  <a:cubicBezTo>
                    <a:pt x="335" y="43"/>
                    <a:pt x="352" y="35"/>
                    <a:pt x="368" y="26"/>
                  </a:cubicBezTo>
                  <a:cubicBezTo>
                    <a:pt x="366" y="21"/>
                    <a:pt x="366" y="21"/>
                    <a:pt x="366" y="21"/>
                  </a:cubicBezTo>
                  <a:moveTo>
                    <a:pt x="8" y="0"/>
                  </a:moveTo>
                  <a:cubicBezTo>
                    <a:pt x="0" y="0"/>
                    <a:pt x="0" y="0"/>
                    <a:pt x="0" y="0"/>
                  </a:cubicBezTo>
                  <a:cubicBezTo>
                    <a:pt x="13" y="10"/>
                    <a:pt x="26" y="19"/>
                    <a:pt x="40" y="27"/>
                  </a:cubicBezTo>
                  <a:cubicBezTo>
                    <a:pt x="42" y="23"/>
                    <a:pt x="42" y="23"/>
                    <a:pt x="42" y="23"/>
                  </a:cubicBezTo>
                  <a:cubicBezTo>
                    <a:pt x="30" y="16"/>
                    <a:pt x="19" y="8"/>
                    <a:pt x="8" y="0"/>
                  </a:cubicBezTo>
                </a:path>
              </a:pathLst>
            </a:custGeom>
            <a:solidFill>
              <a:srgbClr val="EBAC07"/>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26" name="Freeform 644">
              <a:extLst>
                <a:ext uri="{FF2B5EF4-FFF2-40B4-BE49-F238E27FC236}">
                  <a16:creationId xmlns:a16="http://schemas.microsoft.com/office/drawing/2014/main" id="{941B1EC2-E9B0-49B7-9A5B-FB4EB93A91BE}"/>
                </a:ext>
              </a:extLst>
            </p:cNvPr>
            <p:cNvSpPr>
              <a:spLocks noChangeArrowheads="1"/>
            </p:cNvSpPr>
            <p:nvPr/>
          </p:nvSpPr>
          <p:spPr bwMode="auto">
            <a:xfrm>
              <a:off x="4782729" y="2221210"/>
              <a:ext cx="1643063" cy="123825"/>
            </a:xfrm>
            <a:custGeom>
              <a:avLst/>
              <a:gdLst>
                <a:gd name="T0" fmla="*/ 1804 w 1804"/>
                <a:gd name="T1" fmla="*/ 0 h 137"/>
                <a:gd name="T2" fmla="*/ 0 w 1804"/>
                <a:gd name="T3" fmla="*/ 0 h 137"/>
                <a:gd name="T4" fmla="*/ 0 w 1804"/>
                <a:gd name="T5" fmla="*/ 137 h 137"/>
                <a:gd name="T6" fmla="*/ 1755 w 1804"/>
                <a:gd name="T7" fmla="*/ 137 h 137"/>
                <a:gd name="T8" fmla="*/ 1804 w 1804"/>
                <a:gd name="T9" fmla="*/ 0 h 137"/>
                <a:gd name="T10" fmla="*/ 0 60000 65536"/>
                <a:gd name="T11" fmla="*/ 0 60000 65536"/>
                <a:gd name="T12" fmla="*/ 0 60000 65536"/>
                <a:gd name="T13" fmla="*/ 0 60000 65536"/>
                <a:gd name="T14" fmla="*/ 0 60000 65536"/>
                <a:gd name="T15" fmla="*/ 0 w 1804"/>
                <a:gd name="T16" fmla="*/ 0 h 137"/>
                <a:gd name="T17" fmla="*/ 1804 w 1804"/>
                <a:gd name="T18" fmla="*/ 137 h 137"/>
              </a:gdLst>
              <a:ahLst/>
              <a:cxnLst>
                <a:cxn ang="T10">
                  <a:pos x="T0" y="T1"/>
                </a:cxn>
                <a:cxn ang="T11">
                  <a:pos x="T2" y="T3"/>
                </a:cxn>
                <a:cxn ang="T12">
                  <a:pos x="T4" y="T5"/>
                </a:cxn>
                <a:cxn ang="T13">
                  <a:pos x="T6" y="T7"/>
                </a:cxn>
                <a:cxn ang="T14">
                  <a:pos x="T8" y="T9"/>
                </a:cxn>
              </a:cxnLst>
              <a:rect l="T15" t="T16" r="T17" b="T18"/>
              <a:pathLst>
                <a:path w="1804" h="137">
                  <a:moveTo>
                    <a:pt x="1804" y="0"/>
                  </a:moveTo>
                  <a:lnTo>
                    <a:pt x="0" y="0"/>
                  </a:lnTo>
                  <a:lnTo>
                    <a:pt x="0" y="137"/>
                  </a:lnTo>
                  <a:lnTo>
                    <a:pt x="1755" y="137"/>
                  </a:lnTo>
                  <a:lnTo>
                    <a:pt x="18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400">
                <a:solidFill>
                  <a:srgbClr val="C00000"/>
                </a:solidFill>
                <a:sym typeface="宋体" panose="02010600030101010101" pitchFamily="2" charset="-122"/>
              </a:endParaRPr>
            </a:p>
          </p:txBody>
        </p:sp>
        <p:sp>
          <p:nvSpPr>
            <p:cNvPr id="27" name="Freeform 646">
              <a:extLst>
                <a:ext uri="{FF2B5EF4-FFF2-40B4-BE49-F238E27FC236}">
                  <a16:creationId xmlns:a16="http://schemas.microsoft.com/office/drawing/2014/main" id="{D78DA1AA-6434-4DC6-B0C1-496423C57FFD}"/>
                </a:ext>
              </a:extLst>
            </p:cNvPr>
            <p:cNvSpPr>
              <a:spLocks noChangeArrowheads="1"/>
            </p:cNvSpPr>
            <p:nvPr/>
          </p:nvSpPr>
          <p:spPr bwMode="auto">
            <a:xfrm>
              <a:off x="4782729" y="2345035"/>
              <a:ext cx="1643063" cy="152400"/>
            </a:xfrm>
            <a:custGeom>
              <a:avLst/>
              <a:gdLst>
                <a:gd name="T0" fmla="*/ 1755 w 1804"/>
                <a:gd name="T1" fmla="*/ 0 h 168"/>
                <a:gd name="T2" fmla="*/ 0 w 1804"/>
                <a:gd name="T3" fmla="*/ 0 h 168"/>
                <a:gd name="T4" fmla="*/ 0 w 1804"/>
                <a:gd name="T5" fmla="*/ 168 h 168"/>
                <a:gd name="T6" fmla="*/ 1804 w 1804"/>
                <a:gd name="T7" fmla="*/ 168 h 168"/>
                <a:gd name="T8" fmla="*/ 1752 w 1804"/>
                <a:gd name="T9" fmla="*/ 12 h 168"/>
                <a:gd name="T10" fmla="*/ 1755 w 1804"/>
                <a:gd name="T11" fmla="*/ 0 h 168"/>
                <a:gd name="T12" fmla="*/ 0 60000 65536"/>
                <a:gd name="T13" fmla="*/ 0 60000 65536"/>
                <a:gd name="T14" fmla="*/ 0 60000 65536"/>
                <a:gd name="T15" fmla="*/ 0 60000 65536"/>
                <a:gd name="T16" fmla="*/ 0 60000 65536"/>
                <a:gd name="T17" fmla="*/ 0 60000 65536"/>
                <a:gd name="T18" fmla="*/ 0 w 1804"/>
                <a:gd name="T19" fmla="*/ 0 h 168"/>
                <a:gd name="T20" fmla="*/ 1804 w 1804"/>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04" h="168">
                  <a:moveTo>
                    <a:pt x="1755" y="0"/>
                  </a:moveTo>
                  <a:lnTo>
                    <a:pt x="0" y="0"/>
                  </a:lnTo>
                  <a:lnTo>
                    <a:pt x="0" y="168"/>
                  </a:lnTo>
                  <a:lnTo>
                    <a:pt x="1804" y="168"/>
                  </a:lnTo>
                  <a:lnTo>
                    <a:pt x="1752" y="12"/>
                  </a:lnTo>
                  <a:lnTo>
                    <a:pt x="17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400">
                <a:solidFill>
                  <a:srgbClr val="C00000"/>
                </a:solidFill>
                <a:sym typeface="宋体" panose="02010600030101010101" pitchFamily="2" charset="-122"/>
              </a:endParaRPr>
            </a:p>
          </p:txBody>
        </p:sp>
        <p:sp>
          <p:nvSpPr>
            <p:cNvPr id="28" name="TextBox 682">
              <a:extLst>
                <a:ext uri="{FF2B5EF4-FFF2-40B4-BE49-F238E27FC236}">
                  <a16:creationId xmlns:a16="http://schemas.microsoft.com/office/drawing/2014/main" id="{7E18E854-EA3D-46B2-A30E-846C1777E068}"/>
                </a:ext>
              </a:extLst>
            </p:cNvPr>
            <p:cNvSpPr>
              <a:spLocks noChangeArrowheads="1"/>
            </p:cNvSpPr>
            <p:nvPr/>
          </p:nvSpPr>
          <p:spPr bwMode="auto">
            <a:xfrm>
              <a:off x="5336192" y="2036897"/>
              <a:ext cx="619553" cy="37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sz="2665" b="1" dirty="0">
                  <a:solidFill>
                    <a:schemeClr val="tx1">
                      <a:lumMod val="65000"/>
                      <a:lumOff val="35000"/>
                    </a:schemeClr>
                  </a:solidFill>
                  <a:latin typeface="+mn-lt"/>
                  <a:ea typeface="方正中等线简体" pitchFamily="2" charset="-122"/>
                </a:rPr>
                <a:t>40</a:t>
              </a:r>
              <a:r>
                <a:rPr lang="en-US" sz="2135" b="1" dirty="0">
                  <a:solidFill>
                    <a:schemeClr val="tx1">
                      <a:lumMod val="65000"/>
                      <a:lumOff val="35000"/>
                    </a:schemeClr>
                  </a:solidFill>
                  <a:latin typeface="+mn-lt"/>
                  <a:ea typeface="方正中等线简体" pitchFamily="2" charset="-122"/>
                </a:rPr>
                <a:t>%</a:t>
              </a:r>
              <a:endParaRPr lang="zh-CN" altLang="en-US" sz="2135" b="1" dirty="0">
                <a:solidFill>
                  <a:schemeClr val="tx1">
                    <a:lumMod val="65000"/>
                    <a:lumOff val="35000"/>
                  </a:schemeClr>
                </a:solidFill>
                <a:latin typeface="+mn-lt"/>
                <a:ea typeface="方正中等线简体" pitchFamily="2" charset="-122"/>
              </a:endParaRPr>
            </a:p>
          </p:txBody>
        </p:sp>
      </p:grpSp>
      <p:grpSp>
        <p:nvGrpSpPr>
          <p:cNvPr id="29" name="组合 62">
            <a:extLst>
              <a:ext uri="{FF2B5EF4-FFF2-40B4-BE49-F238E27FC236}">
                <a16:creationId xmlns:a16="http://schemas.microsoft.com/office/drawing/2014/main" id="{2FED0C9A-E7F1-4D25-A8E3-876FFB0E32C4}"/>
              </a:ext>
            </a:extLst>
          </p:cNvPr>
          <p:cNvGrpSpPr/>
          <p:nvPr/>
        </p:nvGrpSpPr>
        <p:grpSpPr>
          <a:xfrm>
            <a:off x="1693524" y="4462175"/>
            <a:ext cx="1557609" cy="1559568"/>
            <a:chOff x="1145208" y="2991904"/>
            <a:chExt cx="1414462" cy="1416050"/>
          </a:xfrm>
        </p:grpSpPr>
        <p:sp>
          <p:nvSpPr>
            <p:cNvPr id="30" name="Freeform 964">
              <a:extLst>
                <a:ext uri="{FF2B5EF4-FFF2-40B4-BE49-F238E27FC236}">
                  <a16:creationId xmlns:a16="http://schemas.microsoft.com/office/drawing/2014/main" id="{6ED49BA2-6BE2-4421-B08A-B848DC2144CB}"/>
                </a:ext>
              </a:extLst>
            </p:cNvPr>
            <p:cNvSpPr>
              <a:spLocks noChangeArrowheads="1"/>
            </p:cNvSpPr>
            <p:nvPr/>
          </p:nvSpPr>
          <p:spPr bwMode="auto">
            <a:xfrm>
              <a:off x="1853233" y="3085567"/>
              <a:ext cx="614362" cy="614362"/>
            </a:xfrm>
            <a:custGeom>
              <a:avLst/>
              <a:gdLst>
                <a:gd name="T0" fmla="*/ 202 w 286"/>
                <a:gd name="T1" fmla="*/ 84 h 286"/>
                <a:gd name="T2" fmla="*/ 0 w 286"/>
                <a:gd name="T3" fmla="*/ 0 h 286"/>
                <a:gd name="T4" fmla="*/ 0 w 286"/>
                <a:gd name="T5" fmla="*/ 286 h 286"/>
                <a:gd name="T6" fmla="*/ 286 w 286"/>
                <a:gd name="T7" fmla="*/ 286 h 286"/>
                <a:gd name="T8" fmla="*/ 202 w 286"/>
                <a:gd name="T9" fmla="*/ 84 h 286"/>
                <a:gd name="T10" fmla="*/ 0 60000 65536"/>
                <a:gd name="T11" fmla="*/ 0 60000 65536"/>
                <a:gd name="T12" fmla="*/ 0 60000 65536"/>
                <a:gd name="T13" fmla="*/ 0 60000 65536"/>
                <a:gd name="T14" fmla="*/ 0 60000 65536"/>
                <a:gd name="T15" fmla="*/ 0 w 286"/>
                <a:gd name="T16" fmla="*/ 0 h 286"/>
                <a:gd name="T17" fmla="*/ 286 w 286"/>
                <a:gd name="T18" fmla="*/ 286 h 286"/>
              </a:gdLst>
              <a:ahLst/>
              <a:cxnLst>
                <a:cxn ang="T10">
                  <a:pos x="T0" y="T1"/>
                </a:cxn>
                <a:cxn ang="T11">
                  <a:pos x="T2" y="T3"/>
                </a:cxn>
                <a:cxn ang="T12">
                  <a:pos x="T4" y="T5"/>
                </a:cxn>
                <a:cxn ang="T13">
                  <a:pos x="T6" y="T7"/>
                </a:cxn>
                <a:cxn ang="T14">
                  <a:pos x="T8" y="T9"/>
                </a:cxn>
              </a:cxnLst>
              <a:rect l="T15" t="T16" r="T17" b="T18"/>
              <a:pathLst>
                <a:path w="286" h="286">
                  <a:moveTo>
                    <a:pt x="202" y="84"/>
                  </a:moveTo>
                  <a:cubicBezTo>
                    <a:pt x="150" y="32"/>
                    <a:pt x="79" y="0"/>
                    <a:pt x="0" y="0"/>
                  </a:cubicBezTo>
                  <a:cubicBezTo>
                    <a:pt x="0" y="286"/>
                    <a:pt x="0" y="286"/>
                    <a:pt x="0" y="286"/>
                  </a:cubicBezTo>
                  <a:cubicBezTo>
                    <a:pt x="286" y="286"/>
                    <a:pt x="286" y="286"/>
                    <a:pt x="286" y="286"/>
                  </a:cubicBezTo>
                  <a:cubicBezTo>
                    <a:pt x="286" y="207"/>
                    <a:pt x="254" y="135"/>
                    <a:pt x="202" y="84"/>
                  </a:cubicBezTo>
                </a:path>
              </a:pathLst>
            </a:custGeom>
            <a:solidFill>
              <a:srgbClr val="95161D"/>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400">
                <a:solidFill>
                  <a:srgbClr val="C00000"/>
                </a:solidFill>
                <a:sym typeface="宋体" panose="02010600030101010101" pitchFamily="2" charset="-122"/>
              </a:endParaRPr>
            </a:p>
          </p:txBody>
        </p:sp>
        <p:sp>
          <p:nvSpPr>
            <p:cNvPr id="31" name="Freeform 965">
              <a:extLst>
                <a:ext uri="{FF2B5EF4-FFF2-40B4-BE49-F238E27FC236}">
                  <a16:creationId xmlns:a16="http://schemas.microsoft.com/office/drawing/2014/main" id="{8319A5AC-A2F2-419C-A518-C10CEDF080B7}"/>
                </a:ext>
              </a:extLst>
            </p:cNvPr>
            <p:cNvSpPr>
              <a:spLocks noChangeArrowheads="1"/>
            </p:cNvSpPr>
            <p:nvPr/>
          </p:nvSpPr>
          <p:spPr bwMode="auto">
            <a:xfrm>
              <a:off x="1853233" y="3085567"/>
              <a:ext cx="614362" cy="614362"/>
            </a:xfrm>
            <a:custGeom>
              <a:avLst/>
              <a:gdLst>
                <a:gd name="T0" fmla="*/ 0 w 286"/>
                <a:gd name="T1" fmla="*/ 0 h 286"/>
                <a:gd name="T2" fmla="*/ 0 w 286"/>
                <a:gd name="T3" fmla="*/ 286 h 286"/>
                <a:gd name="T4" fmla="*/ 286 w 286"/>
                <a:gd name="T5" fmla="*/ 286 h 286"/>
                <a:gd name="T6" fmla="*/ 286 w 286"/>
                <a:gd name="T7" fmla="*/ 286 h 286"/>
                <a:gd name="T8" fmla="*/ 202 w 286"/>
                <a:gd name="T9" fmla="*/ 84 h 286"/>
                <a:gd name="T10" fmla="*/ 0 w 286"/>
                <a:gd name="T11" fmla="*/ 0 h 286"/>
                <a:gd name="T12" fmla="*/ 0 60000 65536"/>
                <a:gd name="T13" fmla="*/ 0 60000 65536"/>
                <a:gd name="T14" fmla="*/ 0 60000 65536"/>
                <a:gd name="T15" fmla="*/ 0 60000 65536"/>
                <a:gd name="T16" fmla="*/ 0 60000 65536"/>
                <a:gd name="T17" fmla="*/ 0 60000 65536"/>
                <a:gd name="T18" fmla="*/ 0 w 286"/>
                <a:gd name="T19" fmla="*/ 0 h 286"/>
                <a:gd name="T20" fmla="*/ 286 w 286"/>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6" h="286">
                  <a:moveTo>
                    <a:pt x="0" y="0"/>
                  </a:moveTo>
                  <a:cubicBezTo>
                    <a:pt x="0" y="286"/>
                    <a:pt x="0" y="286"/>
                    <a:pt x="0" y="286"/>
                  </a:cubicBezTo>
                  <a:cubicBezTo>
                    <a:pt x="286" y="286"/>
                    <a:pt x="286" y="286"/>
                    <a:pt x="286" y="286"/>
                  </a:cubicBezTo>
                  <a:cubicBezTo>
                    <a:pt x="286" y="286"/>
                    <a:pt x="286" y="286"/>
                    <a:pt x="286" y="286"/>
                  </a:cubicBezTo>
                  <a:cubicBezTo>
                    <a:pt x="286" y="207"/>
                    <a:pt x="254" y="135"/>
                    <a:pt x="202" y="84"/>
                  </a:cubicBezTo>
                  <a:cubicBezTo>
                    <a:pt x="150" y="32"/>
                    <a:pt x="79" y="0"/>
                    <a:pt x="0" y="0"/>
                  </a:cubicBezTo>
                </a:path>
              </a:pathLst>
            </a:custGeom>
            <a:solidFill>
              <a:schemeClr val="accent2"/>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32" name="Freeform 966">
              <a:extLst>
                <a:ext uri="{FF2B5EF4-FFF2-40B4-BE49-F238E27FC236}">
                  <a16:creationId xmlns:a16="http://schemas.microsoft.com/office/drawing/2014/main" id="{7BE9A9AF-7985-4312-9AA1-BC07B3E7A4F8}"/>
                </a:ext>
              </a:extLst>
            </p:cNvPr>
            <p:cNvSpPr>
              <a:spLocks noChangeArrowheads="1"/>
            </p:cNvSpPr>
            <p:nvPr/>
          </p:nvSpPr>
          <p:spPr bwMode="auto">
            <a:xfrm>
              <a:off x="1237283" y="3085567"/>
              <a:ext cx="1230312" cy="1230312"/>
            </a:xfrm>
            <a:custGeom>
              <a:avLst/>
              <a:gdLst>
                <a:gd name="T0" fmla="*/ 286 w 572"/>
                <a:gd name="T1" fmla="*/ 286 h 572"/>
                <a:gd name="T2" fmla="*/ 286 w 572"/>
                <a:gd name="T3" fmla="*/ 0 h 572"/>
                <a:gd name="T4" fmla="*/ 84 w 572"/>
                <a:gd name="T5" fmla="*/ 84 h 572"/>
                <a:gd name="T6" fmla="*/ 0 w 572"/>
                <a:gd name="T7" fmla="*/ 286 h 572"/>
                <a:gd name="T8" fmla="*/ 84 w 572"/>
                <a:gd name="T9" fmla="*/ 488 h 572"/>
                <a:gd name="T10" fmla="*/ 286 w 572"/>
                <a:gd name="T11" fmla="*/ 572 h 572"/>
                <a:gd name="T12" fmla="*/ 488 w 572"/>
                <a:gd name="T13" fmla="*/ 488 h 572"/>
                <a:gd name="T14" fmla="*/ 572 w 572"/>
                <a:gd name="T15" fmla="*/ 286 h 572"/>
                <a:gd name="T16" fmla="*/ 286 w 572"/>
                <a:gd name="T17" fmla="*/ 286 h 5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2"/>
                <a:gd name="T28" fmla="*/ 0 h 572"/>
                <a:gd name="T29" fmla="*/ 572 w 572"/>
                <a:gd name="T30" fmla="*/ 572 h 5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2" h="572">
                  <a:moveTo>
                    <a:pt x="286" y="286"/>
                  </a:moveTo>
                  <a:cubicBezTo>
                    <a:pt x="286" y="0"/>
                    <a:pt x="286" y="0"/>
                    <a:pt x="286" y="0"/>
                  </a:cubicBezTo>
                  <a:cubicBezTo>
                    <a:pt x="207" y="0"/>
                    <a:pt x="136" y="32"/>
                    <a:pt x="84" y="84"/>
                  </a:cubicBezTo>
                  <a:cubicBezTo>
                    <a:pt x="32" y="135"/>
                    <a:pt x="0" y="207"/>
                    <a:pt x="0" y="286"/>
                  </a:cubicBezTo>
                  <a:cubicBezTo>
                    <a:pt x="0" y="365"/>
                    <a:pt x="32" y="436"/>
                    <a:pt x="84" y="488"/>
                  </a:cubicBezTo>
                  <a:cubicBezTo>
                    <a:pt x="136" y="540"/>
                    <a:pt x="207" y="572"/>
                    <a:pt x="286" y="572"/>
                  </a:cubicBezTo>
                  <a:cubicBezTo>
                    <a:pt x="365" y="572"/>
                    <a:pt x="436" y="540"/>
                    <a:pt x="488" y="488"/>
                  </a:cubicBezTo>
                  <a:cubicBezTo>
                    <a:pt x="540" y="436"/>
                    <a:pt x="572" y="365"/>
                    <a:pt x="572" y="286"/>
                  </a:cubicBezTo>
                  <a:cubicBezTo>
                    <a:pt x="286" y="286"/>
                    <a:pt x="286" y="286"/>
                    <a:pt x="286" y="286"/>
                  </a:cubicBezTo>
                </a:path>
              </a:pathLst>
            </a:custGeom>
            <a:solidFill>
              <a:srgbClr val="D8D8D8"/>
            </a:solidFill>
            <a:ln w="9525" cmpd="sng">
              <a:solidFill>
                <a:srgbClr val="D8D8D8"/>
              </a:solidFill>
              <a:beve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33" name="Freeform 967">
              <a:extLst>
                <a:ext uri="{FF2B5EF4-FFF2-40B4-BE49-F238E27FC236}">
                  <a16:creationId xmlns:a16="http://schemas.microsoft.com/office/drawing/2014/main" id="{FDBDB5CC-D92B-46C5-9328-F32B5C3B16AA}"/>
                </a:ext>
              </a:extLst>
            </p:cNvPr>
            <p:cNvSpPr>
              <a:spLocks noEditPoints="1" noChangeArrowheads="1"/>
            </p:cNvSpPr>
            <p:nvPr/>
          </p:nvSpPr>
          <p:spPr bwMode="auto">
            <a:xfrm>
              <a:off x="1145208" y="2991904"/>
              <a:ext cx="1414462" cy="1416050"/>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10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4"/>
                    <a:pt x="220" y="634"/>
                    <a:pt x="220" y="634"/>
                  </a:cubicBezTo>
                  <a:cubicBezTo>
                    <a:pt x="237" y="641"/>
                    <a:pt x="255" y="646"/>
                    <a:pt x="274" y="649"/>
                  </a:cubicBezTo>
                  <a:cubicBezTo>
                    <a:pt x="273" y="653"/>
                    <a:pt x="273" y="653"/>
                    <a:pt x="273" y="653"/>
                  </a:cubicBezTo>
                  <a:cubicBezTo>
                    <a:pt x="254" y="650"/>
                    <a:pt x="236" y="645"/>
                    <a:pt x="218" y="639"/>
                  </a:cubicBezTo>
                  <a:moveTo>
                    <a:pt x="441" y="634"/>
                  </a:moveTo>
                  <a:cubicBezTo>
                    <a:pt x="459" y="627"/>
                    <a:pt x="476" y="619"/>
                    <a:pt x="492" y="610"/>
                  </a:cubicBezTo>
                  <a:cubicBezTo>
                    <a:pt x="494" y="614"/>
                    <a:pt x="494" y="614"/>
                    <a:pt x="494" y="614"/>
                  </a:cubicBezTo>
                  <a:cubicBezTo>
                    <a:pt x="478" y="623"/>
                    <a:pt x="461" y="631"/>
                    <a:pt x="443" y="638"/>
                  </a:cubicBezTo>
                  <a:cubicBezTo>
                    <a:pt x="441" y="634"/>
                    <a:pt x="441" y="634"/>
                    <a:pt x="441" y="634"/>
                  </a:cubicBezTo>
                  <a:moveTo>
                    <a:pt x="119" y="582"/>
                  </a:moveTo>
                  <a:cubicBezTo>
                    <a:pt x="122" y="579"/>
                    <a:pt x="122" y="579"/>
                    <a:pt x="122" y="579"/>
                  </a:cubicBezTo>
                  <a:cubicBezTo>
                    <a:pt x="136" y="591"/>
                    <a:pt x="152" y="602"/>
                    <a:pt x="168" y="611"/>
                  </a:cubicBezTo>
                  <a:cubicBezTo>
                    <a:pt x="166" y="615"/>
                    <a:pt x="166" y="615"/>
                    <a:pt x="166" y="615"/>
                  </a:cubicBezTo>
                  <a:cubicBezTo>
                    <a:pt x="149" y="605"/>
                    <a:pt x="134" y="595"/>
                    <a:pt x="119" y="582"/>
                  </a:cubicBezTo>
                  <a:moveTo>
                    <a:pt x="538" y="577"/>
                  </a:moveTo>
                  <a:cubicBezTo>
                    <a:pt x="553" y="565"/>
                    <a:pt x="566" y="551"/>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09"/>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5"/>
                    <a:pt x="9" y="275"/>
                    <a:pt x="9" y="275"/>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9"/>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1"/>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2"/>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9"/>
                  </a:moveTo>
                  <a:cubicBezTo>
                    <a:pt x="382" y="4"/>
                    <a:pt x="382" y="4"/>
                    <a:pt x="382" y="4"/>
                  </a:cubicBezTo>
                  <a:cubicBezTo>
                    <a:pt x="401" y="7"/>
                    <a:pt x="419" y="12"/>
                    <a:pt x="437" y="18"/>
                  </a:cubicBezTo>
                  <a:cubicBezTo>
                    <a:pt x="436" y="22"/>
                    <a:pt x="436" y="22"/>
                    <a:pt x="436" y="22"/>
                  </a:cubicBezTo>
                  <a:cubicBezTo>
                    <a:pt x="418" y="16"/>
                    <a:pt x="400" y="12"/>
                    <a:pt x="381" y="9"/>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solidFill>
              <a:srgbClr val="B5734E"/>
            </a:solidFill>
            <a:ln>
              <a:solidFill>
                <a:srgbClr val="B5734E"/>
              </a:solid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400">
                <a:solidFill>
                  <a:srgbClr val="C00000"/>
                </a:solidFill>
                <a:sym typeface="宋体" panose="02010600030101010101" pitchFamily="2" charset="-122"/>
              </a:endParaRPr>
            </a:p>
          </p:txBody>
        </p:sp>
        <p:sp>
          <p:nvSpPr>
            <p:cNvPr id="34" name="Freeform 970">
              <a:extLst>
                <a:ext uri="{FF2B5EF4-FFF2-40B4-BE49-F238E27FC236}">
                  <a16:creationId xmlns:a16="http://schemas.microsoft.com/office/drawing/2014/main" id="{E0D8A633-5C5F-4D03-AD5E-6497CE29E5DB}"/>
                </a:ext>
              </a:extLst>
            </p:cNvPr>
            <p:cNvSpPr>
              <a:spLocks noEditPoints="1" noChangeArrowheads="1"/>
            </p:cNvSpPr>
            <p:nvPr/>
          </p:nvSpPr>
          <p:spPr bwMode="auto">
            <a:xfrm>
              <a:off x="1415083" y="4257142"/>
              <a:ext cx="792162" cy="107950"/>
            </a:xfrm>
            <a:custGeom>
              <a:avLst/>
              <a:gdLst>
                <a:gd name="T0" fmla="*/ 366 w 368"/>
                <a:gd name="T1" fmla="*/ 22 h 50"/>
                <a:gd name="T2" fmla="*/ 315 w 368"/>
                <a:gd name="T3" fmla="*/ 46 h 50"/>
                <a:gd name="T4" fmla="*/ 317 w 368"/>
                <a:gd name="T5" fmla="*/ 50 h 50"/>
                <a:gd name="T6" fmla="*/ 368 w 368"/>
                <a:gd name="T7" fmla="*/ 26 h 50"/>
                <a:gd name="T8" fmla="*/ 366 w 368"/>
                <a:gd name="T9" fmla="*/ 22 h 50"/>
                <a:gd name="T10" fmla="*/ 8 w 368"/>
                <a:gd name="T11" fmla="*/ 0 h 50"/>
                <a:gd name="T12" fmla="*/ 0 w 368"/>
                <a:gd name="T13" fmla="*/ 0 h 50"/>
                <a:gd name="T14" fmla="*/ 40 w 368"/>
                <a:gd name="T15" fmla="*/ 27 h 50"/>
                <a:gd name="T16" fmla="*/ 42 w 368"/>
                <a:gd name="T17" fmla="*/ 23 h 50"/>
                <a:gd name="T18" fmla="*/ 8 w 368"/>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50"/>
                <a:gd name="T32" fmla="*/ 368 w 368"/>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50">
                  <a:moveTo>
                    <a:pt x="366" y="22"/>
                  </a:moveTo>
                  <a:cubicBezTo>
                    <a:pt x="350" y="31"/>
                    <a:pt x="333" y="39"/>
                    <a:pt x="315" y="46"/>
                  </a:cubicBezTo>
                  <a:cubicBezTo>
                    <a:pt x="317" y="50"/>
                    <a:pt x="317" y="50"/>
                    <a:pt x="317" y="50"/>
                  </a:cubicBezTo>
                  <a:cubicBezTo>
                    <a:pt x="335" y="43"/>
                    <a:pt x="352" y="35"/>
                    <a:pt x="368" y="26"/>
                  </a:cubicBezTo>
                  <a:cubicBezTo>
                    <a:pt x="366" y="22"/>
                    <a:pt x="366" y="22"/>
                    <a:pt x="366" y="22"/>
                  </a:cubicBezTo>
                  <a:moveTo>
                    <a:pt x="8" y="0"/>
                  </a:moveTo>
                  <a:cubicBezTo>
                    <a:pt x="0" y="0"/>
                    <a:pt x="0" y="0"/>
                    <a:pt x="0" y="0"/>
                  </a:cubicBezTo>
                  <a:cubicBezTo>
                    <a:pt x="13" y="10"/>
                    <a:pt x="26" y="19"/>
                    <a:pt x="40" y="27"/>
                  </a:cubicBezTo>
                  <a:cubicBezTo>
                    <a:pt x="42" y="23"/>
                    <a:pt x="42" y="23"/>
                    <a:pt x="42" y="23"/>
                  </a:cubicBezTo>
                  <a:cubicBezTo>
                    <a:pt x="30" y="16"/>
                    <a:pt x="19" y="8"/>
                    <a:pt x="8" y="0"/>
                  </a:cubicBezTo>
                </a:path>
              </a:pathLst>
            </a:custGeom>
            <a:solidFill>
              <a:srgbClr val="B8CE4A"/>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400">
                <a:solidFill>
                  <a:srgbClr val="C00000"/>
                </a:solidFill>
                <a:sym typeface="宋体" panose="02010600030101010101" pitchFamily="2" charset="-122"/>
              </a:endParaRPr>
            </a:p>
          </p:txBody>
        </p:sp>
        <p:sp>
          <p:nvSpPr>
            <p:cNvPr id="35" name="TextBox 682">
              <a:extLst>
                <a:ext uri="{FF2B5EF4-FFF2-40B4-BE49-F238E27FC236}">
                  <a16:creationId xmlns:a16="http://schemas.microsoft.com/office/drawing/2014/main" id="{AC5B29AE-8BB2-492E-9A8A-37245EEBDF06}"/>
                </a:ext>
              </a:extLst>
            </p:cNvPr>
            <p:cNvSpPr>
              <a:spLocks noChangeArrowheads="1"/>
            </p:cNvSpPr>
            <p:nvPr/>
          </p:nvSpPr>
          <p:spPr bwMode="auto">
            <a:xfrm>
              <a:off x="1584136" y="3788969"/>
              <a:ext cx="594300" cy="37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sz="2665" b="1" dirty="0">
                  <a:solidFill>
                    <a:schemeClr val="tx1">
                      <a:lumMod val="65000"/>
                      <a:lumOff val="35000"/>
                    </a:schemeClr>
                  </a:solidFill>
                  <a:latin typeface="+mn-lt"/>
                  <a:ea typeface="方正中等线简体" pitchFamily="2" charset="-122"/>
                </a:rPr>
                <a:t>25</a:t>
              </a:r>
              <a:r>
                <a:rPr lang="en-US" sz="2135" b="1" dirty="0">
                  <a:solidFill>
                    <a:schemeClr val="tx1">
                      <a:lumMod val="65000"/>
                      <a:lumOff val="35000"/>
                    </a:schemeClr>
                  </a:solidFill>
                  <a:latin typeface="+mn-lt"/>
                  <a:ea typeface="方正中等线简体" pitchFamily="2" charset="-122"/>
                </a:rPr>
                <a:t>%</a:t>
              </a:r>
              <a:endParaRPr lang="zh-CN" altLang="en-US" sz="2665" b="1" dirty="0">
                <a:solidFill>
                  <a:schemeClr val="tx1">
                    <a:lumMod val="65000"/>
                    <a:lumOff val="35000"/>
                  </a:schemeClr>
                </a:solidFill>
                <a:latin typeface="+mn-lt"/>
                <a:ea typeface="方正中等线简体" pitchFamily="2" charset="-122"/>
              </a:endParaRPr>
            </a:p>
          </p:txBody>
        </p:sp>
      </p:grpSp>
      <p:grpSp>
        <p:nvGrpSpPr>
          <p:cNvPr id="36" name="组合 69">
            <a:extLst>
              <a:ext uri="{FF2B5EF4-FFF2-40B4-BE49-F238E27FC236}">
                <a16:creationId xmlns:a16="http://schemas.microsoft.com/office/drawing/2014/main" id="{71C0CC47-AB94-489F-81E7-66FA1DEC8A5D}"/>
              </a:ext>
            </a:extLst>
          </p:cNvPr>
          <p:cNvGrpSpPr/>
          <p:nvPr/>
        </p:nvGrpSpPr>
        <p:grpSpPr>
          <a:xfrm>
            <a:off x="6560986" y="4355523"/>
            <a:ext cx="1557609" cy="1559568"/>
            <a:chOff x="4977992" y="2991904"/>
            <a:chExt cx="1414462" cy="1416050"/>
          </a:xfrm>
        </p:grpSpPr>
        <p:sp>
          <p:nvSpPr>
            <p:cNvPr id="37" name="Freeform 964">
              <a:extLst>
                <a:ext uri="{FF2B5EF4-FFF2-40B4-BE49-F238E27FC236}">
                  <a16:creationId xmlns:a16="http://schemas.microsoft.com/office/drawing/2014/main" id="{6C0DD0CA-6A75-465F-B314-199FB224D5AB}"/>
                </a:ext>
              </a:extLst>
            </p:cNvPr>
            <p:cNvSpPr>
              <a:spLocks noChangeArrowheads="1"/>
            </p:cNvSpPr>
            <p:nvPr/>
          </p:nvSpPr>
          <p:spPr bwMode="auto">
            <a:xfrm>
              <a:off x="5686017" y="3085567"/>
              <a:ext cx="614362" cy="614362"/>
            </a:xfrm>
            <a:custGeom>
              <a:avLst/>
              <a:gdLst>
                <a:gd name="T0" fmla="*/ 202 w 286"/>
                <a:gd name="T1" fmla="*/ 84 h 286"/>
                <a:gd name="T2" fmla="*/ 0 w 286"/>
                <a:gd name="T3" fmla="*/ 0 h 286"/>
                <a:gd name="T4" fmla="*/ 0 w 286"/>
                <a:gd name="T5" fmla="*/ 286 h 286"/>
                <a:gd name="T6" fmla="*/ 286 w 286"/>
                <a:gd name="T7" fmla="*/ 286 h 286"/>
                <a:gd name="T8" fmla="*/ 202 w 286"/>
                <a:gd name="T9" fmla="*/ 84 h 286"/>
                <a:gd name="T10" fmla="*/ 0 60000 65536"/>
                <a:gd name="T11" fmla="*/ 0 60000 65536"/>
                <a:gd name="T12" fmla="*/ 0 60000 65536"/>
                <a:gd name="T13" fmla="*/ 0 60000 65536"/>
                <a:gd name="T14" fmla="*/ 0 60000 65536"/>
                <a:gd name="T15" fmla="*/ 0 w 286"/>
                <a:gd name="T16" fmla="*/ 0 h 286"/>
                <a:gd name="T17" fmla="*/ 286 w 286"/>
                <a:gd name="T18" fmla="*/ 286 h 286"/>
              </a:gdLst>
              <a:ahLst/>
              <a:cxnLst>
                <a:cxn ang="T10">
                  <a:pos x="T0" y="T1"/>
                </a:cxn>
                <a:cxn ang="T11">
                  <a:pos x="T2" y="T3"/>
                </a:cxn>
                <a:cxn ang="T12">
                  <a:pos x="T4" y="T5"/>
                </a:cxn>
                <a:cxn ang="T13">
                  <a:pos x="T6" y="T7"/>
                </a:cxn>
                <a:cxn ang="T14">
                  <a:pos x="T8" y="T9"/>
                </a:cxn>
              </a:cxnLst>
              <a:rect l="T15" t="T16" r="T17" b="T18"/>
              <a:pathLst>
                <a:path w="286" h="286">
                  <a:moveTo>
                    <a:pt x="202" y="84"/>
                  </a:moveTo>
                  <a:cubicBezTo>
                    <a:pt x="150" y="32"/>
                    <a:pt x="79" y="0"/>
                    <a:pt x="0" y="0"/>
                  </a:cubicBezTo>
                  <a:cubicBezTo>
                    <a:pt x="0" y="286"/>
                    <a:pt x="0" y="286"/>
                    <a:pt x="0" y="286"/>
                  </a:cubicBezTo>
                  <a:cubicBezTo>
                    <a:pt x="286" y="286"/>
                    <a:pt x="286" y="286"/>
                    <a:pt x="286" y="286"/>
                  </a:cubicBezTo>
                  <a:cubicBezTo>
                    <a:pt x="286" y="207"/>
                    <a:pt x="254" y="135"/>
                    <a:pt x="202" y="84"/>
                  </a:cubicBezTo>
                </a:path>
              </a:pathLst>
            </a:custGeom>
            <a:solidFill>
              <a:srgbClr val="95161D"/>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400">
                <a:solidFill>
                  <a:srgbClr val="C00000"/>
                </a:solidFill>
                <a:sym typeface="宋体" panose="02010600030101010101" pitchFamily="2" charset="-122"/>
              </a:endParaRPr>
            </a:p>
          </p:txBody>
        </p:sp>
        <p:sp>
          <p:nvSpPr>
            <p:cNvPr id="38" name="Freeform 965">
              <a:extLst>
                <a:ext uri="{FF2B5EF4-FFF2-40B4-BE49-F238E27FC236}">
                  <a16:creationId xmlns:a16="http://schemas.microsoft.com/office/drawing/2014/main" id="{97B65E88-46A8-49B0-BAA9-A8FEFC7FABAB}"/>
                </a:ext>
              </a:extLst>
            </p:cNvPr>
            <p:cNvSpPr>
              <a:spLocks noChangeArrowheads="1"/>
            </p:cNvSpPr>
            <p:nvPr/>
          </p:nvSpPr>
          <p:spPr bwMode="auto">
            <a:xfrm>
              <a:off x="5686017" y="3085567"/>
              <a:ext cx="614362" cy="614362"/>
            </a:xfrm>
            <a:custGeom>
              <a:avLst/>
              <a:gdLst>
                <a:gd name="T0" fmla="*/ 0 w 286"/>
                <a:gd name="T1" fmla="*/ 0 h 286"/>
                <a:gd name="T2" fmla="*/ 0 w 286"/>
                <a:gd name="T3" fmla="*/ 286 h 286"/>
                <a:gd name="T4" fmla="*/ 286 w 286"/>
                <a:gd name="T5" fmla="*/ 286 h 286"/>
                <a:gd name="T6" fmla="*/ 286 w 286"/>
                <a:gd name="T7" fmla="*/ 286 h 286"/>
                <a:gd name="T8" fmla="*/ 202 w 286"/>
                <a:gd name="T9" fmla="*/ 84 h 286"/>
                <a:gd name="T10" fmla="*/ 0 w 286"/>
                <a:gd name="T11" fmla="*/ 0 h 286"/>
                <a:gd name="T12" fmla="*/ 0 60000 65536"/>
                <a:gd name="T13" fmla="*/ 0 60000 65536"/>
                <a:gd name="T14" fmla="*/ 0 60000 65536"/>
                <a:gd name="T15" fmla="*/ 0 60000 65536"/>
                <a:gd name="T16" fmla="*/ 0 60000 65536"/>
                <a:gd name="T17" fmla="*/ 0 60000 65536"/>
                <a:gd name="T18" fmla="*/ 0 w 286"/>
                <a:gd name="T19" fmla="*/ 0 h 286"/>
                <a:gd name="T20" fmla="*/ 286 w 286"/>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6" h="286">
                  <a:moveTo>
                    <a:pt x="0" y="0"/>
                  </a:moveTo>
                  <a:cubicBezTo>
                    <a:pt x="0" y="286"/>
                    <a:pt x="0" y="286"/>
                    <a:pt x="0" y="286"/>
                  </a:cubicBezTo>
                  <a:cubicBezTo>
                    <a:pt x="286" y="286"/>
                    <a:pt x="286" y="286"/>
                    <a:pt x="286" y="286"/>
                  </a:cubicBezTo>
                  <a:cubicBezTo>
                    <a:pt x="286" y="286"/>
                    <a:pt x="286" y="286"/>
                    <a:pt x="286" y="286"/>
                  </a:cubicBezTo>
                  <a:cubicBezTo>
                    <a:pt x="286" y="207"/>
                    <a:pt x="254" y="135"/>
                    <a:pt x="202" y="84"/>
                  </a:cubicBezTo>
                  <a:cubicBezTo>
                    <a:pt x="150" y="32"/>
                    <a:pt x="79" y="0"/>
                    <a:pt x="0" y="0"/>
                  </a:cubicBezTo>
                </a:path>
              </a:pathLst>
            </a:custGeom>
            <a:solidFill>
              <a:schemeClr val="accent4"/>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39" name="Freeform 966">
              <a:extLst>
                <a:ext uri="{FF2B5EF4-FFF2-40B4-BE49-F238E27FC236}">
                  <a16:creationId xmlns:a16="http://schemas.microsoft.com/office/drawing/2014/main" id="{141C76B5-8BBC-43E2-B07B-7F4DD1FCEB92}"/>
                </a:ext>
              </a:extLst>
            </p:cNvPr>
            <p:cNvSpPr>
              <a:spLocks noChangeArrowheads="1"/>
            </p:cNvSpPr>
            <p:nvPr/>
          </p:nvSpPr>
          <p:spPr bwMode="auto">
            <a:xfrm>
              <a:off x="5070067" y="3085567"/>
              <a:ext cx="1230312" cy="1230312"/>
            </a:xfrm>
            <a:custGeom>
              <a:avLst/>
              <a:gdLst>
                <a:gd name="T0" fmla="*/ 286 w 572"/>
                <a:gd name="T1" fmla="*/ 286 h 572"/>
                <a:gd name="T2" fmla="*/ 286 w 572"/>
                <a:gd name="T3" fmla="*/ 0 h 572"/>
                <a:gd name="T4" fmla="*/ 84 w 572"/>
                <a:gd name="T5" fmla="*/ 84 h 572"/>
                <a:gd name="T6" fmla="*/ 0 w 572"/>
                <a:gd name="T7" fmla="*/ 286 h 572"/>
                <a:gd name="T8" fmla="*/ 84 w 572"/>
                <a:gd name="T9" fmla="*/ 488 h 572"/>
                <a:gd name="T10" fmla="*/ 286 w 572"/>
                <a:gd name="T11" fmla="*/ 572 h 572"/>
                <a:gd name="T12" fmla="*/ 488 w 572"/>
                <a:gd name="T13" fmla="*/ 488 h 572"/>
                <a:gd name="T14" fmla="*/ 572 w 572"/>
                <a:gd name="T15" fmla="*/ 286 h 572"/>
                <a:gd name="T16" fmla="*/ 286 w 572"/>
                <a:gd name="T17" fmla="*/ 286 h 5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2"/>
                <a:gd name="T28" fmla="*/ 0 h 572"/>
                <a:gd name="T29" fmla="*/ 572 w 572"/>
                <a:gd name="T30" fmla="*/ 572 h 5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2" h="572">
                  <a:moveTo>
                    <a:pt x="286" y="286"/>
                  </a:moveTo>
                  <a:cubicBezTo>
                    <a:pt x="286" y="0"/>
                    <a:pt x="286" y="0"/>
                    <a:pt x="286" y="0"/>
                  </a:cubicBezTo>
                  <a:cubicBezTo>
                    <a:pt x="207" y="0"/>
                    <a:pt x="136" y="32"/>
                    <a:pt x="84" y="84"/>
                  </a:cubicBezTo>
                  <a:cubicBezTo>
                    <a:pt x="32" y="135"/>
                    <a:pt x="0" y="207"/>
                    <a:pt x="0" y="286"/>
                  </a:cubicBezTo>
                  <a:cubicBezTo>
                    <a:pt x="0" y="365"/>
                    <a:pt x="32" y="436"/>
                    <a:pt x="84" y="488"/>
                  </a:cubicBezTo>
                  <a:cubicBezTo>
                    <a:pt x="136" y="540"/>
                    <a:pt x="207" y="572"/>
                    <a:pt x="286" y="572"/>
                  </a:cubicBezTo>
                  <a:cubicBezTo>
                    <a:pt x="365" y="572"/>
                    <a:pt x="436" y="540"/>
                    <a:pt x="488" y="488"/>
                  </a:cubicBezTo>
                  <a:cubicBezTo>
                    <a:pt x="540" y="436"/>
                    <a:pt x="572" y="365"/>
                    <a:pt x="572" y="286"/>
                  </a:cubicBezTo>
                  <a:cubicBezTo>
                    <a:pt x="286" y="286"/>
                    <a:pt x="286" y="286"/>
                    <a:pt x="286" y="286"/>
                  </a:cubicBezTo>
                </a:path>
              </a:pathLst>
            </a:custGeom>
            <a:solidFill>
              <a:srgbClr val="D8D8D8"/>
            </a:solidFill>
            <a:ln w="9525" cmpd="sng">
              <a:solidFill>
                <a:srgbClr val="D8D8D8"/>
              </a:solidFill>
              <a:beve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40" name="Freeform 967">
              <a:extLst>
                <a:ext uri="{FF2B5EF4-FFF2-40B4-BE49-F238E27FC236}">
                  <a16:creationId xmlns:a16="http://schemas.microsoft.com/office/drawing/2014/main" id="{E5570144-29D8-4BD7-9AAC-D95C3C17547D}"/>
                </a:ext>
              </a:extLst>
            </p:cNvPr>
            <p:cNvSpPr>
              <a:spLocks noEditPoints="1" noChangeArrowheads="1"/>
            </p:cNvSpPr>
            <p:nvPr/>
          </p:nvSpPr>
          <p:spPr bwMode="auto">
            <a:xfrm>
              <a:off x="4977992" y="2991904"/>
              <a:ext cx="1414462" cy="1416050"/>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10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4"/>
                    <a:pt x="220" y="634"/>
                    <a:pt x="220" y="634"/>
                  </a:cubicBezTo>
                  <a:cubicBezTo>
                    <a:pt x="237" y="641"/>
                    <a:pt x="255" y="646"/>
                    <a:pt x="274" y="649"/>
                  </a:cubicBezTo>
                  <a:cubicBezTo>
                    <a:pt x="273" y="653"/>
                    <a:pt x="273" y="653"/>
                    <a:pt x="273" y="653"/>
                  </a:cubicBezTo>
                  <a:cubicBezTo>
                    <a:pt x="254" y="650"/>
                    <a:pt x="236" y="645"/>
                    <a:pt x="218" y="639"/>
                  </a:cubicBezTo>
                  <a:moveTo>
                    <a:pt x="441" y="634"/>
                  </a:moveTo>
                  <a:cubicBezTo>
                    <a:pt x="459" y="627"/>
                    <a:pt x="476" y="619"/>
                    <a:pt x="492" y="610"/>
                  </a:cubicBezTo>
                  <a:cubicBezTo>
                    <a:pt x="494" y="614"/>
                    <a:pt x="494" y="614"/>
                    <a:pt x="494" y="614"/>
                  </a:cubicBezTo>
                  <a:cubicBezTo>
                    <a:pt x="478" y="623"/>
                    <a:pt x="461" y="631"/>
                    <a:pt x="443" y="638"/>
                  </a:cubicBezTo>
                  <a:cubicBezTo>
                    <a:pt x="441" y="634"/>
                    <a:pt x="441" y="634"/>
                    <a:pt x="441" y="634"/>
                  </a:cubicBezTo>
                  <a:moveTo>
                    <a:pt x="119" y="582"/>
                  </a:moveTo>
                  <a:cubicBezTo>
                    <a:pt x="122" y="579"/>
                    <a:pt x="122" y="579"/>
                    <a:pt x="122" y="579"/>
                  </a:cubicBezTo>
                  <a:cubicBezTo>
                    <a:pt x="136" y="591"/>
                    <a:pt x="152" y="602"/>
                    <a:pt x="168" y="611"/>
                  </a:cubicBezTo>
                  <a:cubicBezTo>
                    <a:pt x="166" y="615"/>
                    <a:pt x="166" y="615"/>
                    <a:pt x="166" y="615"/>
                  </a:cubicBezTo>
                  <a:cubicBezTo>
                    <a:pt x="149" y="605"/>
                    <a:pt x="134" y="595"/>
                    <a:pt x="119" y="582"/>
                  </a:cubicBezTo>
                  <a:moveTo>
                    <a:pt x="538" y="577"/>
                  </a:moveTo>
                  <a:cubicBezTo>
                    <a:pt x="553" y="565"/>
                    <a:pt x="566" y="551"/>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09"/>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5"/>
                    <a:pt x="9" y="275"/>
                    <a:pt x="9" y="275"/>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9"/>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1"/>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2"/>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9"/>
                  </a:moveTo>
                  <a:cubicBezTo>
                    <a:pt x="382" y="4"/>
                    <a:pt x="382" y="4"/>
                    <a:pt x="382" y="4"/>
                  </a:cubicBezTo>
                  <a:cubicBezTo>
                    <a:pt x="401" y="7"/>
                    <a:pt x="419" y="12"/>
                    <a:pt x="437" y="18"/>
                  </a:cubicBezTo>
                  <a:cubicBezTo>
                    <a:pt x="436" y="22"/>
                    <a:pt x="436" y="22"/>
                    <a:pt x="436" y="22"/>
                  </a:cubicBezTo>
                  <a:cubicBezTo>
                    <a:pt x="418" y="16"/>
                    <a:pt x="400" y="12"/>
                    <a:pt x="381" y="9"/>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solidFill>
              <a:srgbClr val="8B492A"/>
            </a:solidFill>
            <a:ln>
              <a:solidFill>
                <a:srgbClr val="8B492A"/>
              </a:solid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2135" dirty="0">
                <a:solidFill>
                  <a:srgbClr val="C00000"/>
                </a:solidFill>
                <a:sym typeface="宋体" panose="02010600030101010101" pitchFamily="2" charset="-122"/>
              </a:endParaRPr>
            </a:p>
          </p:txBody>
        </p:sp>
        <p:sp>
          <p:nvSpPr>
            <p:cNvPr id="41" name="TextBox 682">
              <a:extLst>
                <a:ext uri="{FF2B5EF4-FFF2-40B4-BE49-F238E27FC236}">
                  <a16:creationId xmlns:a16="http://schemas.microsoft.com/office/drawing/2014/main" id="{C615EC69-144D-4861-ADC9-2477794AD1F2}"/>
                </a:ext>
              </a:extLst>
            </p:cNvPr>
            <p:cNvSpPr>
              <a:spLocks noChangeArrowheads="1"/>
            </p:cNvSpPr>
            <p:nvPr/>
          </p:nvSpPr>
          <p:spPr bwMode="auto">
            <a:xfrm>
              <a:off x="5388072" y="3788968"/>
              <a:ext cx="594300" cy="37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sz="2665" b="1" dirty="0">
                  <a:solidFill>
                    <a:schemeClr val="tx1">
                      <a:lumMod val="65000"/>
                      <a:lumOff val="35000"/>
                    </a:schemeClr>
                  </a:solidFill>
                  <a:latin typeface="+mn-lt"/>
                  <a:ea typeface="方正中等线简体" pitchFamily="2" charset="-122"/>
                </a:rPr>
                <a:t>25</a:t>
              </a:r>
              <a:r>
                <a:rPr lang="en-US" sz="2135" b="1" dirty="0">
                  <a:solidFill>
                    <a:schemeClr val="tx1">
                      <a:lumMod val="65000"/>
                      <a:lumOff val="35000"/>
                    </a:schemeClr>
                  </a:solidFill>
                  <a:latin typeface="+mn-lt"/>
                  <a:ea typeface="方正中等线简体" pitchFamily="2" charset="-122"/>
                </a:rPr>
                <a:t>%</a:t>
              </a:r>
              <a:endParaRPr lang="zh-CN" altLang="en-US" sz="2135" b="1" dirty="0">
                <a:solidFill>
                  <a:schemeClr val="tx1">
                    <a:lumMod val="65000"/>
                    <a:lumOff val="35000"/>
                  </a:schemeClr>
                </a:solidFill>
                <a:latin typeface="+mn-lt"/>
                <a:ea typeface="方正中等线简体" pitchFamily="2" charset="-122"/>
              </a:endParaRPr>
            </a:p>
          </p:txBody>
        </p:sp>
      </p:grpSp>
      <p:grpSp>
        <p:nvGrpSpPr>
          <p:cNvPr id="42" name="Group 41">
            <a:extLst>
              <a:ext uri="{FF2B5EF4-FFF2-40B4-BE49-F238E27FC236}">
                <a16:creationId xmlns:a16="http://schemas.microsoft.com/office/drawing/2014/main" id="{F9CE1430-25C0-47CB-BC82-CBDFA985D6D9}"/>
              </a:ext>
            </a:extLst>
          </p:cNvPr>
          <p:cNvGrpSpPr/>
          <p:nvPr/>
        </p:nvGrpSpPr>
        <p:grpSpPr>
          <a:xfrm>
            <a:off x="3531955" y="2095948"/>
            <a:ext cx="2326378" cy="1027619"/>
            <a:chOff x="5040760" y="2312481"/>
            <a:chExt cx="2326378" cy="1027619"/>
          </a:xfrm>
        </p:grpSpPr>
        <p:sp>
          <p:nvSpPr>
            <p:cNvPr id="43" name="Rectangle 42">
              <a:extLst>
                <a:ext uri="{FF2B5EF4-FFF2-40B4-BE49-F238E27FC236}">
                  <a16:creationId xmlns:a16="http://schemas.microsoft.com/office/drawing/2014/main" id="{CB77EAC7-7BBC-4E92-AF17-E95A6CC0FD1D}"/>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44" name="Rectangle 43">
              <a:extLst>
                <a:ext uri="{FF2B5EF4-FFF2-40B4-BE49-F238E27FC236}">
                  <a16:creationId xmlns:a16="http://schemas.microsoft.com/office/drawing/2014/main" id="{D8D34FE3-E2B0-4364-B1A1-8F52ECBF4FFF}"/>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45" name="Group 44">
            <a:extLst>
              <a:ext uri="{FF2B5EF4-FFF2-40B4-BE49-F238E27FC236}">
                <a16:creationId xmlns:a16="http://schemas.microsoft.com/office/drawing/2014/main" id="{C9156885-1480-4C59-BE36-147D5FDE8763}"/>
              </a:ext>
            </a:extLst>
          </p:cNvPr>
          <p:cNvGrpSpPr/>
          <p:nvPr/>
        </p:nvGrpSpPr>
        <p:grpSpPr>
          <a:xfrm>
            <a:off x="8599001" y="2192407"/>
            <a:ext cx="2326378" cy="1027619"/>
            <a:chOff x="5040760" y="2312481"/>
            <a:chExt cx="2326378" cy="1027619"/>
          </a:xfrm>
        </p:grpSpPr>
        <p:sp>
          <p:nvSpPr>
            <p:cNvPr id="46" name="Rectangle 45">
              <a:extLst>
                <a:ext uri="{FF2B5EF4-FFF2-40B4-BE49-F238E27FC236}">
                  <a16:creationId xmlns:a16="http://schemas.microsoft.com/office/drawing/2014/main" id="{B3432FE2-733E-4CEC-9BDF-1E83D41F914A}"/>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47" name="Rectangle 46">
              <a:extLst>
                <a:ext uri="{FF2B5EF4-FFF2-40B4-BE49-F238E27FC236}">
                  <a16:creationId xmlns:a16="http://schemas.microsoft.com/office/drawing/2014/main" id="{1CEA1BBC-8248-4BF6-9B16-5AD8D1068401}"/>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48" name="Group 47">
            <a:extLst>
              <a:ext uri="{FF2B5EF4-FFF2-40B4-BE49-F238E27FC236}">
                <a16:creationId xmlns:a16="http://schemas.microsoft.com/office/drawing/2014/main" id="{80B63072-8F6E-418D-9DC3-82787A85878D}"/>
              </a:ext>
            </a:extLst>
          </p:cNvPr>
          <p:cNvGrpSpPr/>
          <p:nvPr/>
        </p:nvGrpSpPr>
        <p:grpSpPr>
          <a:xfrm>
            <a:off x="3479647" y="4623642"/>
            <a:ext cx="2326378" cy="1027619"/>
            <a:chOff x="5040760" y="2312481"/>
            <a:chExt cx="2326378" cy="1027619"/>
          </a:xfrm>
        </p:grpSpPr>
        <p:sp>
          <p:nvSpPr>
            <p:cNvPr id="49" name="Rectangle 48">
              <a:extLst>
                <a:ext uri="{FF2B5EF4-FFF2-40B4-BE49-F238E27FC236}">
                  <a16:creationId xmlns:a16="http://schemas.microsoft.com/office/drawing/2014/main" id="{B0275C8F-156A-4D7C-83FE-8F3AFA311E99}"/>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50" name="Rectangle 49">
              <a:extLst>
                <a:ext uri="{FF2B5EF4-FFF2-40B4-BE49-F238E27FC236}">
                  <a16:creationId xmlns:a16="http://schemas.microsoft.com/office/drawing/2014/main" id="{D1784F30-490F-4EFB-B42B-357081D782BE}"/>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51" name="Group 50">
            <a:extLst>
              <a:ext uri="{FF2B5EF4-FFF2-40B4-BE49-F238E27FC236}">
                <a16:creationId xmlns:a16="http://schemas.microsoft.com/office/drawing/2014/main" id="{78663E62-01C0-449B-AD69-6D5A2760A700}"/>
              </a:ext>
            </a:extLst>
          </p:cNvPr>
          <p:cNvGrpSpPr/>
          <p:nvPr/>
        </p:nvGrpSpPr>
        <p:grpSpPr>
          <a:xfrm>
            <a:off x="8599000" y="4623642"/>
            <a:ext cx="2326378" cy="1027619"/>
            <a:chOff x="5040760" y="2312481"/>
            <a:chExt cx="2326378" cy="1027619"/>
          </a:xfrm>
        </p:grpSpPr>
        <p:sp>
          <p:nvSpPr>
            <p:cNvPr id="52" name="Rectangle 51">
              <a:extLst>
                <a:ext uri="{FF2B5EF4-FFF2-40B4-BE49-F238E27FC236}">
                  <a16:creationId xmlns:a16="http://schemas.microsoft.com/office/drawing/2014/main" id="{AD54BF3B-6C9C-4CC3-A46D-23D854A557FB}"/>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53" name="Rectangle 52">
              <a:extLst>
                <a:ext uri="{FF2B5EF4-FFF2-40B4-BE49-F238E27FC236}">
                  <a16:creationId xmlns:a16="http://schemas.microsoft.com/office/drawing/2014/main" id="{1727066B-F663-4E6E-9591-AF4623EA7E82}"/>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sp>
        <p:nvSpPr>
          <p:cNvPr id="54" name="TextBox 53">
            <a:extLst>
              <a:ext uri="{FF2B5EF4-FFF2-40B4-BE49-F238E27FC236}">
                <a16:creationId xmlns:a16="http://schemas.microsoft.com/office/drawing/2014/main" id="{E4CC2B29-1495-4138-B10F-C8BC14D2B568}"/>
              </a:ext>
            </a:extLst>
          </p:cNvPr>
          <p:cNvSpPr txBox="1"/>
          <p:nvPr/>
        </p:nvSpPr>
        <p:spPr>
          <a:xfrm>
            <a:off x="2863042" y="423666"/>
            <a:ext cx="6493717" cy="1200329"/>
          </a:xfrm>
          <a:prstGeom prst="rect">
            <a:avLst/>
          </a:prstGeom>
          <a:noFill/>
        </p:spPr>
        <p:txBody>
          <a:bodyPr wrap="square" rtlCol="0">
            <a:spAutoFit/>
          </a:bodyPr>
          <a:lstStyle/>
          <a:p>
            <a:pPr algn="ctr"/>
            <a:r>
              <a:rPr lang="en-US" sz="3600" b="1" dirty="0">
                <a:solidFill>
                  <a:srgbClr val="733D25"/>
                </a:solidFill>
              </a:rPr>
              <a:t>COFFEE </a:t>
            </a:r>
          </a:p>
          <a:p>
            <a:pPr algn="ctr"/>
            <a:r>
              <a:rPr lang="en-US" sz="3600" b="1" dirty="0">
                <a:solidFill>
                  <a:schemeClr val="bg1">
                    <a:lumMod val="65000"/>
                  </a:schemeClr>
                </a:solidFill>
              </a:rPr>
              <a:t>POWERPOINT </a:t>
            </a:r>
            <a:r>
              <a:rPr lang="en-US" sz="3600" b="1" dirty="0"/>
              <a:t>TEMPLATE</a:t>
            </a:r>
          </a:p>
        </p:txBody>
      </p:sp>
    </p:spTree>
    <p:extLst>
      <p:ext uri="{BB962C8B-B14F-4D97-AF65-F5344CB8AC3E}">
        <p14:creationId xmlns:p14="http://schemas.microsoft.com/office/powerpoint/2010/main" val="190841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anim calcmode="lin" valueType="num">
                                      <p:cBhvr>
                                        <p:cTn id="17" dur="500" fill="hold"/>
                                        <p:tgtEl>
                                          <p:spTgt spid="36"/>
                                        </p:tgtEl>
                                        <p:attrNameLst>
                                          <p:attrName>ppt_x</p:attrName>
                                        </p:attrNameLst>
                                      </p:cBhvr>
                                      <p:tavLst>
                                        <p:tav tm="0">
                                          <p:val>
                                            <p:fltVal val="0.5"/>
                                          </p:val>
                                        </p:tav>
                                        <p:tav tm="100000">
                                          <p:val>
                                            <p:strVal val="#ppt_x"/>
                                          </p:val>
                                        </p:tav>
                                      </p:tavLst>
                                    </p:anim>
                                    <p:anim calcmode="lin" valueType="num">
                                      <p:cBhvr>
                                        <p:cTn id="18" dur="500" fill="hold"/>
                                        <p:tgtEl>
                                          <p:spTgt spid="36"/>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25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anim calcmode="lin" valueType="num">
                                      <p:cBhvr>
                                        <p:cTn id="24" dur="500" fill="hold"/>
                                        <p:tgtEl>
                                          <p:spTgt spid="20"/>
                                        </p:tgtEl>
                                        <p:attrNameLst>
                                          <p:attrName>ppt_x</p:attrName>
                                        </p:attrNameLst>
                                      </p:cBhvr>
                                      <p:tavLst>
                                        <p:tav tm="0">
                                          <p:val>
                                            <p:fltVal val="0.5"/>
                                          </p:val>
                                        </p:tav>
                                        <p:tav tm="100000">
                                          <p:val>
                                            <p:strVal val="#ppt_x"/>
                                          </p:val>
                                        </p:tav>
                                      </p:tavLst>
                                    </p:anim>
                                    <p:anim calcmode="lin" valueType="num">
                                      <p:cBhvr>
                                        <p:cTn id="25" dur="500" fill="hold"/>
                                        <p:tgtEl>
                                          <p:spTgt spid="20"/>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25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childTnLst>
                          </p:cTn>
                        </p:par>
                        <p:par>
                          <p:cTn id="33" fill="hold">
                            <p:stCondLst>
                              <p:cond delay="750"/>
                            </p:stCondLst>
                            <p:childTnLst>
                              <p:par>
                                <p:cTn id="34" presetID="26" presetClass="emph" presetSubtype="0" fill="hold" nodeType="afterEffect">
                                  <p:stCondLst>
                                    <p:cond delay="0"/>
                                  </p:stCondLst>
                                  <p:childTnLst>
                                    <p:animEffect transition="out" filter="fade">
                                      <p:cBhvr>
                                        <p:cTn id="35" dur="500" tmFilter="0, 0; .2, .5; .8, .5; 1, 0"/>
                                        <p:tgtEl>
                                          <p:spTgt spid="13"/>
                                        </p:tgtEl>
                                      </p:cBhvr>
                                    </p:animEffect>
                                    <p:animScale>
                                      <p:cBhvr>
                                        <p:cTn id="36" dur="250" autoRev="1" fill="hold"/>
                                        <p:tgtEl>
                                          <p:spTgt spid="13"/>
                                        </p:tgtEl>
                                      </p:cBhvr>
                                      <p:by x="105000" y="105000"/>
                                    </p:animScale>
                                  </p:childTnLst>
                                </p:cTn>
                              </p:par>
                              <p:par>
                                <p:cTn id="37" presetID="26" presetClass="emph" presetSubtype="0" fill="hold" nodeType="withEffect">
                                  <p:stCondLst>
                                    <p:cond delay="250"/>
                                  </p:stCondLst>
                                  <p:childTnLst>
                                    <p:animEffect transition="out" filter="fade">
                                      <p:cBhvr>
                                        <p:cTn id="38" dur="500" tmFilter="0, 0; .2, .5; .8, .5; 1, 0"/>
                                        <p:tgtEl>
                                          <p:spTgt spid="36"/>
                                        </p:tgtEl>
                                      </p:cBhvr>
                                    </p:animEffect>
                                    <p:animScale>
                                      <p:cBhvr>
                                        <p:cTn id="39" dur="250" autoRev="1" fill="hold"/>
                                        <p:tgtEl>
                                          <p:spTgt spid="36"/>
                                        </p:tgtEl>
                                      </p:cBhvr>
                                      <p:by x="105000" y="105000"/>
                                    </p:animScale>
                                  </p:childTnLst>
                                </p:cTn>
                              </p:par>
                              <p:par>
                                <p:cTn id="40" presetID="26" presetClass="emph" presetSubtype="0" fill="hold" nodeType="withEffect">
                                  <p:stCondLst>
                                    <p:cond delay="500"/>
                                  </p:stCondLst>
                                  <p:childTnLst>
                                    <p:animEffect transition="out" filter="fade">
                                      <p:cBhvr>
                                        <p:cTn id="41" dur="500" tmFilter="0, 0; .2, .5; .8, .5; 1, 0"/>
                                        <p:tgtEl>
                                          <p:spTgt spid="20"/>
                                        </p:tgtEl>
                                      </p:cBhvr>
                                    </p:animEffect>
                                    <p:animScale>
                                      <p:cBhvr>
                                        <p:cTn id="42" dur="250" autoRev="1" fill="hold"/>
                                        <p:tgtEl>
                                          <p:spTgt spid="20"/>
                                        </p:tgtEl>
                                      </p:cBhvr>
                                      <p:by x="105000" y="105000"/>
                                    </p:animScale>
                                  </p:childTnLst>
                                </p:cTn>
                              </p:par>
                              <p:par>
                                <p:cTn id="43" presetID="26" presetClass="emph" presetSubtype="0" fill="hold" nodeType="withEffect">
                                  <p:stCondLst>
                                    <p:cond delay="750"/>
                                  </p:stCondLst>
                                  <p:childTnLst>
                                    <p:animEffect transition="out" filter="fade">
                                      <p:cBhvr>
                                        <p:cTn id="44" dur="500" tmFilter="0, 0; .2, .5; .8, .5; 1, 0"/>
                                        <p:tgtEl>
                                          <p:spTgt spid="29"/>
                                        </p:tgtEl>
                                      </p:cBhvr>
                                    </p:animEffect>
                                    <p:animScale>
                                      <p:cBhvr>
                                        <p:cTn id="45"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淘宝店chenying0907 10">
            <a:extLst>
              <a:ext uri="{FF2B5EF4-FFF2-40B4-BE49-F238E27FC236}">
                <a16:creationId xmlns:a16="http://schemas.microsoft.com/office/drawing/2014/main" id="{2A37309B-7C44-4F20-AC8C-6B179DC3FCCE}"/>
              </a:ext>
            </a:extLst>
          </p:cNvPr>
          <p:cNvSpPr/>
          <p:nvPr/>
        </p:nvSpPr>
        <p:spPr bwMode="auto">
          <a:xfrm>
            <a:off x="7009460" y="3643631"/>
            <a:ext cx="449892" cy="605904"/>
          </a:xfrm>
          <a:prstGeom prst="rect">
            <a:avLst/>
          </a:prstGeom>
          <a:solidFill>
            <a:schemeClr val="accent1">
              <a:alpha val="80000"/>
            </a:schemeClr>
          </a:solidFill>
          <a:ln w="12700" cap="flat" cmpd="sng" algn="ctr">
            <a:noFill/>
            <a:prstDash val="solid"/>
            <a:miter lim="800000"/>
          </a:ln>
          <a:effectLst/>
        </p:spPr>
        <p:txBody>
          <a:bodyPr anchor="ctr"/>
          <a:lstStyle/>
          <a:p>
            <a:pPr algn="ctr" defTabSz="521970">
              <a:defRPr/>
            </a:pPr>
            <a:endParaRPr lang="zh-CN" altLang="en-US" sz="1375" kern="0" dirty="0">
              <a:solidFill>
                <a:schemeClr val="tx1">
                  <a:lumMod val="50000"/>
                  <a:lumOff val="50000"/>
                </a:schemeClr>
              </a:solidFill>
              <a:latin typeface="Calibri" panose="020F0502020204030204"/>
              <a:ea typeface="宋体" panose="02010600030101010101" pitchFamily="2" charset="-122"/>
            </a:endParaRPr>
          </a:p>
        </p:txBody>
      </p:sp>
      <p:sp>
        <p:nvSpPr>
          <p:cNvPr id="37" name="淘宝店chenying0907 11">
            <a:extLst>
              <a:ext uri="{FF2B5EF4-FFF2-40B4-BE49-F238E27FC236}">
                <a16:creationId xmlns:a16="http://schemas.microsoft.com/office/drawing/2014/main" id="{64279374-944A-4597-8465-7076523262FB}"/>
              </a:ext>
            </a:extLst>
          </p:cNvPr>
          <p:cNvSpPr/>
          <p:nvPr/>
        </p:nvSpPr>
        <p:spPr bwMode="auto">
          <a:xfrm>
            <a:off x="7009460" y="2581788"/>
            <a:ext cx="449892" cy="1003792"/>
          </a:xfrm>
          <a:prstGeom prst="rect">
            <a:avLst/>
          </a:prstGeom>
          <a:solidFill>
            <a:schemeClr val="bg2">
              <a:lumMod val="75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38" name="淘宝店chenying0907 12">
            <a:extLst>
              <a:ext uri="{FF2B5EF4-FFF2-40B4-BE49-F238E27FC236}">
                <a16:creationId xmlns:a16="http://schemas.microsoft.com/office/drawing/2014/main" id="{AE949970-2B7C-4992-B0BC-70C4C8D4BA02}"/>
              </a:ext>
            </a:extLst>
          </p:cNvPr>
          <p:cNvSpPr/>
          <p:nvPr/>
        </p:nvSpPr>
        <p:spPr bwMode="auto">
          <a:xfrm>
            <a:off x="7009460" y="2136733"/>
            <a:ext cx="449892" cy="387004"/>
          </a:xfrm>
          <a:prstGeom prst="rect">
            <a:avLst/>
          </a:prstGeom>
          <a:solidFill>
            <a:schemeClr val="bg2"/>
          </a:solidFill>
          <a:ln w="12700" cap="flat" cmpd="sng" algn="ctr">
            <a:noFill/>
            <a:prstDash val="solid"/>
            <a:miter lim="800000"/>
          </a:ln>
          <a:effectLst/>
        </p:spPr>
        <p:txBody>
          <a:bodyPr anchor="ctr"/>
          <a:lstStyle/>
          <a:p>
            <a:pPr algn="ctr" defTabSz="521970">
              <a:defRPr/>
            </a:pPr>
            <a:endParaRPr lang="zh-CN" altLang="en-US" sz="1375" kern="0" dirty="0">
              <a:solidFill>
                <a:schemeClr val="tx1">
                  <a:lumMod val="50000"/>
                  <a:lumOff val="50000"/>
                </a:schemeClr>
              </a:solidFill>
              <a:latin typeface="Calibri" panose="020F0502020204030204"/>
              <a:ea typeface="宋体" panose="02010600030101010101" pitchFamily="2" charset="-122"/>
            </a:endParaRPr>
          </a:p>
        </p:txBody>
      </p:sp>
      <p:sp>
        <p:nvSpPr>
          <p:cNvPr id="40" name="淘宝店chenying0907 17">
            <a:extLst>
              <a:ext uri="{FF2B5EF4-FFF2-40B4-BE49-F238E27FC236}">
                <a16:creationId xmlns:a16="http://schemas.microsoft.com/office/drawing/2014/main" id="{75FFC27E-C4A6-440D-8F23-7E751FFEB3DB}"/>
              </a:ext>
            </a:extLst>
          </p:cNvPr>
          <p:cNvSpPr/>
          <p:nvPr/>
        </p:nvSpPr>
        <p:spPr bwMode="auto">
          <a:xfrm>
            <a:off x="7797978" y="3643631"/>
            <a:ext cx="449892" cy="605904"/>
          </a:xfrm>
          <a:prstGeom prst="rect">
            <a:avLst/>
          </a:prstGeom>
          <a:solidFill>
            <a:schemeClr val="accent1">
              <a:alpha val="80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41" name="淘宝店chenying0907 18">
            <a:extLst>
              <a:ext uri="{FF2B5EF4-FFF2-40B4-BE49-F238E27FC236}">
                <a16:creationId xmlns:a16="http://schemas.microsoft.com/office/drawing/2014/main" id="{3C42CC17-C278-4924-8EF1-3ABCADBF4D59}"/>
              </a:ext>
            </a:extLst>
          </p:cNvPr>
          <p:cNvSpPr/>
          <p:nvPr/>
        </p:nvSpPr>
        <p:spPr bwMode="auto">
          <a:xfrm>
            <a:off x="7797978" y="3041356"/>
            <a:ext cx="449892" cy="544225"/>
          </a:xfrm>
          <a:prstGeom prst="rect">
            <a:avLst/>
          </a:prstGeom>
          <a:solidFill>
            <a:schemeClr val="bg2">
              <a:lumMod val="75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42" name="淘宝店chenying0907 19">
            <a:extLst>
              <a:ext uri="{FF2B5EF4-FFF2-40B4-BE49-F238E27FC236}">
                <a16:creationId xmlns:a16="http://schemas.microsoft.com/office/drawing/2014/main" id="{63BAE7E2-1F5F-4343-8769-B0FDD1A5C6E1}"/>
              </a:ext>
            </a:extLst>
          </p:cNvPr>
          <p:cNvSpPr/>
          <p:nvPr/>
        </p:nvSpPr>
        <p:spPr bwMode="auto">
          <a:xfrm>
            <a:off x="7797978" y="1850109"/>
            <a:ext cx="449892" cy="1133196"/>
          </a:xfrm>
          <a:prstGeom prst="rect">
            <a:avLst/>
          </a:prstGeom>
          <a:solidFill>
            <a:schemeClr val="bg2"/>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44" name="淘宝店chenying0907 23">
            <a:extLst>
              <a:ext uri="{FF2B5EF4-FFF2-40B4-BE49-F238E27FC236}">
                <a16:creationId xmlns:a16="http://schemas.microsoft.com/office/drawing/2014/main" id="{935C5032-9E1F-44F0-92C9-DD573EE86686}"/>
              </a:ext>
            </a:extLst>
          </p:cNvPr>
          <p:cNvSpPr/>
          <p:nvPr/>
        </p:nvSpPr>
        <p:spPr bwMode="auto">
          <a:xfrm>
            <a:off x="8586500" y="3955653"/>
            <a:ext cx="449892" cy="293882"/>
          </a:xfrm>
          <a:prstGeom prst="rect">
            <a:avLst/>
          </a:prstGeom>
          <a:solidFill>
            <a:schemeClr val="accent1">
              <a:alpha val="80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45" name="淘宝店chenying0907 24">
            <a:extLst>
              <a:ext uri="{FF2B5EF4-FFF2-40B4-BE49-F238E27FC236}">
                <a16:creationId xmlns:a16="http://schemas.microsoft.com/office/drawing/2014/main" id="{45DB3E0E-C6E3-4976-912C-57905B481AF4}"/>
              </a:ext>
            </a:extLst>
          </p:cNvPr>
          <p:cNvSpPr/>
          <p:nvPr/>
        </p:nvSpPr>
        <p:spPr bwMode="auto">
          <a:xfrm>
            <a:off x="8586500" y="3046193"/>
            <a:ext cx="449892" cy="871970"/>
          </a:xfrm>
          <a:prstGeom prst="rect">
            <a:avLst/>
          </a:prstGeom>
          <a:solidFill>
            <a:schemeClr val="bg2">
              <a:lumMod val="75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46" name="淘宝店chenying0907 25">
            <a:extLst>
              <a:ext uri="{FF2B5EF4-FFF2-40B4-BE49-F238E27FC236}">
                <a16:creationId xmlns:a16="http://schemas.microsoft.com/office/drawing/2014/main" id="{85906B6D-1381-48ED-93D4-2DA3A38D0A69}"/>
              </a:ext>
            </a:extLst>
          </p:cNvPr>
          <p:cNvSpPr/>
          <p:nvPr/>
        </p:nvSpPr>
        <p:spPr bwMode="auto">
          <a:xfrm>
            <a:off x="8586500" y="2208087"/>
            <a:ext cx="449892" cy="775218"/>
          </a:xfrm>
          <a:prstGeom prst="rect">
            <a:avLst/>
          </a:prstGeom>
          <a:solidFill>
            <a:schemeClr val="bg2"/>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48" name="淘宝店chenying0907 29">
            <a:extLst>
              <a:ext uri="{FF2B5EF4-FFF2-40B4-BE49-F238E27FC236}">
                <a16:creationId xmlns:a16="http://schemas.microsoft.com/office/drawing/2014/main" id="{6E1B7510-E9F6-4FB8-A637-16B75A5E854F}"/>
              </a:ext>
            </a:extLst>
          </p:cNvPr>
          <p:cNvSpPr/>
          <p:nvPr/>
        </p:nvSpPr>
        <p:spPr bwMode="auto">
          <a:xfrm>
            <a:off x="9418835" y="3768291"/>
            <a:ext cx="448682" cy="495849"/>
          </a:xfrm>
          <a:prstGeom prst="rect">
            <a:avLst/>
          </a:prstGeom>
          <a:solidFill>
            <a:schemeClr val="accent1">
              <a:alpha val="80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49" name="淘宝店chenying0907 30">
            <a:extLst>
              <a:ext uri="{FF2B5EF4-FFF2-40B4-BE49-F238E27FC236}">
                <a16:creationId xmlns:a16="http://schemas.microsoft.com/office/drawing/2014/main" id="{D4461AA1-374B-45BB-9E18-F6AA348A3A6C}"/>
              </a:ext>
            </a:extLst>
          </p:cNvPr>
          <p:cNvSpPr/>
          <p:nvPr/>
        </p:nvSpPr>
        <p:spPr bwMode="auto">
          <a:xfrm>
            <a:off x="9418835" y="3041448"/>
            <a:ext cx="448682" cy="683305"/>
          </a:xfrm>
          <a:prstGeom prst="rect">
            <a:avLst/>
          </a:prstGeom>
          <a:solidFill>
            <a:schemeClr val="bg2">
              <a:lumMod val="75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50" name="淘宝店chenying0907 31">
            <a:extLst>
              <a:ext uri="{FF2B5EF4-FFF2-40B4-BE49-F238E27FC236}">
                <a16:creationId xmlns:a16="http://schemas.microsoft.com/office/drawing/2014/main" id="{F9879800-47D2-4F86-AA2A-CC9BFB67F8A1}"/>
              </a:ext>
            </a:extLst>
          </p:cNvPr>
          <p:cNvSpPr/>
          <p:nvPr/>
        </p:nvSpPr>
        <p:spPr bwMode="auto">
          <a:xfrm>
            <a:off x="9418835" y="1991699"/>
            <a:ext cx="448682" cy="1006211"/>
          </a:xfrm>
          <a:prstGeom prst="rect">
            <a:avLst/>
          </a:prstGeom>
          <a:solidFill>
            <a:schemeClr val="bg2"/>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52" name="淘宝店chenying0907 35">
            <a:extLst>
              <a:ext uri="{FF2B5EF4-FFF2-40B4-BE49-F238E27FC236}">
                <a16:creationId xmlns:a16="http://schemas.microsoft.com/office/drawing/2014/main" id="{A4B7DA95-521A-49A1-B038-8999D29FFE6A}"/>
              </a:ext>
            </a:extLst>
          </p:cNvPr>
          <p:cNvSpPr/>
          <p:nvPr/>
        </p:nvSpPr>
        <p:spPr bwMode="auto">
          <a:xfrm>
            <a:off x="10162330" y="4037891"/>
            <a:ext cx="449892" cy="211644"/>
          </a:xfrm>
          <a:prstGeom prst="rect">
            <a:avLst/>
          </a:prstGeom>
          <a:solidFill>
            <a:schemeClr val="accent1">
              <a:alpha val="80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53" name="淘宝店chenying0907 36">
            <a:extLst>
              <a:ext uri="{FF2B5EF4-FFF2-40B4-BE49-F238E27FC236}">
                <a16:creationId xmlns:a16="http://schemas.microsoft.com/office/drawing/2014/main" id="{161E2AA4-C8AB-4EE4-ADED-1B29F79DC5D6}"/>
              </a:ext>
            </a:extLst>
          </p:cNvPr>
          <p:cNvSpPr/>
          <p:nvPr/>
        </p:nvSpPr>
        <p:spPr bwMode="auto">
          <a:xfrm>
            <a:off x="10162330" y="3122383"/>
            <a:ext cx="449892" cy="870760"/>
          </a:xfrm>
          <a:prstGeom prst="rect">
            <a:avLst/>
          </a:prstGeom>
          <a:solidFill>
            <a:schemeClr val="bg2">
              <a:lumMod val="75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sp>
        <p:nvSpPr>
          <p:cNvPr id="54" name="淘宝店chenying0907 37">
            <a:extLst>
              <a:ext uri="{FF2B5EF4-FFF2-40B4-BE49-F238E27FC236}">
                <a16:creationId xmlns:a16="http://schemas.microsoft.com/office/drawing/2014/main" id="{86960FB1-CB21-4A19-AAF0-DC6686D1C16E}"/>
              </a:ext>
            </a:extLst>
          </p:cNvPr>
          <p:cNvSpPr/>
          <p:nvPr/>
        </p:nvSpPr>
        <p:spPr bwMode="auto">
          <a:xfrm>
            <a:off x="10162330" y="1703771"/>
            <a:ext cx="449892" cy="1375074"/>
          </a:xfrm>
          <a:prstGeom prst="rect">
            <a:avLst/>
          </a:prstGeom>
          <a:solidFill>
            <a:schemeClr val="bg2"/>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latin typeface="Calibri" panose="020F0502020204030204"/>
              <a:ea typeface="宋体" panose="02010600030101010101" pitchFamily="2" charset="-122"/>
            </a:endParaRPr>
          </a:p>
        </p:txBody>
      </p:sp>
      <p:grpSp>
        <p:nvGrpSpPr>
          <p:cNvPr id="55" name="淘宝店chenying0907 38">
            <a:extLst>
              <a:ext uri="{FF2B5EF4-FFF2-40B4-BE49-F238E27FC236}">
                <a16:creationId xmlns:a16="http://schemas.microsoft.com/office/drawing/2014/main" id="{8A1E12C9-926C-4563-82D4-6591EAFDDDE1}"/>
              </a:ext>
            </a:extLst>
          </p:cNvPr>
          <p:cNvGrpSpPr/>
          <p:nvPr/>
        </p:nvGrpSpPr>
        <p:grpSpPr bwMode="auto">
          <a:xfrm>
            <a:off x="6966382" y="4897158"/>
            <a:ext cx="1367818" cy="387005"/>
            <a:chOff x="9486900" y="5560036"/>
            <a:chExt cx="1794761" cy="507688"/>
          </a:xfrm>
        </p:grpSpPr>
        <p:sp>
          <p:nvSpPr>
            <p:cNvPr id="56" name="淘宝店chenying0907 39">
              <a:extLst>
                <a:ext uri="{FF2B5EF4-FFF2-40B4-BE49-F238E27FC236}">
                  <a16:creationId xmlns:a16="http://schemas.microsoft.com/office/drawing/2014/main" id="{2F20E826-6210-48EE-AA32-2D9FE1B8B6A5}"/>
                </a:ext>
              </a:extLst>
            </p:cNvPr>
            <p:cNvSpPr/>
            <p:nvPr/>
          </p:nvSpPr>
          <p:spPr>
            <a:xfrm>
              <a:off x="9486900" y="5560036"/>
              <a:ext cx="590319" cy="507688"/>
            </a:xfrm>
            <a:prstGeom prst="rect">
              <a:avLst/>
            </a:prstGeom>
            <a:solidFill>
              <a:schemeClr val="bg2">
                <a:lumMod val="75000"/>
                <a:alpha val="20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ea typeface="宋体" panose="02010600030101010101" pitchFamily="2" charset="-122"/>
              </a:endParaRPr>
            </a:p>
          </p:txBody>
        </p:sp>
        <p:sp>
          <p:nvSpPr>
            <p:cNvPr id="57" name="淘宝店chenying0907 2023">
              <a:extLst>
                <a:ext uri="{FF2B5EF4-FFF2-40B4-BE49-F238E27FC236}">
                  <a16:creationId xmlns:a16="http://schemas.microsoft.com/office/drawing/2014/main" id="{7DC23EDE-7163-435F-B5DD-5E7486792130}"/>
                </a:ext>
              </a:extLst>
            </p:cNvPr>
            <p:cNvSpPr txBox="1">
              <a:spLocks noChangeArrowheads="1"/>
            </p:cNvSpPr>
            <p:nvPr/>
          </p:nvSpPr>
          <p:spPr bwMode="auto">
            <a:xfrm>
              <a:off x="10052914" y="5609592"/>
              <a:ext cx="1228747" cy="42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defTabSz="521970">
                <a:lnSpc>
                  <a:spcPct val="100000"/>
                </a:lnSpc>
                <a:spcBef>
                  <a:spcPct val="0"/>
                </a:spcBef>
                <a:buNone/>
                <a:defRPr/>
              </a:pPr>
              <a:r>
                <a:rPr lang="en-US" altLang="zh-CN" sz="1525" kern="0" dirty="0">
                  <a:solidFill>
                    <a:schemeClr val="tx1">
                      <a:lumMod val="50000"/>
                      <a:lumOff val="50000"/>
                    </a:schemeClr>
                  </a:solidFill>
                  <a:latin typeface="+mn-lt"/>
                  <a:ea typeface="Microsoft YaHei" panose="020B0503020204020204" pitchFamily="34" charset="-122"/>
                </a:rPr>
                <a:t>1</a:t>
              </a:r>
              <a:endParaRPr lang="zh-CN" altLang="en-US" sz="1525" kern="0" dirty="0">
                <a:solidFill>
                  <a:schemeClr val="tx1">
                    <a:lumMod val="50000"/>
                    <a:lumOff val="50000"/>
                  </a:schemeClr>
                </a:solidFill>
                <a:latin typeface="+mn-lt"/>
                <a:ea typeface="Microsoft YaHei" panose="020B0503020204020204" pitchFamily="34" charset="-122"/>
              </a:endParaRPr>
            </a:p>
          </p:txBody>
        </p:sp>
      </p:grpSp>
      <p:grpSp>
        <p:nvGrpSpPr>
          <p:cNvPr id="58" name="淘宝店chenying0907 41">
            <a:extLst>
              <a:ext uri="{FF2B5EF4-FFF2-40B4-BE49-F238E27FC236}">
                <a16:creationId xmlns:a16="http://schemas.microsoft.com/office/drawing/2014/main" id="{613FB9F5-911F-4EF0-8025-898847485A1A}"/>
              </a:ext>
            </a:extLst>
          </p:cNvPr>
          <p:cNvGrpSpPr/>
          <p:nvPr/>
        </p:nvGrpSpPr>
        <p:grpSpPr bwMode="auto">
          <a:xfrm>
            <a:off x="8267682" y="4897158"/>
            <a:ext cx="1366609" cy="387005"/>
            <a:chOff x="9486900" y="5560036"/>
            <a:chExt cx="1794761" cy="507688"/>
          </a:xfrm>
        </p:grpSpPr>
        <p:sp>
          <p:nvSpPr>
            <p:cNvPr id="59" name="淘宝店chenying0907 42">
              <a:extLst>
                <a:ext uri="{FF2B5EF4-FFF2-40B4-BE49-F238E27FC236}">
                  <a16:creationId xmlns:a16="http://schemas.microsoft.com/office/drawing/2014/main" id="{CFFD276A-66CB-47B5-889C-D65C2B4C2936}"/>
                </a:ext>
              </a:extLst>
            </p:cNvPr>
            <p:cNvSpPr/>
            <p:nvPr/>
          </p:nvSpPr>
          <p:spPr>
            <a:xfrm>
              <a:off x="9486900" y="5560036"/>
              <a:ext cx="590842" cy="507688"/>
            </a:xfrm>
            <a:prstGeom prst="rect">
              <a:avLst/>
            </a:prstGeom>
            <a:solidFill>
              <a:schemeClr val="bg2">
                <a:lumMod val="50000"/>
                <a:alpha val="50000"/>
              </a:schemeClr>
            </a:solidFill>
            <a:ln w="12700" cap="flat" cmpd="sng" algn="ctr">
              <a:noFill/>
              <a:prstDash val="solid"/>
              <a:miter lim="800000"/>
            </a:ln>
            <a:effectLst/>
          </p:spPr>
          <p:txBody>
            <a:bodyPr anchor="ctr"/>
            <a:lstStyle/>
            <a:p>
              <a:pPr algn="ctr" defTabSz="521970">
                <a:defRPr/>
              </a:pPr>
              <a:endParaRPr lang="zh-CN" altLang="en-US" sz="1375" kern="0">
                <a:solidFill>
                  <a:schemeClr val="tx1">
                    <a:lumMod val="50000"/>
                    <a:lumOff val="50000"/>
                  </a:schemeClr>
                </a:solidFill>
                <a:ea typeface="宋体" panose="02010600030101010101" pitchFamily="2" charset="-122"/>
              </a:endParaRPr>
            </a:p>
          </p:txBody>
        </p:sp>
        <p:sp>
          <p:nvSpPr>
            <p:cNvPr id="60" name="淘宝店chenying0907 2027">
              <a:extLst>
                <a:ext uri="{FF2B5EF4-FFF2-40B4-BE49-F238E27FC236}">
                  <a16:creationId xmlns:a16="http://schemas.microsoft.com/office/drawing/2014/main" id="{F0DFE89D-EFB7-4AB5-A319-3CC829355059}"/>
                </a:ext>
              </a:extLst>
            </p:cNvPr>
            <p:cNvSpPr txBox="1">
              <a:spLocks noChangeArrowheads="1"/>
            </p:cNvSpPr>
            <p:nvPr/>
          </p:nvSpPr>
          <p:spPr bwMode="auto">
            <a:xfrm>
              <a:off x="10052914" y="5609592"/>
              <a:ext cx="1228747" cy="42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defTabSz="521970">
                <a:lnSpc>
                  <a:spcPct val="100000"/>
                </a:lnSpc>
                <a:spcBef>
                  <a:spcPct val="0"/>
                </a:spcBef>
                <a:buNone/>
                <a:defRPr/>
              </a:pPr>
              <a:r>
                <a:rPr lang="en-US" altLang="zh-CN" sz="1525" kern="0" dirty="0">
                  <a:solidFill>
                    <a:schemeClr val="tx1">
                      <a:lumMod val="50000"/>
                      <a:lumOff val="50000"/>
                    </a:schemeClr>
                  </a:solidFill>
                  <a:latin typeface="+mn-lt"/>
                  <a:ea typeface="Microsoft YaHei" panose="020B0503020204020204" pitchFamily="34" charset="-122"/>
                </a:rPr>
                <a:t>2</a:t>
              </a:r>
              <a:endParaRPr lang="zh-CN" altLang="en-US" sz="1525" kern="0" dirty="0">
                <a:solidFill>
                  <a:schemeClr val="tx1">
                    <a:lumMod val="50000"/>
                    <a:lumOff val="50000"/>
                  </a:schemeClr>
                </a:solidFill>
                <a:latin typeface="+mn-lt"/>
                <a:ea typeface="Microsoft YaHei" panose="020B0503020204020204" pitchFamily="34" charset="-122"/>
              </a:endParaRPr>
            </a:p>
          </p:txBody>
        </p:sp>
      </p:grpSp>
      <p:grpSp>
        <p:nvGrpSpPr>
          <p:cNvPr id="61" name="淘宝店chenying0907 44">
            <a:extLst>
              <a:ext uri="{FF2B5EF4-FFF2-40B4-BE49-F238E27FC236}">
                <a16:creationId xmlns:a16="http://schemas.microsoft.com/office/drawing/2014/main" id="{344F0EDC-AD44-47F1-8FD5-3655BF6A5DA1}"/>
              </a:ext>
            </a:extLst>
          </p:cNvPr>
          <p:cNvGrpSpPr/>
          <p:nvPr/>
        </p:nvGrpSpPr>
        <p:grpSpPr bwMode="auto">
          <a:xfrm>
            <a:off x="9566504" y="4897158"/>
            <a:ext cx="1367820" cy="387005"/>
            <a:chOff x="9486900" y="5560036"/>
            <a:chExt cx="1794761" cy="507688"/>
          </a:xfrm>
        </p:grpSpPr>
        <p:sp>
          <p:nvSpPr>
            <p:cNvPr id="62" name="淘宝店chenying0907 45">
              <a:extLst>
                <a:ext uri="{FF2B5EF4-FFF2-40B4-BE49-F238E27FC236}">
                  <a16:creationId xmlns:a16="http://schemas.microsoft.com/office/drawing/2014/main" id="{71536559-3E95-4AA6-B0BB-9A654715CB83}"/>
                </a:ext>
              </a:extLst>
            </p:cNvPr>
            <p:cNvSpPr/>
            <p:nvPr/>
          </p:nvSpPr>
          <p:spPr>
            <a:xfrm>
              <a:off x="9486900" y="5560036"/>
              <a:ext cx="590319" cy="507688"/>
            </a:xfrm>
            <a:prstGeom prst="rect">
              <a:avLst/>
            </a:prstGeom>
            <a:solidFill>
              <a:schemeClr val="accent1">
                <a:alpha val="80000"/>
              </a:schemeClr>
            </a:solidFill>
            <a:ln w="12700" cap="flat" cmpd="sng" algn="ctr">
              <a:noFill/>
              <a:prstDash val="solid"/>
              <a:miter lim="800000"/>
            </a:ln>
            <a:effectLst/>
          </p:spPr>
          <p:txBody>
            <a:bodyPr anchor="ctr"/>
            <a:lstStyle/>
            <a:p>
              <a:pPr algn="ctr" defTabSz="521970">
                <a:defRPr/>
              </a:pPr>
              <a:endParaRPr lang="zh-CN" altLang="en-US" sz="1375" kern="0" dirty="0">
                <a:solidFill>
                  <a:schemeClr val="tx1">
                    <a:lumMod val="50000"/>
                    <a:lumOff val="50000"/>
                  </a:schemeClr>
                </a:solidFill>
                <a:ea typeface="宋体" panose="02010600030101010101" pitchFamily="2" charset="-122"/>
              </a:endParaRPr>
            </a:p>
          </p:txBody>
        </p:sp>
        <p:sp>
          <p:nvSpPr>
            <p:cNvPr id="63" name="淘宝店chenying0907 2030">
              <a:extLst>
                <a:ext uri="{FF2B5EF4-FFF2-40B4-BE49-F238E27FC236}">
                  <a16:creationId xmlns:a16="http://schemas.microsoft.com/office/drawing/2014/main" id="{382A3555-74D5-4047-A2C1-672F4DEE3EA1}"/>
                </a:ext>
              </a:extLst>
            </p:cNvPr>
            <p:cNvSpPr txBox="1">
              <a:spLocks noChangeArrowheads="1"/>
            </p:cNvSpPr>
            <p:nvPr/>
          </p:nvSpPr>
          <p:spPr bwMode="auto">
            <a:xfrm>
              <a:off x="10052914" y="5609592"/>
              <a:ext cx="1228747" cy="42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defTabSz="521970">
                <a:lnSpc>
                  <a:spcPct val="100000"/>
                </a:lnSpc>
                <a:spcBef>
                  <a:spcPct val="0"/>
                </a:spcBef>
                <a:buNone/>
                <a:defRPr/>
              </a:pPr>
              <a:r>
                <a:rPr lang="en-US" altLang="zh-CN" sz="1525" kern="0" dirty="0">
                  <a:solidFill>
                    <a:schemeClr val="tx1">
                      <a:lumMod val="50000"/>
                      <a:lumOff val="50000"/>
                    </a:schemeClr>
                  </a:solidFill>
                  <a:latin typeface="+mn-lt"/>
                  <a:ea typeface="Microsoft YaHei" panose="020B0503020204020204" pitchFamily="34" charset="-122"/>
                </a:rPr>
                <a:t>3</a:t>
              </a:r>
              <a:endParaRPr lang="zh-CN" altLang="en-US" sz="1525" kern="0" dirty="0">
                <a:solidFill>
                  <a:schemeClr val="tx1">
                    <a:lumMod val="50000"/>
                    <a:lumOff val="50000"/>
                  </a:schemeClr>
                </a:solidFill>
                <a:latin typeface="+mn-lt"/>
                <a:ea typeface="Microsoft YaHei" panose="020B0503020204020204" pitchFamily="34" charset="-122"/>
              </a:endParaRPr>
            </a:p>
          </p:txBody>
        </p:sp>
      </p:grpSp>
      <p:sp>
        <p:nvSpPr>
          <p:cNvPr id="64" name="TextBox 63">
            <a:extLst>
              <a:ext uri="{FF2B5EF4-FFF2-40B4-BE49-F238E27FC236}">
                <a16:creationId xmlns:a16="http://schemas.microsoft.com/office/drawing/2014/main" id="{1E781E19-3233-43E6-BABA-DACCC3629CCE}"/>
              </a:ext>
            </a:extLst>
          </p:cNvPr>
          <p:cNvSpPr txBox="1"/>
          <p:nvPr/>
        </p:nvSpPr>
        <p:spPr>
          <a:xfrm>
            <a:off x="1859357" y="1518525"/>
            <a:ext cx="3555999" cy="1754326"/>
          </a:xfrm>
          <a:prstGeom prst="rect">
            <a:avLst/>
          </a:prstGeom>
          <a:noFill/>
        </p:spPr>
        <p:txBody>
          <a:bodyPr wrap="square" rtlCol="0">
            <a:spAutoFit/>
          </a:bodyPr>
          <a:lstStyle/>
          <a:p>
            <a:pPr algn="ctr"/>
            <a:r>
              <a:rPr lang="en-US" sz="3600" b="1" dirty="0">
                <a:solidFill>
                  <a:srgbClr val="733D25"/>
                </a:solidFill>
              </a:rPr>
              <a:t>COFFEE </a:t>
            </a:r>
          </a:p>
          <a:p>
            <a:pPr algn="ctr"/>
            <a:r>
              <a:rPr lang="en-US" sz="3600" b="1" dirty="0">
                <a:solidFill>
                  <a:schemeClr val="bg1">
                    <a:lumMod val="65000"/>
                  </a:schemeClr>
                </a:solidFill>
              </a:rPr>
              <a:t>POWERPOINT</a:t>
            </a:r>
            <a:r>
              <a:rPr lang="en-US" sz="3600" b="1" dirty="0">
                <a:solidFill>
                  <a:srgbClr val="733D25"/>
                </a:solidFill>
              </a:rPr>
              <a:t> </a:t>
            </a:r>
          </a:p>
          <a:p>
            <a:pPr algn="ctr"/>
            <a:r>
              <a:rPr lang="en-US" sz="3600" b="1" dirty="0"/>
              <a:t>TEMPLATE</a:t>
            </a:r>
          </a:p>
        </p:txBody>
      </p:sp>
      <p:sp>
        <p:nvSpPr>
          <p:cNvPr id="65" name="Rectangle 64">
            <a:extLst>
              <a:ext uri="{FF2B5EF4-FFF2-40B4-BE49-F238E27FC236}">
                <a16:creationId xmlns:a16="http://schemas.microsoft.com/office/drawing/2014/main" id="{DD663151-159E-4AD6-A457-54960DD3E613}"/>
              </a:ext>
            </a:extLst>
          </p:cNvPr>
          <p:cNvSpPr/>
          <p:nvPr/>
        </p:nvSpPr>
        <p:spPr>
          <a:xfrm>
            <a:off x="1028301" y="3515548"/>
            <a:ext cx="5243512" cy="2062103"/>
          </a:xfrm>
          <a:prstGeom prst="rect">
            <a:avLst/>
          </a:prstGeom>
        </p:spPr>
        <p:txBody>
          <a:bodyPr wrap="square">
            <a:spAutoFit/>
          </a:bodyPr>
          <a:lstStyle/>
          <a:p>
            <a:pPr algn="ctr"/>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sed do </a:t>
            </a:r>
            <a:r>
              <a:rPr lang="en-US" sz="1600" dirty="0" err="1"/>
              <a:t>eiusmod</a:t>
            </a:r>
            <a:r>
              <a:rPr lang="en-US" sz="1600" dirty="0"/>
              <a:t> </a:t>
            </a:r>
            <a:r>
              <a:rPr lang="en-US" sz="1600" dirty="0" err="1"/>
              <a:t>tempor</a:t>
            </a:r>
            <a:r>
              <a:rPr lang="en-US" sz="1600" dirty="0"/>
              <a:t> </a:t>
            </a:r>
            <a:r>
              <a:rPr lang="en-US" sz="1600" dirty="0" err="1"/>
              <a:t>incididunt</a:t>
            </a:r>
            <a:r>
              <a:rPr lang="en-US" sz="1600" dirty="0"/>
              <a:t> </a:t>
            </a:r>
            <a:r>
              <a:rPr lang="en-US" sz="1600" dirty="0" err="1"/>
              <a:t>ut</a:t>
            </a:r>
            <a:r>
              <a:rPr lang="en-US" sz="1600" dirty="0"/>
              <a:t> </a:t>
            </a:r>
            <a:r>
              <a:rPr lang="en-US" sz="1600" dirty="0" err="1"/>
              <a:t>labore</a:t>
            </a:r>
            <a:r>
              <a:rPr lang="en-US" sz="1600" dirty="0"/>
              <a:t> et dolore magna </a:t>
            </a:r>
            <a:r>
              <a:rPr lang="en-US" sz="1600" dirty="0" err="1"/>
              <a:t>aliqua</a:t>
            </a:r>
            <a:r>
              <a:rPr lang="en-US" sz="1600" dirty="0"/>
              <a:t>. Ut </a:t>
            </a:r>
            <a:r>
              <a:rPr lang="en-US" sz="1600" dirty="0" err="1"/>
              <a:t>enim</a:t>
            </a:r>
            <a:r>
              <a:rPr lang="en-US" sz="1600" dirty="0"/>
              <a:t> ad minim </a:t>
            </a:r>
            <a:r>
              <a:rPr lang="en-US" sz="1600" dirty="0" err="1"/>
              <a:t>veniam</a:t>
            </a:r>
            <a:r>
              <a:rPr lang="en-US" sz="1600" dirty="0"/>
              <a:t>, </a:t>
            </a:r>
            <a:r>
              <a:rPr lang="en-US" sz="1600" dirty="0" err="1"/>
              <a:t>quis</a:t>
            </a:r>
            <a:r>
              <a:rPr lang="en-US" sz="1600" dirty="0"/>
              <a:t> </a:t>
            </a:r>
            <a:r>
              <a:rPr lang="en-US" sz="1600" dirty="0" err="1"/>
              <a:t>nostrud</a:t>
            </a:r>
            <a:r>
              <a:rPr lang="en-US" sz="1600" dirty="0"/>
              <a:t> exercitation </a:t>
            </a:r>
            <a:r>
              <a:rPr lang="en-US" sz="1600" dirty="0" err="1"/>
              <a:t>ullamco</a:t>
            </a:r>
            <a:r>
              <a:rPr lang="en-US" sz="1600" dirty="0"/>
              <a:t> </a:t>
            </a:r>
            <a:r>
              <a:rPr lang="en-US" sz="1600" dirty="0" err="1"/>
              <a:t>laboris</a:t>
            </a:r>
            <a:r>
              <a:rPr lang="en-US" sz="1600" dirty="0"/>
              <a:t> nisi </a:t>
            </a:r>
            <a:r>
              <a:rPr lang="en-US" sz="1600" dirty="0" err="1"/>
              <a:t>ut</a:t>
            </a:r>
            <a:r>
              <a:rPr lang="en-US" sz="1600" dirty="0"/>
              <a:t> </a:t>
            </a:r>
            <a:r>
              <a:rPr lang="en-US" sz="1600" dirty="0" err="1"/>
              <a:t>aliquip</a:t>
            </a:r>
            <a:r>
              <a:rPr lang="en-US" sz="1600" dirty="0"/>
              <a:t> ex </a:t>
            </a:r>
            <a:r>
              <a:rPr lang="en-US" sz="1600" dirty="0" err="1"/>
              <a:t>ea</a:t>
            </a:r>
            <a:r>
              <a:rPr lang="en-US" sz="1600" dirty="0"/>
              <a:t> </a:t>
            </a:r>
            <a:r>
              <a:rPr lang="en-US" sz="1600" dirty="0" err="1"/>
              <a:t>commodo</a:t>
            </a:r>
            <a:r>
              <a:rPr lang="en-US" sz="1600" dirty="0"/>
              <a:t> </a:t>
            </a:r>
            <a:r>
              <a:rPr lang="en-US" sz="1600" dirty="0" err="1"/>
              <a:t>consequat</a:t>
            </a:r>
            <a:r>
              <a:rPr lang="en-US" sz="1600" dirty="0"/>
              <a:t>. Duis </a:t>
            </a:r>
            <a:r>
              <a:rPr lang="en-US" sz="1600" dirty="0" err="1"/>
              <a:t>aute</a:t>
            </a:r>
            <a:r>
              <a:rPr lang="en-US" sz="1600" dirty="0"/>
              <a:t> </a:t>
            </a:r>
            <a:r>
              <a:rPr lang="en-US" sz="1600" dirty="0" err="1"/>
              <a:t>irure</a:t>
            </a:r>
            <a:r>
              <a:rPr lang="en-US" sz="1600" dirty="0"/>
              <a:t> dolor in </a:t>
            </a:r>
            <a:r>
              <a:rPr lang="en-US" sz="1600" dirty="0" err="1"/>
              <a:t>reprehenderit</a:t>
            </a:r>
            <a:r>
              <a:rPr lang="en-US" sz="1600" dirty="0"/>
              <a:t> in </a:t>
            </a:r>
            <a:r>
              <a:rPr lang="en-US" sz="1600" dirty="0" err="1"/>
              <a:t>voluptate</a:t>
            </a:r>
            <a:r>
              <a:rPr lang="en-US" sz="1600" dirty="0"/>
              <a:t> </a:t>
            </a:r>
            <a:r>
              <a:rPr lang="en-US" sz="1600" dirty="0" err="1"/>
              <a:t>velit</a:t>
            </a:r>
            <a:r>
              <a:rPr lang="en-US" sz="1600" dirty="0"/>
              <a:t> </a:t>
            </a:r>
            <a:r>
              <a:rPr lang="en-US" sz="1600" dirty="0" err="1"/>
              <a:t>esse</a:t>
            </a:r>
            <a:r>
              <a:rPr lang="en-US" sz="1600" dirty="0"/>
              <a:t> </a:t>
            </a:r>
            <a:r>
              <a:rPr lang="en-US" sz="1600" dirty="0" err="1"/>
              <a:t>cillum</a:t>
            </a:r>
            <a:r>
              <a:rPr lang="en-US" sz="1600" dirty="0"/>
              <a:t> dolore </a:t>
            </a:r>
            <a:r>
              <a:rPr lang="en-US" sz="1600" dirty="0" err="1"/>
              <a:t>eu</a:t>
            </a:r>
            <a:r>
              <a:rPr lang="en-US" sz="1600" dirty="0"/>
              <a:t> </a:t>
            </a:r>
            <a:r>
              <a:rPr lang="en-US" sz="1600" dirty="0" err="1"/>
              <a:t>fugiat</a:t>
            </a:r>
            <a:r>
              <a:rPr lang="en-US" sz="1600" dirty="0"/>
              <a:t> </a:t>
            </a:r>
            <a:r>
              <a:rPr lang="en-US" sz="1600" dirty="0" err="1"/>
              <a:t>nulla</a:t>
            </a:r>
            <a:r>
              <a:rPr lang="en-US" sz="1600" dirty="0"/>
              <a:t> </a:t>
            </a:r>
            <a:r>
              <a:rPr lang="en-US" sz="1600" dirty="0" err="1"/>
              <a:t>pariatur</a:t>
            </a:r>
            <a:r>
              <a:rPr lang="en-US" sz="1600" dirty="0"/>
              <a:t>. </a:t>
            </a:r>
            <a:r>
              <a:rPr lang="en-US" sz="1600" dirty="0" err="1"/>
              <a:t>Excepteur</a:t>
            </a:r>
            <a:r>
              <a:rPr lang="en-US" sz="1600" dirty="0"/>
              <a:t> </a:t>
            </a:r>
            <a:r>
              <a:rPr lang="en-US" sz="1600" dirty="0" err="1"/>
              <a:t>sint</a:t>
            </a:r>
            <a:r>
              <a:rPr lang="en-US" sz="1600" dirty="0"/>
              <a:t> </a:t>
            </a:r>
            <a:r>
              <a:rPr lang="en-US" sz="1600" dirty="0" err="1"/>
              <a:t>occaecat</a:t>
            </a:r>
            <a:r>
              <a:rPr lang="en-US" sz="1600" dirty="0"/>
              <a:t> </a:t>
            </a:r>
            <a:r>
              <a:rPr lang="en-US" sz="1600" dirty="0" err="1"/>
              <a:t>cupidatat</a:t>
            </a:r>
            <a:r>
              <a:rPr lang="en-US" sz="1600" dirty="0"/>
              <a:t> non </a:t>
            </a:r>
            <a:r>
              <a:rPr lang="en-US" sz="1600" dirty="0" err="1"/>
              <a:t>proident</a:t>
            </a:r>
            <a:r>
              <a:rPr lang="en-US" sz="1600" dirty="0"/>
              <a:t>, sunt in culpa qui </a:t>
            </a:r>
            <a:r>
              <a:rPr lang="en-US" sz="1600" dirty="0" err="1"/>
              <a:t>officia</a:t>
            </a:r>
            <a:r>
              <a:rPr lang="en-US" sz="1600" dirty="0"/>
              <a:t> </a:t>
            </a:r>
            <a:r>
              <a:rPr lang="en-US" sz="1600" dirty="0" err="1"/>
              <a:t>deserunt</a:t>
            </a:r>
            <a:r>
              <a:rPr lang="en-US" sz="1600" dirty="0"/>
              <a:t> </a:t>
            </a:r>
            <a:r>
              <a:rPr lang="en-US" sz="1600" dirty="0" err="1"/>
              <a:t>mollit</a:t>
            </a:r>
            <a:r>
              <a:rPr lang="en-US" sz="1600" dirty="0"/>
              <a:t> </a:t>
            </a:r>
            <a:r>
              <a:rPr lang="en-US" sz="1600" dirty="0" err="1"/>
              <a:t>anim</a:t>
            </a:r>
            <a:r>
              <a:rPr lang="en-US" sz="1600" dirty="0"/>
              <a:t> id </a:t>
            </a:r>
            <a:r>
              <a:rPr lang="en-US" sz="1600" dirty="0" err="1"/>
              <a:t>est</a:t>
            </a:r>
            <a:r>
              <a:rPr lang="en-US" sz="1600" dirty="0"/>
              <a:t> </a:t>
            </a:r>
            <a:r>
              <a:rPr lang="en-US" sz="1600" dirty="0" err="1"/>
              <a:t>laborum</a:t>
            </a:r>
            <a:r>
              <a:rPr lang="en-US" sz="1600" dirty="0"/>
              <a:t>.</a:t>
            </a:r>
          </a:p>
        </p:txBody>
      </p:sp>
    </p:spTree>
    <p:extLst>
      <p:ext uri="{BB962C8B-B14F-4D97-AF65-F5344CB8AC3E}">
        <p14:creationId xmlns:p14="http://schemas.microsoft.com/office/powerpoint/2010/main" val="201954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par>
                                <p:cTn id="11" presetID="22" presetClass="entr" presetSubtype="4"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A4F5879-57A9-4490-BAB3-0753FE8F4649}"/>
              </a:ext>
            </a:extLst>
          </p:cNvPr>
          <p:cNvGrpSpPr/>
          <p:nvPr/>
        </p:nvGrpSpPr>
        <p:grpSpPr>
          <a:xfrm>
            <a:off x="3530055" y="1959482"/>
            <a:ext cx="5436145" cy="3598800"/>
            <a:chOff x="2895055" y="1772816"/>
            <a:chExt cx="6389548" cy="4229966"/>
          </a:xfrm>
        </p:grpSpPr>
        <p:sp>
          <p:nvSpPr>
            <p:cNvPr id="2" name="任意多边形 43">
              <a:extLst>
                <a:ext uri="{FF2B5EF4-FFF2-40B4-BE49-F238E27FC236}">
                  <a16:creationId xmlns:a16="http://schemas.microsoft.com/office/drawing/2014/main" id="{905D8063-4E7F-40A2-84D3-027E653DEBE9}"/>
                </a:ext>
              </a:extLst>
            </p:cNvPr>
            <p:cNvSpPr/>
            <p:nvPr/>
          </p:nvSpPr>
          <p:spPr>
            <a:xfrm>
              <a:off x="4105841" y="1772816"/>
              <a:ext cx="3981909" cy="4229966"/>
            </a:xfrm>
            <a:custGeom>
              <a:avLst/>
              <a:gdLst>
                <a:gd name="connsiteX0" fmla="*/ 145116 w 4423901"/>
                <a:gd name="connsiteY0" fmla="*/ 235698 h 4699493"/>
                <a:gd name="connsiteX1" fmla="*/ 276873 w 4423901"/>
                <a:gd name="connsiteY1" fmla="*/ 264500 h 4699493"/>
                <a:gd name="connsiteX2" fmla="*/ 1118968 w 4423901"/>
                <a:gd name="connsiteY2" fmla="*/ 850437 h 4699493"/>
                <a:gd name="connsiteX3" fmla="*/ 1870446 w 4423901"/>
                <a:gd name="connsiteY3" fmla="*/ 985594 h 4699493"/>
                <a:gd name="connsiteX4" fmla="*/ 1869029 w 4423901"/>
                <a:gd name="connsiteY4" fmla="*/ 993473 h 4699493"/>
                <a:gd name="connsiteX5" fmla="*/ 2554873 w 4423901"/>
                <a:gd name="connsiteY5" fmla="*/ 993473 h 4699493"/>
                <a:gd name="connsiteX6" fmla="*/ 2553456 w 4423901"/>
                <a:gd name="connsiteY6" fmla="*/ 985594 h 4699493"/>
                <a:gd name="connsiteX7" fmla="*/ 3304933 w 4423901"/>
                <a:gd name="connsiteY7" fmla="*/ 850437 h 4699493"/>
                <a:gd name="connsiteX8" fmla="*/ 4147029 w 4423901"/>
                <a:gd name="connsiteY8" fmla="*/ 264500 h 4699493"/>
                <a:gd name="connsiteX9" fmla="*/ 4278785 w 4423901"/>
                <a:gd name="connsiteY9" fmla="*/ 235698 h 4699493"/>
                <a:gd name="connsiteX10" fmla="*/ 4392316 w 4423901"/>
                <a:gd name="connsiteY10" fmla="*/ 308499 h 4699493"/>
                <a:gd name="connsiteX11" fmla="*/ 4348317 w 4423901"/>
                <a:gd name="connsiteY11" fmla="*/ 553787 h 4699493"/>
                <a:gd name="connsiteX12" fmla="*/ 3502246 w 4423901"/>
                <a:gd name="connsiteY12" fmla="*/ 1142489 h 4699493"/>
                <a:gd name="connsiteX13" fmla="*/ 3438035 w 4423901"/>
                <a:gd name="connsiteY13" fmla="*/ 1170298 h 4699493"/>
                <a:gd name="connsiteX14" fmla="*/ 3400495 w 4423901"/>
                <a:gd name="connsiteY14" fmla="*/ 1170849 h 4699493"/>
                <a:gd name="connsiteX15" fmla="*/ 3401669 w 4423901"/>
                <a:gd name="connsiteY15" fmla="*/ 1177374 h 4699493"/>
                <a:gd name="connsiteX16" fmla="*/ 2670698 w 4423901"/>
                <a:gd name="connsiteY16" fmla="*/ 1308842 h 4699493"/>
                <a:gd name="connsiteX17" fmla="*/ 2670698 w 4423901"/>
                <a:gd name="connsiteY17" fmla="*/ 2685585 h 4699493"/>
                <a:gd name="connsiteX18" fmla="*/ 2670699 w 4423901"/>
                <a:gd name="connsiteY18" fmla="*/ 2685590 h 4699493"/>
                <a:gd name="connsiteX19" fmla="*/ 2670698 w 4423901"/>
                <a:gd name="connsiteY19" fmla="*/ 4523280 h 4699493"/>
                <a:gd name="connsiteX20" fmla="*/ 2494485 w 4423901"/>
                <a:gd name="connsiteY20" fmla="*/ 4699493 h 4699493"/>
                <a:gd name="connsiteX21" fmla="*/ 2494486 w 4423901"/>
                <a:gd name="connsiteY21" fmla="*/ 4699492 h 4699493"/>
                <a:gd name="connsiteX22" fmla="*/ 2318273 w 4423901"/>
                <a:gd name="connsiteY22" fmla="*/ 4523279 h 4699493"/>
                <a:gd name="connsiteX23" fmla="*/ 2318273 w 4423901"/>
                <a:gd name="connsiteY23" fmla="*/ 2831795 h 4699493"/>
                <a:gd name="connsiteX24" fmla="*/ 2310227 w 4423901"/>
                <a:gd name="connsiteY24" fmla="*/ 2791944 h 4699493"/>
                <a:gd name="connsiteX25" fmla="*/ 2215879 w 4423901"/>
                <a:gd name="connsiteY25" fmla="*/ 2729405 h 4699493"/>
                <a:gd name="connsiteX26" fmla="*/ 2121531 w 4423901"/>
                <a:gd name="connsiteY26" fmla="*/ 2791944 h 4699493"/>
                <a:gd name="connsiteX27" fmla="*/ 2113486 w 4423901"/>
                <a:gd name="connsiteY27" fmla="*/ 2831791 h 4699493"/>
                <a:gd name="connsiteX28" fmla="*/ 2113485 w 4423901"/>
                <a:gd name="connsiteY28" fmla="*/ 4523280 h 4699493"/>
                <a:gd name="connsiteX29" fmla="*/ 1937272 w 4423901"/>
                <a:gd name="connsiteY29" fmla="*/ 4699493 h 4699493"/>
                <a:gd name="connsiteX30" fmla="*/ 1937273 w 4423901"/>
                <a:gd name="connsiteY30" fmla="*/ 4699492 h 4699493"/>
                <a:gd name="connsiteX31" fmla="*/ 1761060 w 4423901"/>
                <a:gd name="connsiteY31" fmla="*/ 4523279 h 4699493"/>
                <a:gd name="connsiteX32" fmla="*/ 1761060 w 4423901"/>
                <a:gd name="connsiteY32" fmla="*/ 3157076 h 4699493"/>
                <a:gd name="connsiteX33" fmla="*/ 1761060 w 4423901"/>
                <a:gd name="connsiteY33" fmla="*/ 2685590 h 4699493"/>
                <a:gd name="connsiteX34" fmla="*/ 1761060 w 4423901"/>
                <a:gd name="connsiteY34" fmla="*/ 1310255 h 4699493"/>
                <a:gd name="connsiteX35" fmla="*/ 1022232 w 4423901"/>
                <a:gd name="connsiteY35" fmla="*/ 1177374 h 4699493"/>
                <a:gd name="connsiteX36" fmla="*/ 1023406 w 4423901"/>
                <a:gd name="connsiteY36" fmla="*/ 1170849 h 4699493"/>
                <a:gd name="connsiteX37" fmla="*/ 985866 w 4423901"/>
                <a:gd name="connsiteY37" fmla="*/ 1170298 h 4699493"/>
                <a:gd name="connsiteX38" fmla="*/ 921655 w 4423901"/>
                <a:gd name="connsiteY38" fmla="*/ 1142489 h 4699493"/>
                <a:gd name="connsiteX39" fmla="*/ 75584 w 4423901"/>
                <a:gd name="connsiteY39" fmla="*/ 553787 h 4699493"/>
                <a:gd name="connsiteX40" fmla="*/ 31585 w 4423901"/>
                <a:gd name="connsiteY40" fmla="*/ 308499 h 4699493"/>
                <a:gd name="connsiteX41" fmla="*/ 145116 w 4423901"/>
                <a:gd name="connsiteY41" fmla="*/ 235698 h 4699493"/>
                <a:gd name="connsiteX42" fmla="*/ 2211950 w 4423901"/>
                <a:gd name="connsiteY42" fmla="*/ 0 h 4699493"/>
                <a:gd name="connsiteX43" fmla="*/ 2598204 w 4423901"/>
                <a:gd name="connsiteY43" fmla="*/ 386254 h 4699493"/>
                <a:gd name="connsiteX44" fmla="*/ 2211950 w 4423901"/>
                <a:gd name="connsiteY44" fmla="*/ 772508 h 4699493"/>
                <a:gd name="connsiteX45" fmla="*/ 1825696 w 4423901"/>
                <a:gd name="connsiteY45" fmla="*/ 386254 h 4699493"/>
                <a:gd name="connsiteX46" fmla="*/ 2211950 w 4423901"/>
                <a:gd name="connsiteY46" fmla="*/ 0 h 4699493"/>
                <a:gd name="connsiteX0-1" fmla="*/ 145116 w 4423901"/>
                <a:gd name="connsiteY0-2" fmla="*/ 235698 h 4699493"/>
                <a:gd name="connsiteX1-3" fmla="*/ 276873 w 4423901"/>
                <a:gd name="connsiteY1-4" fmla="*/ 264500 h 4699493"/>
                <a:gd name="connsiteX2-5" fmla="*/ 1118968 w 4423901"/>
                <a:gd name="connsiteY2-6" fmla="*/ 850437 h 4699493"/>
                <a:gd name="connsiteX3-7" fmla="*/ 1870446 w 4423901"/>
                <a:gd name="connsiteY3-8" fmla="*/ 985594 h 4699493"/>
                <a:gd name="connsiteX4-9" fmla="*/ 2554873 w 4423901"/>
                <a:gd name="connsiteY4-10" fmla="*/ 993473 h 4699493"/>
                <a:gd name="connsiteX5-11" fmla="*/ 2553456 w 4423901"/>
                <a:gd name="connsiteY5-12" fmla="*/ 985594 h 4699493"/>
                <a:gd name="connsiteX6-13" fmla="*/ 3304933 w 4423901"/>
                <a:gd name="connsiteY6-14" fmla="*/ 850437 h 4699493"/>
                <a:gd name="connsiteX7-15" fmla="*/ 4147029 w 4423901"/>
                <a:gd name="connsiteY7-16" fmla="*/ 264500 h 4699493"/>
                <a:gd name="connsiteX8-17" fmla="*/ 4278785 w 4423901"/>
                <a:gd name="connsiteY8-18" fmla="*/ 235698 h 4699493"/>
                <a:gd name="connsiteX9-19" fmla="*/ 4392316 w 4423901"/>
                <a:gd name="connsiteY9-20" fmla="*/ 308499 h 4699493"/>
                <a:gd name="connsiteX10-21" fmla="*/ 4348317 w 4423901"/>
                <a:gd name="connsiteY10-22" fmla="*/ 553787 h 4699493"/>
                <a:gd name="connsiteX11-23" fmla="*/ 3502246 w 4423901"/>
                <a:gd name="connsiteY11-24" fmla="*/ 1142489 h 4699493"/>
                <a:gd name="connsiteX12-25" fmla="*/ 3438035 w 4423901"/>
                <a:gd name="connsiteY12-26" fmla="*/ 1170298 h 4699493"/>
                <a:gd name="connsiteX13-27" fmla="*/ 3400495 w 4423901"/>
                <a:gd name="connsiteY13-28" fmla="*/ 1170849 h 4699493"/>
                <a:gd name="connsiteX14-29" fmla="*/ 3401669 w 4423901"/>
                <a:gd name="connsiteY14-30" fmla="*/ 1177374 h 4699493"/>
                <a:gd name="connsiteX15-31" fmla="*/ 2670698 w 4423901"/>
                <a:gd name="connsiteY15-32" fmla="*/ 1308842 h 4699493"/>
                <a:gd name="connsiteX16-33" fmla="*/ 2670698 w 4423901"/>
                <a:gd name="connsiteY16-34" fmla="*/ 2685585 h 4699493"/>
                <a:gd name="connsiteX17-35" fmla="*/ 2670699 w 4423901"/>
                <a:gd name="connsiteY17-36" fmla="*/ 2685590 h 4699493"/>
                <a:gd name="connsiteX18-37" fmla="*/ 2670698 w 4423901"/>
                <a:gd name="connsiteY18-38" fmla="*/ 4523280 h 4699493"/>
                <a:gd name="connsiteX19-39" fmla="*/ 2494485 w 4423901"/>
                <a:gd name="connsiteY19-40" fmla="*/ 4699493 h 4699493"/>
                <a:gd name="connsiteX20-41" fmla="*/ 2494486 w 4423901"/>
                <a:gd name="connsiteY20-42" fmla="*/ 4699492 h 4699493"/>
                <a:gd name="connsiteX21-43" fmla="*/ 2318273 w 4423901"/>
                <a:gd name="connsiteY21-44" fmla="*/ 4523279 h 4699493"/>
                <a:gd name="connsiteX22-45" fmla="*/ 2318273 w 4423901"/>
                <a:gd name="connsiteY22-46" fmla="*/ 2831795 h 4699493"/>
                <a:gd name="connsiteX23-47" fmla="*/ 2310227 w 4423901"/>
                <a:gd name="connsiteY23-48" fmla="*/ 2791944 h 4699493"/>
                <a:gd name="connsiteX24-49" fmla="*/ 2215879 w 4423901"/>
                <a:gd name="connsiteY24-50" fmla="*/ 2729405 h 4699493"/>
                <a:gd name="connsiteX25-51" fmla="*/ 2121531 w 4423901"/>
                <a:gd name="connsiteY25-52" fmla="*/ 2791944 h 4699493"/>
                <a:gd name="connsiteX26-53" fmla="*/ 2113486 w 4423901"/>
                <a:gd name="connsiteY26-54" fmla="*/ 2831791 h 4699493"/>
                <a:gd name="connsiteX27-55" fmla="*/ 2113485 w 4423901"/>
                <a:gd name="connsiteY27-56" fmla="*/ 4523280 h 4699493"/>
                <a:gd name="connsiteX28-57" fmla="*/ 1937272 w 4423901"/>
                <a:gd name="connsiteY28-58" fmla="*/ 4699493 h 4699493"/>
                <a:gd name="connsiteX29-59" fmla="*/ 1937273 w 4423901"/>
                <a:gd name="connsiteY29-60" fmla="*/ 4699492 h 4699493"/>
                <a:gd name="connsiteX30-61" fmla="*/ 1761060 w 4423901"/>
                <a:gd name="connsiteY30-62" fmla="*/ 4523279 h 4699493"/>
                <a:gd name="connsiteX31-63" fmla="*/ 1761060 w 4423901"/>
                <a:gd name="connsiteY31-64" fmla="*/ 3157076 h 4699493"/>
                <a:gd name="connsiteX32-65" fmla="*/ 1761060 w 4423901"/>
                <a:gd name="connsiteY32-66" fmla="*/ 2685590 h 4699493"/>
                <a:gd name="connsiteX33-67" fmla="*/ 1761060 w 4423901"/>
                <a:gd name="connsiteY33-68" fmla="*/ 1310255 h 4699493"/>
                <a:gd name="connsiteX34-69" fmla="*/ 1022232 w 4423901"/>
                <a:gd name="connsiteY34-70" fmla="*/ 1177374 h 4699493"/>
                <a:gd name="connsiteX35-71" fmla="*/ 1023406 w 4423901"/>
                <a:gd name="connsiteY35-72" fmla="*/ 1170849 h 4699493"/>
                <a:gd name="connsiteX36-73" fmla="*/ 985866 w 4423901"/>
                <a:gd name="connsiteY36-74" fmla="*/ 1170298 h 4699493"/>
                <a:gd name="connsiteX37-75" fmla="*/ 921655 w 4423901"/>
                <a:gd name="connsiteY37-76" fmla="*/ 1142489 h 4699493"/>
                <a:gd name="connsiteX38-77" fmla="*/ 75584 w 4423901"/>
                <a:gd name="connsiteY38-78" fmla="*/ 553787 h 4699493"/>
                <a:gd name="connsiteX39-79" fmla="*/ 31585 w 4423901"/>
                <a:gd name="connsiteY39-80" fmla="*/ 308499 h 4699493"/>
                <a:gd name="connsiteX40-81" fmla="*/ 145116 w 4423901"/>
                <a:gd name="connsiteY40-82" fmla="*/ 235698 h 4699493"/>
                <a:gd name="connsiteX41-83" fmla="*/ 2211950 w 4423901"/>
                <a:gd name="connsiteY41-84" fmla="*/ 0 h 4699493"/>
                <a:gd name="connsiteX42-85" fmla="*/ 2598204 w 4423901"/>
                <a:gd name="connsiteY42-86" fmla="*/ 386254 h 4699493"/>
                <a:gd name="connsiteX43-87" fmla="*/ 2211950 w 4423901"/>
                <a:gd name="connsiteY43-88" fmla="*/ 772508 h 4699493"/>
                <a:gd name="connsiteX44-89" fmla="*/ 1825696 w 4423901"/>
                <a:gd name="connsiteY44-90" fmla="*/ 386254 h 4699493"/>
                <a:gd name="connsiteX45-91" fmla="*/ 2211950 w 4423901"/>
                <a:gd name="connsiteY45-92" fmla="*/ 0 h 4699493"/>
                <a:gd name="connsiteX0-93" fmla="*/ 145116 w 4423901"/>
                <a:gd name="connsiteY0-94" fmla="*/ 235698 h 4699493"/>
                <a:gd name="connsiteX1-95" fmla="*/ 276873 w 4423901"/>
                <a:gd name="connsiteY1-96" fmla="*/ 264500 h 4699493"/>
                <a:gd name="connsiteX2-97" fmla="*/ 1118968 w 4423901"/>
                <a:gd name="connsiteY2-98" fmla="*/ 850437 h 4699493"/>
                <a:gd name="connsiteX3-99" fmla="*/ 1870446 w 4423901"/>
                <a:gd name="connsiteY3-100" fmla="*/ 985594 h 4699493"/>
                <a:gd name="connsiteX4-101" fmla="*/ 2553456 w 4423901"/>
                <a:gd name="connsiteY4-102" fmla="*/ 985594 h 4699493"/>
                <a:gd name="connsiteX5-103" fmla="*/ 3304933 w 4423901"/>
                <a:gd name="connsiteY5-104" fmla="*/ 850437 h 4699493"/>
                <a:gd name="connsiteX6-105" fmla="*/ 4147029 w 4423901"/>
                <a:gd name="connsiteY6-106" fmla="*/ 264500 h 4699493"/>
                <a:gd name="connsiteX7-107" fmla="*/ 4278785 w 4423901"/>
                <a:gd name="connsiteY7-108" fmla="*/ 235698 h 4699493"/>
                <a:gd name="connsiteX8-109" fmla="*/ 4392316 w 4423901"/>
                <a:gd name="connsiteY8-110" fmla="*/ 308499 h 4699493"/>
                <a:gd name="connsiteX9-111" fmla="*/ 4348317 w 4423901"/>
                <a:gd name="connsiteY9-112" fmla="*/ 553787 h 4699493"/>
                <a:gd name="connsiteX10-113" fmla="*/ 3502246 w 4423901"/>
                <a:gd name="connsiteY10-114" fmla="*/ 1142489 h 4699493"/>
                <a:gd name="connsiteX11-115" fmla="*/ 3438035 w 4423901"/>
                <a:gd name="connsiteY11-116" fmla="*/ 1170298 h 4699493"/>
                <a:gd name="connsiteX12-117" fmla="*/ 3400495 w 4423901"/>
                <a:gd name="connsiteY12-118" fmla="*/ 1170849 h 4699493"/>
                <a:gd name="connsiteX13-119" fmla="*/ 3401669 w 4423901"/>
                <a:gd name="connsiteY13-120" fmla="*/ 1177374 h 4699493"/>
                <a:gd name="connsiteX14-121" fmla="*/ 2670698 w 4423901"/>
                <a:gd name="connsiteY14-122" fmla="*/ 1308842 h 4699493"/>
                <a:gd name="connsiteX15-123" fmla="*/ 2670698 w 4423901"/>
                <a:gd name="connsiteY15-124" fmla="*/ 2685585 h 4699493"/>
                <a:gd name="connsiteX16-125" fmla="*/ 2670699 w 4423901"/>
                <a:gd name="connsiteY16-126" fmla="*/ 2685590 h 4699493"/>
                <a:gd name="connsiteX17-127" fmla="*/ 2670698 w 4423901"/>
                <a:gd name="connsiteY17-128" fmla="*/ 4523280 h 4699493"/>
                <a:gd name="connsiteX18-129" fmla="*/ 2494485 w 4423901"/>
                <a:gd name="connsiteY18-130" fmla="*/ 4699493 h 4699493"/>
                <a:gd name="connsiteX19-131" fmla="*/ 2494486 w 4423901"/>
                <a:gd name="connsiteY19-132" fmla="*/ 4699492 h 4699493"/>
                <a:gd name="connsiteX20-133" fmla="*/ 2318273 w 4423901"/>
                <a:gd name="connsiteY20-134" fmla="*/ 4523279 h 4699493"/>
                <a:gd name="connsiteX21-135" fmla="*/ 2318273 w 4423901"/>
                <a:gd name="connsiteY21-136" fmla="*/ 2831795 h 4699493"/>
                <a:gd name="connsiteX22-137" fmla="*/ 2310227 w 4423901"/>
                <a:gd name="connsiteY22-138" fmla="*/ 2791944 h 4699493"/>
                <a:gd name="connsiteX23-139" fmla="*/ 2215879 w 4423901"/>
                <a:gd name="connsiteY23-140" fmla="*/ 2729405 h 4699493"/>
                <a:gd name="connsiteX24-141" fmla="*/ 2121531 w 4423901"/>
                <a:gd name="connsiteY24-142" fmla="*/ 2791944 h 4699493"/>
                <a:gd name="connsiteX25-143" fmla="*/ 2113486 w 4423901"/>
                <a:gd name="connsiteY25-144" fmla="*/ 2831791 h 4699493"/>
                <a:gd name="connsiteX26-145" fmla="*/ 2113485 w 4423901"/>
                <a:gd name="connsiteY26-146" fmla="*/ 4523280 h 4699493"/>
                <a:gd name="connsiteX27-147" fmla="*/ 1937272 w 4423901"/>
                <a:gd name="connsiteY27-148" fmla="*/ 4699493 h 4699493"/>
                <a:gd name="connsiteX28-149" fmla="*/ 1937273 w 4423901"/>
                <a:gd name="connsiteY28-150" fmla="*/ 4699492 h 4699493"/>
                <a:gd name="connsiteX29-151" fmla="*/ 1761060 w 4423901"/>
                <a:gd name="connsiteY29-152" fmla="*/ 4523279 h 4699493"/>
                <a:gd name="connsiteX30-153" fmla="*/ 1761060 w 4423901"/>
                <a:gd name="connsiteY30-154" fmla="*/ 3157076 h 4699493"/>
                <a:gd name="connsiteX31-155" fmla="*/ 1761060 w 4423901"/>
                <a:gd name="connsiteY31-156" fmla="*/ 2685590 h 4699493"/>
                <a:gd name="connsiteX32-157" fmla="*/ 1761060 w 4423901"/>
                <a:gd name="connsiteY32-158" fmla="*/ 1310255 h 4699493"/>
                <a:gd name="connsiteX33-159" fmla="*/ 1022232 w 4423901"/>
                <a:gd name="connsiteY33-160" fmla="*/ 1177374 h 4699493"/>
                <a:gd name="connsiteX34-161" fmla="*/ 1023406 w 4423901"/>
                <a:gd name="connsiteY34-162" fmla="*/ 1170849 h 4699493"/>
                <a:gd name="connsiteX35-163" fmla="*/ 985866 w 4423901"/>
                <a:gd name="connsiteY35-164" fmla="*/ 1170298 h 4699493"/>
                <a:gd name="connsiteX36-165" fmla="*/ 921655 w 4423901"/>
                <a:gd name="connsiteY36-166" fmla="*/ 1142489 h 4699493"/>
                <a:gd name="connsiteX37-167" fmla="*/ 75584 w 4423901"/>
                <a:gd name="connsiteY37-168" fmla="*/ 553787 h 4699493"/>
                <a:gd name="connsiteX38-169" fmla="*/ 31585 w 4423901"/>
                <a:gd name="connsiteY38-170" fmla="*/ 308499 h 4699493"/>
                <a:gd name="connsiteX39-171" fmla="*/ 145116 w 4423901"/>
                <a:gd name="connsiteY39-172" fmla="*/ 235698 h 4699493"/>
                <a:gd name="connsiteX40-173" fmla="*/ 2211950 w 4423901"/>
                <a:gd name="connsiteY40-174" fmla="*/ 0 h 4699493"/>
                <a:gd name="connsiteX41-175" fmla="*/ 2598204 w 4423901"/>
                <a:gd name="connsiteY41-176" fmla="*/ 386254 h 4699493"/>
                <a:gd name="connsiteX42-177" fmla="*/ 2211950 w 4423901"/>
                <a:gd name="connsiteY42-178" fmla="*/ 772508 h 4699493"/>
                <a:gd name="connsiteX43-179" fmla="*/ 1825696 w 4423901"/>
                <a:gd name="connsiteY43-180" fmla="*/ 386254 h 4699493"/>
                <a:gd name="connsiteX44-181" fmla="*/ 2211950 w 4423901"/>
                <a:gd name="connsiteY44-182" fmla="*/ 0 h 4699493"/>
                <a:gd name="connsiteX0-183" fmla="*/ 145116 w 4423901"/>
                <a:gd name="connsiteY0-184" fmla="*/ 235698 h 4699493"/>
                <a:gd name="connsiteX1-185" fmla="*/ 276873 w 4423901"/>
                <a:gd name="connsiteY1-186" fmla="*/ 264500 h 4699493"/>
                <a:gd name="connsiteX2-187" fmla="*/ 1118968 w 4423901"/>
                <a:gd name="connsiteY2-188" fmla="*/ 850437 h 4699493"/>
                <a:gd name="connsiteX3-189" fmla="*/ 1870446 w 4423901"/>
                <a:gd name="connsiteY3-190" fmla="*/ 985594 h 4699493"/>
                <a:gd name="connsiteX4-191" fmla="*/ 2553456 w 4423901"/>
                <a:gd name="connsiteY4-192" fmla="*/ 985594 h 4699493"/>
                <a:gd name="connsiteX5-193" fmla="*/ 3304933 w 4423901"/>
                <a:gd name="connsiteY5-194" fmla="*/ 850437 h 4699493"/>
                <a:gd name="connsiteX6-195" fmla="*/ 4147029 w 4423901"/>
                <a:gd name="connsiteY6-196" fmla="*/ 264500 h 4699493"/>
                <a:gd name="connsiteX7-197" fmla="*/ 4278785 w 4423901"/>
                <a:gd name="connsiteY7-198" fmla="*/ 235698 h 4699493"/>
                <a:gd name="connsiteX8-199" fmla="*/ 4392316 w 4423901"/>
                <a:gd name="connsiteY8-200" fmla="*/ 308499 h 4699493"/>
                <a:gd name="connsiteX9-201" fmla="*/ 4348317 w 4423901"/>
                <a:gd name="connsiteY9-202" fmla="*/ 553787 h 4699493"/>
                <a:gd name="connsiteX10-203" fmla="*/ 3502246 w 4423901"/>
                <a:gd name="connsiteY10-204" fmla="*/ 1142489 h 4699493"/>
                <a:gd name="connsiteX11-205" fmla="*/ 3438035 w 4423901"/>
                <a:gd name="connsiteY11-206" fmla="*/ 1170298 h 4699493"/>
                <a:gd name="connsiteX12-207" fmla="*/ 3400495 w 4423901"/>
                <a:gd name="connsiteY12-208" fmla="*/ 1170849 h 4699493"/>
                <a:gd name="connsiteX13-209" fmla="*/ 3401669 w 4423901"/>
                <a:gd name="connsiteY13-210" fmla="*/ 1177374 h 4699493"/>
                <a:gd name="connsiteX14-211" fmla="*/ 2670698 w 4423901"/>
                <a:gd name="connsiteY14-212" fmla="*/ 1308842 h 4699493"/>
                <a:gd name="connsiteX15-213" fmla="*/ 2670698 w 4423901"/>
                <a:gd name="connsiteY15-214" fmla="*/ 2685585 h 4699493"/>
                <a:gd name="connsiteX16-215" fmla="*/ 2670699 w 4423901"/>
                <a:gd name="connsiteY16-216" fmla="*/ 2685590 h 4699493"/>
                <a:gd name="connsiteX17-217" fmla="*/ 2670698 w 4423901"/>
                <a:gd name="connsiteY17-218" fmla="*/ 4523280 h 4699493"/>
                <a:gd name="connsiteX18-219" fmla="*/ 2494485 w 4423901"/>
                <a:gd name="connsiteY18-220" fmla="*/ 4699493 h 4699493"/>
                <a:gd name="connsiteX19-221" fmla="*/ 2494486 w 4423901"/>
                <a:gd name="connsiteY19-222" fmla="*/ 4699492 h 4699493"/>
                <a:gd name="connsiteX20-223" fmla="*/ 2318273 w 4423901"/>
                <a:gd name="connsiteY20-224" fmla="*/ 4523279 h 4699493"/>
                <a:gd name="connsiteX21-225" fmla="*/ 2318273 w 4423901"/>
                <a:gd name="connsiteY21-226" fmla="*/ 2831795 h 4699493"/>
                <a:gd name="connsiteX22-227" fmla="*/ 2310227 w 4423901"/>
                <a:gd name="connsiteY22-228" fmla="*/ 2791944 h 4699493"/>
                <a:gd name="connsiteX23-229" fmla="*/ 2215879 w 4423901"/>
                <a:gd name="connsiteY23-230" fmla="*/ 2729405 h 4699493"/>
                <a:gd name="connsiteX24-231" fmla="*/ 2121531 w 4423901"/>
                <a:gd name="connsiteY24-232" fmla="*/ 2791944 h 4699493"/>
                <a:gd name="connsiteX25-233" fmla="*/ 2113486 w 4423901"/>
                <a:gd name="connsiteY25-234" fmla="*/ 2831791 h 4699493"/>
                <a:gd name="connsiteX26-235" fmla="*/ 2113485 w 4423901"/>
                <a:gd name="connsiteY26-236" fmla="*/ 4523280 h 4699493"/>
                <a:gd name="connsiteX27-237" fmla="*/ 1937272 w 4423901"/>
                <a:gd name="connsiteY27-238" fmla="*/ 4699493 h 4699493"/>
                <a:gd name="connsiteX28-239" fmla="*/ 1937273 w 4423901"/>
                <a:gd name="connsiteY28-240" fmla="*/ 4699492 h 4699493"/>
                <a:gd name="connsiteX29-241" fmla="*/ 1761060 w 4423901"/>
                <a:gd name="connsiteY29-242" fmla="*/ 4523279 h 4699493"/>
                <a:gd name="connsiteX30-243" fmla="*/ 1761060 w 4423901"/>
                <a:gd name="connsiteY30-244" fmla="*/ 3157076 h 4699493"/>
                <a:gd name="connsiteX31-245" fmla="*/ 1761060 w 4423901"/>
                <a:gd name="connsiteY31-246" fmla="*/ 2685590 h 4699493"/>
                <a:gd name="connsiteX32-247" fmla="*/ 1761060 w 4423901"/>
                <a:gd name="connsiteY32-248" fmla="*/ 1310255 h 4699493"/>
                <a:gd name="connsiteX33-249" fmla="*/ 1022232 w 4423901"/>
                <a:gd name="connsiteY33-250" fmla="*/ 1177374 h 4699493"/>
                <a:gd name="connsiteX34-251" fmla="*/ 985866 w 4423901"/>
                <a:gd name="connsiteY34-252" fmla="*/ 1170298 h 4699493"/>
                <a:gd name="connsiteX35-253" fmla="*/ 921655 w 4423901"/>
                <a:gd name="connsiteY35-254" fmla="*/ 1142489 h 4699493"/>
                <a:gd name="connsiteX36-255" fmla="*/ 75584 w 4423901"/>
                <a:gd name="connsiteY36-256" fmla="*/ 553787 h 4699493"/>
                <a:gd name="connsiteX37-257" fmla="*/ 31585 w 4423901"/>
                <a:gd name="connsiteY37-258" fmla="*/ 308499 h 4699493"/>
                <a:gd name="connsiteX38-259" fmla="*/ 145116 w 4423901"/>
                <a:gd name="connsiteY38-260" fmla="*/ 235698 h 4699493"/>
                <a:gd name="connsiteX39-261" fmla="*/ 2211950 w 4423901"/>
                <a:gd name="connsiteY39-262" fmla="*/ 0 h 4699493"/>
                <a:gd name="connsiteX40-263" fmla="*/ 2598204 w 4423901"/>
                <a:gd name="connsiteY40-264" fmla="*/ 386254 h 4699493"/>
                <a:gd name="connsiteX41-265" fmla="*/ 2211950 w 4423901"/>
                <a:gd name="connsiteY41-266" fmla="*/ 772508 h 4699493"/>
                <a:gd name="connsiteX42-267" fmla="*/ 1825696 w 4423901"/>
                <a:gd name="connsiteY42-268" fmla="*/ 386254 h 4699493"/>
                <a:gd name="connsiteX43-269" fmla="*/ 2211950 w 4423901"/>
                <a:gd name="connsiteY43-270" fmla="*/ 0 h 4699493"/>
                <a:gd name="connsiteX0-271" fmla="*/ 145116 w 4423901"/>
                <a:gd name="connsiteY0-272" fmla="*/ 235698 h 4699493"/>
                <a:gd name="connsiteX1-273" fmla="*/ 276873 w 4423901"/>
                <a:gd name="connsiteY1-274" fmla="*/ 264500 h 4699493"/>
                <a:gd name="connsiteX2-275" fmla="*/ 1118968 w 4423901"/>
                <a:gd name="connsiteY2-276" fmla="*/ 850437 h 4699493"/>
                <a:gd name="connsiteX3-277" fmla="*/ 1870446 w 4423901"/>
                <a:gd name="connsiteY3-278" fmla="*/ 985594 h 4699493"/>
                <a:gd name="connsiteX4-279" fmla="*/ 2553456 w 4423901"/>
                <a:gd name="connsiteY4-280" fmla="*/ 985594 h 4699493"/>
                <a:gd name="connsiteX5-281" fmla="*/ 3304933 w 4423901"/>
                <a:gd name="connsiteY5-282" fmla="*/ 850437 h 4699493"/>
                <a:gd name="connsiteX6-283" fmla="*/ 4147029 w 4423901"/>
                <a:gd name="connsiteY6-284" fmla="*/ 264500 h 4699493"/>
                <a:gd name="connsiteX7-285" fmla="*/ 4278785 w 4423901"/>
                <a:gd name="connsiteY7-286" fmla="*/ 235698 h 4699493"/>
                <a:gd name="connsiteX8-287" fmla="*/ 4392316 w 4423901"/>
                <a:gd name="connsiteY8-288" fmla="*/ 308499 h 4699493"/>
                <a:gd name="connsiteX9-289" fmla="*/ 4348317 w 4423901"/>
                <a:gd name="connsiteY9-290" fmla="*/ 553787 h 4699493"/>
                <a:gd name="connsiteX10-291" fmla="*/ 3502246 w 4423901"/>
                <a:gd name="connsiteY10-292" fmla="*/ 1142489 h 4699493"/>
                <a:gd name="connsiteX11-293" fmla="*/ 3438035 w 4423901"/>
                <a:gd name="connsiteY11-294" fmla="*/ 1170298 h 4699493"/>
                <a:gd name="connsiteX12-295" fmla="*/ 3400495 w 4423901"/>
                <a:gd name="connsiteY12-296" fmla="*/ 1170849 h 4699493"/>
                <a:gd name="connsiteX13-297" fmla="*/ 2670698 w 4423901"/>
                <a:gd name="connsiteY13-298" fmla="*/ 1308842 h 4699493"/>
                <a:gd name="connsiteX14-299" fmla="*/ 2670698 w 4423901"/>
                <a:gd name="connsiteY14-300" fmla="*/ 2685585 h 4699493"/>
                <a:gd name="connsiteX15-301" fmla="*/ 2670699 w 4423901"/>
                <a:gd name="connsiteY15-302" fmla="*/ 2685590 h 4699493"/>
                <a:gd name="connsiteX16-303" fmla="*/ 2670698 w 4423901"/>
                <a:gd name="connsiteY16-304" fmla="*/ 4523280 h 4699493"/>
                <a:gd name="connsiteX17-305" fmla="*/ 2494485 w 4423901"/>
                <a:gd name="connsiteY17-306" fmla="*/ 4699493 h 4699493"/>
                <a:gd name="connsiteX18-307" fmla="*/ 2494486 w 4423901"/>
                <a:gd name="connsiteY18-308" fmla="*/ 4699492 h 4699493"/>
                <a:gd name="connsiteX19-309" fmla="*/ 2318273 w 4423901"/>
                <a:gd name="connsiteY19-310" fmla="*/ 4523279 h 4699493"/>
                <a:gd name="connsiteX20-311" fmla="*/ 2318273 w 4423901"/>
                <a:gd name="connsiteY20-312" fmla="*/ 2831795 h 4699493"/>
                <a:gd name="connsiteX21-313" fmla="*/ 2310227 w 4423901"/>
                <a:gd name="connsiteY21-314" fmla="*/ 2791944 h 4699493"/>
                <a:gd name="connsiteX22-315" fmla="*/ 2215879 w 4423901"/>
                <a:gd name="connsiteY22-316" fmla="*/ 2729405 h 4699493"/>
                <a:gd name="connsiteX23-317" fmla="*/ 2121531 w 4423901"/>
                <a:gd name="connsiteY23-318" fmla="*/ 2791944 h 4699493"/>
                <a:gd name="connsiteX24-319" fmla="*/ 2113486 w 4423901"/>
                <a:gd name="connsiteY24-320" fmla="*/ 2831791 h 4699493"/>
                <a:gd name="connsiteX25-321" fmla="*/ 2113485 w 4423901"/>
                <a:gd name="connsiteY25-322" fmla="*/ 4523280 h 4699493"/>
                <a:gd name="connsiteX26-323" fmla="*/ 1937272 w 4423901"/>
                <a:gd name="connsiteY26-324" fmla="*/ 4699493 h 4699493"/>
                <a:gd name="connsiteX27-325" fmla="*/ 1937273 w 4423901"/>
                <a:gd name="connsiteY27-326" fmla="*/ 4699492 h 4699493"/>
                <a:gd name="connsiteX28-327" fmla="*/ 1761060 w 4423901"/>
                <a:gd name="connsiteY28-328" fmla="*/ 4523279 h 4699493"/>
                <a:gd name="connsiteX29-329" fmla="*/ 1761060 w 4423901"/>
                <a:gd name="connsiteY29-330" fmla="*/ 3157076 h 4699493"/>
                <a:gd name="connsiteX30-331" fmla="*/ 1761060 w 4423901"/>
                <a:gd name="connsiteY30-332" fmla="*/ 2685590 h 4699493"/>
                <a:gd name="connsiteX31-333" fmla="*/ 1761060 w 4423901"/>
                <a:gd name="connsiteY31-334" fmla="*/ 1310255 h 4699493"/>
                <a:gd name="connsiteX32-335" fmla="*/ 1022232 w 4423901"/>
                <a:gd name="connsiteY32-336" fmla="*/ 1177374 h 4699493"/>
                <a:gd name="connsiteX33-337" fmla="*/ 985866 w 4423901"/>
                <a:gd name="connsiteY33-338" fmla="*/ 1170298 h 4699493"/>
                <a:gd name="connsiteX34-339" fmla="*/ 921655 w 4423901"/>
                <a:gd name="connsiteY34-340" fmla="*/ 1142489 h 4699493"/>
                <a:gd name="connsiteX35-341" fmla="*/ 75584 w 4423901"/>
                <a:gd name="connsiteY35-342" fmla="*/ 553787 h 4699493"/>
                <a:gd name="connsiteX36-343" fmla="*/ 31585 w 4423901"/>
                <a:gd name="connsiteY36-344" fmla="*/ 308499 h 4699493"/>
                <a:gd name="connsiteX37-345" fmla="*/ 145116 w 4423901"/>
                <a:gd name="connsiteY37-346" fmla="*/ 235698 h 4699493"/>
                <a:gd name="connsiteX38-347" fmla="*/ 2211950 w 4423901"/>
                <a:gd name="connsiteY38-348" fmla="*/ 0 h 4699493"/>
                <a:gd name="connsiteX39-349" fmla="*/ 2598204 w 4423901"/>
                <a:gd name="connsiteY39-350" fmla="*/ 386254 h 4699493"/>
                <a:gd name="connsiteX40-351" fmla="*/ 2211950 w 4423901"/>
                <a:gd name="connsiteY40-352" fmla="*/ 772508 h 4699493"/>
                <a:gd name="connsiteX41-353" fmla="*/ 1825696 w 4423901"/>
                <a:gd name="connsiteY41-354" fmla="*/ 386254 h 4699493"/>
                <a:gd name="connsiteX42-355" fmla="*/ 2211950 w 4423901"/>
                <a:gd name="connsiteY42-356" fmla="*/ 0 h 4699493"/>
                <a:gd name="connsiteX0-357" fmla="*/ 145116 w 4423901"/>
                <a:gd name="connsiteY0-358" fmla="*/ 235698 h 4699493"/>
                <a:gd name="connsiteX1-359" fmla="*/ 276873 w 4423901"/>
                <a:gd name="connsiteY1-360" fmla="*/ 264500 h 4699493"/>
                <a:gd name="connsiteX2-361" fmla="*/ 1118968 w 4423901"/>
                <a:gd name="connsiteY2-362" fmla="*/ 850437 h 4699493"/>
                <a:gd name="connsiteX3-363" fmla="*/ 1870446 w 4423901"/>
                <a:gd name="connsiteY3-364" fmla="*/ 985594 h 4699493"/>
                <a:gd name="connsiteX4-365" fmla="*/ 2553456 w 4423901"/>
                <a:gd name="connsiteY4-366" fmla="*/ 985594 h 4699493"/>
                <a:gd name="connsiteX5-367" fmla="*/ 3304933 w 4423901"/>
                <a:gd name="connsiteY5-368" fmla="*/ 850437 h 4699493"/>
                <a:gd name="connsiteX6-369" fmla="*/ 4147029 w 4423901"/>
                <a:gd name="connsiteY6-370" fmla="*/ 264500 h 4699493"/>
                <a:gd name="connsiteX7-371" fmla="*/ 4278785 w 4423901"/>
                <a:gd name="connsiteY7-372" fmla="*/ 235698 h 4699493"/>
                <a:gd name="connsiteX8-373" fmla="*/ 4392316 w 4423901"/>
                <a:gd name="connsiteY8-374" fmla="*/ 308499 h 4699493"/>
                <a:gd name="connsiteX9-375" fmla="*/ 4348317 w 4423901"/>
                <a:gd name="connsiteY9-376" fmla="*/ 553787 h 4699493"/>
                <a:gd name="connsiteX10-377" fmla="*/ 3502246 w 4423901"/>
                <a:gd name="connsiteY10-378" fmla="*/ 1142489 h 4699493"/>
                <a:gd name="connsiteX11-379" fmla="*/ 3438035 w 4423901"/>
                <a:gd name="connsiteY11-380" fmla="*/ 1170298 h 4699493"/>
                <a:gd name="connsiteX12-381" fmla="*/ 2670698 w 4423901"/>
                <a:gd name="connsiteY12-382" fmla="*/ 1308842 h 4699493"/>
                <a:gd name="connsiteX13-383" fmla="*/ 2670698 w 4423901"/>
                <a:gd name="connsiteY13-384" fmla="*/ 2685585 h 4699493"/>
                <a:gd name="connsiteX14-385" fmla="*/ 2670699 w 4423901"/>
                <a:gd name="connsiteY14-386" fmla="*/ 2685590 h 4699493"/>
                <a:gd name="connsiteX15-387" fmla="*/ 2670698 w 4423901"/>
                <a:gd name="connsiteY15-388" fmla="*/ 4523280 h 4699493"/>
                <a:gd name="connsiteX16-389" fmla="*/ 2494485 w 4423901"/>
                <a:gd name="connsiteY16-390" fmla="*/ 4699493 h 4699493"/>
                <a:gd name="connsiteX17-391" fmla="*/ 2494486 w 4423901"/>
                <a:gd name="connsiteY17-392" fmla="*/ 4699492 h 4699493"/>
                <a:gd name="connsiteX18-393" fmla="*/ 2318273 w 4423901"/>
                <a:gd name="connsiteY18-394" fmla="*/ 4523279 h 4699493"/>
                <a:gd name="connsiteX19-395" fmla="*/ 2318273 w 4423901"/>
                <a:gd name="connsiteY19-396" fmla="*/ 2831795 h 4699493"/>
                <a:gd name="connsiteX20-397" fmla="*/ 2310227 w 4423901"/>
                <a:gd name="connsiteY20-398" fmla="*/ 2791944 h 4699493"/>
                <a:gd name="connsiteX21-399" fmla="*/ 2215879 w 4423901"/>
                <a:gd name="connsiteY21-400" fmla="*/ 2729405 h 4699493"/>
                <a:gd name="connsiteX22-401" fmla="*/ 2121531 w 4423901"/>
                <a:gd name="connsiteY22-402" fmla="*/ 2791944 h 4699493"/>
                <a:gd name="connsiteX23-403" fmla="*/ 2113486 w 4423901"/>
                <a:gd name="connsiteY23-404" fmla="*/ 2831791 h 4699493"/>
                <a:gd name="connsiteX24-405" fmla="*/ 2113485 w 4423901"/>
                <a:gd name="connsiteY24-406" fmla="*/ 4523280 h 4699493"/>
                <a:gd name="connsiteX25-407" fmla="*/ 1937272 w 4423901"/>
                <a:gd name="connsiteY25-408" fmla="*/ 4699493 h 4699493"/>
                <a:gd name="connsiteX26-409" fmla="*/ 1937273 w 4423901"/>
                <a:gd name="connsiteY26-410" fmla="*/ 4699492 h 4699493"/>
                <a:gd name="connsiteX27-411" fmla="*/ 1761060 w 4423901"/>
                <a:gd name="connsiteY27-412" fmla="*/ 4523279 h 4699493"/>
                <a:gd name="connsiteX28-413" fmla="*/ 1761060 w 4423901"/>
                <a:gd name="connsiteY28-414" fmla="*/ 3157076 h 4699493"/>
                <a:gd name="connsiteX29-415" fmla="*/ 1761060 w 4423901"/>
                <a:gd name="connsiteY29-416" fmla="*/ 2685590 h 4699493"/>
                <a:gd name="connsiteX30-417" fmla="*/ 1761060 w 4423901"/>
                <a:gd name="connsiteY30-418" fmla="*/ 1310255 h 4699493"/>
                <a:gd name="connsiteX31-419" fmla="*/ 1022232 w 4423901"/>
                <a:gd name="connsiteY31-420" fmla="*/ 1177374 h 4699493"/>
                <a:gd name="connsiteX32-421" fmla="*/ 985866 w 4423901"/>
                <a:gd name="connsiteY32-422" fmla="*/ 1170298 h 4699493"/>
                <a:gd name="connsiteX33-423" fmla="*/ 921655 w 4423901"/>
                <a:gd name="connsiteY33-424" fmla="*/ 1142489 h 4699493"/>
                <a:gd name="connsiteX34-425" fmla="*/ 75584 w 4423901"/>
                <a:gd name="connsiteY34-426" fmla="*/ 553787 h 4699493"/>
                <a:gd name="connsiteX35-427" fmla="*/ 31585 w 4423901"/>
                <a:gd name="connsiteY35-428" fmla="*/ 308499 h 4699493"/>
                <a:gd name="connsiteX36-429" fmla="*/ 145116 w 4423901"/>
                <a:gd name="connsiteY36-430" fmla="*/ 235698 h 4699493"/>
                <a:gd name="connsiteX37-431" fmla="*/ 2211950 w 4423901"/>
                <a:gd name="connsiteY37-432" fmla="*/ 0 h 4699493"/>
                <a:gd name="connsiteX38-433" fmla="*/ 2598204 w 4423901"/>
                <a:gd name="connsiteY38-434" fmla="*/ 386254 h 4699493"/>
                <a:gd name="connsiteX39-435" fmla="*/ 2211950 w 4423901"/>
                <a:gd name="connsiteY39-436" fmla="*/ 772508 h 4699493"/>
                <a:gd name="connsiteX40-437" fmla="*/ 1825696 w 4423901"/>
                <a:gd name="connsiteY40-438" fmla="*/ 386254 h 4699493"/>
                <a:gd name="connsiteX41-439" fmla="*/ 2211950 w 4423901"/>
                <a:gd name="connsiteY41-440" fmla="*/ 0 h 4699493"/>
                <a:gd name="connsiteX0-441" fmla="*/ 145116 w 4423901"/>
                <a:gd name="connsiteY0-442" fmla="*/ 235698 h 4699493"/>
                <a:gd name="connsiteX1-443" fmla="*/ 276873 w 4423901"/>
                <a:gd name="connsiteY1-444" fmla="*/ 264500 h 4699493"/>
                <a:gd name="connsiteX2-445" fmla="*/ 1118968 w 4423901"/>
                <a:gd name="connsiteY2-446" fmla="*/ 850437 h 4699493"/>
                <a:gd name="connsiteX3-447" fmla="*/ 1870446 w 4423901"/>
                <a:gd name="connsiteY3-448" fmla="*/ 985594 h 4699493"/>
                <a:gd name="connsiteX4-449" fmla="*/ 2553456 w 4423901"/>
                <a:gd name="connsiteY4-450" fmla="*/ 985594 h 4699493"/>
                <a:gd name="connsiteX5-451" fmla="*/ 3304933 w 4423901"/>
                <a:gd name="connsiteY5-452" fmla="*/ 850437 h 4699493"/>
                <a:gd name="connsiteX6-453" fmla="*/ 4147029 w 4423901"/>
                <a:gd name="connsiteY6-454" fmla="*/ 264500 h 4699493"/>
                <a:gd name="connsiteX7-455" fmla="*/ 4278785 w 4423901"/>
                <a:gd name="connsiteY7-456" fmla="*/ 235698 h 4699493"/>
                <a:gd name="connsiteX8-457" fmla="*/ 4392316 w 4423901"/>
                <a:gd name="connsiteY8-458" fmla="*/ 308499 h 4699493"/>
                <a:gd name="connsiteX9-459" fmla="*/ 4348317 w 4423901"/>
                <a:gd name="connsiteY9-460" fmla="*/ 553787 h 4699493"/>
                <a:gd name="connsiteX10-461" fmla="*/ 3502246 w 4423901"/>
                <a:gd name="connsiteY10-462" fmla="*/ 1142489 h 4699493"/>
                <a:gd name="connsiteX11-463" fmla="*/ 3438035 w 4423901"/>
                <a:gd name="connsiteY11-464" fmla="*/ 1170298 h 4699493"/>
                <a:gd name="connsiteX12-465" fmla="*/ 2670698 w 4423901"/>
                <a:gd name="connsiteY12-466" fmla="*/ 1308842 h 4699493"/>
                <a:gd name="connsiteX13-467" fmla="*/ 2670698 w 4423901"/>
                <a:gd name="connsiteY13-468" fmla="*/ 2685585 h 4699493"/>
                <a:gd name="connsiteX14-469" fmla="*/ 2670699 w 4423901"/>
                <a:gd name="connsiteY14-470" fmla="*/ 2685590 h 4699493"/>
                <a:gd name="connsiteX15-471" fmla="*/ 2670698 w 4423901"/>
                <a:gd name="connsiteY15-472" fmla="*/ 4523280 h 4699493"/>
                <a:gd name="connsiteX16-473" fmla="*/ 2494485 w 4423901"/>
                <a:gd name="connsiteY16-474" fmla="*/ 4699493 h 4699493"/>
                <a:gd name="connsiteX17-475" fmla="*/ 2494486 w 4423901"/>
                <a:gd name="connsiteY17-476" fmla="*/ 4699492 h 4699493"/>
                <a:gd name="connsiteX18-477" fmla="*/ 2318273 w 4423901"/>
                <a:gd name="connsiteY18-478" fmla="*/ 4523279 h 4699493"/>
                <a:gd name="connsiteX19-479" fmla="*/ 2318273 w 4423901"/>
                <a:gd name="connsiteY19-480" fmla="*/ 2831795 h 4699493"/>
                <a:gd name="connsiteX20-481" fmla="*/ 2310227 w 4423901"/>
                <a:gd name="connsiteY20-482" fmla="*/ 2791944 h 4699493"/>
                <a:gd name="connsiteX21-483" fmla="*/ 2215879 w 4423901"/>
                <a:gd name="connsiteY21-484" fmla="*/ 2729405 h 4699493"/>
                <a:gd name="connsiteX22-485" fmla="*/ 2121531 w 4423901"/>
                <a:gd name="connsiteY22-486" fmla="*/ 2791944 h 4699493"/>
                <a:gd name="connsiteX23-487" fmla="*/ 2113486 w 4423901"/>
                <a:gd name="connsiteY23-488" fmla="*/ 2831791 h 4699493"/>
                <a:gd name="connsiteX24-489" fmla="*/ 2113485 w 4423901"/>
                <a:gd name="connsiteY24-490" fmla="*/ 4523280 h 4699493"/>
                <a:gd name="connsiteX25-491" fmla="*/ 1937272 w 4423901"/>
                <a:gd name="connsiteY25-492" fmla="*/ 4699493 h 4699493"/>
                <a:gd name="connsiteX26-493" fmla="*/ 1937273 w 4423901"/>
                <a:gd name="connsiteY26-494" fmla="*/ 4699492 h 4699493"/>
                <a:gd name="connsiteX27-495" fmla="*/ 1761060 w 4423901"/>
                <a:gd name="connsiteY27-496" fmla="*/ 4523279 h 4699493"/>
                <a:gd name="connsiteX28-497" fmla="*/ 1761060 w 4423901"/>
                <a:gd name="connsiteY28-498" fmla="*/ 3157076 h 4699493"/>
                <a:gd name="connsiteX29-499" fmla="*/ 1761060 w 4423901"/>
                <a:gd name="connsiteY29-500" fmla="*/ 2685590 h 4699493"/>
                <a:gd name="connsiteX30-501" fmla="*/ 1761060 w 4423901"/>
                <a:gd name="connsiteY30-502" fmla="*/ 1310255 h 4699493"/>
                <a:gd name="connsiteX31-503" fmla="*/ 985866 w 4423901"/>
                <a:gd name="connsiteY31-504" fmla="*/ 1170298 h 4699493"/>
                <a:gd name="connsiteX32-505" fmla="*/ 921655 w 4423901"/>
                <a:gd name="connsiteY32-506" fmla="*/ 1142489 h 4699493"/>
                <a:gd name="connsiteX33-507" fmla="*/ 75584 w 4423901"/>
                <a:gd name="connsiteY33-508" fmla="*/ 553787 h 4699493"/>
                <a:gd name="connsiteX34-509" fmla="*/ 31585 w 4423901"/>
                <a:gd name="connsiteY34-510" fmla="*/ 308499 h 4699493"/>
                <a:gd name="connsiteX35-511" fmla="*/ 145116 w 4423901"/>
                <a:gd name="connsiteY35-512" fmla="*/ 235698 h 4699493"/>
                <a:gd name="connsiteX36-513" fmla="*/ 2211950 w 4423901"/>
                <a:gd name="connsiteY36-514" fmla="*/ 0 h 4699493"/>
                <a:gd name="connsiteX37-515" fmla="*/ 2598204 w 4423901"/>
                <a:gd name="connsiteY37-516" fmla="*/ 386254 h 4699493"/>
                <a:gd name="connsiteX38-517" fmla="*/ 2211950 w 4423901"/>
                <a:gd name="connsiteY38-518" fmla="*/ 772508 h 4699493"/>
                <a:gd name="connsiteX39-519" fmla="*/ 1825696 w 4423901"/>
                <a:gd name="connsiteY39-520" fmla="*/ 386254 h 4699493"/>
                <a:gd name="connsiteX40-521" fmla="*/ 2211950 w 4423901"/>
                <a:gd name="connsiteY40-522" fmla="*/ 0 h 46994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423901" h="4699493">
                  <a:moveTo>
                    <a:pt x="145116" y="235698"/>
                  </a:moveTo>
                  <a:cubicBezTo>
                    <a:pt x="189504" y="227736"/>
                    <a:pt x="236930" y="236708"/>
                    <a:pt x="276873" y="264500"/>
                  </a:cubicBezTo>
                  <a:lnTo>
                    <a:pt x="1118968" y="850437"/>
                  </a:lnTo>
                  <a:lnTo>
                    <a:pt x="1870446" y="985594"/>
                  </a:lnTo>
                  <a:lnTo>
                    <a:pt x="2553456" y="985594"/>
                  </a:lnTo>
                  <a:lnTo>
                    <a:pt x="3304933" y="850437"/>
                  </a:lnTo>
                  <a:lnTo>
                    <a:pt x="4147029" y="264500"/>
                  </a:lnTo>
                  <a:cubicBezTo>
                    <a:pt x="4186971" y="236708"/>
                    <a:pt x="4234397" y="227736"/>
                    <a:pt x="4278785" y="235698"/>
                  </a:cubicBezTo>
                  <a:cubicBezTo>
                    <a:pt x="4323173" y="243661"/>
                    <a:pt x="4364524" y="268557"/>
                    <a:pt x="4392316" y="308499"/>
                  </a:cubicBezTo>
                  <a:cubicBezTo>
                    <a:pt x="4447901" y="388384"/>
                    <a:pt x="4428202" y="498202"/>
                    <a:pt x="4348317" y="553787"/>
                  </a:cubicBezTo>
                  <a:lnTo>
                    <a:pt x="3502246" y="1142489"/>
                  </a:lnTo>
                  <a:cubicBezTo>
                    <a:pt x="3482275" y="1156385"/>
                    <a:pt x="3460433" y="1165576"/>
                    <a:pt x="3438035" y="1170298"/>
                  </a:cubicBezTo>
                  <a:lnTo>
                    <a:pt x="2670698" y="1308842"/>
                  </a:lnTo>
                  <a:lnTo>
                    <a:pt x="2670698" y="2685585"/>
                  </a:lnTo>
                  <a:cubicBezTo>
                    <a:pt x="2670698" y="2685587"/>
                    <a:pt x="2670699" y="2685588"/>
                    <a:pt x="2670699" y="2685590"/>
                  </a:cubicBezTo>
                  <a:cubicBezTo>
                    <a:pt x="2670699" y="3298153"/>
                    <a:pt x="2670698" y="3910717"/>
                    <a:pt x="2670698" y="4523280"/>
                  </a:cubicBezTo>
                  <a:cubicBezTo>
                    <a:pt x="2670698" y="4620600"/>
                    <a:pt x="2591805" y="4699493"/>
                    <a:pt x="2494485" y="4699493"/>
                  </a:cubicBezTo>
                  <a:lnTo>
                    <a:pt x="2494486" y="4699492"/>
                  </a:lnTo>
                  <a:cubicBezTo>
                    <a:pt x="2397166" y="4699492"/>
                    <a:pt x="2318273" y="4620599"/>
                    <a:pt x="2318273" y="4523279"/>
                  </a:cubicBezTo>
                  <a:lnTo>
                    <a:pt x="2318273" y="2831795"/>
                  </a:lnTo>
                  <a:lnTo>
                    <a:pt x="2310227" y="2791944"/>
                  </a:lnTo>
                  <a:cubicBezTo>
                    <a:pt x="2294683" y="2755192"/>
                    <a:pt x="2258292" y="2729405"/>
                    <a:pt x="2215879" y="2729405"/>
                  </a:cubicBezTo>
                  <a:cubicBezTo>
                    <a:pt x="2173466" y="2729405"/>
                    <a:pt x="2137075" y="2755192"/>
                    <a:pt x="2121531" y="2791944"/>
                  </a:cubicBezTo>
                  <a:lnTo>
                    <a:pt x="2113486" y="2831791"/>
                  </a:lnTo>
                  <a:cubicBezTo>
                    <a:pt x="2113486" y="3395621"/>
                    <a:pt x="2113485" y="3959450"/>
                    <a:pt x="2113485" y="4523280"/>
                  </a:cubicBezTo>
                  <a:cubicBezTo>
                    <a:pt x="2113485" y="4620600"/>
                    <a:pt x="2034592" y="4699493"/>
                    <a:pt x="1937272" y="4699493"/>
                  </a:cubicBezTo>
                  <a:lnTo>
                    <a:pt x="1937273" y="4699492"/>
                  </a:lnTo>
                  <a:cubicBezTo>
                    <a:pt x="1839953" y="4699492"/>
                    <a:pt x="1761060" y="4620599"/>
                    <a:pt x="1761060" y="4523279"/>
                  </a:cubicBezTo>
                  <a:lnTo>
                    <a:pt x="1761060" y="3157076"/>
                  </a:lnTo>
                  <a:lnTo>
                    <a:pt x="1761060" y="2685590"/>
                  </a:lnTo>
                  <a:lnTo>
                    <a:pt x="1761060" y="1310255"/>
                  </a:lnTo>
                  <a:lnTo>
                    <a:pt x="985866" y="1170298"/>
                  </a:lnTo>
                  <a:cubicBezTo>
                    <a:pt x="963468" y="1165576"/>
                    <a:pt x="941626" y="1156385"/>
                    <a:pt x="921655" y="1142489"/>
                  </a:cubicBezTo>
                  <a:lnTo>
                    <a:pt x="75584" y="553787"/>
                  </a:lnTo>
                  <a:cubicBezTo>
                    <a:pt x="-4301" y="498202"/>
                    <a:pt x="-24000" y="388384"/>
                    <a:pt x="31585" y="308499"/>
                  </a:cubicBezTo>
                  <a:cubicBezTo>
                    <a:pt x="59377" y="268557"/>
                    <a:pt x="100728" y="243661"/>
                    <a:pt x="145116" y="235698"/>
                  </a:cubicBezTo>
                  <a:close/>
                  <a:moveTo>
                    <a:pt x="2211950" y="0"/>
                  </a:moveTo>
                  <a:cubicBezTo>
                    <a:pt x="2425272" y="0"/>
                    <a:pt x="2598204" y="172932"/>
                    <a:pt x="2598204" y="386254"/>
                  </a:cubicBezTo>
                  <a:cubicBezTo>
                    <a:pt x="2598204" y="599576"/>
                    <a:pt x="2425272" y="772508"/>
                    <a:pt x="2211950" y="772508"/>
                  </a:cubicBezTo>
                  <a:cubicBezTo>
                    <a:pt x="1998628" y="772508"/>
                    <a:pt x="1825696" y="599576"/>
                    <a:pt x="1825696" y="386254"/>
                  </a:cubicBezTo>
                  <a:cubicBezTo>
                    <a:pt x="1825696" y="172932"/>
                    <a:pt x="1998628" y="0"/>
                    <a:pt x="2211950" y="0"/>
                  </a:cubicBezTo>
                  <a:close/>
                </a:path>
              </a:pathLst>
            </a:custGeom>
            <a:solidFill>
              <a:schemeClr val="accent1"/>
            </a:solidFill>
            <a:ln w="12700" cap="flat" cmpd="sng" algn="ctr">
              <a:solidFill>
                <a:schemeClr val="bg1">
                  <a:lumMod val="85000"/>
                </a:schemeClr>
              </a:solidFill>
              <a:prstDash val="solid"/>
              <a:miter lim="800000"/>
            </a:ln>
            <a:effectLst/>
          </p:spPr>
          <p:txBody>
            <a:bodyPr rtlCol="0" anchor="ctr"/>
            <a:lstStyle/>
            <a:p>
              <a:pPr algn="ctr">
                <a:defRPr/>
              </a:pPr>
              <a:endParaRPr lang="zh-CN" altLang="en-US" kern="0" dirty="0">
                <a:solidFill>
                  <a:prstClr val="white"/>
                </a:solidFill>
                <a:latin typeface="Microsoft YaHei" panose="020B0503020204020204" pitchFamily="34" charset="-122"/>
              </a:endParaRPr>
            </a:p>
          </p:txBody>
        </p:sp>
        <p:grpSp>
          <p:nvGrpSpPr>
            <p:cNvPr id="4" name="组合 45">
              <a:extLst>
                <a:ext uri="{FF2B5EF4-FFF2-40B4-BE49-F238E27FC236}">
                  <a16:creationId xmlns:a16="http://schemas.microsoft.com/office/drawing/2014/main" id="{AA4D2D28-24D4-46F1-AA41-BE72A5AAE041}"/>
                </a:ext>
              </a:extLst>
            </p:cNvPr>
            <p:cNvGrpSpPr/>
            <p:nvPr/>
          </p:nvGrpSpPr>
          <p:grpSpPr>
            <a:xfrm>
              <a:off x="2975005" y="2424458"/>
              <a:ext cx="2246428" cy="2737921"/>
              <a:chOff x="2974210" y="2514687"/>
              <a:chExt cx="2246428" cy="2737921"/>
            </a:xfrm>
          </p:grpSpPr>
          <p:sp>
            <p:nvSpPr>
              <p:cNvPr id="7" name="任意多边形 48">
                <a:extLst>
                  <a:ext uri="{FF2B5EF4-FFF2-40B4-BE49-F238E27FC236}">
                    <a16:creationId xmlns:a16="http://schemas.microsoft.com/office/drawing/2014/main" id="{6D0E2557-CF30-4882-9B55-EB2E77EF7036}"/>
                  </a:ext>
                </a:extLst>
              </p:cNvPr>
              <p:cNvSpPr/>
              <p:nvPr/>
            </p:nvSpPr>
            <p:spPr>
              <a:xfrm>
                <a:off x="2976834" y="4451262"/>
                <a:ext cx="2243804" cy="801346"/>
              </a:xfrm>
              <a:custGeom>
                <a:avLst/>
                <a:gdLst>
                  <a:gd name="connsiteX0" fmla="*/ 0 w 2243804"/>
                  <a:gd name="connsiteY0" fmla="*/ 0 h 801346"/>
                  <a:gd name="connsiteX1" fmla="*/ 2243804 w 2243804"/>
                  <a:gd name="connsiteY1" fmla="*/ 0 h 801346"/>
                  <a:gd name="connsiteX2" fmla="*/ 2215921 w 2243804"/>
                  <a:gd name="connsiteY2" fmla="*/ 76182 h 801346"/>
                  <a:gd name="connsiteX3" fmla="*/ 1121902 w 2243804"/>
                  <a:gd name="connsiteY3" fmla="*/ 801346 h 801346"/>
                  <a:gd name="connsiteX4" fmla="*/ 27883 w 2243804"/>
                  <a:gd name="connsiteY4" fmla="*/ 76182 h 80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804" h="801346">
                    <a:moveTo>
                      <a:pt x="0" y="0"/>
                    </a:moveTo>
                    <a:lnTo>
                      <a:pt x="2243804" y="0"/>
                    </a:lnTo>
                    <a:lnTo>
                      <a:pt x="2215921" y="76182"/>
                    </a:lnTo>
                    <a:cubicBezTo>
                      <a:pt x="2035675" y="502330"/>
                      <a:pt x="1613708" y="801346"/>
                      <a:pt x="1121902" y="801346"/>
                    </a:cubicBezTo>
                    <a:cubicBezTo>
                      <a:pt x="630096" y="801346"/>
                      <a:pt x="208129" y="502330"/>
                      <a:pt x="27883" y="76182"/>
                    </a:cubicBezTo>
                    <a:close/>
                  </a:path>
                </a:pathLst>
              </a:custGeom>
              <a:solidFill>
                <a:schemeClr val="accent1"/>
              </a:solidFill>
              <a:ln w="12700" cap="flat" cmpd="sng" algn="ctr">
                <a:noFill/>
                <a:prstDash val="solid"/>
                <a:miter lim="800000"/>
              </a:ln>
              <a:effectLst/>
              <a:scene3d>
                <a:camera prst="orthographicFront"/>
                <a:lightRig rig="threePt" dir="t"/>
              </a:scene3d>
              <a:sp3d>
                <a:bevelT w="425450" prst="angle"/>
              </a:sp3d>
            </p:spPr>
            <p:txBody>
              <a:bodyPr rtlCol="0" anchor="ctr"/>
              <a:lstStyle/>
              <a:p>
                <a:pPr algn="ctr">
                  <a:defRPr/>
                </a:pPr>
                <a:endParaRPr lang="zh-CN" altLang="en-US" sz="1600" kern="0" dirty="0">
                  <a:solidFill>
                    <a:prstClr val="white">
                      <a:lumMod val="65000"/>
                    </a:prstClr>
                  </a:solidFill>
                  <a:latin typeface="Athiti" panose="00000500000000000000" pitchFamily="2" charset="-34"/>
                </a:endParaRPr>
              </a:p>
            </p:txBody>
          </p:sp>
          <p:sp>
            <p:nvSpPr>
              <p:cNvPr id="8" name="等腰三角形 20">
                <a:extLst>
                  <a:ext uri="{FF2B5EF4-FFF2-40B4-BE49-F238E27FC236}">
                    <a16:creationId xmlns:a16="http://schemas.microsoft.com/office/drawing/2014/main" id="{81FED750-5866-4AF7-9738-40B49F707EF9}"/>
                  </a:ext>
                </a:extLst>
              </p:cNvPr>
              <p:cNvSpPr/>
              <p:nvPr/>
            </p:nvSpPr>
            <p:spPr>
              <a:xfrm>
                <a:off x="2974210" y="2514687"/>
                <a:ext cx="2246428" cy="1936575"/>
              </a:xfrm>
              <a:custGeom>
                <a:avLst/>
                <a:gdLst>
                  <a:gd name="connsiteX0" fmla="*/ 0 w 2246428"/>
                  <a:gd name="connsiteY0" fmla="*/ 1936575 h 1936575"/>
                  <a:gd name="connsiteX1" fmla="*/ 1123214 w 2246428"/>
                  <a:gd name="connsiteY1" fmla="*/ 0 h 1936575"/>
                  <a:gd name="connsiteX2" fmla="*/ 2246428 w 2246428"/>
                  <a:gd name="connsiteY2" fmla="*/ 1936575 h 1936575"/>
                  <a:gd name="connsiteX3" fmla="*/ 0 w 2246428"/>
                  <a:gd name="connsiteY3" fmla="*/ 1936575 h 1936575"/>
                  <a:gd name="connsiteX0-1" fmla="*/ 0 w 2246428"/>
                  <a:gd name="connsiteY0-2" fmla="*/ 1936575 h 2028015"/>
                  <a:gd name="connsiteX1-3" fmla="*/ 1123214 w 2246428"/>
                  <a:gd name="connsiteY1-4" fmla="*/ 0 h 2028015"/>
                  <a:gd name="connsiteX2-5" fmla="*/ 2246428 w 2246428"/>
                  <a:gd name="connsiteY2-6" fmla="*/ 1936575 h 2028015"/>
                  <a:gd name="connsiteX3-7" fmla="*/ 91440 w 2246428"/>
                  <a:gd name="connsiteY3-8" fmla="*/ 2028015 h 2028015"/>
                  <a:gd name="connsiteX0-9" fmla="*/ 0 w 2246428"/>
                  <a:gd name="connsiteY0-10" fmla="*/ 1936575 h 1936575"/>
                  <a:gd name="connsiteX1-11" fmla="*/ 1123214 w 2246428"/>
                  <a:gd name="connsiteY1-12" fmla="*/ 0 h 1936575"/>
                  <a:gd name="connsiteX2-13" fmla="*/ 2246428 w 2246428"/>
                  <a:gd name="connsiteY2-14" fmla="*/ 1936575 h 1936575"/>
                </a:gdLst>
                <a:ahLst/>
                <a:cxnLst>
                  <a:cxn ang="0">
                    <a:pos x="connsiteX0-1" y="connsiteY0-2"/>
                  </a:cxn>
                  <a:cxn ang="0">
                    <a:pos x="connsiteX1-3" y="connsiteY1-4"/>
                  </a:cxn>
                  <a:cxn ang="0">
                    <a:pos x="connsiteX2-5" y="connsiteY2-6"/>
                  </a:cxn>
                </a:cxnLst>
                <a:rect l="l" t="t" r="r" b="b"/>
                <a:pathLst>
                  <a:path w="2246428" h="1936575">
                    <a:moveTo>
                      <a:pt x="0" y="1936575"/>
                    </a:moveTo>
                    <a:lnTo>
                      <a:pt x="1123214" y="0"/>
                    </a:lnTo>
                    <a:lnTo>
                      <a:pt x="2246428" y="1936575"/>
                    </a:lnTo>
                  </a:path>
                </a:pathLst>
              </a:custGeom>
              <a:noFill/>
              <a:ln w="6350" cap="flat" cmpd="sng" algn="ctr">
                <a:solidFill>
                  <a:sysClr val="windowText" lastClr="000000">
                    <a:lumMod val="65000"/>
                    <a:lumOff val="35000"/>
                  </a:sysClr>
                </a:solidFill>
                <a:prstDash val="solid"/>
                <a:miter lim="800000"/>
              </a:ln>
              <a:effectLst/>
            </p:spPr>
            <p:txBody>
              <a:bodyPr rtlCol="0" anchor="ctr"/>
              <a:lstStyle/>
              <a:p>
                <a:pPr algn="ctr">
                  <a:defRPr/>
                </a:pPr>
                <a:endParaRPr lang="zh-CN" altLang="en-US" sz="1600" kern="0" dirty="0">
                  <a:solidFill>
                    <a:prstClr val="white">
                      <a:lumMod val="65000"/>
                    </a:prstClr>
                  </a:solidFill>
                  <a:latin typeface="Athiti" panose="00000500000000000000" pitchFamily="2" charset="-34"/>
                </a:endParaRPr>
              </a:p>
            </p:txBody>
          </p:sp>
        </p:grpSp>
        <p:grpSp>
          <p:nvGrpSpPr>
            <p:cNvPr id="10" name="组合 51">
              <a:extLst>
                <a:ext uri="{FF2B5EF4-FFF2-40B4-BE49-F238E27FC236}">
                  <a16:creationId xmlns:a16="http://schemas.microsoft.com/office/drawing/2014/main" id="{223F3C83-6BE0-4F2A-94A1-96531EE9A8CF}"/>
                </a:ext>
              </a:extLst>
            </p:cNvPr>
            <p:cNvGrpSpPr/>
            <p:nvPr/>
          </p:nvGrpSpPr>
          <p:grpSpPr>
            <a:xfrm>
              <a:off x="6958225" y="2424458"/>
              <a:ext cx="2246428" cy="2737921"/>
              <a:chOff x="2974210" y="2514687"/>
              <a:chExt cx="2246428" cy="2737921"/>
            </a:xfrm>
          </p:grpSpPr>
          <p:sp>
            <p:nvSpPr>
              <p:cNvPr id="13" name="任意多边形 54">
                <a:extLst>
                  <a:ext uri="{FF2B5EF4-FFF2-40B4-BE49-F238E27FC236}">
                    <a16:creationId xmlns:a16="http://schemas.microsoft.com/office/drawing/2014/main" id="{77F83D16-9596-409D-8BF2-51B8DFBF24E8}"/>
                  </a:ext>
                </a:extLst>
              </p:cNvPr>
              <p:cNvSpPr/>
              <p:nvPr/>
            </p:nvSpPr>
            <p:spPr>
              <a:xfrm>
                <a:off x="2976834" y="4451262"/>
                <a:ext cx="2243804" cy="801346"/>
              </a:xfrm>
              <a:custGeom>
                <a:avLst/>
                <a:gdLst>
                  <a:gd name="connsiteX0" fmla="*/ 0 w 2243804"/>
                  <a:gd name="connsiteY0" fmla="*/ 0 h 801346"/>
                  <a:gd name="connsiteX1" fmla="*/ 2243804 w 2243804"/>
                  <a:gd name="connsiteY1" fmla="*/ 0 h 801346"/>
                  <a:gd name="connsiteX2" fmla="*/ 2215921 w 2243804"/>
                  <a:gd name="connsiteY2" fmla="*/ 76182 h 801346"/>
                  <a:gd name="connsiteX3" fmla="*/ 1121902 w 2243804"/>
                  <a:gd name="connsiteY3" fmla="*/ 801346 h 801346"/>
                  <a:gd name="connsiteX4" fmla="*/ 27883 w 2243804"/>
                  <a:gd name="connsiteY4" fmla="*/ 76182 h 80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804" h="801346">
                    <a:moveTo>
                      <a:pt x="0" y="0"/>
                    </a:moveTo>
                    <a:lnTo>
                      <a:pt x="2243804" y="0"/>
                    </a:lnTo>
                    <a:lnTo>
                      <a:pt x="2215921" y="76182"/>
                    </a:lnTo>
                    <a:cubicBezTo>
                      <a:pt x="2035675" y="502330"/>
                      <a:pt x="1613708" y="801346"/>
                      <a:pt x="1121902" y="801346"/>
                    </a:cubicBezTo>
                    <a:cubicBezTo>
                      <a:pt x="630096" y="801346"/>
                      <a:pt x="208129" y="502330"/>
                      <a:pt x="27883" y="76182"/>
                    </a:cubicBezTo>
                    <a:close/>
                  </a:path>
                </a:pathLst>
              </a:custGeom>
              <a:solidFill>
                <a:srgbClr val="3F3F3F">
                  <a:lumMod val="60000"/>
                  <a:lumOff val="40000"/>
                </a:srgbClr>
              </a:solidFill>
              <a:ln w="12700" cap="flat" cmpd="sng" algn="ctr">
                <a:noFill/>
                <a:prstDash val="solid"/>
                <a:miter lim="800000"/>
              </a:ln>
              <a:effectLst/>
              <a:scene3d>
                <a:camera prst="orthographicFront"/>
                <a:lightRig rig="threePt" dir="t"/>
              </a:scene3d>
              <a:sp3d>
                <a:bevelT w="425450" prst="angle"/>
              </a:sp3d>
            </p:spPr>
            <p:txBody>
              <a:bodyPr rtlCol="0" anchor="ctr"/>
              <a:lstStyle/>
              <a:p>
                <a:pPr algn="ctr">
                  <a:defRPr/>
                </a:pPr>
                <a:endParaRPr lang="zh-CN" altLang="en-US" sz="1600" kern="0" dirty="0">
                  <a:solidFill>
                    <a:prstClr val="white">
                      <a:lumMod val="65000"/>
                    </a:prstClr>
                  </a:solidFill>
                  <a:latin typeface="Athiti" panose="00000500000000000000" pitchFamily="2" charset="-34"/>
                </a:endParaRPr>
              </a:p>
            </p:txBody>
          </p:sp>
          <p:sp>
            <p:nvSpPr>
              <p:cNvPr id="14" name="等腰三角形 20">
                <a:extLst>
                  <a:ext uri="{FF2B5EF4-FFF2-40B4-BE49-F238E27FC236}">
                    <a16:creationId xmlns:a16="http://schemas.microsoft.com/office/drawing/2014/main" id="{4B57F9E9-8CD2-452D-B26D-7355AA7A18F0}"/>
                  </a:ext>
                </a:extLst>
              </p:cNvPr>
              <p:cNvSpPr/>
              <p:nvPr/>
            </p:nvSpPr>
            <p:spPr>
              <a:xfrm>
                <a:off x="2974210" y="2514687"/>
                <a:ext cx="2246428" cy="1936575"/>
              </a:xfrm>
              <a:custGeom>
                <a:avLst/>
                <a:gdLst>
                  <a:gd name="connsiteX0" fmla="*/ 0 w 2246428"/>
                  <a:gd name="connsiteY0" fmla="*/ 1936575 h 1936575"/>
                  <a:gd name="connsiteX1" fmla="*/ 1123214 w 2246428"/>
                  <a:gd name="connsiteY1" fmla="*/ 0 h 1936575"/>
                  <a:gd name="connsiteX2" fmla="*/ 2246428 w 2246428"/>
                  <a:gd name="connsiteY2" fmla="*/ 1936575 h 1936575"/>
                  <a:gd name="connsiteX3" fmla="*/ 0 w 2246428"/>
                  <a:gd name="connsiteY3" fmla="*/ 1936575 h 1936575"/>
                  <a:gd name="connsiteX0-1" fmla="*/ 0 w 2246428"/>
                  <a:gd name="connsiteY0-2" fmla="*/ 1936575 h 2028015"/>
                  <a:gd name="connsiteX1-3" fmla="*/ 1123214 w 2246428"/>
                  <a:gd name="connsiteY1-4" fmla="*/ 0 h 2028015"/>
                  <a:gd name="connsiteX2-5" fmla="*/ 2246428 w 2246428"/>
                  <a:gd name="connsiteY2-6" fmla="*/ 1936575 h 2028015"/>
                  <a:gd name="connsiteX3-7" fmla="*/ 91440 w 2246428"/>
                  <a:gd name="connsiteY3-8" fmla="*/ 2028015 h 2028015"/>
                  <a:gd name="connsiteX0-9" fmla="*/ 0 w 2246428"/>
                  <a:gd name="connsiteY0-10" fmla="*/ 1936575 h 1936575"/>
                  <a:gd name="connsiteX1-11" fmla="*/ 1123214 w 2246428"/>
                  <a:gd name="connsiteY1-12" fmla="*/ 0 h 1936575"/>
                  <a:gd name="connsiteX2-13" fmla="*/ 2246428 w 2246428"/>
                  <a:gd name="connsiteY2-14" fmla="*/ 1936575 h 1936575"/>
                </a:gdLst>
                <a:ahLst/>
                <a:cxnLst>
                  <a:cxn ang="0">
                    <a:pos x="connsiteX0-1" y="connsiteY0-2"/>
                  </a:cxn>
                  <a:cxn ang="0">
                    <a:pos x="connsiteX1-3" y="connsiteY1-4"/>
                  </a:cxn>
                  <a:cxn ang="0">
                    <a:pos x="connsiteX2-5" y="connsiteY2-6"/>
                  </a:cxn>
                </a:cxnLst>
                <a:rect l="l" t="t" r="r" b="b"/>
                <a:pathLst>
                  <a:path w="2246428" h="1936575">
                    <a:moveTo>
                      <a:pt x="0" y="1936575"/>
                    </a:moveTo>
                    <a:lnTo>
                      <a:pt x="1123214" y="0"/>
                    </a:lnTo>
                    <a:lnTo>
                      <a:pt x="2246428" y="1936575"/>
                    </a:lnTo>
                  </a:path>
                </a:pathLst>
              </a:custGeom>
              <a:noFill/>
              <a:ln w="6350" cap="flat" cmpd="sng" algn="ctr">
                <a:solidFill>
                  <a:sysClr val="windowText" lastClr="000000">
                    <a:lumMod val="65000"/>
                    <a:lumOff val="35000"/>
                  </a:sysClr>
                </a:solidFill>
                <a:prstDash val="solid"/>
                <a:miter lim="800000"/>
              </a:ln>
              <a:effectLst/>
            </p:spPr>
            <p:txBody>
              <a:bodyPr rtlCol="0" anchor="ctr"/>
              <a:lstStyle/>
              <a:p>
                <a:pPr algn="ctr">
                  <a:defRPr/>
                </a:pPr>
                <a:endParaRPr lang="zh-CN" altLang="en-US" sz="1600" kern="0" dirty="0">
                  <a:solidFill>
                    <a:prstClr val="white">
                      <a:lumMod val="65000"/>
                    </a:prstClr>
                  </a:solidFill>
                  <a:latin typeface="Athiti" panose="00000500000000000000" pitchFamily="2" charset="-34"/>
                </a:endParaRPr>
              </a:p>
            </p:txBody>
          </p:sp>
        </p:grpSp>
        <p:sp>
          <p:nvSpPr>
            <p:cNvPr id="15" name="Rectangle 14">
              <a:extLst>
                <a:ext uri="{FF2B5EF4-FFF2-40B4-BE49-F238E27FC236}">
                  <a16:creationId xmlns:a16="http://schemas.microsoft.com/office/drawing/2014/main" id="{9A01F945-2F95-4812-BCAC-FED2489D052C}"/>
                </a:ext>
              </a:extLst>
            </p:cNvPr>
            <p:cNvSpPr/>
            <p:nvPr/>
          </p:nvSpPr>
          <p:spPr>
            <a:xfrm>
              <a:off x="2895055" y="3862156"/>
              <a:ext cx="2326378" cy="400110"/>
            </a:xfrm>
            <a:prstGeom prst="rect">
              <a:avLst/>
            </a:prstGeom>
          </p:spPr>
          <p:txBody>
            <a:bodyPr wrap="square">
              <a:spAutoFit/>
            </a:bodyPr>
            <a:lstStyle/>
            <a:p>
              <a:pPr algn="ctr"/>
              <a:r>
                <a:rPr lang="en-US" sz="2000" b="1" dirty="0">
                  <a:solidFill>
                    <a:srgbClr val="733D25"/>
                  </a:solidFill>
                </a:rPr>
                <a:t>$ 100,000</a:t>
              </a:r>
            </a:p>
          </p:txBody>
        </p:sp>
        <p:sp>
          <p:nvSpPr>
            <p:cNvPr id="16" name="Rectangle 15">
              <a:extLst>
                <a:ext uri="{FF2B5EF4-FFF2-40B4-BE49-F238E27FC236}">
                  <a16:creationId xmlns:a16="http://schemas.microsoft.com/office/drawing/2014/main" id="{954DD042-A056-43CC-AAFB-2367EBFB3573}"/>
                </a:ext>
              </a:extLst>
            </p:cNvPr>
            <p:cNvSpPr/>
            <p:nvPr/>
          </p:nvSpPr>
          <p:spPr>
            <a:xfrm>
              <a:off x="6958225" y="3887313"/>
              <a:ext cx="2326378" cy="400110"/>
            </a:xfrm>
            <a:prstGeom prst="rect">
              <a:avLst/>
            </a:prstGeom>
          </p:spPr>
          <p:txBody>
            <a:bodyPr wrap="square">
              <a:spAutoFit/>
            </a:bodyPr>
            <a:lstStyle/>
            <a:p>
              <a:pPr algn="ctr"/>
              <a:r>
                <a:rPr lang="en-US" sz="2000" b="1" dirty="0">
                  <a:solidFill>
                    <a:srgbClr val="733D25"/>
                  </a:solidFill>
                </a:rPr>
                <a:t>$ 10000</a:t>
              </a:r>
            </a:p>
          </p:txBody>
        </p:sp>
      </p:grpSp>
      <p:grpSp>
        <p:nvGrpSpPr>
          <p:cNvPr id="17" name="Group 16">
            <a:extLst>
              <a:ext uri="{FF2B5EF4-FFF2-40B4-BE49-F238E27FC236}">
                <a16:creationId xmlns:a16="http://schemas.microsoft.com/office/drawing/2014/main" id="{22606768-A32D-4AA6-B07A-14D960188365}"/>
              </a:ext>
            </a:extLst>
          </p:cNvPr>
          <p:cNvGrpSpPr/>
          <p:nvPr/>
        </p:nvGrpSpPr>
        <p:grpSpPr>
          <a:xfrm>
            <a:off x="568677" y="2115688"/>
            <a:ext cx="2326378" cy="1027619"/>
            <a:chOff x="5040760" y="2312481"/>
            <a:chExt cx="2326378" cy="1027619"/>
          </a:xfrm>
        </p:grpSpPr>
        <p:sp>
          <p:nvSpPr>
            <p:cNvPr id="18" name="Rectangle 17">
              <a:extLst>
                <a:ext uri="{FF2B5EF4-FFF2-40B4-BE49-F238E27FC236}">
                  <a16:creationId xmlns:a16="http://schemas.microsoft.com/office/drawing/2014/main" id="{27C0EAB0-8614-4625-AA4D-DE9AF044B92E}"/>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19" name="Rectangle 18">
              <a:extLst>
                <a:ext uri="{FF2B5EF4-FFF2-40B4-BE49-F238E27FC236}">
                  <a16:creationId xmlns:a16="http://schemas.microsoft.com/office/drawing/2014/main" id="{98720571-5E70-4ABD-A3AB-69E4E9BA3433}"/>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20" name="Group 19">
            <a:extLst>
              <a:ext uri="{FF2B5EF4-FFF2-40B4-BE49-F238E27FC236}">
                <a16:creationId xmlns:a16="http://schemas.microsoft.com/office/drawing/2014/main" id="{C00B8859-5106-4D5A-8F89-500A5831A4DA}"/>
              </a:ext>
            </a:extLst>
          </p:cNvPr>
          <p:cNvGrpSpPr/>
          <p:nvPr/>
        </p:nvGrpSpPr>
        <p:grpSpPr>
          <a:xfrm>
            <a:off x="568677" y="4180854"/>
            <a:ext cx="2326378" cy="1027619"/>
            <a:chOff x="5040760" y="2312481"/>
            <a:chExt cx="2326378" cy="1027619"/>
          </a:xfrm>
        </p:grpSpPr>
        <p:sp>
          <p:nvSpPr>
            <p:cNvPr id="21" name="Rectangle 20">
              <a:extLst>
                <a:ext uri="{FF2B5EF4-FFF2-40B4-BE49-F238E27FC236}">
                  <a16:creationId xmlns:a16="http://schemas.microsoft.com/office/drawing/2014/main" id="{438816C2-0EB6-44A4-B8DC-EACA265A0B29}"/>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22" name="Rectangle 21">
              <a:extLst>
                <a:ext uri="{FF2B5EF4-FFF2-40B4-BE49-F238E27FC236}">
                  <a16:creationId xmlns:a16="http://schemas.microsoft.com/office/drawing/2014/main" id="{AB5AB5DC-EBD5-48A9-B045-CEA14EB59B73}"/>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24" name="Group 23">
            <a:extLst>
              <a:ext uri="{FF2B5EF4-FFF2-40B4-BE49-F238E27FC236}">
                <a16:creationId xmlns:a16="http://schemas.microsoft.com/office/drawing/2014/main" id="{20BDAF3D-37CB-4B9E-BF70-A2546A79B84E}"/>
              </a:ext>
            </a:extLst>
          </p:cNvPr>
          <p:cNvGrpSpPr/>
          <p:nvPr/>
        </p:nvGrpSpPr>
        <p:grpSpPr>
          <a:xfrm>
            <a:off x="9377525" y="2115688"/>
            <a:ext cx="2326378" cy="1027619"/>
            <a:chOff x="5040760" y="2312481"/>
            <a:chExt cx="2326378" cy="1027619"/>
          </a:xfrm>
        </p:grpSpPr>
        <p:sp>
          <p:nvSpPr>
            <p:cNvPr id="25" name="Rectangle 24">
              <a:extLst>
                <a:ext uri="{FF2B5EF4-FFF2-40B4-BE49-F238E27FC236}">
                  <a16:creationId xmlns:a16="http://schemas.microsoft.com/office/drawing/2014/main" id="{F59E9DF3-93F1-427A-A036-362DB6428011}"/>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26" name="Rectangle 25">
              <a:extLst>
                <a:ext uri="{FF2B5EF4-FFF2-40B4-BE49-F238E27FC236}">
                  <a16:creationId xmlns:a16="http://schemas.microsoft.com/office/drawing/2014/main" id="{9395FB36-549F-4A92-B457-D480D0184CDC}"/>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27" name="Group 26">
            <a:extLst>
              <a:ext uri="{FF2B5EF4-FFF2-40B4-BE49-F238E27FC236}">
                <a16:creationId xmlns:a16="http://schemas.microsoft.com/office/drawing/2014/main" id="{3FB36806-0D09-460D-993A-ED75F3B061D4}"/>
              </a:ext>
            </a:extLst>
          </p:cNvPr>
          <p:cNvGrpSpPr/>
          <p:nvPr/>
        </p:nvGrpSpPr>
        <p:grpSpPr>
          <a:xfrm>
            <a:off x="9377525" y="4180854"/>
            <a:ext cx="2326378" cy="1027619"/>
            <a:chOff x="5040760" y="2312481"/>
            <a:chExt cx="2326378" cy="1027619"/>
          </a:xfrm>
        </p:grpSpPr>
        <p:sp>
          <p:nvSpPr>
            <p:cNvPr id="28" name="Rectangle 27">
              <a:extLst>
                <a:ext uri="{FF2B5EF4-FFF2-40B4-BE49-F238E27FC236}">
                  <a16:creationId xmlns:a16="http://schemas.microsoft.com/office/drawing/2014/main" id="{4ED56E86-8194-4A2E-A436-FFC5857555A1}"/>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29" name="Rectangle 28">
              <a:extLst>
                <a:ext uri="{FF2B5EF4-FFF2-40B4-BE49-F238E27FC236}">
                  <a16:creationId xmlns:a16="http://schemas.microsoft.com/office/drawing/2014/main" id="{93FC7B0F-C503-40F6-9CD2-644EB462F197}"/>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sp>
        <p:nvSpPr>
          <p:cNvPr id="30" name="TextBox 29">
            <a:extLst>
              <a:ext uri="{FF2B5EF4-FFF2-40B4-BE49-F238E27FC236}">
                <a16:creationId xmlns:a16="http://schemas.microsoft.com/office/drawing/2014/main" id="{F68DAE08-D29F-4BBC-AE62-89FC18F4FA14}"/>
              </a:ext>
            </a:extLst>
          </p:cNvPr>
          <p:cNvSpPr txBox="1"/>
          <p:nvPr/>
        </p:nvSpPr>
        <p:spPr>
          <a:xfrm>
            <a:off x="2863042" y="423666"/>
            <a:ext cx="6493717" cy="1200329"/>
          </a:xfrm>
          <a:prstGeom prst="rect">
            <a:avLst/>
          </a:prstGeom>
          <a:noFill/>
        </p:spPr>
        <p:txBody>
          <a:bodyPr wrap="square" rtlCol="0">
            <a:spAutoFit/>
          </a:bodyPr>
          <a:lstStyle/>
          <a:p>
            <a:pPr algn="ctr"/>
            <a:r>
              <a:rPr lang="en-US" sz="3600" b="1" dirty="0">
                <a:solidFill>
                  <a:srgbClr val="733D25"/>
                </a:solidFill>
              </a:rPr>
              <a:t>COFFEE </a:t>
            </a:r>
          </a:p>
          <a:p>
            <a:pPr algn="ctr"/>
            <a:r>
              <a:rPr lang="en-US" sz="3600" b="1" dirty="0">
                <a:solidFill>
                  <a:schemeClr val="bg1">
                    <a:lumMod val="65000"/>
                  </a:schemeClr>
                </a:solidFill>
              </a:rPr>
              <a:t>POWERPOINT </a:t>
            </a:r>
            <a:r>
              <a:rPr lang="en-US" sz="3600" b="1" dirty="0"/>
              <a:t>TEMPLATE</a:t>
            </a:r>
          </a:p>
        </p:txBody>
      </p:sp>
    </p:spTree>
    <p:extLst>
      <p:ext uri="{BB962C8B-B14F-4D97-AF65-F5344CB8AC3E}">
        <p14:creationId xmlns:p14="http://schemas.microsoft.com/office/powerpoint/2010/main" val="1868527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3119DD-C177-4B18-B93B-F3D76F3D2A13}"/>
              </a:ext>
            </a:extLst>
          </p:cNvPr>
          <p:cNvGrpSpPr/>
          <p:nvPr/>
        </p:nvGrpSpPr>
        <p:grpSpPr>
          <a:xfrm>
            <a:off x="1131664" y="2353502"/>
            <a:ext cx="7934182" cy="3772980"/>
            <a:chOff x="928464" y="1896302"/>
            <a:chExt cx="7934182" cy="3772980"/>
          </a:xfrm>
        </p:grpSpPr>
        <p:grpSp>
          <p:nvGrpSpPr>
            <p:cNvPr id="3" name="Group 2">
              <a:extLst>
                <a:ext uri="{FF2B5EF4-FFF2-40B4-BE49-F238E27FC236}">
                  <a16:creationId xmlns:a16="http://schemas.microsoft.com/office/drawing/2014/main" id="{0BB773B8-84B5-42CB-94D2-FF801B03CF10}"/>
                </a:ext>
              </a:extLst>
            </p:cNvPr>
            <p:cNvGrpSpPr/>
            <p:nvPr/>
          </p:nvGrpSpPr>
          <p:grpSpPr>
            <a:xfrm flipV="1">
              <a:off x="6899156" y="4321544"/>
              <a:ext cx="716156" cy="1080452"/>
              <a:chOff x="7258929" y="1631852"/>
              <a:chExt cx="1674056" cy="464234"/>
            </a:xfrm>
          </p:grpSpPr>
          <p:cxnSp>
            <p:nvCxnSpPr>
              <p:cNvPr id="31" name="Straight Connector 30">
                <a:extLst>
                  <a:ext uri="{FF2B5EF4-FFF2-40B4-BE49-F238E27FC236}">
                    <a16:creationId xmlns:a16="http://schemas.microsoft.com/office/drawing/2014/main" id="{4A69042B-FF97-499D-8D1A-704E9192DF53}"/>
                  </a:ext>
                </a:extLst>
              </p:cNvPr>
              <p:cNvCxnSpPr/>
              <p:nvPr/>
            </p:nvCxnSpPr>
            <p:spPr>
              <a:xfrm>
                <a:off x="7258929" y="2096086"/>
                <a:ext cx="1674056"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20D32E3-369A-4383-B9A1-3110898FAB5D}"/>
                  </a:ext>
                </a:extLst>
              </p:cNvPr>
              <p:cNvCxnSpPr/>
              <p:nvPr/>
            </p:nvCxnSpPr>
            <p:spPr>
              <a:xfrm flipV="1">
                <a:off x="7263620" y="1631852"/>
                <a:ext cx="0" cy="464234"/>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29" name="Hexagon 28">
              <a:extLst>
                <a:ext uri="{FF2B5EF4-FFF2-40B4-BE49-F238E27FC236}">
                  <a16:creationId xmlns:a16="http://schemas.microsoft.com/office/drawing/2014/main" id="{E35A3335-BDB8-43C1-815E-2FA8F1344A92}"/>
                </a:ext>
              </a:extLst>
            </p:cNvPr>
            <p:cNvSpPr/>
            <p:nvPr/>
          </p:nvSpPr>
          <p:spPr>
            <a:xfrm rot="16200000">
              <a:off x="6761175" y="2363732"/>
              <a:ext cx="1708274" cy="147265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panose="020B0604020202020204" pitchFamily="34" charset="0"/>
                <a:cs typeface="Arial" panose="020B0604020202020204" pitchFamily="34" charset="0"/>
              </a:endParaRPr>
            </a:p>
          </p:txBody>
        </p:sp>
        <p:sp>
          <p:nvSpPr>
            <p:cNvPr id="27" name="Hexagon 26">
              <a:extLst>
                <a:ext uri="{FF2B5EF4-FFF2-40B4-BE49-F238E27FC236}">
                  <a16:creationId xmlns:a16="http://schemas.microsoft.com/office/drawing/2014/main" id="{83F48D8B-F0DB-426B-A04F-5C09FB758B8E}"/>
                </a:ext>
              </a:extLst>
            </p:cNvPr>
            <p:cNvSpPr/>
            <p:nvPr/>
          </p:nvSpPr>
          <p:spPr>
            <a:xfrm rot="16200000">
              <a:off x="5618635" y="2431014"/>
              <a:ext cx="1283451" cy="1106424"/>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panose="020B0604020202020204" pitchFamily="34" charset="0"/>
                <a:cs typeface="Arial" panose="020B0604020202020204" pitchFamily="34" charset="0"/>
              </a:endParaRPr>
            </a:p>
          </p:txBody>
        </p:sp>
        <p:sp>
          <p:nvSpPr>
            <p:cNvPr id="25" name="Hexagon 24">
              <a:extLst>
                <a:ext uri="{FF2B5EF4-FFF2-40B4-BE49-F238E27FC236}">
                  <a16:creationId xmlns:a16="http://schemas.microsoft.com/office/drawing/2014/main" id="{721083AC-2741-487B-831A-1575DAE31876}"/>
                </a:ext>
              </a:extLst>
            </p:cNvPr>
            <p:cNvSpPr/>
            <p:nvPr/>
          </p:nvSpPr>
          <p:spPr>
            <a:xfrm rot="16200000">
              <a:off x="7667708" y="3768333"/>
              <a:ext cx="1283451" cy="110642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panose="020B0604020202020204" pitchFamily="34" charset="0"/>
                <a:cs typeface="Arial" panose="020B0604020202020204" pitchFamily="34" charset="0"/>
              </a:endParaRPr>
            </a:p>
          </p:txBody>
        </p:sp>
        <p:sp>
          <p:nvSpPr>
            <p:cNvPr id="23" name="Hexagon 22">
              <a:extLst>
                <a:ext uri="{FF2B5EF4-FFF2-40B4-BE49-F238E27FC236}">
                  <a16:creationId xmlns:a16="http://schemas.microsoft.com/office/drawing/2014/main" id="{91AB28FD-2C32-46A4-87BF-CCA552C27A34}"/>
                </a:ext>
              </a:extLst>
            </p:cNvPr>
            <p:cNvSpPr/>
            <p:nvPr/>
          </p:nvSpPr>
          <p:spPr>
            <a:xfrm rot="16200000">
              <a:off x="4793920" y="3517396"/>
              <a:ext cx="1552976" cy="1338773"/>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panose="020B0604020202020204" pitchFamily="34" charset="0"/>
                <a:cs typeface="Arial" panose="020B0604020202020204" pitchFamily="34" charset="0"/>
              </a:endParaRPr>
            </a:p>
          </p:txBody>
        </p:sp>
        <p:sp>
          <p:nvSpPr>
            <p:cNvPr id="21" name="Hexagon 20">
              <a:extLst>
                <a:ext uri="{FF2B5EF4-FFF2-40B4-BE49-F238E27FC236}">
                  <a16:creationId xmlns:a16="http://schemas.microsoft.com/office/drawing/2014/main" id="{23022196-1288-4B1F-B5F9-08A58188CA46}"/>
                </a:ext>
              </a:extLst>
            </p:cNvPr>
            <p:cNvSpPr/>
            <p:nvPr/>
          </p:nvSpPr>
          <p:spPr>
            <a:xfrm rot="16200000">
              <a:off x="3848055" y="3822141"/>
              <a:ext cx="1060704" cy="91440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814E67B8-74F6-4113-9C58-4FFCF5F9F692}"/>
                </a:ext>
              </a:extLst>
            </p:cNvPr>
            <p:cNvGrpSpPr/>
            <p:nvPr/>
          </p:nvGrpSpPr>
          <p:grpSpPr>
            <a:xfrm flipV="1">
              <a:off x="7614606" y="1896302"/>
              <a:ext cx="896259" cy="237438"/>
              <a:chOff x="7258929" y="1631852"/>
              <a:chExt cx="1674056" cy="464234"/>
            </a:xfrm>
          </p:grpSpPr>
          <p:cxnSp>
            <p:nvCxnSpPr>
              <p:cNvPr id="19" name="Straight Connector 18">
                <a:extLst>
                  <a:ext uri="{FF2B5EF4-FFF2-40B4-BE49-F238E27FC236}">
                    <a16:creationId xmlns:a16="http://schemas.microsoft.com/office/drawing/2014/main" id="{F8C53D87-2247-4643-8BA0-098A35732020}"/>
                  </a:ext>
                </a:extLst>
              </p:cNvPr>
              <p:cNvCxnSpPr/>
              <p:nvPr/>
            </p:nvCxnSpPr>
            <p:spPr>
              <a:xfrm>
                <a:off x="7258929" y="2096086"/>
                <a:ext cx="1674056"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708119-900F-4C63-BF60-FCF9E1110FA3}"/>
                  </a:ext>
                </a:extLst>
              </p:cNvPr>
              <p:cNvCxnSpPr/>
              <p:nvPr/>
            </p:nvCxnSpPr>
            <p:spPr>
              <a:xfrm flipV="1">
                <a:off x="7263620" y="1631852"/>
                <a:ext cx="0" cy="464234"/>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FB208B-0208-4DA0-8B16-A27E88793482}"/>
                </a:ext>
              </a:extLst>
            </p:cNvPr>
            <p:cNvGrpSpPr/>
            <p:nvPr/>
          </p:nvGrpSpPr>
          <p:grpSpPr>
            <a:xfrm flipH="1" flipV="1">
              <a:off x="5106574" y="1896302"/>
              <a:ext cx="1121614" cy="349618"/>
              <a:chOff x="7258929" y="1631852"/>
              <a:chExt cx="1674056" cy="464234"/>
            </a:xfrm>
          </p:grpSpPr>
          <p:cxnSp>
            <p:nvCxnSpPr>
              <p:cNvPr id="17" name="Straight Connector 16">
                <a:extLst>
                  <a:ext uri="{FF2B5EF4-FFF2-40B4-BE49-F238E27FC236}">
                    <a16:creationId xmlns:a16="http://schemas.microsoft.com/office/drawing/2014/main" id="{F089E96E-1960-489D-96B0-58951188EB25}"/>
                  </a:ext>
                </a:extLst>
              </p:cNvPr>
              <p:cNvCxnSpPr/>
              <p:nvPr/>
            </p:nvCxnSpPr>
            <p:spPr>
              <a:xfrm>
                <a:off x="7258929" y="2096086"/>
                <a:ext cx="1674056"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83ED58-DD2E-46E4-AFB6-9C0611653428}"/>
                  </a:ext>
                </a:extLst>
              </p:cNvPr>
              <p:cNvCxnSpPr/>
              <p:nvPr/>
            </p:nvCxnSpPr>
            <p:spPr>
              <a:xfrm flipV="1">
                <a:off x="7263620" y="1631852"/>
                <a:ext cx="0" cy="464234"/>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70CD093-1799-41FD-AC77-938CA2594E10}"/>
                </a:ext>
              </a:extLst>
            </p:cNvPr>
            <p:cNvGrpSpPr/>
            <p:nvPr/>
          </p:nvGrpSpPr>
          <p:grpSpPr>
            <a:xfrm rot="5400000" flipH="1" flipV="1">
              <a:off x="4705894" y="4816374"/>
              <a:ext cx="625364" cy="1080452"/>
              <a:chOff x="7258929" y="1631852"/>
              <a:chExt cx="1674056" cy="464234"/>
            </a:xfrm>
          </p:grpSpPr>
          <p:cxnSp>
            <p:nvCxnSpPr>
              <p:cNvPr id="15" name="Straight Connector 14">
                <a:extLst>
                  <a:ext uri="{FF2B5EF4-FFF2-40B4-BE49-F238E27FC236}">
                    <a16:creationId xmlns:a16="http://schemas.microsoft.com/office/drawing/2014/main" id="{8663A42F-BE0C-4FA4-8CA5-8BB0142B86A5}"/>
                  </a:ext>
                </a:extLst>
              </p:cNvPr>
              <p:cNvCxnSpPr/>
              <p:nvPr/>
            </p:nvCxnSpPr>
            <p:spPr>
              <a:xfrm>
                <a:off x="7258929" y="2096086"/>
                <a:ext cx="1674056"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194332-7E18-4EDB-9103-2C646060AC4C}"/>
                  </a:ext>
                </a:extLst>
              </p:cNvPr>
              <p:cNvCxnSpPr/>
              <p:nvPr/>
            </p:nvCxnSpPr>
            <p:spPr>
              <a:xfrm flipV="1">
                <a:off x="7263620" y="1631852"/>
                <a:ext cx="0" cy="464234"/>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93A65D8-214A-4F20-B89A-F14D95085F3B}"/>
                </a:ext>
              </a:extLst>
            </p:cNvPr>
            <p:cNvGrpSpPr/>
            <p:nvPr/>
          </p:nvGrpSpPr>
          <p:grpSpPr>
            <a:xfrm>
              <a:off x="928464" y="3887333"/>
              <a:ext cx="2817161" cy="450787"/>
              <a:chOff x="7258929" y="1631852"/>
              <a:chExt cx="1674056" cy="464234"/>
            </a:xfrm>
          </p:grpSpPr>
          <p:cxnSp>
            <p:nvCxnSpPr>
              <p:cNvPr id="13" name="Straight Connector 12">
                <a:extLst>
                  <a:ext uri="{FF2B5EF4-FFF2-40B4-BE49-F238E27FC236}">
                    <a16:creationId xmlns:a16="http://schemas.microsoft.com/office/drawing/2014/main" id="{D6EEDEFF-9441-4FA7-8513-E01E1D848432}"/>
                  </a:ext>
                </a:extLst>
              </p:cNvPr>
              <p:cNvCxnSpPr/>
              <p:nvPr/>
            </p:nvCxnSpPr>
            <p:spPr>
              <a:xfrm>
                <a:off x="7258929" y="2096086"/>
                <a:ext cx="1674056"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3DE695-808C-411B-A4A6-DEBFD9270B55}"/>
                  </a:ext>
                </a:extLst>
              </p:cNvPr>
              <p:cNvCxnSpPr/>
              <p:nvPr/>
            </p:nvCxnSpPr>
            <p:spPr>
              <a:xfrm flipV="1">
                <a:off x="7263620" y="1631852"/>
                <a:ext cx="0" cy="464234"/>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pic>
        <p:nvPicPr>
          <p:cNvPr id="33" name="Graphic 32">
            <a:extLst>
              <a:ext uri="{FF2B5EF4-FFF2-40B4-BE49-F238E27FC236}">
                <a16:creationId xmlns:a16="http://schemas.microsoft.com/office/drawing/2014/main" id="{43BB980E-256D-4507-B819-7DD07A337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6998" y="4411394"/>
            <a:ext cx="571500" cy="504825"/>
          </a:xfrm>
          <a:prstGeom prst="rect">
            <a:avLst/>
          </a:prstGeom>
        </p:spPr>
      </p:pic>
      <p:pic>
        <p:nvPicPr>
          <p:cNvPr id="34" name="Graphic 33">
            <a:extLst>
              <a:ext uri="{FF2B5EF4-FFF2-40B4-BE49-F238E27FC236}">
                <a16:creationId xmlns:a16="http://schemas.microsoft.com/office/drawing/2014/main" id="{D5D4A49A-32E2-4C9A-B225-01797A2B1A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4288" y="3215657"/>
            <a:ext cx="667036" cy="571745"/>
          </a:xfrm>
          <a:prstGeom prst="rect">
            <a:avLst/>
          </a:prstGeom>
        </p:spPr>
      </p:pic>
      <p:pic>
        <p:nvPicPr>
          <p:cNvPr id="35" name="Graphic 34">
            <a:extLst>
              <a:ext uri="{FF2B5EF4-FFF2-40B4-BE49-F238E27FC236}">
                <a16:creationId xmlns:a16="http://schemas.microsoft.com/office/drawing/2014/main" id="{26F1C089-AA49-4B16-8335-1F804D77FC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7245" y="3135547"/>
            <a:ext cx="571500" cy="571500"/>
          </a:xfrm>
          <a:prstGeom prst="rect">
            <a:avLst/>
          </a:prstGeom>
        </p:spPr>
      </p:pic>
      <p:pic>
        <p:nvPicPr>
          <p:cNvPr id="36" name="Graphic 35">
            <a:extLst>
              <a:ext uri="{FF2B5EF4-FFF2-40B4-BE49-F238E27FC236}">
                <a16:creationId xmlns:a16="http://schemas.microsoft.com/office/drawing/2014/main" id="{DF8B322C-D1AF-499A-A638-D3594101CB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2887" y="4531752"/>
            <a:ext cx="571500" cy="409575"/>
          </a:xfrm>
          <a:prstGeom prst="rect">
            <a:avLst/>
          </a:prstGeom>
        </p:spPr>
      </p:pic>
      <p:pic>
        <p:nvPicPr>
          <p:cNvPr id="37" name="Graphic 36">
            <a:extLst>
              <a:ext uri="{FF2B5EF4-FFF2-40B4-BE49-F238E27FC236}">
                <a16:creationId xmlns:a16="http://schemas.microsoft.com/office/drawing/2014/main" id="{D688FBE3-7D79-407E-B8EC-F8FF4E993D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76062" y="4475472"/>
            <a:ext cx="419226" cy="370316"/>
          </a:xfrm>
          <a:prstGeom prst="rect">
            <a:avLst/>
          </a:prstGeom>
        </p:spPr>
      </p:pic>
      <p:grpSp>
        <p:nvGrpSpPr>
          <p:cNvPr id="39" name="Group 38">
            <a:extLst>
              <a:ext uri="{FF2B5EF4-FFF2-40B4-BE49-F238E27FC236}">
                <a16:creationId xmlns:a16="http://schemas.microsoft.com/office/drawing/2014/main" id="{E630E7F1-8B12-4F1B-BBFB-94FB9DF51293}"/>
              </a:ext>
            </a:extLst>
          </p:cNvPr>
          <p:cNvGrpSpPr/>
          <p:nvPr/>
        </p:nvGrpSpPr>
        <p:grpSpPr>
          <a:xfrm>
            <a:off x="7213342" y="5570918"/>
            <a:ext cx="2326378" cy="1027619"/>
            <a:chOff x="5040760" y="2312481"/>
            <a:chExt cx="2326378" cy="1027619"/>
          </a:xfrm>
        </p:grpSpPr>
        <p:sp>
          <p:nvSpPr>
            <p:cNvPr id="40" name="Rectangle 39">
              <a:extLst>
                <a:ext uri="{FF2B5EF4-FFF2-40B4-BE49-F238E27FC236}">
                  <a16:creationId xmlns:a16="http://schemas.microsoft.com/office/drawing/2014/main" id="{7F297D19-8F4B-4A75-B8BC-D311261795AD}"/>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41" name="Rectangle 40">
              <a:extLst>
                <a:ext uri="{FF2B5EF4-FFF2-40B4-BE49-F238E27FC236}">
                  <a16:creationId xmlns:a16="http://schemas.microsoft.com/office/drawing/2014/main" id="{79661359-F06F-416A-BDB6-E06CD6749D87}"/>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42" name="Group 41">
            <a:extLst>
              <a:ext uri="{FF2B5EF4-FFF2-40B4-BE49-F238E27FC236}">
                <a16:creationId xmlns:a16="http://schemas.microsoft.com/office/drawing/2014/main" id="{B4607F55-219B-4759-BEF8-3D94E95EF9FE}"/>
              </a:ext>
            </a:extLst>
          </p:cNvPr>
          <p:cNvGrpSpPr/>
          <p:nvPr/>
        </p:nvGrpSpPr>
        <p:grpSpPr>
          <a:xfrm>
            <a:off x="2350315" y="5420471"/>
            <a:ext cx="2326378" cy="1027619"/>
            <a:chOff x="5040760" y="2312481"/>
            <a:chExt cx="2326378" cy="1027619"/>
          </a:xfrm>
        </p:grpSpPr>
        <p:sp>
          <p:nvSpPr>
            <p:cNvPr id="43" name="Rectangle 42">
              <a:extLst>
                <a:ext uri="{FF2B5EF4-FFF2-40B4-BE49-F238E27FC236}">
                  <a16:creationId xmlns:a16="http://schemas.microsoft.com/office/drawing/2014/main" id="{EDCC6F61-53BB-43DC-90CB-D7FF4A4EDD71}"/>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44" name="Rectangle 43">
              <a:extLst>
                <a:ext uri="{FF2B5EF4-FFF2-40B4-BE49-F238E27FC236}">
                  <a16:creationId xmlns:a16="http://schemas.microsoft.com/office/drawing/2014/main" id="{B73C9F87-8FA3-4F9D-BD92-885FB495BEFC}"/>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45" name="Group 44">
            <a:extLst>
              <a:ext uri="{FF2B5EF4-FFF2-40B4-BE49-F238E27FC236}">
                <a16:creationId xmlns:a16="http://schemas.microsoft.com/office/drawing/2014/main" id="{37BFF5EA-DD6F-42BB-B1D6-BC42C62595D1}"/>
              </a:ext>
            </a:extLst>
          </p:cNvPr>
          <p:cNvGrpSpPr/>
          <p:nvPr/>
        </p:nvGrpSpPr>
        <p:grpSpPr>
          <a:xfrm>
            <a:off x="3437378" y="2153411"/>
            <a:ext cx="2326378" cy="1027619"/>
            <a:chOff x="5040760" y="2312481"/>
            <a:chExt cx="2326378" cy="1027619"/>
          </a:xfrm>
        </p:grpSpPr>
        <p:sp>
          <p:nvSpPr>
            <p:cNvPr id="46" name="Rectangle 45">
              <a:extLst>
                <a:ext uri="{FF2B5EF4-FFF2-40B4-BE49-F238E27FC236}">
                  <a16:creationId xmlns:a16="http://schemas.microsoft.com/office/drawing/2014/main" id="{9A280A3E-E92C-4226-81F2-7D1A0D01900C}"/>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47" name="Rectangle 46">
              <a:extLst>
                <a:ext uri="{FF2B5EF4-FFF2-40B4-BE49-F238E27FC236}">
                  <a16:creationId xmlns:a16="http://schemas.microsoft.com/office/drawing/2014/main" id="{0451CB53-DC91-4C09-8577-1D18119E7364}"/>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48" name="Group 47">
            <a:extLst>
              <a:ext uri="{FF2B5EF4-FFF2-40B4-BE49-F238E27FC236}">
                <a16:creationId xmlns:a16="http://schemas.microsoft.com/office/drawing/2014/main" id="{96727944-8D0D-4263-9A8D-EABEEF39DD5D}"/>
              </a:ext>
            </a:extLst>
          </p:cNvPr>
          <p:cNvGrpSpPr/>
          <p:nvPr/>
        </p:nvGrpSpPr>
        <p:grpSpPr>
          <a:xfrm>
            <a:off x="8868878" y="2107928"/>
            <a:ext cx="2326378" cy="1027619"/>
            <a:chOff x="5040760" y="2312481"/>
            <a:chExt cx="2326378" cy="1027619"/>
          </a:xfrm>
        </p:grpSpPr>
        <p:sp>
          <p:nvSpPr>
            <p:cNvPr id="49" name="Rectangle 48">
              <a:extLst>
                <a:ext uri="{FF2B5EF4-FFF2-40B4-BE49-F238E27FC236}">
                  <a16:creationId xmlns:a16="http://schemas.microsoft.com/office/drawing/2014/main" id="{E913EAE6-B264-494C-8539-1D56E662A7C1}"/>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50" name="Rectangle 49">
              <a:extLst>
                <a:ext uri="{FF2B5EF4-FFF2-40B4-BE49-F238E27FC236}">
                  <a16:creationId xmlns:a16="http://schemas.microsoft.com/office/drawing/2014/main" id="{6DA76E91-2549-4D52-AC59-BFC422D24EA3}"/>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grpSp>
        <p:nvGrpSpPr>
          <p:cNvPr id="51" name="Group 50">
            <a:extLst>
              <a:ext uri="{FF2B5EF4-FFF2-40B4-BE49-F238E27FC236}">
                <a16:creationId xmlns:a16="http://schemas.microsoft.com/office/drawing/2014/main" id="{5C1CCE48-61B6-4B21-9187-E9473711B543}"/>
              </a:ext>
            </a:extLst>
          </p:cNvPr>
          <p:cNvGrpSpPr/>
          <p:nvPr/>
        </p:nvGrpSpPr>
        <p:grpSpPr>
          <a:xfrm>
            <a:off x="568677" y="2560188"/>
            <a:ext cx="2326378" cy="1027619"/>
            <a:chOff x="5040760" y="2312481"/>
            <a:chExt cx="2326378" cy="1027619"/>
          </a:xfrm>
        </p:grpSpPr>
        <p:sp>
          <p:nvSpPr>
            <p:cNvPr id="52" name="Rectangle 51">
              <a:extLst>
                <a:ext uri="{FF2B5EF4-FFF2-40B4-BE49-F238E27FC236}">
                  <a16:creationId xmlns:a16="http://schemas.microsoft.com/office/drawing/2014/main" id="{3BA85243-8A45-4915-9FA9-3BDB95B656A1}"/>
                </a:ext>
              </a:extLst>
            </p:cNvPr>
            <p:cNvSpPr/>
            <p:nvPr/>
          </p:nvSpPr>
          <p:spPr>
            <a:xfrm>
              <a:off x="5040760" y="2312481"/>
              <a:ext cx="2326378" cy="400110"/>
            </a:xfrm>
            <a:prstGeom prst="rect">
              <a:avLst/>
            </a:prstGeom>
          </p:spPr>
          <p:txBody>
            <a:bodyPr wrap="square">
              <a:spAutoFit/>
            </a:bodyPr>
            <a:lstStyle/>
            <a:p>
              <a:r>
                <a:rPr lang="en-US" sz="2000" b="1" dirty="0">
                  <a:solidFill>
                    <a:srgbClr val="733D25"/>
                  </a:solidFill>
                </a:rPr>
                <a:t>Lorem ipsum</a:t>
              </a:r>
            </a:p>
          </p:txBody>
        </p:sp>
        <p:sp>
          <p:nvSpPr>
            <p:cNvPr id="53" name="Rectangle 52">
              <a:extLst>
                <a:ext uri="{FF2B5EF4-FFF2-40B4-BE49-F238E27FC236}">
                  <a16:creationId xmlns:a16="http://schemas.microsoft.com/office/drawing/2014/main" id="{93BE789F-5AAB-4E4A-88EA-4CF9B56B8C74}"/>
                </a:ext>
              </a:extLst>
            </p:cNvPr>
            <p:cNvSpPr/>
            <p:nvPr/>
          </p:nvSpPr>
          <p:spPr>
            <a:xfrm>
              <a:off x="5040760" y="2601436"/>
              <a:ext cx="2326377" cy="738664"/>
            </a:xfrm>
            <a:prstGeom prst="rect">
              <a:avLst/>
            </a:prstGeom>
          </p:spPr>
          <p:txBody>
            <a:bodyPr wrap="square">
              <a:spAutoFit/>
            </a:bodyPr>
            <a:lstStyle/>
            <a:p>
              <a:r>
                <a:rPr lang="en-US" sz="1400" dirty="0" err="1"/>
                <a:t>consectetur</a:t>
              </a:r>
              <a:r>
                <a:rPr lang="en-US" sz="1400" dirty="0"/>
                <a:t> </a:t>
              </a:r>
              <a:r>
                <a:rPr lang="en-US" sz="1400" dirty="0" err="1"/>
                <a:t>adipiscing</a:t>
              </a:r>
              <a:r>
                <a:rPr lang="en-US" sz="1400" dirty="0"/>
                <a:t> </a:t>
              </a:r>
              <a:r>
                <a:rPr lang="en-US" sz="1400" dirty="0" err="1"/>
                <a:t>elit</a:t>
              </a:r>
              <a:r>
                <a:rPr lang="en-US" sz="1400" dirty="0"/>
                <a:t>. In </a:t>
              </a:r>
              <a:r>
                <a:rPr lang="en-US" sz="1400" dirty="0" err="1"/>
                <a:t>quis</a:t>
              </a:r>
              <a:r>
                <a:rPr lang="en-US" sz="1400" dirty="0"/>
                <a:t> libero </a:t>
              </a:r>
              <a:r>
                <a:rPr lang="en-US" sz="1400" dirty="0" err="1"/>
                <a:t>ut</a:t>
              </a:r>
              <a:r>
                <a:rPr lang="en-US" sz="1400" dirty="0"/>
                <a:t> </a:t>
              </a:r>
              <a:r>
                <a:rPr lang="en-US" sz="1400" dirty="0" err="1"/>
                <a:t>est</a:t>
              </a:r>
              <a:r>
                <a:rPr lang="en-US" sz="1400" dirty="0"/>
                <a:t> </a:t>
              </a:r>
              <a:r>
                <a:rPr lang="en-US" sz="1400" dirty="0" err="1"/>
                <a:t>mattis</a:t>
              </a:r>
              <a:r>
                <a:rPr lang="en-US" sz="1400" dirty="0"/>
                <a:t> </a:t>
              </a:r>
              <a:r>
                <a:rPr lang="en-US" sz="1400" dirty="0" err="1"/>
                <a:t>aliquet</a:t>
              </a:r>
              <a:r>
                <a:rPr lang="en-US" sz="1400" dirty="0"/>
                <a:t> </a:t>
              </a:r>
              <a:r>
                <a:rPr lang="en-US" sz="1400" dirty="0" err="1"/>
                <a:t>ut</a:t>
              </a:r>
              <a:r>
                <a:rPr lang="en-US" sz="1400" dirty="0"/>
                <a:t> et </a:t>
              </a:r>
              <a:r>
                <a:rPr lang="en-US" sz="1400" dirty="0" err="1"/>
                <a:t>purus</a:t>
              </a:r>
              <a:r>
                <a:rPr lang="en-US" sz="1400" dirty="0"/>
                <a:t>. </a:t>
              </a:r>
            </a:p>
          </p:txBody>
        </p:sp>
      </p:grpSp>
      <p:sp>
        <p:nvSpPr>
          <p:cNvPr id="54" name="TextBox 53">
            <a:extLst>
              <a:ext uri="{FF2B5EF4-FFF2-40B4-BE49-F238E27FC236}">
                <a16:creationId xmlns:a16="http://schemas.microsoft.com/office/drawing/2014/main" id="{2255DA18-1CEE-453C-B1D7-E8095C1DA6FF}"/>
              </a:ext>
            </a:extLst>
          </p:cNvPr>
          <p:cNvSpPr txBox="1"/>
          <p:nvPr/>
        </p:nvSpPr>
        <p:spPr>
          <a:xfrm>
            <a:off x="2863042" y="423666"/>
            <a:ext cx="6493717" cy="1200329"/>
          </a:xfrm>
          <a:prstGeom prst="rect">
            <a:avLst/>
          </a:prstGeom>
          <a:noFill/>
        </p:spPr>
        <p:txBody>
          <a:bodyPr wrap="square" rtlCol="0">
            <a:spAutoFit/>
          </a:bodyPr>
          <a:lstStyle/>
          <a:p>
            <a:pPr algn="ctr"/>
            <a:r>
              <a:rPr lang="en-US" sz="3600" b="1" dirty="0">
                <a:solidFill>
                  <a:srgbClr val="733D25"/>
                </a:solidFill>
              </a:rPr>
              <a:t>COFFEE </a:t>
            </a:r>
          </a:p>
          <a:p>
            <a:pPr algn="ctr"/>
            <a:r>
              <a:rPr lang="en-US" sz="3600" b="1" dirty="0">
                <a:solidFill>
                  <a:schemeClr val="bg1">
                    <a:lumMod val="65000"/>
                  </a:schemeClr>
                </a:solidFill>
              </a:rPr>
              <a:t>POWERPOINT </a:t>
            </a:r>
            <a:r>
              <a:rPr lang="en-US" sz="3600" b="1" dirty="0"/>
              <a:t>TEMPLATE</a:t>
            </a:r>
          </a:p>
        </p:txBody>
      </p:sp>
    </p:spTree>
    <p:extLst>
      <p:ext uri="{BB962C8B-B14F-4D97-AF65-F5344CB8AC3E}">
        <p14:creationId xmlns:p14="http://schemas.microsoft.com/office/powerpoint/2010/main" val="37736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BC9B9E-1F01-4BE8-930F-46BADBE45107}"/>
              </a:ext>
            </a:extLst>
          </p:cNvPr>
          <p:cNvGrpSpPr/>
          <p:nvPr/>
        </p:nvGrpSpPr>
        <p:grpSpPr>
          <a:xfrm>
            <a:off x="362111" y="3227748"/>
            <a:ext cx="6070807" cy="3020876"/>
            <a:chOff x="2471645" y="523086"/>
            <a:chExt cx="9605016" cy="4779523"/>
          </a:xfrm>
        </p:grpSpPr>
        <p:sp>
          <p:nvSpPr>
            <p:cNvPr id="3" name="Freeform 30">
              <a:extLst>
                <a:ext uri="{FF2B5EF4-FFF2-40B4-BE49-F238E27FC236}">
                  <a16:creationId xmlns:a16="http://schemas.microsoft.com/office/drawing/2014/main" id="{9A876A1E-1F76-489C-8415-C119ED70A478}"/>
                </a:ext>
              </a:extLst>
            </p:cNvPr>
            <p:cNvSpPr>
              <a:spLocks/>
            </p:cNvSpPr>
            <p:nvPr/>
          </p:nvSpPr>
          <p:spPr bwMode="auto">
            <a:xfrm>
              <a:off x="4086505" y="2500349"/>
              <a:ext cx="13899" cy="17375"/>
            </a:xfrm>
            <a:custGeom>
              <a:avLst/>
              <a:gdLst/>
              <a:ahLst/>
              <a:cxnLst>
                <a:cxn ang="0">
                  <a:pos x="3" y="0"/>
                </a:cxn>
                <a:cxn ang="0">
                  <a:pos x="0" y="6"/>
                </a:cxn>
                <a:cxn ang="0">
                  <a:pos x="4" y="6"/>
                </a:cxn>
                <a:cxn ang="0">
                  <a:pos x="5" y="0"/>
                </a:cxn>
                <a:cxn ang="0">
                  <a:pos x="3" y="0"/>
                </a:cxn>
              </a:cxnLst>
              <a:rect l="0" t="0" r="r" b="b"/>
              <a:pathLst>
                <a:path w="5" h="6">
                  <a:moveTo>
                    <a:pt x="3" y="0"/>
                  </a:moveTo>
                  <a:cubicBezTo>
                    <a:pt x="0" y="2"/>
                    <a:pt x="0" y="3"/>
                    <a:pt x="0" y="6"/>
                  </a:cubicBezTo>
                  <a:cubicBezTo>
                    <a:pt x="2" y="6"/>
                    <a:pt x="4" y="6"/>
                    <a:pt x="4" y="6"/>
                  </a:cubicBezTo>
                  <a:cubicBezTo>
                    <a:pt x="4" y="3"/>
                    <a:pt x="5" y="2"/>
                    <a:pt x="5" y="0"/>
                  </a:cubicBezTo>
                  <a:cubicBezTo>
                    <a:pt x="4" y="0"/>
                    <a:pt x="3" y="0"/>
                    <a:pt x="3" y="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Freeform 163">
              <a:extLst>
                <a:ext uri="{FF2B5EF4-FFF2-40B4-BE49-F238E27FC236}">
                  <a16:creationId xmlns:a16="http://schemas.microsoft.com/office/drawing/2014/main" id="{E22CA222-91F1-4A39-89B0-95EE1DA23025}"/>
                </a:ext>
              </a:extLst>
            </p:cNvPr>
            <p:cNvSpPr>
              <a:spLocks/>
            </p:cNvSpPr>
            <p:nvPr/>
          </p:nvSpPr>
          <p:spPr bwMode="auto">
            <a:xfrm>
              <a:off x="4699713" y="943556"/>
              <a:ext cx="62550" cy="55601"/>
            </a:xfrm>
            <a:custGeom>
              <a:avLst/>
              <a:gdLst/>
              <a:ahLst/>
              <a:cxnLst>
                <a:cxn ang="0">
                  <a:pos x="7" y="0"/>
                </a:cxn>
                <a:cxn ang="0">
                  <a:pos x="22" y="19"/>
                </a:cxn>
                <a:cxn ang="0">
                  <a:pos x="8" y="0"/>
                </a:cxn>
                <a:cxn ang="0">
                  <a:pos x="8" y="1"/>
                </a:cxn>
                <a:cxn ang="0">
                  <a:pos x="7" y="0"/>
                </a:cxn>
              </a:cxnLst>
              <a:rect l="0" t="0" r="r" b="b"/>
              <a:pathLst>
                <a:path w="22" h="19">
                  <a:moveTo>
                    <a:pt x="7" y="0"/>
                  </a:moveTo>
                  <a:cubicBezTo>
                    <a:pt x="13" y="7"/>
                    <a:pt x="19" y="9"/>
                    <a:pt x="22" y="19"/>
                  </a:cubicBezTo>
                  <a:cubicBezTo>
                    <a:pt x="13" y="17"/>
                    <a:pt x="0" y="3"/>
                    <a:pt x="8" y="0"/>
                  </a:cubicBezTo>
                  <a:cubicBezTo>
                    <a:pt x="8" y="1"/>
                    <a:pt x="8" y="1"/>
                    <a:pt x="8" y="1"/>
                  </a:cubicBezTo>
                  <a:lnTo>
                    <a:pt x="7" y="0"/>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5" name="Group 4">
              <a:extLst>
                <a:ext uri="{FF2B5EF4-FFF2-40B4-BE49-F238E27FC236}">
                  <a16:creationId xmlns:a16="http://schemas.microsoft.com/office/drawing/2014/main" id="{502B8E0E-651B-4E2F-870F-3773C866EF74}"/>
                </a:ext>
              </a:extLst>
            </p:cNvPr>
            <p:cNvGrpSpPr/>
            <p:nvPr/>
          </p:nvGrpSpPr>
          <p:grpSpPr>
            <a:xfrm>
              <a:off x="6508652" y="2544110"/>
              <a:ext cx="1832194" cy="2049094"/>
              <a:chOff x="4097338" y="2217738"/>
              <a:chExt cx="1139825" cy="1274763"/>
            </a:xfrm>
            <a:solidFill>
              <a:schemeClr val="tx1">
                <a:lumMod val="75000"/>
                <a:lumOff val="25000"/>
              </a:schemeClr>
            </a:solidFill>
          </p:grpSpPr>
          <p:sp>
            <p:nvSpPr>
              <p:cNvPr id="176" name="Freeform 5">
                <a:extLst>
                  <a:ext uri="{FF2B5EF4-FFF2-40B4-BE49-F238E27FC236}">
                    <a16:creationId xmlns:a16="http://schemas.microsoft.com/office/drawing/2014/main" id="{9528C7C9-CC36-4561-BE48-2DA92D994618}"/>
                  </a:ext>
                </a:extLst>
              </p:cNvPr>
              <p:cNvSpPr>
                <a:spLocks/>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7" name="Freeform 6">
                <a:extLst>
                  <a:ext uri="{FF2B5EF4-FFF2-40B4-BE49-F238E27FC236}">
                    <a16:creationId xmlns:a16="http://schemas.microsoft.com/office/drawing/2014/main" id="{9A5CBDE1-58D2-4239-AFA1-3334CB87D98E}"/>
                  </a:ext>
                </a:extLst>
              </p:cNvPr>
              <p:cNvSpPr>
                <a:spLocks/>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6" name="Group 5">
              <a:extLst>
                <a:ext uri="{FF2B5EF4-FFF2-40B4-BE49-F238E27FC236}">
                  <a16:creationId xmlns:a16="http://schemas.microsoft.com/office/drawing/2014/main" id="{6761FE07-D464-4917-BD33-61ED365254C8}"/>
                </a:ext>
              </a:extLst>
            </p:cNvPr>
            <p:cNvGrpSpPr/>
            <p:nvPr/>
          </p:nvGrpSpPr>
          <p:grpSpPr>
            <a:xfrm>
              <a:off x="4793838" y="3279031"/>
              <a:ext cx="1252938" cy="2023578"/>
              <a:chOff x="3030538" y="2674938"/>
              <a:chExt cx="779463" cy="1258888"/>
            </a:xfrm>
            <a:solidFill>
              <a:schemeClr val="tx1">
                <a:lumMod val="75000"/>
                <a:lumOff val="25000"/>
              </a:schemeClr>
            </a:solidFill>
          </p:grpSpPr>
          <p:sp>
            <p:nvSpPr>
              <p:cNvPr id="174" name="Freeform 22">
                <a:extLst>
                  <a:ext uri="{FF2B5EF4-FFF2-40B4-BE49-F238E27FC236}">
                    <a16:creationId xmlns:a16="http://schemas.microsoft.com/office/drawing/2014/main" id="{E2F7F378-38A1-45B8-BF2F-9D5B366DB09C}"/>
                  </a:ext>
                </a:extLst>
              </p:cNvPr>
              <p:cNvSpPr>
                <a:spLocks/>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5" name="Freeform 23">
                <a:extLst>
                  <a:ext uri="{FF2B5EF4-FFF2-40B4-BE49-F238E27FC236}">
                    <a16:creationId xmlns:a16="http://schemas.microsoft.com/office/drawing/2014/main" id="{C6E465F8-F020-4E4D-826F-62CCF8E7F4E0}"/>
                  </a:ext>
                </a:extLst>
              </p:cNvPr>
              <p:cNvSpPr>
                <a:spLocks/>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7" name="Group 6">
              <a:extLst>
                <a:ext uri="{FF2B5EF4-FFF2-40B4-BE49-F238E27FC236}">
                  <a16:creationId xmlns:a16="http://schemas.microsoft.com/office/drawing/2014/main" id="{F49DEA0D-51F7-48F3-AFF0-97D521FF934C}"/>
                </a:ext>
              </a:extLst>
            </p:cNvPr>
            <p:cNvGrpSpPr/>
            <p:nvPr/>
          </p:nvGrpSpPr>
          <p:grpSpPr>
            <a:xfrm>
              <a:off x="2471645" y="523086"/>
              <a:ext cx="4164457" cy="2901397"/>
              <a:chOff x="1585913" y="960438"/>
              <a:chExt cx="2590800" cy="1804987"/>
            </a:xfrm>
            <a:solidFill>
              <a:schemeClr val="accent1"/>
            </a:solidFill>
          </p:grpSpPr>
          <p:sp>
            <p:nvSpPr>
              <p:cNvPr id="111" name="Freeform 21">
                <a:extLst>
                  <a:ext uri="{FF2B5EF4-FFF2-40B4-BE49-F238E27FC236}">
                    <a16:creationId xmlns:a16="http://schemas.microsoft.com/office/drawing/2014/main" id="{4FF9F488-0EEC-4B13-A384-78669A3A6012}"/>
                  </a:ext>
                </a:extLst>
              </p:cNvPr>
              <p:cNvSpPr>
                <a:spLocks/>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2" name="Freeform 39">
                <a:extLst>
                  <a:ext uri="{FF2B5EF4-FFF2-40B4-BE49-F238E27FC236}">
                    <a16:creationId xmlns:a16="http://schemas.microsoft.com/office/drawing/2014/main" id="{39599DDE-1407-424E-9781-B6E8B00BDF53}"/>
                  </a:ext>
                </a:extLst>
              </p:cNvPr>
              <p:cNvSpPr>
                <a:spLocks/>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3" name="Freeform 40">
                <a:extLst>
                  <a:ext uri="{FF2B5EF4-FFF2-40B4-BE49-F238E27FC236}">
                    <a16:creationId xmlns:a16="http://schemas.microsoft.com/office/drawing/2014/main" id="{CB0F33DD-192A-4BBD-BBEA-5C1A8379782D}"/>
                  </a:ext>
                </a:extLst>
              </p:cNvPr>
              <p:cNvSpPr>
                <a:spLocks/>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4" name="Freeform 41">
                <a:extLst>
                  <a:ext uri="{FF2B5EF4-FFF2-40B4-BE49-F238E27FC236}">
                    <a16:creationId xmlns:a16="http://schemas.microsoft.com/office/drawing/2014/main" id="{61E9F969-3D1E-44AF-B04A-ED70F0FE96E1}"/>
                  </a:ext>
                </a:extLst>
              </p:cNvPr>
              <p:cNvSpPr>
                <a:spLocks/>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5" name="Freeform 42">
                <a:extLst>
                  <a:ext uri="{FF2B5EF4-FFF2-40B4-BE49-F238E27FC236}">
                    <a16:creationId xmlns:a16="http://schemas.microsoft.com/office/drawing/2014/main" id="{C02CFD1B-4A3F-4FE1-919E-5021C819C201}"/>
                  </a:ext>
                </a:extLst>
              </p:cNvPr>
              <p:cNvSpPr>
                <a:spLocks/>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6" name="Freeform 43">
                <a:extLst>
                  <a:ext uri="{FF2B5EF4-FFF2-40B4-BE49-F238E27FC236}">
                    <a16:creationId xmlns:a16="http://schemas.microsoft.com/office/drawing/2014/main" id="{C744D234-F309-4634-A8E3-714E7DFD40FE}"/>
                  </a:ext>
                </a:extLst>
              </p:cNvPr>
              <p:cNvSpPr>
                <a:spLocks/>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7" name="Freeform 44">
                <a:extLst>
                  <a:ext uri="{FF2B5EF4-FFF2-40B4-BE49-F238E27FC236}">
                    <a16:creationId xmlns:a16="http://schemas.microsoft.com/office/drawing/2014/main" id="{DF947F04-3E7A-4881-A650-60C7955BA978}"/>
                  </a:ext>
                </a:extLst>
              </p:cNvPr>
              <p:cNvSpPr>
                <a:spLocks/>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8" name="Freeform 45">
                <a:extLst>
                  <a:ext uri="{FF2B5EF4-FFF2-40B4-BE49-F238E27FC236}">
                    <a16:creationId xmlns:a16="http://schemas.microsoft.com/office/drawing/2014/main" id="{EEE190CD-9E0F-4080-B71A-76C09B84C98A}"/>
                  </a:ext>
                </a:extLst>
              </p:cNvPr>
              <p:cNvSpPr>
                <a:spLocks/>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9" name="Freeform 46">
                <a:extLst>
                  <a:ext uri="{FF2B5EF4-FFF2-40B4-BE49-F238E27FC236}">
                    <a16:creationId xmlns:a16="http://schemas.microsoft.com/office/drawing/2014/main" id="{7F582FE7-FB50-4696-965D-C9897F5AF2F4}"/>
                  </a:ext>
                </a:extLst>
              </p:cNvPr>
              <p:cNvSpPr>
                <a:spLocks/>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0" name="Freeform 47">
                <a:extLst>
                  <a:ext uri="{FF2B5EF4-FFF2-40B4-BE49-F238E27FC236}">
                    <a16:creationId xmlns:a16="http://schemas.microsoft.com/office/drawing/2014/main" id="{0C179C1B-ADBD-4F50-9430-FC95A02AF47F}"/>
                  </a:ext>
                </a:extLst>
              </p:cNvPr>
              <p:cNvSpPr>
                <a:spLocks/>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1" name="Freeform 48">
                <a:extLst>
                  <a:ext uri="{FF2B5EF4-FFF2-40B4-BE49-F238E27FC236}">
                    <a16:creationId xmlns:a16="http://schemas.microsoft.com/office/drawing/2014/main" id="{F58D6704-B040-4A45-B559-267E8A4B786C}"/>
                  </a:ext>
                </a:extLst>
              </p:cNvPr>
              <p:cNvSpPr>
                <a:spLocks/>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2" name="Freeform 49">
                <a:extLst>
                  <a:ext uri="{FF2B5EF4-FFF2-40B4-BE49-F238E27FC236}">
                    <a16:creationId xmlns:a16="http://schemas.microsoft.com/office/drawing/2014/main" id="{2FBCB751-7ABB-4BE6-983D-0BEE93621499}"/>
                  </a:ext>
                </a:extLst>
              </p:cNvPr>
              <p:cNvSpPr>
                <a:spLocks/>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3" name="Freeform 50">
                <a:extLst>
                  <a:ext uri="{FF2B5EF4-FFF2-40B4-BE49-F238E27FC236}">
                    <a16:creationId xmlns:a16="http://schemas.microsoft.com/office/drawing/2014/main" id="{BE51027E-BAA0-484C-80A2-F34E6E50BE3C}"/>
                  </a:ext>
                </a:extLst>
              </p:cNvPr>
              <p:cNvSpPr>
                <a:spLocks/>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4" name="Freeform 51">
                <a:extLst>
                  <a:ext uri="{FF2B5EF4-FFF2-40B4-BE49-F238E27FC236}">
                    <a16:creationId xmlns:a16="http://schemas.microsoft.com/office/drawing/2014/main" id="{A640C5DF-096D-45B4-B56E-042D69922B3E}"/>
                  </a:ext>
                </a:extLst>
              </p:cNvPr>
              <p:cNvSpPr>
                <a:spLocks/>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5" name="Freeform 52">
                <a:extLst>
                  <a:ext uri="{FF2B5EF4-FFF2-40B4-BE49-F238E27FC236}">
                    <a16:creationId xmlns:a16="http://schemas.microsoft.com/office/drawing/2014/main" id="{FE3DEE0B-BC65-4832-8E6D-54C8BD8F854F}"/>
                  </a:ext>
                </a:extLst>
              </p:cNvPr>
              <p:cNvSpPr>
                <a:spLocks/>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6" name="Freeform 53">
                <a:extLst>
                  <a:ext uri="{FF2B5EF4-FFF2-40B4-BE49-F238E27FC236}">
                    <a16:creationId xmlns:a16="http://schemas.microsoft.com/office/drawing/2014/main" id="{B1F0C696-35F7-47C8-87A5-2198F16B2CCA}"/>
                  </a:ext>
                </a:extLst>
              </p:cNvPr>
              <p:cNvSpPr>
                <a:spLocks/>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7" name="Freeform 54">
                <a:extLst>
                  <a:ext uri="{FF2B5EF4-FFF2-40B4-BE49-F238E27FC236}">
                    <a16:creationId xmlns:a16="http://schemas.microsoft.com/office/drawing/2014/main" id="{E8A6B33D-E779-4631-9B57-F9BD2480D5A2}"/>
                  </a:ext>
                </a:extLst>
              </p:cNvPr>
              <p:cNvSpPr>
                <a:spLocks/>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8" name="Freeform 55">
                <a:extLst>
                  <a:ext uri="{FF2B5EF4-FFF2-40B4-BE49-F238E27FC236}">
                    <a16:creationId xmlns:a16="http://schemas.microsoft.com/office/drawing/2014/main" id="{C07BFC8D-E1E7-45D3-B169-0CCAFC3B4641}"/>
                  </a:ext>
                </a:extLst>
              </p:cNvPr>
              <p:cNvSpPr>
                <a:spLocks/>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9" name="Freeform 56">
                <a:extLst>
                  <a:ext uri="{FF2B5EF4-FFF2-40B4-BE49-F238E27FC236}">
                    <a16:creationId xmlns:a16="http://schemas.microsoft.com/office/drawing/2014/main" id="{2E8FB572-9B8D-41F9-BE01-0ABB2AF3AE51}"/>
                  </a:ext>
                </a:extLst>
              </p:cNvPr>
              <p:cNvSpPr>
                <a:spLocks/>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0" name="Freeform 57">
                <a:extLst>
                  <a:ext uri="{FF2B5EF4-FFF2-40B4-BE49-F238E27FC236}">
                    <a16:creationId xmlns:a16="http://schemas.microsoft.com/office/drawing/2014/main" id="{F77664CA-4707-4CC1-9A73-63FED516D8C7}"/>
                  </a:ext>
                </a:extLst>
              </p:cNvPr>
              <p:cNvSpPr>
                <a:spLocks/>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1" name="Freeform 58">
                <a:extLst>
                  <a:ext uri="{FF2B5EF4-FFF2-40B4-BE49-F238E27FC236}">
                    <a16:creationId xmlns:a16="http://schemas.microsoft.com/office/drawing/2014/main" id="{C6245076-2D97-4609-8F8E-053BBAECB5E2}"/>
                  </a:ext>
                </a:extLst>
              </p:cNvPr>
              <p:cNvSpPr>
                <a:spLocks/>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2" name="Freeform 59">
                <a:extLst>
                  <a:ext uri="{FF2B5EF4-FFF2-40B4-BE49-F238E27FC236}">
                    <a16:creationId xmlns:a16="http://schemas.microsoft.com/office/drawing/2014/main" id="{07393CA9-3721-434F-A14D-710C13550CB5}"/>
                  </a:ext>
                </a:extLst>
              </p:cNvPr>
              <p:cNvSpPr>
                <a:spLocks/>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3" name="Freeform 60">
                <a:extLst>
                  <a:ext uri="{FF2B5EF4-FFF2-40B4-BE49-F238E27FC236}">
                    <a16:creationId xmlns:a16="http://schemas.microsoft.com/office/drawing/2014/main" id="{69359910-717C-4744-86CA-E057E6EBD15F}"/>
                  </a:ext>
                </a:extLst>
              </p:cNvPr>
              <p:cNvSpPr>
                <a:spLocks/>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4" name="Freeform 61">
                <a:extLst>
                  <a:ext uri="{FF2B5EF4-FFF2-40B4-BE49-F238E27FC236}">
                    <a16:creationId xmlns:a16="http://schemas.microsoft.com/office/drawing/2014/main" id="{17B58CAD-8637-4CA3-A55D-8E339E718042}"/>
                  </a:ext>
                </a:extLst>
              </p:cNvPr>
              <p:cNvSpPr>
                <a:spLocks/>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5" name="Freeform 62">
                <a:extLst>
                  <a:ext uri="{FF2B5EF4-FFF2-40B4-BE49-F238E27FC236}">
                    <a16:creationId xmlns:a16="http://schemas.microsoft.com/office/drawing/2014/main" id="{E8EC5E72-F20F-4A5C-9945-8BDA8D7523C0}"/>
                  </a:ext>
                </a:extLst>
              </p:cNvPr>
              <p:cNvSpPr>
                <a:spLocks/>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6" name="Freeform 63">
                <a:extLst>
                  <a:ext uri="{FF2B5EF4-FFF2-40B4-BE49-F238E27FC236}">
                    <a16:creationId xmlns:a16="http://schemas.microsoft.com/office/drawing/2014/main" id="{D4E3F7DF-8D49-44CC-96A7-378A0C4F9573}"/>
                  </a:ext>
                </a:extLst>
              </p:cNvPr>
              <p:cNvSpPr>
                <a:spLocks/>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7" name="Freeform 64">
                <a:extLst>
                  <a:ext uri="{FF2B5EF4-FFF2-40B4-BE49-F238E27FC236}">
                    <a16:creationId xmlns:a16="http://schemas.microsoft.com/office/drawing/2014/main" id="{CAAB085C-469E-4889-B651-6D87314F0BB8}"/>
                  </a:ext>
                </a:extLst>
              </p:cNvPr>
              <p:cNvSpPr>
                <a:spLocks/>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8" name="Freeform 65">
                <a:extLst>
                  <a:ext uri="{FF2B5EF4-FFF2-40B4-BE49-F238E27FC236}">
                    <a16:creationId xmlns:a16="http://schemas.microsoft.com/office/drawing/2014/main" id="{93075232-4F44-4DFC-88C4-65BED11F1019}"/>
                  </a:ext>
                </a:extLst>
              </p:cNvPr>
              <p:cNvSpPr>
                <a:spLocks/>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9" name="Freeform 66">
                <a:extLst>
                  <a:ext uri="{FF2B5EF4-FFF2-40B4-BE49-F238E27FC236}">
                    <a16:creationId xmlns:a16="http://schemas.microsoft.com/office/drawing/2014/main" id="{C6987B19-45CF-4A1D-9F7A-FE8C5537ADBD}"/>
                  </a:ext>
                </a:extLst>
              </p:cNvPr>
              <p:cNvSpPr>
                <a:spLocks/>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0" name="Freeform 67">
                <a:extLst>
                  <a:ext uri="{FF2B5EF4-FFF2-40B4-BE49-F238E27FC236}">
                    <a16:creationId xmlns:a16="http://schemas.microsoft.com/office/drawing/2014/main" id="{9FE4411D-1532-4919-B859-92E26AD40AAE}"/>
                  </a:ext>
                </a:extLst>
              </p:cNvPr>
              <p:cNvSpPr>
                <a:spLocks/>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1" name="Freeform 68">
                <a:extLst>
                  <a:ext uri="{FF2B5EF4-FFF2-40B4-BE49-F238E27FC236}">
                    <a16:creationId xmlns:a16="http://schemas.microsoft.com/office/drawing/2014/main" id="{5622C3BC-DC62-4AC4-B37B-3888F34E6365}"/>
                  </a:ext>
                </a:extLst>
              </p:cNvPr>
              <p:cNvSpPr>
                <a:spLocks/>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2" name="Freeform 69">
                <a:extLst>
                  <a:ext uri="{FF2B5EF4-FFF2-40B4-BE49-F238E27FC236}">
                    <a16:creationId xmlns:a16="http://schemas.microsoft.com/office/drawing/2014/main" id="{5BC78823-E352-46E0-A062-294588554E57}"/>
                  </a:ext>
                </a:extLst>
              </p:cNvPr>
              <p:cNvSpPr>
                <a:spLocks/>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3" name="Freeform 70">
                <a:extLst>
                  <a:ext uri="{FF2B5EF4-FFF2-40B4-BE49-F238E27FC236}">
                    <a16:creationId xmlns:a16="http://schemas.microsoft.com/office/drawing/2014/main" id="{4D63231C-67C7-4349-BCEA-678791EB98BA}"/>
                  </a:ext>
                </a:extLst>
              </p:cNvPr>
              <p:cNvSpPr>
                <a:spLocks/>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4" name="Freeform 71">
                <a:extLst>
                  <a:ext uri="{FF2B5EF4-FFF2-40B4-BE49-F238E27FC236}">
                    <a16:creationId xmlns:a16="http://schemas.microsoft.com/office/drawing/2014/main" id="{30C5D356-6948-4F16-91D4-F2B41BB09ECB}"/>
                  </a:ext>
                </a:extLst>
              </p:cNvPr>
              <p:cNvSpPr>
                <a:spLocks/>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5" name="Freeform 72">
                <a:extLst>
                  <a:ext uri="{FF2B5EF4-FFF2-40B4-BE49-F238E27FC236}">
                    <a16:creationId xmlns:a16="http://schemas.microsoft.com/office/drawing/2014/main" id="{349B0D53-5BA9-4BE2-8B68-369B60756B1E}"/>
                  </a:ext>
                </a:extLst>
              </p:cNvPr>
              <p:cNvSpPr>
                <a:spLocks/>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6" name="Freeform 73">
                <a:extLst>
                  <a:ext uri="{FF2B5EF4-FFF2-40B4-BE49-F238E27FC236}">
                    <a16:creationId xmlns:a16="http://schemas.microsoft.com/office/drawing/2014/main" id="{F4B6B2ED-B411-4DC6-81D9-630C06A49B6B}"/>
                  </a:ext>
                </a:extLst>
              </p:cNvPr>
              <p:cNvSpPr>
                <a:spLocks/>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7" name="Freeform 74">
                <a:extLst>
                  <a:ext uri="{FF2B5EF4-FFF2-40B4-BE49-F238E27FC236}">
                    <a16:creationId xmlns:a16="http://schemas.microsoft.com/office/drawing/2014/main" id="{79AAACEC-F231-4A18-8305-DE0FB9F1D451}"/>
                  </a:ext>
                </a:extLst>
              </p:cNvPr>
              <p:cNvSpPr>
                <a:spLocks/>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8" name="Freeform 75">
                <a:extLst>
                  <a:ext uri="{FF2B5EF4-FFF2-40B4-BE49-F238E27FC236}">
                    <a16:creationId xmlns:a16="http://schemas.microsoft.com/office/drawing/2014/main" id="{45433BE9-12B0-4483-931C-907FD5213B16}"/>
                  </a:ext>
                </a:extLst>
              </p:cNvPr>
              <p:cNvSpPr>
                <a:spLocks/>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9" name="Freeform 76">
                <a:extLst>
                  <a:ext uri="{FF2B5EF4-FFF2-40B4-BE49-F238E27FC236}">
                    <a16:creationId xmlns:a16="http://schemas.microsoft.com/office/drawing/2014/main" id="{D96F5EB2-7926-4B07-8FA6-1FEC36E08BE1}"/>
                  </a:ext>
                </a:extLst>
              </p:cNvPr>
              <p:cNvSpPr>
                <a:spLocks/>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0" name="Freeform 77">
                <a:extLst>
                  <a:ext uri="{FF2B5EF4-FFF2-40B4-BE49-F238E27FC236}">
                    <a16:creationId xmlns:a16="http://schemas.microsoft.com/office/drawing/2014/main" id="{A3F6ABB8-652C-4ABB-AC3C-64325015F4C0}"/>
                  </a:ext>
                </a:extLst>
              </p:cNvPr>
              <p:cNvSpPr>
                <a:spLocks/>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1" name="Freeform 78">
                <a:extLst>
                  <a:ext uri="{FF2B5EF4-FFF2-40B4-BE49-F238E27FC236}">
                    <a16:creationId xmlns:a16="http://schemas.microsoft.com/office/drawing/2014/main" id="{49983FD3-004F-4EA5-8610-C78EEA9E503D}"/>
                  </a:ext>
                </a:extLst>
              </p:cNvPr>
              <p:cNvSpPr>
                <a:spLocks/>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2" name="Freeform 79">
                <a:extLst>
                  <a:ext uri="{FF2B5EF4-FFF2-40B4-BE49-F238E27FC236}">
                    <a16:creationId xmlns:a16="http://schemas.microsoft.com/office/drawing/2014/main" id="{3123D53E-46B2-4A0E-9E3F-8296E90B0798}"/>
                  </a:ext>
                </a:extLst>
              </p:cNvPr>
              <p:cNvSpPr>
                <a:spLocks/>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3" name="Freeform 80">
                <a:extLst>
                  <a:ext uri="{FF2B5EF4-FFF2-40B4-BE49-F238E27FC236}">
                    <a16:creationId xmlns:a16="http://schemas.microsoft.com/office/drawing/2014/main" id="{3BB050B7-D4F5-450B-8EEA-33C8F8CB646B}"/>
                  </a:ext>
                </a:extLst>
              </p:cNvPr>
              <p:cNvSpPr>
                <a:spLocks/>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4" name="Freeform 81">
                <a:extLst>
                  <a:ext uri="{FF2B5EF4-FFF2-40B4-BE49-F238E27FC236}">
                    <a16:creationId xmlns:a16="http://schemas.microsoft.com/office/drawing/2014/main" id="{7DB1EE1F-CAB5-49D0-AACA-F7C12BCCAC40}"/>
                  </a:ext>
                </a:extLst>
              </p:cNvPr>
              <p:cNvSpPr>
                <a:spLocks/>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5" name="Freeform 82">
                <a:extLst>
                  <a:ext uri="{FF2B5EF4-FFF2-40B4-BE49-F238E27FC236}">
                    <a16:creationId xmlns:a16="http://schemas.microsoft.com/office/drawing/2014/main" id="{1215E511-1F29-4A60-BF98-49D3798B1C9B}"/>
                  </a:ext>
                </a:extLst>
              </p:cNvPr>
              <p:cNvSpPr>
                <a:spLocks/>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6" name="Freeform 83">
                <a:extLst>
                  <a:ext uri="{FF2B5EF4-FFF2-40B4-BE49-F238E27FC236}">
                    <a16:creationId xmlns:a16="http://schemas.microsoft.com/office/drawing/2014/main" id="{7318C53C-C411-4221-8FA8-E04E3403F978}"/>
                  </a:ext>
                </a:extLst>
              </p:cNvPr>
              <p:cNvSpPr>
                <a:spLocks/>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7" name="Freeform 84">
                <a:extLst>
                  <a:ext uri="{FF2B5EF4-FFF2-40B4-BE49-F238E27FC236}">
                    <a16:creationId xmlns:a16="http://schemas.microsoft.com/office/drawing/2014/main" id="{230C504F-9481-490E-A9D1-047190065A56}"/>
                  </a:ext>
                </a:extLst>
              </p:cNvPr>
              <p:cNvSpPr>
                <a:spLocks/>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8" name="Freeform 85">
                <a:extLst>
                  <a:ext uri="{FF2B5EF4-FFF2-40B4-BE49-F238E27FC236}">
                    <a16:creationId xmlns:a16="http://schemas.microsoft.com/office/drawing/2014/main" id="{9F600069-0C7A-4DCB-B884-7E7D0D9452E6}"/>
                  </a:ext>
                </a:extLst>
              </p:cNvPr>
              <p:cNvSpPr>
                <a:spLocks/>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9" name="Freeform 86">
                <a:extLst>
                  <a:ext uri="{FF2B5EF4-FFF2-40B4-BE49-F238E27FC236}">
                    <a16:creationId xmlns:a16="http://schemas.microsoft.com/office/drawing/2014/main" id="{E91D56E0-EA40-4799-ABF1-7C66716CD032}"/>
                  </a:ext>
                </a:extLst>
              </p:cNvPr>
              <p:cNvSpPr>
                <a:spLocks/>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0" name="Freeform 87">
                <a:extLst>
                  <a:ext uri="{FF2B5EF4-FFF2-40B4-BE49-F238E27FC236}">
                    <a16:creationId xmlns:a16="http://schemas.microsoft.com/office/drawing/2014/main" id="{9591BA27-B33C-4AC8-8ECE-1CE9E405459F}"/>
                  </a:ext>
                </a:extLst>
              </p:cNvPr>
              <p:cNvSpPr>
                <a:spLocks/>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1" name="Freeform 88">
                <a:extLst>
                  <a:ext uri="{FF2B5EF4-FFF2-40B4-BE49-F238E27FC236}">
                    <a16:creationId xmlns:a16="http://schemas.microsoft.com/office/drawing/2014/main" id="{3B7501A3-A4A4-4BFD-A10E-318B79C57B3C}"/>
                  </a:ext>
                </a:extLst>
              </p:cNvPr>
              <p:cNvSpPr>
                <a:spLocks/>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2" name="Freeform 89">
                <a:extLst>
                  <a:ext uri="{FF2B5EF4-FFF2-40B4-BE49-F238E27FC236}">
                    <a16:creationId xmlns:a16="http://schemas.microsoft.com/office/drawing/2014/main" id="{5560834B-06F6-4F6E-8047-F28D9D2ACF92}"/>
                  </a:ext>
                </a:extLst>
              </p:cNvPr>
              <p:cNvSpPr>
                <a:spLocks/>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3" name="Freeform 90">
                <a:extLst>
                  <a:ext uri="{FF2B5EF4-FFF2-40B4-BE49-F238E27FC236}">
                    <a16:creationId xmlns:a16="http://schemas.microsoft.com/office/drawing/2014/main" id="{6BD75ACE-25B1-4D7A-BCD7-8E4C7594C42C}"/>
                  </a:ext>
                </a:extLst>
              </p:cNvPr>
              <p:cNvSpPr>
                <a:spLocks/>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4" name="Freeform 91">
                <a:extLst>
                  <a:ext uri="{FF2B5EF4-FFF2-40B4-BE49-F238E27FC236}">
                    <a16:creationId xmlns:a16="http://schemas.microsoft.com/office/drawing/2014/main" id="{DFAC26A9-C916-4B87-8F06-4761989605BA}"/>
                  </a:ext>
                </a:extLst>
              </p:cNvPr>
              <p:cNvSpPr>
                <a:spLocks/>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5" name="Freeform 92">
                <a:extLst>
                  <a:ext uri="{FF2B5EF4-FFF2-40B4-BE49-F238E27FC236}">
                    <a16:creationId xmlns:a16="http://schemas.microsoft.com/office/drawing/2014/main" id="{FDA9D23F-B623-4BEE-A49F-C0637B1D9649}"/>
                  </a:ext>
                </a:extLst>
              </p:cNvPr>
              <p:cNvSpPr>
                <a:spLocks/>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6" name="Freeform 93">
                <a:extLst>
                  <a:ext uri="{FF2B5EF4-FFF2-40B4-BE49-F238E27FC236}">
                    <a16:creationId xmlns:a16="http://schemas.microsoft.com/office/drawing/2014/main" id="{7E5BF7A4-55AF-4B64-8863-6E3F9C1DF189}"/>
                  </a:ext>
                </a:extLst>
              </p:cNvPr>
              <p:cNvSpPr>
                <a:spLocks/>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7" name="Freeform 94">
                <a:extLst>
                  <a:ext uri="{FF2B5EF4-FFF2-40B4-BE49-F238E27FC236}">
                    <a16:creationId xmlns:a16="http://schemas.microsoft.com/office/drawing/2014/main" id="{3A91306C-92DF-4F2B-8E7A-2B8DB6AA5227}"/>
                  </a:ext>
                </a:extLst>
              </p:cNvPr>
              <p:cNvSpPr>
                <a:spLocks/>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8" name="Freeform 95">
                <a:extLst>
                  <a:ext uri="{FF2B5EF4-FFF2-40B4-BE49-F238E27FC236}">
                    <a16:creationId xmlns:a16="http://schemas.microsoft.com/office/drawing/2014/main" id="{87CD08C6-7237-45FA-83C5-D93CD1C76BF2}"/>
                  </a:ext>
                </a:extLst>
              </p:cNvPr>
              <p:cNvSpPr>
                <a:spLocks/>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9" name="Freeform 96">
                <a:extLst>
                  <a:ext uri="{FF2B5EF4-FFF2-40B4-BE49-F238E27FC236}">
                    <a16:creationId xmlns:a16="http://schemas.microsoft.com/office/drawing/2014/main" id="{EA04207E-3E19-41B3-8541-C6275E3C8143}"/>
                  </a:ext>
                </a:extLst>
              </p:cNvPr>
              <p:cNvSpPr>
                <a:spLocks/>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0" name="Freeform 97">
                <a:extLst>
                  <a:ext uri="{FF2B5EF4-FFF2-40B4-BE49-F238E27FC236}">
                    <a16:creationId xmlns:a16="http://schemas.microsoft.com/office/drawing/2014/main" id="{99680A21-3290-4FF9-975E-5014CBABA975}"/>
                  </a:ext>
                </a:extLst>
              </p:cNvPr>
              <p:cNvSpPr>
                <a:spLocks/>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1" name="Freeform 98">
                <a:extLst>
                  <a:ext uri="{FF2B5EF4-FFF2-40B4-BE49-F238E27FC236}">
                    <a16:creationId xmlns:a16="http://schemas.microsoft.com/office/drawing/2014/main" id="{79C902AC-1D85-42B4-BFA9-E9CA0FC9A7C3}"/>
                  </a:ext>
                </a:extLst>
              </p:cNvPr>
              <p:cNvSpPr>
                <a:spLocks/>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2" name="Freeform 99">
                <a:extLst>
                  <a:ext uri="{FF2B5EF4-FFF2-40B4-BE49-F238E27FC236}">
                    <a16:creationId xmlns:a16="http://schemas.microsoft.com/office/drawing/2014/main" id="{B1A3C9E7-26EC-4DCC-94CE-CA87CB400393}"/>
                  </a:ext>
                </a:extLst>
              </p:cNvPr>
              <p:cNvSpPr>
                <a:spLocks/>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3" name="Freeform 100">
                <a:extLst>
                  <a:ext uri="{FF2B5EF4-FFF2-40B4-BE49-F238E27FC236}">
                    <a16:creationId xmlns:a16="http://schemas.microsoft.com/office/drawing/2014/main" id="{89E31BB6-759F-47A0-A8FF-2B60D2744B84}"/>
                  </a:ext>
                </a:extLst>
              </p:cNvPr>
              <p:cNvSpPr>
                <a:spLocks/>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8" name="Group 7">
              <a:extLst>
                <a:ext uri="{FF2B5EF4-FFF2-40B4-BE49-F238E27FC236}">
                  <a16:creationId xmlns:a16="http://schemas.microsoft.com/office/drawing/2014/main" id="{DB084057-914F-46FD-892A-D60ED1CB20BA}"/>
                </a:ext>
              </a:extLst>
            </p:cNvPr>
            <p:cNvGrpSpPr/>
            <p:nvPr/>
          </p:nvGrpSpPr>
          <p:grpSpPr>
            <a:xfrm>
              <a:off x="6705067" y="729787"/>
              <a:ext cx="1104920" cy="1857718"/>
              <a:chOff x="4219575" y="1089025"/>
              <a:chExt cx="687388" cy="1155701"/>
            </a:xfrm>
            <a:solidFill>
              <a:schemeClr val="tx1">
                <a:lumMod val="75000"/>
                <a:lumOff val="25000"/>
              </a:schemeClr>
            </a:solidFill>
          </p:grpSpPr>
          <p:sp>
            <p:nvSpPr>
              <p:cNvPr id="96" name="Freeform 36">
                <a:extLst>
                  <a:ext uri="{FF2B5EF4-FFF2-40B4-BE49-F238E27FC236}">
                    <a16:creationId xmlns:a16="http://schemas.microsoft.com/office/drawing/2014/main" id="{53D6338C-1226-46E4-9683-0A6B481EE6D9}"/>
                  </a:ext>
                </a:extLst>
              </p:cNvPr>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97" name="Group 96">
                <a:extLst>
                  <a:ext uri="{FF2B5EF4-FFF2-40B4-BE49-F238E27FC236}">
                    <a16:creationId xmlns:a16="http://schemas.microsoft.com/office/drawing/2014/main" id="{E26C9702-1002-4AC5-B471-CB63100D4473}"/>
                  </a:ext>
                </a:extLst>
              </p:cNvPr>
              <p:cNvGrpSpPr/>
              <p:nvPr/>
            </p:nvGrpSpPr>
            <p:grpSpPr>
              <a:xfrm>
                <a:off x="4219575" y="1089025"/>
                <a:ext cx="687388" cy="1155701"/>
                <a:chOff x="4219575" y="1089025"/>
                <a:chExt cx="687388" cy="1155701"/>
              </a:xfrm>
              <a:grpFill/>
            </p:grpSpPr>
            <p:sp>
              <p:nvSpPr>
                <p:cNvPr id="98" name="Freeform 24">
                  <a:extLst>
                    <a:ext uri="{FF2B5EF4-FFF2-40B4-BE49-F238E27FC236}">
                      <a16:creationId xmlns:a16="http://schemas.microsoft.com/office/drawing/2014/main" id="{4229F0E0-34B9-4DB9-9647-78C255199898}"/>
                    </a:ext>
                  </a:extLst>
                </p:cNvPr>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9" name="Freeform 25">
                  <a:extLst>
                    <a:ext uri="{FF2B5EF4-FFF2-40B4-BE49-F238E27FC236}">
                      <a16:creationId xmlns:a16="http://schemas.microsoft.com/office/drawing/2014/main" id="{318A12BC-2DAA-4BB8-89F6-C3666DE5D409}"/>
                    </a:ext>
                  </a:extLst>
                </p:cNvPr>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0" name="Freeform 26">
                  <a:extLst>
                    <a:ext uri="{FF2B5EF4-FFF2-40B4-BE49-F238E27FC236}">
                      <a16:creationId xmlns:a16="http://schemas.microsoft.com/office/drawing/2014/main" id="{A47FD49B-5CEB-4E06-BE3C-4888BD47420A}"/>
                    </a:ext>
                  </a:extLst>
                </p:cNvPr>
                <p:cNvSpPr>
                  <a:spLocks/>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1" name="Freeform 27">
                  <a:extLst>
                    <a:ext uri="{FF2B5EF4-FFF2-40B4-BE49-F238E27FC236}">
                      <a16:creationId xmlns:a16="http://schemas.microsoft.com/office/drawing/2014/main" id="{F7E4644D-0045-4140-962A-FE3C054B5471}"/>
                    </a:ext>
                  </a:extLst>
                </p:cNvPr>
                <p:cNvSpPr>
                  <a:spLocks/>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2" name="Freeform 28">
                  <a:extLst>
                    <a:ext uri="{FF2B5EF4-FFF2-40B4-BE49-F238E27FC236}">
                      <a16:creationId xmlns:a16="http://schemas.microsoft.com/office/drawing/2014/main" id="{5DB609E8-2410-4BD0-A9B3-571946F02363}"/>
                    </a:ext>
                  </a:extLst>
                </p:cNvPr>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3" name="Freeform 29">
                  <a:extLst>
                    <a:ext uri="{FF2B5EF4-FFF2-40B4-BE49-F238E27FC236}">
                      <a16:creationId xmlns:a16="http://schemas.microsoft.com/office/drawing/2014/main" id="{0E37C3E2-5A04-4AF9-8591-7E4BAEF573EB}"/>
                    </a:ext>
                  </a:extLst>
                </p:cNvPr>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4" name="Freeform 31">
                  <a:extLst>
                    <a:ext uri="{FF2B5EF4-FFF2-40B4-BE49-F238E27FC236}">
                      <a16:creationId xmlns:a16="http://schemas.microsoft.com/office/drawing/2014/main" id="{2695A411-DB43-47A0-A4D7-B4DEE2F6B624}"/>
                    </a:ext>
                  </a:extLst>
                </p:cNvPr>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5" name="Freeform 32">
                  <a:extLst>
                    <a:ext uri="{FF2B5EF4-FFF2-40B4-BE49-F238E27FC236}">
                      <a16:creationId xmlns:a16="http://schemas.microsoft.com/office/drawing/2014/main" id="{15C73644-51A6-47D4-A9CB-B18B2A04FEB4}"/>
                    </a:ext>
                  </a:extLst>
                </p:cNvPr>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6" name="Freeform 33">
                  <a:extLst>
                    <a:ext uri="{FF2B5EF4-FFF2-40B4-BE49-F238E27FC236}">
                      <a16:creationId xmlns:a16="http://schemas.microsoft.com/office/drawing/2014/main" id="{D822CC6D-16BD-4E4C-BEDC-4E380FFEDA66}"/>
                    </a:ext>
                  </a:extLst>
                </p:cNvPr>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7" name="Freeform 34">
                  <a:extLst>
                    <a:ext uri="{FF2B5EF4-FFF2-40B4-BE49-F238E27FC236}">
                      <a16:creationId xmlns:a16="http://schemas.microsoft.com/office/drawing/2014/main" id="{E374F59E-DBD5-4DED-9DE8-B446A3085632}"/>
                    </a:ext>
                  </a:extLst>
                </p:cNvPr>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8" name="Freeform 35">
                  <a:extLst>
                    <a:ext uri="{FF2B5EF4-FFF2-40B4-BE49-F238E27FC236}">
                      <a16:creationId xmlns:a16="http://schemas.microsoft.com/office/drawing/2014/main" id="{55069E74-0E82-41A1-85BE-51376E1FF685}"/>
                    </a:ext>
                  </a:extLst>
                </p:cNvPr>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9" name="Freeform 37">
                  <a:extLst>
                    <a:ext uri="{FF2B5EF4-FFF2-40B4-BE49-F238E27FC236}">
                      <a16:creationId xmlns:a16="http://schemas.microsoft.com/office/drawing/2014/main" id="{4520A2C6-55C3-46EE-BD12-D08783689DA6}"/>
                    </a:ext>
                  </a:extLst>
                </p:cNvPr>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0" name="Freeform 38">
                  <a:extLst>
                    <a:ext uri="{FF2B5EF4-FFF2-40B4-BE49-F238E27FC236}">
                      <a16:creationId xmlns:a16="http://schemas.microsoft.com/office/drawing/2014/main" id="{2F5510B7-828E-49C0-AE12-60C8FD66D7DD}"/>
                    </a:ext>
                  </a:extLst>
                </p:cNvPr>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9" name="Group 8">
              <a:extLst>
                <a:ext uri="{FF2B5EF4-FFF2-40B4-BE49-F238E27FC236}">
                  <a16:creationId xmlns:a16="http://schemas.microsoft.com/office/drawing/2014/main" id="{CFBA7819-FC57-40B6-8700-18D5F5A481A3}"/>
                </a:ext>
              </a:extLst>
            </p:cNvPr>
            <p:cNvGrpSpPr/>
            <p:nvPr/>
          </p:nvGrpSpPr>
          <p:grpSpPr>
            <a:xfrm>
              <a:off x="10009697" y="3608214"/>
              <a:ext cx="1554046" cy="1357559"/>
              <a:chOff x="6275388" y="2879725"/>
              <a:chExt cx="966788" cy="844551"/>
            </a:xfrm>
            <a:solidFill>
              <a:schemeClr val="accent1"/>
            </a:solidFill>
          </p:grpSpPr>
          <p:sp>
            <p:nvSpPr>
              <p:cNvPr id="78" name="Freeform 9">
                <a:extLst>
                  <a:ext uri="{FF2B5EF4-FFF2-40B4-BE49-F238E27FC236}">
                    <a16:creationId xmlns:a16="http://schemas.microsoft.com/office/drawing/2014/main" id="{5B55EC8A-8D7A-4FC5-983E-EC463CEC23A3}"/>
                  </a:ext>
                </a:extLst>
              </p:cNvPr>
              <p:cNvSpPr>
                <a:spLocks/>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79" name="Group 78">
                <a:extLst>
                  <a:ext uri="{FF2B5EF4-FFF2-40B4-BE49-F238E27FC236}">
                    <a16:creationId xmlns:a16="http://schemas.microsoft.com/office/drawing/2014/main" id="{6BE5653A-AD54-483E-A146-74F2FFA4538D}"/>
                  </a:ext>
                </a:extLst>
              </p:cNvPr>
              <p:cNvGrpSpPr/>
              <p:nvPr/>
            </p:nvGrpSpPr>
            <p:grpSpPr>
              <a:xfrm>
                <a:off x="6275388" y="2917825"/>
                <a:ext cx="966788" cy="806451"/>
                <a:chOff x="6275388" y="2917825"/>
                <a:chExt cx="966788" cy="806451"/>
              </a:xfrm>
              <a:grpFill/>
            </p:grpSpPr>
            <p:sp>
              <p:nvSpPr>
                <p:cNvPr id="80" name="Freeform 7">
                  <a:extLst>
                    <a:ext uri="{FF2B5EF4-FFF2-40B4-BE49-F238E27FC236}">
                      <a16:creationId xmlns:a16="http://schemas.microsoft.com/office/drawing/2014/main" id="{008B2725-CBBA-4871-94D8-D33B8316621F}"/>
                    </a:ext>
                  </a:extLst>
                </p:cNvPr>
                <p:cNvSpPr>
                  <a:spLocks/>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1" name="Freeform 8">
                  <a:extLst>
                    <a:ext uri="{FF2B5EF4-FFF2-40B4-BE49-F238E27FC236}">
                      <a16:creationId xmlns:a16="http://schemas.microsoft.com/office/drawing/2014/main" id="{920D7C9A-01DC-4BE4-AAC1-BD9B1291711A}"/>
                    </a:ext>
                  </a:extLst>
                </p:cNvPr>
                <p:cNvSpPr>
                  <a:spLocks/>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2" name="Freeform 10">
                  <a:extLst>
                    <a:ext uri="{FF2B5EF4-FFF2-40B4-BE49-F238E27FC236}">
                      <a16:creationId xmlns:a16="http://schemas.microsoft.com/office/drawing/2014/main" id="{48D17C20-4BBF-4137-AE6D-877D69824E88}"/>
                    </a:ext>
                  </a:extLst>
                </p:cNvPr>
                <p:cNvSpPr>
                  <a:spLocks/>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3" name="Freeform 11">
                  <a:extLst>
                    <a:ext uri="{FF2B5EF4-FFF2-40B4-BE49-F238E27FC236}">
                      <a16:creationId xmlns:a16="http://schemas.microsoft.com/office/drawing/2014/main" id="{680514A4-56BC-4146-B6BE-8A7C58C01F41}"/>
                    </a:ext>
                  </a:extLst>
                </p:cNvPr>
                <p:cNvSpPr>
                  <a:spLocks/>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4" name="Freeform 12">
                  <a:extLst>
                    <a:ext uri="{FF2B5EF4-FFF2-40B4-BE49-F238E27FC236}">
                      <a16:creationId xmlns:a16="http://schemas.microsoft.com/office/drawing/2014/main" id="{040DC6CB-1B8E-4DB1-B3D0-CCED467506D0}"/>
                    </a:ext>
                  </a:extLst>
                </p:cNvPr>
                <p:cNvSpPr>
                  <a:spLocks/>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5" name="Freeform 13">
                  <a:extLst>
                    <a:ext uri="{FF2B5EF4-FFF2-40B4-BE49-F238E27FC236}">
                      <a16:creationId xmlns:a16="http://schemas.microsoft.com/office/drawing/2014/main" id="{E9FE1FA1-8493-485D-9DDC-C91A7B2AED88}"/>
                    </a:ext>
                  </a:extLst>
                </p:cNvPr>
                <p:cNvSpPr>
                  <a:spLocks/>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6" name="Freeform 14">
                  <a:extLst>
                    <a:ext uri="{FF2B5EF4-FFF2-40B4-BE49-F238E27FC236}">
                      <a16:creationId xmlns:a16="http://schemas.microsoft.com/office/drawing/2014/main" id="{46D19926-8C86-4E89-8017-CDFDDE53297C}"/>
                    </a:ext>
                  </a:extLst>
                </p:cNvPr>
                <p:cNvSpPr>
                  <a:spLocks/>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7" name="Freeform 15">
                  <a:extLst>
                    <a:ext uri="{FF2B5EF4-FFF2-40B4-BE49-F238E27FC236}">
                      <a16:creationId xmlns:a16="http://schemas.microsoft.com/office/drawing/2014/main" id="{19113500-94E2-443E-92B3-C4A10DADA546}"/>
                    </a:ext>
                  </a:extLst>
                </p:cNvPr>
                <p:cNvSpPr>
                  <a:spLocks/>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8" name="Freeform 16">
                  <a:extLst>
                    <a:ext uri="{FF2B5EF4-FFF2-40B4-BE49-F238E27FC236}">
                      <a16:creationId xmlns:a16="http://schemas.microsoft.com/office/drawing/2014/main" id="{FC5DE63F-D2A5-4F9C-BE95-1B7A4E2C8C42}"/>
                    </a:ext>
                  </a:extLst>
                </p:cNvPr>
                <p:cNvSpPr>
                  <a:spLocks/>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9" name="Freeform 17">
                  <a:extLst>
                    <a:ext uri="{FF2B5EF4-FFF2-40B4-BE49-F238E27FC236}">
                      <a16:creationId xmlns:a16="http://schemas.microsoft.com/office/drawing/2014/main" id="{640753D5-9807-4D7C-9D15-876870598767}"/>
                    </a:ext>
                  </a:extLst>
                </p:cNvPr>
                <p:cNvSpPr>
                  <a:spLocks/>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0" name="Freeform 18">
                  <a:extLst>
                    <a:ext uri="{FF2B5EF4-FFF2-40B4-BE49-F238E27FC236}">
                      <a16:creationId xmlns:a16="http://schemas.microsoft.com/office/drawing/2014/main" id="{C8F485E5-5EB7-41B9-853C-B1D96DAE0979}"/>
                    </a:ext>
                  </a:extLst>
                </p:cNvPr>
                <p:cNvSpPr>
                  <a:spLocks/>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1" name="Freeform 19">
                  <a:extLst>
                    <a:ext uri="{FF2B5EF4-FFF2-40B4-BE49-F238E27FC236}">
                      <a16:creationId xmlns:a16="http://schemas.microsoft.com/office/drawing/2014/main" id="{1174A8D9-0527-472D-94F3-727131C07881}"/>
                    </a:ext>
                  </a:extLst>
                </p:cNvPr>
                <p:cNvSpPr>
                  <a:spLocks/>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2" name="Freeform 20">
                  <a:extLst>
                    <a:ext uri="{FF2B5EF4-FFF2-40B4-BE49-F238E27FC236}">
                      <a16:creationId xmlns:a16="http://schemas.microsoft.com/office/drawing/2014/main" id="{136AF7C8-515A-43C8-A7EF-B097B7BFDDD6}"/>
                    </a:ext>
                  </a:extLst>
                </p:cNvPr>
                <p:cNvSpPr>
                  <a:spLocks/>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3" name="Freeform 116">
                  <a:extLst>
                    <a:ext uri="{FF2B5EF4-FFF2-40B4-BE49-F238E27FC236}">
                      <a16:creationId xmlns:a16="http://schemas.microsoft.com/office/drawing/2014/main" id="{624B0EE4-C662-4C28-8E5B-BE4BAA683D8E}"/>
                    </a:ext>
                  </a:extLst>
                </p:cNvPr>
                <p:cNvSpPr>
                  <a:spLocks/>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4" name="Freeform 117">
                  <a:extLst>
                    <a:ext uri="{FF2B5EF4-FFF2-40B4-BE49-F238E27FC236}">
                      <a16:creationId xmlns:a16="http://schemas.microsoft.com/office/drawing/2014/main" id="{2BB7EC7E-8217-4E6B-8EB3-1B736E5496C3}"/>
                    </a:ext>
                  </a:extLst>
                </p:cNvPr>
                <p:cNvSpPr>
                  <a:spLocks/>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5" name="Freeform 118">
                  <a:extLst>
                    <a:ext uri="{FF2B5EF4-FFF2-40B4-BE49-F238E27FC236}">
                      <a16:creationId xmlns:a16="http://schemas.microsoft.com/office/drawing/2014/main" id="{E6504AEA-CFA9-49CE-AB26-7F24666A7FA1}"/>
                    </a:ext>
                  </a:extLst>
                </p:cNvPr>
                <p:cNvSpPr>
                  <a:spLocks/>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10" name="Group 9">
              <a:extLst>
                <a:ext uri="{FF2B5EF4-FFF2-40B4-BE49-F238E27FC236}">
                  <a16:creationId xmlns:a16="http://schemas.microsoft.com/office/drawing/2014/main" id="{6022F581-A55F-46AC-BA2D-C008534D1388}"/>
                </a:ext>
              </a:extLst>
            </p:cNvPr>
            <p:cNvGrpSpPr/>
            <p:nvPr/>
          </p:nvGrpSpPr>
          <p:grpSpPr>
            <a:xfrm>
              <a:off x="7498735" y="648127"/>
              <a:ext cx="4577926" cy="3235683"/>
              <a:chOff x="4713288" y="1038225"/>
              <a:chExt cx="2847975" cy="2012950"/>
            </a:xfrm>
            <a:solidFill>
              <a:schemeClr val="tx1">
                <a:lumMod val="75000"/>
                <a:lumOff val="25000"/>
              </a:schemeClr>
            </a:solidFill>
          </p:grpSpPr>
          <p:sp>
            <p:nvSpPr>
              <p:cNvPr id="11" name="Freeform 101">
                <a:extLst>
                  <a:ext uri="{FF2B5EF4-FFF2-40B4-BE49-F238E27FC236}">
                    <a16:creationId xmlns:a16="http://schemas.microsoft.com/office/drawing/2014/main" id="{E48D94AD-3B28-44CD-8E37-BB05F4061FBC}"/>
                  </a:ext>
                </a:extLst>
              </p:cNvPr>
              <p:cNvSpPr>
                <a:spLocks/>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102">
                <a:extLst>
                  <a:ext uri="{FF2B5EF4-FFF2-40B4-BE49-F238E27FC236}">
                    <a16:creationId xmlns:a16="http://schemas.microsoft.com/office/drawing/2014/main" id="{A116D7ED-1E61-4293-A0F9-9980FBBA1D8A}"/>
                  </a:ext>
                </a:extLst>
              </p:cNvPr>
              <p:cNvSpPr>
                <a:spLocks/>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Freeform 103">
                <a:extLst>
                  <a:ext uri="{FF2B5EF4-FFF2-40B4-BE49-F238E27FC236}">
                    <a16:creationId xmlns:a16="http://schemas.microsoft.com/office/drawing/2014/main" id="{3A953317-8C81-49D3-8271-77E4F5B8B1A6}"/>
                  </a:ext>
                </a:extLst>
              </p:cNvPr>
              <p:cNvSpPr>
                <a:spLocks/>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Freeform 104">
                <a:extLst>
                  <a:ext uri="{FF2B5EF4-FFF2-40B4-BE49-F238E27FC236}">
                    <a16:creationId xmlns:a16="http://schemas.microsoft.com/office/drawing/2014/main" id="{F88C7D40-1754-4A3D-9145-252C6BA08FE5}"/>
                  </a:ext>
                </a:extLst>
              </p:cNvPr>
              <p:cNvSpPr>
                <a:spLocks/>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 name="Freeform 105">
                <a:extLst>
                  <a:ext uri="{FF2B5EF4-FFF2-40B4-BE49-F238E27FC236}">
                    <a16:creationId xmlns:a16="http://schemas.microsoft.com/office/drawing/2014/main" id="{3A5B4E3F-3438-4F6F-85FA-61D893C03893}"/>
                  </a:ext>
                </a:extLst>
              </p:cNvPr>
              <p:cNvSpPr>
                <a:spLocks/>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Freeform 106">
                <a:extLst>
                  <a:ext uri="{FF2B5EF4-FFF2-40B4-BE49-F238E27FC236}">
                    <a16:creationId xmlns:a16="http://schemas.microsoft.com/office/drawing/2014/main" id="{BEC0F332-13BA-4001-B2DE-B09A20FF8020}"/>
                  </a:ext>
                </a:extLst>
              </p:cNvPr>
              <p:cNvSpPr>
                <a:spLocks/>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107">
                <a:extLst>
                  <a:ext uri="{FF2B5EF4-FFF2-40B4-BE49-F238E27FC236}">
                    <a16:creationId xmlns:a16="http://schemas.microsoft.com/office/drawing/2014/main" id="{49ED2989-1E64-4770-A416-C55F86817331}"/>
                  </a:ext>
                </a:extLst>
              </p:cNvPr>
              <p:cNvSpPr>
                <a:spLocks/>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108">
                <a:extLst>
                  <a:ext uri="{FF2B5EF4-FFF2-40B4-BE49-F238E27FC236}">
                    <a16:creationId xmlns:a16="http://schemas.microsoft.com/office/drawing/2014/main" id="{35666732-6A7F-4A07-ACF5-0A8A61F23378}"/>
                  </a:ext>
                </a:extLst>
              </p:cNvPr>
              <p:cNvSpPr>
                <a:spLocks/>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109">
                <a:extLst>
                  <a:ext uri="{FF2B5EF4-FFF2-40B4-BE49-F238E27FC236}">
                    <a16:creationId xmlns:a16="http://schemas.microsoft.com/office/drawing/2014/main" id="{2D904362-62F2-4D60-A5D2-2F24A753C55D}"/>
                  </a:ext>
                </a:extLst>
              </p:cNvPr>
              <p:cNvSpPr>
                <a:spLocks/>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110">
                <a:extLst>
                  <a:ext uri="{FF2B5EF4-FFF2-40B4-BE49-F238E27FC236}">
                    <a16:creationId xmlns:a16="http://schemas.microsoft.com/office/drawing/2014/main" id="{90C6BD02-5D4E-437A-ADBD-94061C7E79AD}"/>
                  </a:ext>
                </a:extLst>
              </p:cNvPr>
              <p:cNvSpPr>
                <a:spLocks/>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111">
                <a:extLst>
                  <a:ext uri="{FF2B5EF4-FFF2-40B4-BE49-F238E27FC236}">
                    <a16:creationId xmlns:a16="http://schemas.microsoft.com/office/drawing/2014/main" id="{E7BF6A1B-435B-4755-9080-1D9764A3E97E}"/>
                  </a:ext>
                </a:extLst>
              </p:cNvPr>
              <p:cNvSpPr>
                <a:spLocks/>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112">
                <a:extLst>
                  <a:ext uri="{FF2B5EF4-FFF2-40B4-BE49-F238E27FC236}">
                    <a16:creationId xmlns:a16="http://schemas.microsoft.com/office/drawing/2014/main" id="{04BF1F2F-24CA-4AC9-812E-EF475A76A183}"/>
                  </a:ext>
                </a:extLst>
              </p:cNvPr>
              <p:cNvSpPr>
                <a:spLocks/>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113">
                <a:extLst>
                  <a:ext uri="{FF2B5EF4-FFF2-40B4-BE49-F238E27FC236}">
                    <a16:creationId xmlns:a16="http://schemas.microsoft.com/office/drawing/2014/main" id="{0BEC704B-0AA3-4CDC-A954-3B5BB5EFF4F4}"/>
                  </a:ext>
                </a:extLst>
              </p:cNvPr>
              <p:cNvSpPr>
                <a:spLocks/>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Freeform 114">
                <a:extLst>
                  <a:ext uri="{FF2B5EF4-FFF2-40B4-BE49-F238E27FC236}">
                    <a16:creationId xmlns:a16="http://schemas.microsoft.com/office/drawing/2014/main" id="{905AC611-A699-44A1-BC29-CE4DBDD49D46}"/>
                  </a:ext>
                </a:extLst>
              </p:cNvPr>
              <p:cNvSpPr>
                <a:spLocks/>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Freeform 115">
                <a:extLst>
                  <a:ext uri="{FF2B5EF4-FFF2-40B4-BE49-F238E27FC236}">
                    <a16:creationId xmlns:a16="http://schemas.microsoft.com/office/drawing/2014/main" id="{58955A6A-3AEA-4BE3-ADE1-1D4B0FCD3DB9}"/>
                  </a:ext>
                </a:extLst>
              </p:cNvPr>
              <p:cNvSpPr>
                <a:spLocks/>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 name="Freeform 119">
                <a:extLst>
                  <a:ext uri="{FF2B5EF4-FFF2-40B4-BE49-F238E27FC236}">
                    <a16:creationId xmlns:a16="http://schemas.microsoft.com/office/drawing/2014/main" id="{D29B5D7F-3752-45A2-87AB-67B5EF59B164}"/>
                  </a:ext>
                </a:extLst>
              </p:cNvPr>
              <p:cNvSpPr>
                <a:spLocks/>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120">
                <a:extLst>
                  <a:ext uri="{FF2B5EF4-FFF2-40B4-BE49-F238E27FC236}">
                    <a16:creationId xmlns:a16="http://schemas.microsoft.com/office/drawing/2014/main" id="{55E4C7D6-ACB0-4614-A295-18369A31AE36}"/>
                  </a:ext>
                </a:extLst>
              </p:cNvPr>
              <p:cNvSpPr>
                <a:spLocks/>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121">
                <a:extLst>
                  <a:ext uri="{FF2B5EF4-FFF2-40B4-BE49-F238E27FC236}">
                    <a16:creationId xmlns:a16="http://schemas.microsoft.com/office/drawing/2014/main" id="{2A9D2FC6-85D9-4A3A-8A35-5F11A5135DC7}"/>
                  </a:ext>
                </a:extLst>
              </p:cNvPr>
              <p:cNvSpPr>
                <a:spLocks/>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Freeform 122">
                <a:extLst>
                  <a:ext uri="{FF2B5EF4-FFF2-40B4-BE49-F238E27FC236}">
                    <a16:creationId xmlns:a16="http://schemas.microsoft.com/office/drawing/2014/main" id="{DEC6F725-58A1-4CED-AB0F-F21D6894EA1A}"/>
                  </a:ext>
                </a:extLst>
              </p:cNvPr>
              <p:cNvSpPr>
                <a:spLocks/>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 name="Freeform 123">
                <a:extLst>
                  <a:ext uri="{FF2B5EF4-FFF2-40B4-BE49-F238E27FC236}">
                    <a16:creationId xmlns:a16="http://schemas.microsoft.com/office/drawing/2014/main" id="{8A1AFCAD-61A6-44E9-9435-C5CDDA22A53C}"/>
                  </a:ext>
                </a:extLst>
              </p:cNvPr>
              <p:cNvSpPr>
                <a:spLocks/>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Freeform 124">
                <a:extLst>
                  <a:ext uri="{FF2B5EF4-FFF2-40B4-BE49-F238E27FC236}">
                    <a16:creationId xmlns:a16="http://schemas.microsoft.com/office/drawing/2014/main" id="{CB70A820-6893-4A0F-A4FB-565E562CBB76}"/>
                  </a:ext>
                </a:extLst>
              </p:cNvPr>
              <p:cNvSpPr>
                <a:spLocks/>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125">
                <a:extLst>
                  <a:ext uri="{FF2B5EF4-FFF2-40B4-BE49-F238E27FC236}">
                    <a16:creationId xmlns:a16="http://schemas.microsoft.com/office/drawing/2014/main" id="{66E4CF17-F4AA-421C-90D2-ACADB4BD98C8}"/>
                  </a:ext>
                </a:extLst>
              </p:cNvPr>
              <p:cNvSpPr>
                <a:spLocks/>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126">
                <a:extLst>
                  <a:ext uri="{FF2B5EF4-FFF2-40B4-BE49-F238E27FC236}">
                    <a16:creationId xmlns:a16="http://schemas.microsoft.com/office/drawing/2014/main" id="{3645FD7A-AA91-40D4-8E20-F0BAE082CFCA}"/>
                  </a:ext>
                </a:extLst>
              </p:cNvPr>
              <p:cNvSpPr>
                <a:spLocks/>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 name="Freeform 127">
                <a:extLst>
                  <a:ext uri="{FF2B5EF4-FFF2-40B4-BE49-F238E27FC236}">
                    <a16:creationId xmlns:a16="http://schemas.microsoft.com/office/drawing/2014/main" id="{4C2A08A2-3F4D-42C1-BAD3-BC32AB372077}"/>
                  </a:ext>
                </a:extLst>
              </p:cNvPr>
              <p:cNvSpPr>
                <a:spLocks/>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 name="Freeform 128">
                <a:extLst>
                  <a:ext uri="{FF2B5EF4-FFF2-40B4-BE49-F238E27FC236}">
                    <a16:creationId xmlns:a16="http://schemas.microsoft.com/office/drawing/2014/main" id="{A8B4AF82-D7DF-4B77-B11A-59B2A09D3657}"/>
                  </a:ext>
                </a:extLst>
              </p:cNvPr>
              <p:cNvSpPr>
                <a:spLocks/>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6" name="Freeform 129">
                <a:extLst>
                  <a:ext uri="{FF2B5EF4-FFF2-40B4-BE49-F238E27FC236}">
                    <a16:creationId xmlns:a16="http://schemas.microsoft.com/office/drawing/2014/main" id="{F38DCD9C-C117-4924-AB29-92AE7BB1079A}"/>
                  </a:ext>
                </a:extLst>
              </p:cNvPr>
              <p:cNvSpPr>
                <a:spLocks/>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Freeform 130">
                <a:extLst>
                  <a:ext uri="{FF2B5EF4-FFF2-40B4-BE49-F238E27FC236}">
                    <a16:creationId xmlns:a16="http://schemas.microsoft.com/office/drawing/2014/main" id="{149D06A7-AC04-4124-9F6E-AC8E974AD9A0}"/>
                  </a:ext>
                </a:extLst>
              </p:cNvPr>
              <p:cNvSpPr>
                <a:spLocks/>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8" name="Freeform 131">
                <a:extLst>
                  <a:ext uri="{FF2B5EF4-FFF2-40B4-BE49-F238E27FC236}">
                    <a16:creationId xmlns:a16="http://schemas.microsoft.com/office/drawing/2014/main" id="{E62756C0-E7AA-4880-82E9-3C4FAC07FF0A}"/>
                  </a:ext>
                </a:extLst>
              </p:cNvPr>
              <p:cNvSpPr>
                <a:spLocks/>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Freeform 132">
                <a:extLst>
                  <a:ext uri="{FF2B5EF4-FFF2-40B4-BE49-F238E27FC236}">
                    <a16:creationId xmlns:a16="http://schemas.microsoft.com/office/drawing/2014/main" id="{1DEC9152-2178-45F2-9440-7D009BF36904}"/>
                  </a:ext>
                </a:extLst>
              </p:cNvPr>
              <p:cNvSpPr>
                <a:spLocks/>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0" name="Freeform 133">
                <a:extLst>
                  <a:ext uri="{FF2B5EF4-FFF2-40B4-BE49-F238E27FC236}">
                    <a16:creationId xmlns:a16="http://schemas.microsoft.com/office/drawing/2014/main" id="{D93E9213-3ECC-4F77-8258-D37A89FC3D5C}"/>
                  </a:ext>
                </a:extLst>
              </p:cNvPr>
              <p:cNvSpPr>
                <a:spLocks/>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1" name="Freeform 134">
                <a:extLst>
                  <a:ext uri="{FF2B5EF4-FFF2-40B4-BE49-F238E27FC236}">
                    <a16:creationId xmlns:a16="http://schemas.microsoft.com/office/drawing/2014/main" id="{C128BA88-F8A0-4A4A-9E49-CC604C9736E0}"/>
                  </a:ext>
                </a:extLst>
              </p:cNvPr>
              <p:cNvSpPr>
                <a:spLocks/>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2" name="Freeform 135">
                <a:extLst>
                  <a:ext uri="{FF2B5EF4-FFF2-40B4-BE49-F238E27FC236}">
                    <a16:creationId xmlns:a16="http://schemas.microsoft.com/office/drawing/2014/main" id="{E0C66F16-906B-4184-96D7-BEC7B69D6846}"/>
                  </a:ext>
                </a:extLst>
              </p:cNvPr>
              <p:cNvSpPr>
                <a:spLocks/>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3" name="Freeform 136">
                <a:extLst>
                  <a:ext uri="{FF2B5EF4-FFF2-40B4-BE49-F238E27FC236}">
                    <a16:creationId xmlns:a16="http://schemas.microsoft.com/office/drawing/2014/main" id="{9B869A6E-6A84-4787-B914-42ABA5FBE0B5}"/>
                  </a:ext>
                </a:extLst>
              </p:cNvPr>
              <p:cNvSpPr>
                <a:spLocks/>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4" name="Freeform 137">
                <a:extLst>
                  <a:ext uri="{FF2B5EF4-FFF2-40B4-BE49-F238E27FC236}">
                    <a16:creationId xmlns:a16="http://schemas.microsoft.com/office/drawing/2014/main" id="{5F4FFF0E-B3CB-45E0-8E2A-474B3044A826}"/>
                  </a:ext>
                </a:extLst>
              </p:cNvPr>
              <p:cNvSpPr>
                <a:spLocks/>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5" name="Freeform 138">
                <a:extLst>
                  <a:ext uri="{FF2B5EF4-FFF2-40B4-BE49-F238E27FC236}">
                    <a16:creationId xmlns:a16="http://schemas.microsoft.com/office/drawing/2014/main" id="{B6A5B062-288B-4B40-B7AA-5B354781C98D}"/>
                  </a:ext>
                </a:extLst>
              </p:cNvPr>
              <p:cNvSpPr>
                <a:spLocks/>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Freeform 139">
                <a:extLst>
                  <a:ext uri="{FF2B5EF4-FFF2-40B4-BE49-F238E27FC236}">
                    <a16:creationId xmlns:a16="http://schemas.microsoft.com/office/drawing/2014/main" id="{32D542BA-87D2-4E7F-B621-9490B65124DF}"/>
                  </a:ext>
                </a:extLst>
              </p:cNvPr>
              <p:cNvSpPr>
                <a:spLocks/>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7" name="Freeform 140">
                <a:extLst>
                  <a:ext uri="{FF2B5EF4-FFF2-40B4-BE49-F238E27FC236}">
                    <a16:creationId xmlns:a16="http://schemas.microsoft.com/office/drawing/2014/main" id="{002AA82B-A061-4058-9B41-16A4BB43CFD6}"/>
                  </a:ext>
                </a:extLst>
              </p:cNvPr>
              <p:cNvSpPr>
                <a:spLocks/>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8" name="Freeform 141">
                <a:extLst>
                  <a:ext uri="{FF2B5EF4-FFF2-40B4-BE49-F238E27FC236}">
                    <a16:creationId xmlns:a16="http://schemas.microsoft.com/office/drawing/2014/main" id="{C29922C0-B287-43DD-BA9D-650BB175BF48}"/>
                  </a:ext>
                </a:extLst>
              </p:cNvPr>
              <p:cNvSpPr>
                <a:spLocks/>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Freeform 142">
                <a:extLst>
                  <a:ext uri="{FF2B5EF4-FFF2-40B4-BE49-F238E27FC236}">
                    <a16:creationId xmlns:a16="http://schemas.microsoft.com/office/drawing/2014/main" id="{05771104-B287-4E35-9818-8A4D0BF62298}"/>
                  </a:ext>
                </a:extLst>
              </p:cNvPr>
              <p:cNvSpPr>
                <a:spLocks/>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0" name="Freeform 143">
                <a:extLst>
                  <a:ext uri="{FF2B5EF4-FFF2-40B4-BE49-F238E27FC236}">
                    <a16:creationId xmlns:a16="http://schemas.microsoft.com/office/drawing/2014/main" id="{D888FF77-80AB-4CAF-97A6-CA3D0B1BB1C4}"/>
                  </a:ext>
                </a:extLst>
              </p:cNvPr>
              <p:cNvSpPr>
                <a:spLocks/>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 name="Freeform 144">
                <a:extLst>
                  <a:ext uri="{FF2B5EF4-FFF2-40B4-BE49-F238E27FC236}">
                    <a16:creationId xmlns:a16="http://schemas.microsoft.com/office/drawing/2014/main" id="{7848ED54-BDE3-4826-A645-277CBB0DDC4D}"/>
                  </a:ext>
                </a:extLst>
              </p:cNvPr>
              <p:cNvSpPr>
                <a:spLocks/>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2" name="Freeform 145">
                <a:extLst>
                  <a:ext uri="{FF2B5EF4-FFF2-40B4-BE49-F238E27FC236}">
                    <a16:creationId xmlns:a16="http://schemas.microsoft.com/office/drawing/2014/main" id="{D9EACF52-8595-44CF-A416-61CDF8FD3EDC}"/>
                  </a:ext>
                </a:extLst>
              </p:cNvPr>
              <p:cNvSpPr>
                <a:spLocks/>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3" name="Freeform 146">
                <a:extLst>
                  <a:ext uri="{FF2B5EF4-FFF2-40B4-BE49-F238E27FC236}">
                    <a16:creationId xmlns:a16="http://schemas.microsoft.com/office/drawing/2014/main" id="{FE1D6785-0033-48AD-836D-B945B2A5FFAD}"/>
                  </a:ext>
                </a:extLst>
              </p:cNvPr>
              <p:cNvSpPr>
                <a:spLocks/>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4" name="Freeform 147">
                <a:extLst>
                  <a:ext uri="{FF2B5EF4-FFF2-40B4-BE49-F238E27FC236}">
                    <a16:creationId xmlns:a16="http://schemas.microsoft.com/office/drawing/2014/main" id="{ED9211CF-AC48-4518-B166-1DA9C420493C}"/>
                  </a:ext>
                </a:extLst>
              </p:cNvPr>
              <p:cNvSpPr>
                <a:spLocks/>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5" name="Freeform 148">
                <a:extLst>
                  <a:ext uri="{FF2B5EF4-FFF2-40B4-BE49-F238E27FC236}">
                    <a16:creationId xmlns:a16="http://schemas.microsoft.com/office/drawing/2014/main" id="{5C540F6F-A8AF-4C2B-B10E-AC9D48F8FDCE}"/>
                  </a:ext>
                </a:extLst>
              </p:cNvPr>
              <p:cNvSpPr>
                <a:spLocks/>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6" name="Freeform 149">
                <a:extLst>
                  <a:ext uri="{FF2B5EF4-FFF2-40B4-BE49-F238E27FC236}">
                    <a16:creationId xmlns:a16="http://schemas.microsoft.com/office/drawing/2014/main" id="{57860447-CD3E-47E2-A9D5-C27409973467}"/>
                  </a:ext>
                </a:extLst>
              </p:cNvPr>
              <p:cNvSpPr>
                <a:spLocks/>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7" name="Freeform 150">
                <a:extLst>
                  <a:ext uri="{FF2B5EF4-FFF2-40B4-BE49-F238E27FC236}">
                    <a16:creationId xmlns:a16="http://schemas.microsoft.com/office/drawing/2014/main" id="{0F8A26C0-1B3F-4F3B-B19C-38102A4820DF}"/>
                  </a:ext>
                </a:extLst>
              </p:cNvPr>
              <p:cNvSpPr>
                <a:spLocks/>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8" name="Freeform 151">
                <a:extLst>
                  <a:ext uri="{FF2B5EF4-FFF2-40B4-BE49-F238E27FC236}">
                    <a16:creationId xmlns:a16="http://schemas.microsoft.com/office/drawing/2014/main" id="{3B3B3E5E-AA45-486A-B497-C333D41D6061}"/>
                  </a:ext>
                </a:extLst>
              </p:cNvPr>
              <p:cNvSpPr>
                <a:spLocks/>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9" name="Freeform 152">
                <a:extLst>
                  <a:ext uri="{FF2B5EF4-FFF2-40B4-BE49-F238E27FC236}">
                    <a16:creationId xmlns:a16="http://schemas.microsoft.com/office/drawing/2014/main" id="{741D71DE-5BFC-4AC5-A9EB-373D8B5DFB81}"/>
                  </a:ext>
                </a:extLst>
              </p:cNvPr>
              <p:cNvSpPr>
                <a:spLocks/>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0" name="Freeform 153">
                <a:extLst>
                  <a:ext uri="{FF2B5EF4-FFF2-40B4-BE49-F238E27FC236}">
                    <a16:creationId xmlns:a16="http://schemas.microsoft.com/office/drawing/2014/main" id="{5F94E405-417E-4C5C-B8F0-9C753E45B9BB}"/>
                  </a:ext>
                </a:extLst>
              </p:cNvPr>
              <p:cNvSpPr>
                <a:spLocks/>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1" name="Freeform 154">
                <a:extLst>
                  <a:ext uri="{FF2B5EF4-FFF2-40B4-BE49-F238E27FC236}">
                    <a16:creationId xmlns:a16="http://schemas.microsoft.com/office/drawing/2014/main" id="{BD9C1DBE-EF12-4ADA-89D1-15021F8C9F8A}"/>
                  </a:ext>
                </a:extLst>
              </p:cNvPr>
              <p:cNvSpPr>
                <a:spLocks/>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2" name="Freeform 155">
                <a:extLst>
                  <a:ext uri="{FF2B5EF4-FFF2-40B4-BE49-F238E27FC236}">
                    <a16:creationId xmlns:a16="http://schemas.microsoft.com/office/drawing/2014/main" id="{978758CC-4661-46F1-A0D4-8950199B08B7}"/>
                  </a:ext>
                </a:extLst>
              </p:cNvPr>
              <p:cNvSpPr>
                <a:spLocks/>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3" name="Freeform 156">
                <a:extLst>
                  <a:ext uri="{FF2B5EF4-FFF2-40B4-BE49-F238E27FC236}">
                    <a16:creationId xmlns:a16="http://schemas.microsoft.com/office/drawing/2014/main" id="{E1679A1F-82D1-4867-B3F1-3263B8B83180}"/>
                  </a:ext>
                </a:extLst>
              </p:cNvPr>
              <p:cNvSpPr>
                <a:spLocks/>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4" name="Freeform 157">
                <a:extLst>
                  <a:ext uri="{FF2B5EF4-FFF2-40B4-BE49-F238E27FC236}">
                    <a16:creationId xmlns:a16="http://schemas.microsoft.com/office/drawing/2014/main" id="{05749B70-EE54-437C-8C03-9B5302159FDC}"/>
                  </a:ext>
                </a:extLst>
              </p:cNvPr>
              <p:cNvSpPr>
                <a:spLocks/>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5" name="Freeform 158">
                <a:extLst>
                  <a:ext uri="{FF2B5EF4-FFF2-40B4-BE49-F238E27FC236}">
                    <a16:creationId xmlns:a16="http://schemas.microsoft.com/office/drawing/2014/main" id="{D727C581-D27B-42D6-A402-16536F1781D0}"/>
                  </a:ext>
                </a:extLst>
              </p:cNvPr>
              <p:cNvSpPr>
                <a:spLocks/>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6" name="Freeform 159">
                <a:extLst>
                  <a:ext uri="{FF2B5EF4-FFF2-40B4-BE49-F238E27FC236}">
                    <a16:creationId xmlns:a16="http://schemas.microsoft.com/office/drawing/2014/main" id="{008D76D9-B4CE-4790-9352-5248A32FC0E3}"/>
                  </a:ext>
                </a:extLst>
              </p:cNvPr>
              <p:cNvSpPr>
                <a:spLocks/>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7" name="Freeform 160">
                <a:extLst>
                  <a:ext uri="{FF2B5EF4-FFF2-40B4-BE49-F238E27FC236}">
                    <a16:creationId xmlns:a16="http://schemas.microsoft.com/office/drawing/2014/main" id="{C0752000-8ECD-43C0-B374-3BF70F6B433D}"/>
                  </a:ext>
                </a:extLst>
              </p:cNvPr>
              <p:cNvSpPr>
                <a:spLocks/>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8" name="Freeform 161">
                <a:extLst>
                  <a:ext uri="{FF2B5EF4-FFF2-40B4-BE49-F238E27FC236}">
                    <a16:creationId xmlns:a16="http://schemas.microsoft.com/office/drawing/2014/main" id="{B63B034A-E944-45C4-9F1A-A9DB05D5F4FE}"/>
                  </a:ext>
                </a:extLst>
              </p:cNvPr>
              <p:cNvSpPr>
                <a:spLocks/>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9" name="Freeform 162">
                <a:extLst>
                  <a:ext uri="{FF2B5EF4-FFF2-40B4-BE49-F238E27FC236}">
                    <a16:creationId xmlns:a16="http://schemas.microsoft.com/office/drawing/2014/main" id="{384316C0-1A9E-43AD-A244-D180A95B7B55}"/>
                  </a:ext>
                </a:extLst>
              </p:cNvPr>
              <p:cNvSpPr>
                <a:spLocks/>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0" name="Freeform 164">
                <a:extLst>
                  <a:ext uri="{FF2B5EF4-FFF2-40B4-BE49-F238E27FC236}">
                    <a16:creationId xmlns:a16="http://schemas.microsoft.com/office/drawing/2014/main" id="{5E3E44CD-757B-45C4-BAA5-0422AA179520}"/>
                  </a:ext>
                </a:extLst>
              </p:cNvPr>
              <p:cNvSpPr>
                <a:spLocks/>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1" name="Freeform 165">
                <a:extLst>
                  <a:ext uri="{FF2B5EF4-FFF2-40B4-BE49-F238E27FC236}">
                    <a16:creationId xmlns:a16="http://schemas.microsoft.com/office/drawing/2014/main" id="{705DDD5E-9B21-4170-8E13-FFE13CDD157F}"/>
                  </a:ext>
                </a:extLst>
              </p:cNvPr>
              <p:cNvSpPr>
                <a:spLocks/>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2" name="Freeform 166">
                <a:extLst>
                  <a:ext uri="{FF2B5EF4-FFF2-40B4-BE49-F238E27FC236}">
                    <a16:creationId xmlns:a16="http://schemas.microsoft.com/office/drawing/2014/main" id="{84CA8BB5-61B4-4380-9FC3-0185101175B8}"/>
                  </a:ext>
                </a:extLst>
              </p:cNvPr>
              <p:cNvSpPr>
                <a:spLocks/>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3" name="Freeform 167">
                <a:extLst>
                  <a:ext uri="{FF2B5EF4-FFF2-40B4-BE49-F238E27FC236}">
                    <a16:creationId xmlns:a16="http://schemas.microsoft.com/office/drawing/2014/main" id="{A73A6376-CA2F-4199-899C-D3167B7F565A}"/>
                  </a:ext>
                </a:extLst>
              </p:cNvPr>
              <p:cNvSpPr>
                <a:spLocks/>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4" name="Freeform 168">
                <a:extLst>
                  <a:ext uri="{FF2B5EF4-FFF2-40B4-BE49-F238E27FC236}">
                    <a16:creationId xmlns:a16="http://schemas.microsoft.com/office/drawing/2014/main" id="{C17295F1-263E-43E7-B102-1AAF1C8C0AF1}"/>
                  </a:ext>
                </a:extLst>
              </p:cNvPr>
              <p:cNvSpPr>
                <a:spLocks/>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5" name="Freeform 169">
                <a:extLst>
                  <a:ext uri="{FF2B5EF4-FFF2-40B4-BE49-F238E27FC236}">
                    <a16:creationId xmlns:a16="http://schemas.microsoft.com/office/drawing/2014/main" id="{3524D1A0-2228-4462-93B4-A1B1913FD05A}"/>
                  </a:ext>
                </a:extLst>
              </p:cNvPr>
              <p:cNvSpPr>
                <a:spLocks/>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6" name="Freeform 170">
                <a:extLst>
                  <a:ext uri="{FF2B5EF4-FFF2-40B4-BE49-F238E27FC236}">
                    <a16:creationId xmlns:a16="http://schemas.microsoft.com/office/drawing/2014/main" id="{1A0095E2-5C9D-415B-AF6A-1CEB54CF3B6E}"/>
                  </a:ext>
                </a:extLst>
              </p:cNvPr>
              <p:cNvSpPr>
                <a:spLocks/>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7" name="Freeform 171">
                <a:extLst>
                  <a:ext uri="{FF2B5EF4-FFF2-40B4-BE49-F238E27FC236}">
                    <a16:creationId xmlns:a16="http://schemas.microsoft.com/office/drawing/2014/main" id="{A3D65B34-1791-47BF-A1BC-DDC2989F0934}"/>
                  </a:ext>
                </a:extLst>
              </p:cNvPr>
              <p:cNvSpPr>
                <a:spLocks/>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226" name="Group 225">
            <a:extLst>
              <a:ext uri="{FF2B5EF4-FFF2-40B4-BE49-F238E27FC236}">
                <a16:creationId xmlns:a16="http://schemas.microsoft.com/office/drawing/2014/main" id="{63960EBF-1328-4021-9036-8D262B3F6DA0}"/>
              </a:ext>
            </a:extLst>
          </p:cNvPr>
          <p:cNvGrpSpPr/>
          <p:nvPr/>
        </p:nvGrpSpPr>
        <p:grpSpPr>
          <a:xfrm>
            <a:off x="7023224" y="3363509"/>
            <a:ext cx="4731433" cy="2074851"/>
            <a:chOff x="7099424" y="2525309"/>
            <a:chExt cx="4731433" cy="2074851"/>
          </a:xfrm>
        </p:grpSpPr>
        <p:sp>
          <p:nvSpPr>
            <p:cNvPr id="178" name="TextBox 565">
              <a:extLst>
                <a:ext uri="{FF2B5EF4-FFF2-40B4-BE49-F238E27FC236}">
                  <a16:creationId xmlns:a16="http://schemas.microsoft.com/office/drawing/2014/main" id="{84824B3B-7EB1-451A-B726-80BBC62EC17B}"/>
                </a:ext>
              </a:extLst>
            </p:cNvPr>
            <p:cNvSpPr txBox="1"/>
            <p:nvPr/>
          </p:nvSpPr>
          <p:spPr>
            <a:xfrm>
              <a:off x="7099424" y="2525309"/>
              <a:ext cx="588623"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a:latin typeface="+mj-lt"/>
                </a:rPr>
                <a:t>Male </a:t>
              </a:r>
            </a:p>
          </p:txBody>
        </p:sp>
        <p:sp>
          <p:nvSpPr>
            <p:cNvPr id="179" name="TextBox 566">
              <a:extLst>
                <a:ext uri="{FF2B5EF4-FFF2-40B4-BE49-F238E27FC236}">
                  <a16:creationId xmlns:a16="http://schemas.microsoft.com/office/drawing/2014/main" id="{69082740-4C8A-4ED3-807E-9E92BC413489}"/>
                </a:ext>
              </a:extLst>
            </p:cNvPr>
            <p:cNvSpPr txBox="1"/>
            <p:nvPr/>
          </p:nvSpPr>
          <p:spPr>
            <a:xfrm>
              <a:off x="7148738" y="3504832"/>
              <a:ext cx="790601"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dirty="0">
                  <a:latin typeface="+mj-lt"/>
                </a:rPr>
                <a:t>Female </a:t>
              </a:r>
            </a:p>
          </p:txBody>
        </p:sp>
        <p:sp>
          <p:nvSpPr>
            <p:cNvPr id="180" name="TextBox 567">
              <a:extLst>
                <a:ext uri="{FF2B5EF4-FFF2-40B4-BE49-F238E27FC236}">
                  <a16:creationId xmlns:a16="http://schemas.microsoft.com/office/drawing/2014/main" id="{0EDBB803-0E95-48E0-924C-54A908EDB750}"/>
                </a:ext>
              </a:extLst>
            </p:cNvPr>
            <p:cNvSpPr txBox="1"/>
            <p:nvPr/>
          </p:nvSpPr>
          <p:spPr>
            <a:xfrm>
              <a:off x="10503249" y="2819755"/>
              <a:ext cx="1327608"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accent1"/>
                  </a:solidFill>
                </a:rPr>
                <a:t>8</a:t>
              </a:r>
              <a:r>
                <a:rPr lang="id-ID" sz="4400" b="1" dirty="0">
                  <a:solidFill>
                    <a:schemeClr val="accent1"/>
                  </a:solidFill>
                </a:rPr>
                <a:t>0%</a:t>
              </a:r>
            </a:p>
          </p:txBody>
        </p:sp>
        <p:grpSp>
          <p:nvGrpSpPr>
            <p:cNvPr id="181" name="Group 180">
              <a:extLst>
                <a:ext uri="{FF2B5EF4-FFF2-40B4-BE49-F238E27FC236}">
                  <a16:creationId xmlns:a16="http://schemas.microsoft.com/office/drawing/2014/main" id="{600DEEA1-5FBC-496B-A952-E1A8240DA3F4}"/>
                </a:ext>
              </a:extLst>
            </p:cNvPr>
            <p:cNvGrpSpPr/>
            <p:nvPr/>
          </p:nvGrpSpPr>
          <p:grpSpPr>
            <a:xfrm>
              <a:off x="7216333" y="2887590"/>
              <a:ext cx="3260250" cy="558653"/>
              <a:chOff x="550122" y="5620256"/>
              <a:chExt cx="3613151" cy="619125"/>
            </a:xfrm>
          </p:grpSpPr>
          <p:sp>
            <p:nvSpPr>
              <p:cNvPr id="182" name="Oval 181">
                <a:extLst>
                  <a:ext uri="{FF2B5EF4-FFF2-40B4-BE49-F238E27FC236}">
                    <a16:creationId xmlns:a16="http://schemas.microsoft.com/office/drawing/2014/main" id="{0FE3C222-443C-4508-92CA-52477A772D5F}"/>
                  </a:ext>
                </a:extLst>
              </p:cNvPr>
              <p:cNvSpPr>
                <a:spLocks noChangeArrowheads="1"/>
              </p:cNvSpPr>
              <p:nvPr/>
            </p:nvSpPr>
            <p:spPr bwMode="auto">
              <a:xfrm>
                <a:off x="624735" y="5620256"/>
                <a:ext cx="112713" cy="1127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3" name="Freeform 6">
                <a:extLst>
                  <a:ext uri="{FF2B5EF4-FFF2-40B4-BE49-F238E27FC236}">
                    <a16:creationId xmlns:a16="http://schemas.microsoft.com/office/drawing/2014/main" id="{7E1E1A04-8FEC-4233-B33C-6874F7BE1D0B}"/>
                  </a:ext>
                </a:extLst>
              </p:cNvPr>
              <p:cNvSpPr>
                <a:spLocks/>
              </p:cNvSpPr>
              <p:nvPr/>
            </p:nvSpPr>
            <p:spPr bwMode="auto">
              <a:xfrm>
                <a:off x="550122" y="5740906"/>
                <a:ext cx="258763" cy="498475"/>
              </a:xfrm>
              <a:custGeom>
                <a:avLst/>
                <a:gdLst>
                  <a:gd name="T0" fmla="*/ 69 w 69"/>
                  <a:gd name="T1" fmla="*/ 19 h 132"/>
                  <a:gd name="T2" fmla="*/ 50 w 69"/>
                  <a:gd name="T3" fmla="*/ 0 h 132"/>
                  <a:gd name="T4" fmla="*/ 30 w 69"/>
                  <a:gd name="T5" fmla="*/ 0 h 132"/>
                  <a:gd name="T6" fmla="*/ 28 w 69"/>
                  <a:gd name="T7" fmla="*/ 0 h 132"/>
                  <a:gd name="T8" fmla="*/ 20 w 69"/>
                  <a:gd name="T9" fmla="*/ 0 h 132"/>
                  <a:gd name="T10" fmla="*/ 0 w 69"/>
                  <a:gd name="T11" fmla="*/ 19 h 132"/>
                  <a:gd name="T12" fmla="*/ 0 w 69"/>
                  <a:gd name="T13" fmla="*/ 19 h 132"/>
                  <a:gd name="T14" fmla="*/ 0 w 69"/>
                  <a:gd name="T15" fmla="*/ 58 h 132"/>
                  <a:gd name="T16" fmla="*/ 7 w 69"/>
                  <a:gd name="T17" fmla="*/ 64 h 132"/>
                  <a:gd name="T18" fmla="*/ 13 w 69"/>
                  <a:gd name="T19" fmla="*/ 58 h 132"/>
                  <a:gd name="T20" fmla="*/ 13 w 69"/>
                  <a:gd name="T21" fmla="*/ 35 h 132"/>
                  <a:gd name="T22" fmla="*/ 13 w 69"/>
                  <a:gd name="T23" fmla="*/ 22 h 132"/>
                  <a:gd name="T24" fmla="*/ 16 w 69"/>
                  <a:gd name="T25" fmla="*/ 22 h 132"/>
                  <a:gd name="T26" fmla="*/ 16 w 69"/>
                  <a:gd name="T27" fmla="*/ 37 h 132"/>
                  <a:gd name="T28" fmla="*/ 16 w 69"/>
                  <a:gd name="T29" fmla="*/ 61 h 132"/>
                  <a:gd name="T30" fmla="*/ 16 w 69"/>
                  <a:gd name="T31" fmla="*/ 64 h 132"/>
                  <a:gd name="T32" fmla="*/ 16 w 69"/>
                  <a:gd name="T33" fmla="*/ 124 h 132"/>
                  <a:gd name="T34" fmla="*/ 25 w 69"/>
                  <a:gd name="T35" fmla="*/ 132 h 132"/>
                  <a:gd name="T36" fmla="*/ 33 w 69"/>
                  <a:gd name="T37" fmla="*/ 124 h 132"/>
                  <a:gd name="T38" fmla="*/ 33 w 69"/>
                  <a:gd name="T39" fmla="*/ 64 h 132"/>
                  <a:gd name="T40" fmla="*/ 37 w 69"/>
                  <a:gd name="T41" fmla="*/ 64 h 132"/>
                  <a:gd name="T42" fmla="*/ 37 w 69"/>
                  <a:gd name="T43" fmla="*/ 124 h 132"/>
                  <a:gd name="T44" fmla="*/ 45 w 69"/>
                  <a:gd name="T45" fmla="*/ 132 h 132"/>
                  <a:gd name="T46" fmla="*/ 53 w 69"/>
                  <a:gd name="T47" fmla="*/ 124 h 132"/>
                  <a:gd name="T48" fmla="*/ 53 w 69"/>
                  <a:gd name="T49" fmla="*/ 64 h 132"/>
                  <a:gd name="T50" fmla="*/ 53 w 69"/>
                  <a:gd name="T51" fmla="*/ 61 h 132"/>
                  <a:gd name="T52" fmla="*/ 53 w 69"/>
                  <a:gd name="T53" fmla="*/ 37 h 132"/>
                  <a:gd name="T54" fmla="*/ 53 w 69"/>
                  <a:gd name="T55" fmla="*/ 22 h 132"/>
                  <a:gd name="T56" fmla="*/ 57 w 69"/>
                  <a:gd name="T57" fmla="*/ 22 h 132"/>
                  <a:gd name="T58" fmla="*/ 57 w 69"/>
                  <a:gd name="T59" fmla="*/ 35 h 132"/>
                  <a:gd name="T60" fmla="*/ 57 w 69"/>
                  <a:gd name="T61" fmla="*/ 58 h 132"/>
                  <a:gd name="T62" fmla="*/ 63 w 69"/>
                  <a:gd name="T63" fmla="*/ 64 h 132"/>
                  <a:gd name="T64" fmla="*/ 69 w 69"/>
                  <a:gd name="T65" fmla="*/ 58 h 132"/>
                  <a:gd name="T66" fmla="*/ 69 w 69"/>
                  <a:gd name="T67" fmla="*/ 19 h 132"/>
                  <a:gd name="T68" fmla="*/ 69 w 69"/>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32">
                    <a:moveTo>
                      <a:pt x="69" y="19"/>
                    </a:moveTo>
                    <a:cubicBezTo>
                      <a:pt x="69" y="9"/>
                      <a:pt x="60" y="0"/>
                      <a:pt x="50" y="0"/>
                    </a:cubicBezTo>
                    <a:cubicBezTo>
                      <a:pt x="30" y="0"/>
                      <a:pt x="30" y="0"/>
                      <a:pt x="30" y="0"/>
                    </a:cubicBezTo>
                    <a:cubicBezTo>
                      <a:pt x="28" y="0"/>
                      <a:pt x="28" y="0"/>
                      <a:pt x="28" y="0"/>
                    </a:cubicBezTo>
                    <a:cubicBezTo>
                      <a:pt x="20" y="0"/>
                      <a:pt x="20" y="0"/>
                      <a:pt x="20" y="0"/>
                    </a:cubicBezTo>
                    <a:cubicBezTo>
                      <a:pt x="10" y="0"/>
                      <a:pt x="0" y="9"/>
                      <a:pt x="0" y="19"/>
                    </a:cubicBezTo>
                    <a:cubicBezTo>
                      <a:pt x="0" y="19"/>
                      <a:pt x="0" y="19"/>
                      <a:pt x="0" y="19"/>
                    </a:cubicBezTo>
                    <a:cubicBezTo>
                      <a:pt x="0" y="58"/>
                      <a:pt x="0" y="58"/>
                      <a:pt x="0" y="58"/>
                    </a:cubicBezTo>
                    <a:cubicBezTo>
                      <a:pt x="0" y="62"/>
                      <a:pt x="3" y="64"/>
                      <a:pt x="7" y="64"/>
                    </a:cubicBezTo>
                    <a:cubicBezTo>
                      <a:pt x="11" y="64"/>
                      <a:pt x="13" y="62"/>
                      <a:pt x="13" y="58"/>
                    </a:cubicBezTo>
                    <a:cubicBezTo>
                      <a:pt x="13" y="35"/>
                      <a:pt x="13" y="35"/>
                      <a:pt x="13" y="35"/>
                    </a:cubicBezTo>
                    <a:cubicBezTo>
                      <a:pt x="13" y="22"/>
                      <a:pt x="13" y="22"/>
                      <a:pt x="13" y="22"/>
                    </a:cubicBezTo>
                    <a:cubicBezTo>
                      <a:pt x="16" y="22"/>
                      <a:pt x="16" y="22"/>
                      <a:pt x="16" y="22"/>
                    </a:cubicBezTo>
                    <a:cubicBezTo>
                      <a:pt x="16" y="37"/>
                      <a:pt x="16" y="37"/>
                      <a:pt x="16" y="37"/>
                    </a:cubicBezTo>
                    <a:cubicBezTo>
                      <a:pt x="16" y="61"/>
                      <a:pt x="16" y="61"/>
                      <a:pt x="16" y="61"/>
                    </a:cubicBezTo>
                    <a:cubicBezTo>
                      <a:pt x="16" y="64"/>
                      <a:pt x="16" y="64"/>
                      <a:pt x="16" y="64"/>
                    </a:cubicBezTo>
                    <a:cubicBezTo>
                      <a:pt x="16" y="124"/>
                      <a:pt x="16" y="124"/>
                      <a:pt x="16" y="124"/>
                    </a:cubicBezTo>
                    <a:cubicBezTo>
                      <a:pt x="16" y="129"/>
                      <a:pt x="20" y="132"/>
                      <a:pt x="25" y="132"/>
                    </a:cubicBezTo>
                    <a:cubicBezTo>
                      <a:pt x="30" y="132"/>
                      <a:pt x="33" y="129"/>
                      <a:pt x="33" y="124"/>
                    </a:cubicBezTo>
                    <a:cubicBezTo>
                      <a:pt x="33" y="64"/>
                      <a:pt x="33" y="64"/>
                      <a:pt x="33" y="64"/>
                    </a:cubicBezTo>
                    <a:cubicBezTo>
                      <a:pt x="37" y="64"/>
                      <a:pt x="37" y="64"/>
                      <a:pt x="37" y="64"/>
                    </a:cubicBezTo>
                    <a:cubicBezTo>
                      <a:pt x="37" y="124"/>
                      <a:pt x="37" y="124"/>
                      <a:pt x="37" y="124"/>
                    </a:cubicBezTo>
                    <a:cubicBezTo>
                      <a:pt x="37" y="129"/>
                      <a:pt x="40" y="132"/>
                      <a:pt x="45" y="132"/>
                    </a:cubicBezTo>
                    <a:cubicBezTo>
                      <a:pt x="50" y="132"/>
                      <a:pt x="53" y="129"/>
                      <a:pt x="53" y="124"/>
                    </a:cubicBezTo>
                    <a:cubicBezTo>
                      <a:pt x="53" y="64"/>
                      <a:pt x="53" y="64"/>
                      <a:pt x="53" y="64"/>
                    </a:cubicBezTo>
                    <a:cubicBezTo>
                      <a:pt x="53" y="61"/>
                      <a:pt x="53" y="61"/>
                      <a:pt x="53" y="61"/>
                    </a:cubicBezTo>
                    <a:cubicBezTo>
                      <a:pt x="53" y="37"/>
                      <a:pt x="53" y="37"/>
                      <a:pt x="53" y="37"/>
                    </a:cubicBezTo>
                    <a:cubicBezTo>
                      <a:pt x="53" y="22"/>
                      <a:pt x="53" y="22"/>
                      <a:pt x="53" y="22"/>
                    </a:cubicBezTo>
                    <a:cubicBezTo>
                      <a:pt x="57" y="22"/>
                      <a:pt x="57" y="22"/>
                      <a:pt x="57" y="22"/>
                    </a:cubicBezTo>
                    <a:cubicBezTo>
                      <a:pt x="57" y="35"/>
                      <a:pt x="57" y="35"/>
                      <a:pt x="57" y="35"/>
                    </a:cubicBezTo>
                    <a:cubicBezTo>
                      <a:pt x="57" y="58"/>
                      <a:pt x="57" y="58"/>
                      <a:pt x="57" y="58"/>
                    </a:cubicBezTo>
                    <a:cubicBezTo>
                      <a:pt x="57" y="62"/>
                      <a:pt x="59" y="64"/>
                      <a:pt x="63" y="64"/>
                    </a:cubicBezTo>
                    <a:cubicBezTo>
                      <a:pt x="66" y="64"/>
                      <a:pt x="69" y="62"/>
                      <a:pt x="69" y="58"/>
                    </a:cubicBezTo>
                    <a:cubicBezTo>
                      <a:pt x="69" y="19"/>
                      <a:pt x="69" y="19"/>
                      <a:pt x="69" y="19"/>
                    </a:cubicBezTo>
                    <a:cubicBezTo>
                      <a:pt x="69" y="19"/>
                      <a:pt x="69" y="19"/>
                      <a:pt x="69"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4" name="Oval 183">
                <a:extLst>
                  <a:ext uri="{FF2B5EF4-FFF2-40B4-BE49-F238E27FC236}">
                    <a16:creationId xmlns:a16="http://schemas.microsoft.com/office/drawing/2014/main" id="{F80FF3AF-7650-4BCC-A1BB-F68E1A03E74D}"/>
                  </a:ext>
                </a:extLst>
              </p:cNvPr>
              <p:cNvSpPr>
                <a:spLocks noChangeArrowheads="1"/>
              </p:cNvSpPr>
              <p:nvPr/>
            </p:nvSpPr>
            <p:spPr bwMode="auto">
              <a:xfrm>
                <a:off x="1000972" y="5620256"/>
                <a:ext cx="109538" cy="1127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5" name="Freeform 8">
                <a:extLst>
                  <a:ext uri="{FF2B5EF4-FFF2-40B4-BE49-F238E27FC236}">
                    <a16:creationId xmlns:a16="http://schemas.microsoft.com/office/drawing/2014/main" id="{0AAA3659-98A3-4C66-9666-3B9A1535EF17}"/>
                  </a:ext>
                </a:extLst>
              </p:cNvPr>
              <p:cNvSpPr>
                <a:spLocks/>
              </p:cNvSpPr>
              <p:nvPr/>
            </p:nvSpPr>
            <p:spPr bwMode="auto">
              <a:xfrm>
                <a:off x="921597" y="5740906"/>
                <a:ext cx="260350" cy="498475"/>
              </a:xfrm>
              <a:custGeom>
                <a:avLst/>
                <a:gdLst>
                  <a:gd name="T0" fmla="*/ 69 w 69"/>
                  <a:gd name="T1" fmla="*/ 19 h 132"/>
                  <a:gd name="T2" fmla="*/ 50 w 69"/>
                  <a:gd name="T3" fmla="*/ 0 h 132"/>
                  <a:gd name="T4" fmla="*/ 30 w 69"/>
                  <a:gd name="T5" fmla="*/ 0 h 132"/>
                  <a:gd name="T6" fmla="*/ 28 w 69"/>
                  <a:gd name="T7" fmla="*/ 0 h 132"/>
                  <a:gd name="T8" fmla="*/ 20 w 69"/>
                  <a:gd name="T9" fmla="*/ 0 h 132"/>
                  <a:gd name="T10" fmla="*/ 0 w 69"/>
                  <a:gd name="T11" fmla="*/ 19 h 132"/>
                  <a:gd name="T12" fmla="*/ 0 w 69"/>
                  <a:gd name="T13" fmla="*/ 19 h 132"/>
                  <a:gd name="T14" fmla="*/ 0 w 69"/>
                  <a:gd name="T15" fmla="*/ 58 h 132"/>
                  <a:gd name="T16" fmla="*/ 7 w 69"/>
                  <a:gd name="T17" fmla="*/ 64 h 132"/>
                  <a:gd name="T18" fmla="*/ 13 w 69"/>
                  <a:gd name="T19" fmla="*/ 58 h 132"/>
                  <a:gd name="T20" fmla="*/ 13 w 69"/>
                  <a:gd name="T21" fmla="*/ 35 h 132"/>
                  <a:gd name="T22" fmla="*/ 13 w 69"/>
                  <a:gd name="T23" fmla="*/ 22 h 132"/>
                  <a:gd name="T24" fmla="*/ 16 w 69"/>
                  <a:gd name="T25" fmla="*/ 22 h 132"/>
                  <a:gd name="T26" fmla="*/ 16 w 69"/>
                  <a:gd name="T27" fmla="*/ 37 h 132"/>
                  <a:gd name="T28" fmla="*/ 16 w 69"/>
                  <a:gd name="T29" fmla="*/ 61 h 132"/>
                  <a:gd name="T30" fmla="*/ 16 w 69"/>
                  <a:gd name="T31" fmla="*/ 64 h 132"/>
                  <a:gd name="T32" fmla="*/ 16 w 69"/>
                  <a:gd name="T33" fmla="*/ 124 h 132"/>
                  <a:gd name="T34" fmla="*/ 25 w 69"/>
                  <a:gd name="T35" fmla="*/ 132 h 132"/>
                  <a:gd name="T36" fmla="*/ 33 w 69"/>
                  <a:gd name="T37" fmla="*/ 124 h 132"/>
                  <a:gd name="T38" fmla="*/ 33 w 69"/>
                  <a:gd name="T39" fmla="*/ 64 h 132"/>
                  <a:gd name="T40" fmla="*/ 37 w 69"/>
                  <a:gd name="T41" fmla="*/ 64 h 132"/>
                  <a:gd name="T42" fmla="*/ 37 w 69"/>
                  <a:gd name="T43" fmla="*/ 124 h 132"/>
                  <a:gd name="T44" fmla="*/ 45 w 69"/>
                  <a:gd name="T45" fmla="*/ 132 h 132"/>
                  <a:gd name="T46" fmla="*/ 54 w 69"/>
                  <a:gd name="T47" fmla="*/ 124 h 132"/>
                  <a:gd name="T48" fmla="*/ 54 w 69"/>
                  <a:gd name="T49" fmla="*/ 64 h 132"/>
                  <a:gd name="T50" fmla="*/ 54 w 69"/>
                  <a:gd name="T51" fmla="*/ 61 h 132"/>
                  <a:gd name="T52" fmla="*/ 54 w 69"/>
                  <a:gd name="T53" fmla="*/ 37 h 132"/>
                  <a:gd name="T54" fmla="*/ 54 w 69"/>
                  <a:gd name="T55" fmla="*/ 22 h 132"/>
                  <a:gd name="T56" fmla="*/ 57 w 69"/>
                  <a:gd name="T57" fmla="*/ 22 h 132"/>
                  <a:gd name="T58" fmla="*/ 57 w 69"/>
                  <a:gd name="T59" fmla="*/ 35 h 132"/>
                  <a:gd name="T60" fmla="*/ 57 w 69"/>
                  <a:gd name="T61" fmla="*/ 58 h 132"/>
                  <a:gd name="T62" fmla="*/ 63 w 69"/>
                  <a:gd name="T63" fmla="*/ 64 h 132"/>
                  <a:gd name="T64" fmla="*/ 69 w 69"/>
                  <a:gd name="T65" fmla="*/ 58 h 132"/>
                  <a:gd name="T66" fmla="*/ 69 w 69"/>
                  <a:gd name="T67" fmla="*/ 19 h 132"/>
                  <a:gd name="T68" fmla="*/ 69 w 69"/>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32">
                    <a:moveTo>
                      <a:pt x="69" y="19"/>
                    </a:moveTo>
                    <a:cubicBezTo>
                      <a:pt x="69" y="9"/>
                      <a:pt x="60" y="0"/>
                      <a:pt x="50" y="0"/>
                    </a:cubicBezTo>
                    <a:cubicBezTo>
                      <a:pt x="30" y="0"/>
                      <a:pt x="30" y="0"/>
                      <a:pt x="30" y="0"/>
                    </a:cubicBezTo>
                    <a:cubicBezTo>
                      <a:pt x="28" y="0"/>
                      <a:pt x="28" y="0"/>
                      <a:pt x="28" y="0"/>
                    </a:cubicBezTo>
                    <a:cubicBezTo>
                      <a:pt x="20" y="0"/>
                      <a:pt x="20" y="0"/>
                      <a:pt x="20" y="0"/>
                    </a:cubicBezTo>
                    <a:cubicBezTo>
                      <a:pt x="10" y="0"/>
                      <a:pt x="0" y="9"/>
                      <a:pt x="0" y="19"/>
                    </a:cubicBezTo>
                    <a:cubicBezTo>
                      <a:pt x="0" y="19"/>
                      <a:pt x="0" y="19"/>
                      <a:pt x="0" y="19"/>
                    </a:cubicBezTo>
                    <a:cubicBezTo>
                      <a:pt x="0" y="58"/>
                      <a:pt x="0" y="58"/>
                      <a:pt x="0" y="58"/>
                    </a:cubicBezTo>
                    <a:cubicBezTo>
                      <a:pt x="0" y="62"/>
                      <a:pt x="4" y="64"/>
                      <a:pt x="7" y="64"/>
                    </a:cubicBezTo>
                    <a:cubicBezTo>
                      <a:pt x="11" y="64"/>
                      <a:pt x="13" y="62"/>
                      <a:pt x="13" y="58"/>
                    </a:cubicBezTo>
                    <a:cubicBezTo>
                      <a:pt x="13" y="35"/>
                      <a:pt x="13" y="35"/>
                      <a:pt x="13" y="35"/>
                    </a:cubicBezTo>
                    <a:cubicBezTo>
                      <a:pt x="13" y="22"/>
                      <a:pt x="13" y="22"/>
                      <a:pt x="13" y="22"/>
                    </a:cubicBezTo>
                    <a:cubicBezTo>
                      <a:pt x="16" y="22"/>
                      <a:pt x="16" y="22"/>
                      <a:pt x="16" y="22"/>
                    </a:cubicBezTo>
                    <a:cubicBezTo>
                      <a:pt x="16" y="37"/>
                      <a:pt x="16" y="37"/>
                      <a:pt x="16" y="37"/>
                    </a:cubicBezTo>
                    <a:cubicBezTo>
                      <a:pt x="16" y="61"/>
                      <a:pt x="16" y="61"/>
                      <a:pt x="16" y="61"/>
                    </a:cubicBezTo>
                    <a:cubicBezTo>
                      <a:pt x="16" y="64"/>
                      <a:pt x="16" y="64"/>
                      <a:pt x="16" y="64"/>
                    </a:cubicBezTo>
                    <a:cubicBezTo>
                      <a:pt x="16" y="124"/>
                      <a:pt x="16" y="124"/>
                      <a:pt x="16" y="124"/>
                    </a:cubicBezTo>
                    <a:cubicBezTo>
                      <a:pt x="16" y="129"/>
                      <a:pt x="20" y="132"/>
                      <a:pt x="25" y="132"/>
                    </a:cubicBezTo>
                    <a:cubicBezTo>
                      <a:pt x="30" y="132"/>
                      <a:pt x="33" y="129"/>
                      <a:pt x="33" y="124"/>
                    </a:cubicBezTo>
                    <a:cubicBezTo>
                      <a:pt x="33" y="64"/>
                      <a:pt x="33" y="64"/>
                      <a:pt x="33" y="64"/>
                    </a:cubicBezTo>
                    <a:cubicBezTo>
                      <a:pt x="37" y="64"/>
                      <a:pt x="37" y="64"/>
                      <a:pt x="37" y="64"/>
                    </a:cubicBezTo>
                    <a:cubicBezTo>
                      <a:pt x="37" y="124"/>
                      <a:pt x="37" y="124"/>
                      <a:pt x="37" y="124"/>
                    </a:cubicBezTo>
                    <a:cubicBezTo>
                      <a:pt x="37" y="129"/>
                      <a:pt x="40" y="132"/>
                      <a:pt x="45" y="132"/>
                    </a:cubicBezTo>
                    <a:cubicBezTo>
                      <a:pt x="50" y="132"/>
                      <a:pt x="54" y="129"/>
                      <a:pt x="54" y="124"/>
                    </a:cubicBezTo>
                    <a:cubicBezTo>
                      <a:pt x="54" y="64"/>
                      <a:pt x="54" y="64"/>
                      <a:pt x="54" y="64"/>
                    </a:cubicBezTo>
                    <a:cubicBezTo>
                      <a:pt x="54" y="61"/>
                      <a:pt x="54" y="61"/>
                      <a:pt x="54" y="61"/>
                    </a:cubicBezTo>
                    <a:cubicBezTo>
                      <a:pt x="54" y="37"/>
                      <a:pt x="54" y="37"/>
                      <a:pt x="54" y="37"/>
                    </a:cubicBezTo>
                    <a:cubicBezTo>
                      <a:pt x="54" y="22"/>
                      <a:pt x="54" y="22"/>
                      <a:pt x="54" y="22"/>
                    </a:cubicBezTo>
                    <a:cubicBezTo>
                      <a:pt x="57" y="22"/>
                      <a:pt x="57" y="22"/>
                      <a:pt x="57" y="22"/>
                    </a:cubicBezTo>
                    <a:cubicBezTo>
                      <a:pt x="57" y="35"/>
                      <a:pt x="57" y="35"/>
                      <a:pt x="57" y="35"/>
                    </a:cubicBezTo>
                    <a:cubicBezTo>
                      <a:pt x="57" y="58"/>
                      <a:pt x="57" y="58"/>
                      <a:pt x="57" y="58"/>
                    </a:cubicBezTo>
                    <a:cubicBezTo>
                      <a:pt x="57" y="62"/>
                      <a:pt x="59" y="64"/>
                      <a:pt x="63" y="64"/>
                    </a:cubicBezTo>
                    <a:cubicBezTo>
                      <a:pt x="66" y="64"/>
                      <a:pt x="69" y="62"/>
                      <a:pt x="69" y="58"/>
                    </a:cubicBezTo>
                    <a:cubicBezTo>
                      <a:pt x="69" y="19"/>
                      <a:pt x="69" y="19"/>
                      <a:pt x="69" y="19"/>
                    </a:cubicBezTo>
                    <a:cubicBezTo>
                      <a:pt x="69" y="19"/>
                      <a:pt x="69" y="19"/>
                      <a:pt x="69"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6" name="Oval 185">
                <a:extLst>
                  <a:ext uri="{FF2B5EF4-FFF2-40B4-BE49-F238E27FC236}">
                    <a16:creationId xmlns:a16="http://schemas.microsoft.com/office/drawing/2014/main" id="{E20B9CEB-23B3-4423-8F9D-BA3C8DE2A87B}"/>
                  </a:ext>
                </a:extLst>
              </p:cNvPr>
              <p:cNvSpPr>
                <a:spLocks noChangeArrowheads="1"/>
              </p:cNvSpPr>
              <p:nvPr/>
            </p:nvSpPr>
            <p:spPr bwMode="auto">
              <a:xfrm>
                <a:off x="1372447" y="5620256"/>
                <a:ext cx="109538" cy="1127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7" name="Freeform 10">
                <a:extLst>
                  <a:ext uri="{FF2B5EF4-FFF2-40B4-BE49-F238E27FC236}">
                    <a16:creationId xmlns:a16="http://schemas.microsoft.com/office/drawing/2014/main" id="{B06C14B7-9799-4D13-951B-5EC0768716AF}"/>
                  </a:ext>
                </a:extLst>
              </p:cNvPr>
              <p:cNvSpPr>
                <a:spLocks/>
              </p:cNvSpPr>
              <p:nvPr/>
            </p:nvSpPr>
            <p:spPr bwMode="auto">
              <a:xfrm>
                <a:off x="1294660" y="5740906"/>
                <a:ext cx="263525" cy="498475"/>
              </a:xfrm>
              <a:custGeom>
                <a:avLst/>
                <a:gdLst>
                  <a:gd name="T0" fmla="*/ 70 w 70"/>
                  <a:gd name="T1" fmla="*/ 19 h 132"/>
                  <a:gd name="T2" fmla="*/ 50 w 70"/>
                  <a:gd name="T3" fmla="*/ 0 h 132"/>
                  <a:gd name="T4" fmla="*/ 30 w 70"/>
                  <a:gd name="T5" fmla="*/ 0 h 132"/>
                  <a:gd name="T6" fmla="*/ 28 w 70"/>
                  <a:gd name="T7" fmla="*/ 0 h 132"/>
                  <a:gd name="T8" fmla="*/ 20 w 70"/>
                  <a:gd name="T9" fmla="*/ 0 h 132"/>
                  <a:gd name="T10" fmla="*/ 0 w 70"/>
                  <a:gd name="T11" fmla="*/ 19 h 132"/>
                  <a:gd name="T12" fmla="*/ 0 w 70"/>
                  <a:gd name="T13" fmla="*/ 19 h 132"/>
                  <a:gd name="T14" fmla="*/ 0 w 70"/>
                  <a:gd name="T15" fmla="*/ 58 h 132"/>
                  <a:gd name="T16" fmla="*/ 7 w 70"/>
                  <a:gd name="T17" fmla="*/ 64 h 132"/>
                  <a:gd name="T18" fmla="*/ 13 w 70"/>
                  <a:gd name="T19" fmla="*/ 58 h 132"/>
                  <a:gd name="T20" fmla="*/ 13 w 70"/>
                  <a:gd name="T21" fmla="*/ 35 h 132"/>
                  <a:gd name="T22" fmla="*/ 13 w 70"/>
                  <a:gd name="T23" fmla="*/ 22 h 132"/>
                  <a:gd name="T24" fmla="*/ 16 w 70"/>
                  <a:gd name="T25" fmla="*/ 22 h 132"/>
                  <a:gd name="T26" fmla="*/ 16 w 70"/>
                  <a:gd name="T27" fmla="*/ 37 h 132"/>
                  <a:gd name="T28" fmla="*/ 16 w 70"/>
                  <a:gd name="T29" fmla="*/ 61 h 132"/>
                  <a:gd name="T30" fmla="*/ 16 w 70"/>
                  <a:gd name="T31" fmla="*/ 64 h 132"/>
                  <a:gd name="T32" fmla="*/ 16 w 70"/>
                  <a:gd name="T33" fmla="*/ 124 h 132"/>
                  <a:gd name="T34" fmla="*/ 25 w 70"/>
                  <a:gd name="T35" fmla="*/ 132 h 132"/>
                  <a:gd name="T36" fmla="*/ 33 w 70"/>
                  <a:gd name="T37" fmla="*/ 124 h 132"/>
                  <a:gd name="T38" fmla="*/ 33 w 70"/>
                  <a:gd name="T39" fmla="*/ 64 h 132"/>
                  <a:gd name="T40" fmla="*/ 37 w 70"/>
                  <a:gd name="T41" fmla="*/ 64 h 132"/>
                  <a:gd name="T42" fmla="*/ 37 w 70"/>
                  <a:gd name="T43" fmla="*/ 124 h 132"/>
                  <a:gd name="T44" fmla="*/ 45 w 70"/>
                  <a:gd name="T45" fmla="*/ 132 h 132"/>
                  <a:gd name="T46" fmla="*/ 54 w 70"/>
                  <a:gd name="T47" fmla="*/ 124 h 132"/>
                  <a:gd name="T48" fmla="*/ 54 w 70"/>
                  <a:gd name="T49" fmla="*/ 64 h 132"/>
                  <a:gd name="T50" fmla="*/ 54 w 70"/>
                  <a:gd name="T51" fmla="*/ 61 h 132"/>
                  <a:gd name="T52" fmla="*/ 54 w 70"/>
                  <a:gd name="T53" fmla="*/ 37 h 132"/>
                  <a:gd name="T54" fmla="*/ 54 w 70"/>
                  <a:gd name="T55" fmla="*/ 22 h 132"/>
                  <a:gd name="T56" fmla="*/ 57 w 70"/>
                  <a:gd name="T57" fmla="*/ 22 h 132"/>
                  <a:gd name="T58" fmla="*/ 57 w 70"/>
                  <a:gd name="T59" fmla="*/ 35 h 132"/>
                  <a:gd name="T60" fmla="*/ 57 w 70"/>
                  <a:gd name="T61" fmla="*/ 58 h 132"/>
                  <a:gd name="T62" fmla="*/ 63 w 70"/>
                  <a:gd name="T63" fmla="*/ 64 h 132"/>
                  <a:gd name="T64" fmla="*/ 70 w 70"/>
                  <a:gd name="T65" fmla="*/ 58 h 132"/>
                  <a:gd name="T66" fmla="*/ 70 w 70"/>
                  <a:gd name="T67" fmla="*/ 19 h 132"/>
                  <a:gd name="T68" fmla="*/ 70 w 70"/>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132">
                    <a:moveTo>
                      <a:pt x="70" y="19"/>
                    </a:moveTo>
                    <a:cubicBezTo>
                      <a:pt x="70" y="9"/>
                      <a:pt x="60" y="0"/>
                      <a:pt x="50" y="0"/>
                    </a:cubicBezTo>
                    <a:cubicBezTo>
                      <a:pt x="30" y="0"/>
                      <a:pt x="30" y="0"/>
                      <a:pt x="30" y="0"/>
                    </a:cubicBezTo>
                    <a:cubicBezTo>
                      <a:pt x="28" y="0"/>
                      <a:pt x="28" y="0"/>
                      <a:pt x="28" y="0"/>
                    </a:cubicBezTo>
                    <a:cubicBezTo>
                      <a:pt x="20" y="0"/>
                      <a:pt x="20" y="0"/>
                      <a:pt x="20" y="0"/>
                    </a:cubicBezTo>
                    <a:cubicBezTo>
                      <a:pt x="10" y="0"/>
                      <a:pt x="0" y="9"/>
                      <a:pt x="0" y="19"/>
                    </a:cubicBezTo>
                    <a:cubicBezTo>
                      <a:pt x="0" y="19"/>
                      <a:pt x="0" y="19"/>
                      <a:pt x="0" y="19"/>
                    </a:cubicBezTo>
                    <a:cubicBezTo>
                      <a:pt x="0" y="58"/>
                      <a:pt x="0" y="58"/>
                      <a:pt x="0" y="58"/>
                    </a:cubicBezTo>
                    <a:cubicBezTo>
                      <a:pt x="0" y="62"/>
                      <a:pt x="4" y="64"/>
                      <a:pt x="7" y="64"/>
                    </a:cubicBezTo>
                    <a:cubicBezTo>
                      <a:pt x="11" y="64"/>
                      <a:pt x="13" y="62"/>
                      <a:pt x="13" y="58"/>
                    </a:cubicBezTo>
                    <a:cubicBezTo>
                      <a:pt x="13" y="35"/>
                      <a:pt x="13" y="35"/>
                      <a:pt x="13" y="35"/>
                    </a:cubicBezTo>
                    <a:cubicBezTo>
                      <a:pt x="13" y="22"/>
                      <a:pt x="13" y="22"/>
                      <a:pt x="13" y="22"/>
                    </a:cubicBezTo>
                    <a:cubicBezTo>
                      <a:pt x="16" y="22"/>
                      <a:pt x="16" y="22"/>
                      <a:pt x="16" y="22"/>
                    </a:cubicBezTo>
                    <a:cubicBezTo>
                      <a:pt x="16" y="37"/>
                      <a:pt x="16" y="37"/>
                      <a:pt x="16" y="37"/>
                    </a:cubicBezTo>
                    <a:cubicBezTo>
                      <a:pt x="16" y="61"/>
                      <a:pt x="16" y="61"/>
                      <a:pt x="16" y="61"/>
                    </a:cubicBezTo>
                    <a:cubicBezTo>
                      <a:pt x="16" y="64"/>
                      <a:pt x="16" y="64"/>
                      <a:pt x="16" y="64"/>
                    </a:cubicBezTo>
                    <a:cubicBezTo>
                      <a:pt x="16" y="124"/>
                      <a:pt x="16" y="124"/>
                      <a:pt x="16" y="124"/>
                    </a:cubicBezTo>
                    <a:cubicBezTo>
                      <a:pt x="16" y="129"/>
                      <a:pt x="20" y="132"/>
                      <a:pt x="25" y="132"/>
                    </a:cubicBezTo>
                    <a:cubicBezTo>
                      <a:pt x="30" y="132"/>
                      <a:pt x="33" y="129"/>
                      <a:pt x="33" y="124"/>
                    </a:cubicBezTo>
                    <a:cubicBezTo>
                      <a:pt x="33" y="64"/>
                      <a:pt x="33" y="64"/>
                      <a:pt x="33" y="64"/>
                    </a:cubicBezTo>
                    <a:cubicBezTo>
                      <a:pt x="37" y="64"/>
                      <a:pt x="37" y="64"/>
                      <a:pt x="37" y="64"/>
                    </a:cubicBezTo>
                    <a:cubicBezTo>
                      <a:pt x="37" y="124"/>
                      <a:pt x="37" y="124"/>
                      <a:pt x="37" y="124"/>
                    </a:cubicBezTo>
                    <a:cubicBezTo>
                      <a:pt x="37" y="129"/>
                      <a:pt x="40" y="132"/>
                      <a:pt x="45" y="132"/>
                    </a:cubicBezTo>
                    <a:cubicBezTo>
                      <a:pt x="50" y="132"/>
                      <a:pt x="54" y="129"/>
                      <a:pt x="54" y="124"/>
                    </a:cubicBezTo>
                    <a:cubicBezTo>
                      <a:pt x="54" y="64"/>
                      <a:pt x="54" y="64"/>
                      <a:pt x="54" y="64"/>
                    </a:cubicBezTo>
                    <a:cubicBezTo>
                      <a:pt x="54" y="61"/>
                      <a:pt x="54" y="61"/>
                      <a:pt x="54" y="61"/>
                    </a:cubicBezTo>
                    <a:cubicBezTo>
                      <a:pt x="54" y="37"/>
                      <a:pt x="54" y="37"/>
                      <a:pt x="54" y="37"/>
                    </a:cubicBezTo>
                    <a:cubicBezTo>
                      <a:pt x="54" y="22"/>
                      <a:pt x="54" y="22"/>
                      <a:pt x="54" y="22"/>
                    </a:cubicBezTo>
                    <a:cubicBezTo>
                      <a:pt x="57" y="22"/>
                      <a:pt x="57" y="22"/>
                      <a:pt x="57" y="22"/>
                    </a:cubicBezTo>
                    <a:cubicBezTo>
                      <a:pt x="57" y="35"/>
                      <a:pt x="57" y="35"/>
                      <a:pt x="57" y="35"/>
                    </a:cubicBezTo>
                    <a:cubicBezTo>
                      <a:pt x="57" y="58"/>
                      <a:pt x="57" y="58"/>
                      <a:pt x="57" y="58"/>
                    </a:cubicBezTo>
                    <a:cubicBezTo>
                      <a:pt x="57" y="62"/>
                      <a:pt x="59" y="64"/>
                      <a:pt x="63" y="64"/>
                    </a:cubicBezTo>
                    <a:cubicBezTo>
                      <a:pt x="66" y="64"/>
                      <a:pt x="70" y="62"/>
                      <a:pt x="70" y="58"/>
                    </a:cubicBezTo>
                    <a:cubicBezTo>
                      <a:pt x="70" y="19"/>
                      <a:pt x="70" y="19"/>
                      <a:pt x="70" y="19"/>
                    </a:cubicBezTo>
                    <a:cubicBezTo>
                      <a:pt x="70" y="19"/>
                      <a:pt x="70" y="19"/>
                      <a:pt x="70"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8" name="Oval 187">
                <a:extLst>
                  <a:ext uri="{FF2B5EF4-FFF2-40B4-BE49-F238E27FC236}">
                    <a16:creationId xmlns:a16="http://schemas.microsoft.com/office/drawing/2014/main" id="{D8A40C84-69BE-44EB-96BC-1D38EEA988C4}"/>
                  </a:ext>
                </a:extLst>
              </p:cNvPr>
              <p:cNvSpPr>
                <a:spLocks noChangeArrowheads="1"/>
              </p:cNvSpPr>
              <p:nvPr/>
            </p:nvSpPr>
            <p:spPr bwMode="auto">
              <a:xfrm>
                <a:off x="1745510" y="5620256"/>
                <a:ext cx="109538" cy="1127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9" name="Freeform 12">
                <a:extLst>
                  <a:ext uri="{FF2B5EF4-FFF2-40B4-BE49-F238E27FC236}">
                    <a16:creationId xmlns:a16="http://schemas.microsoft.com/office/drawing/2014/main" id="{E6ACC73A-CCCB-4B6F-BE8D-BB629E7A96DF}"/>
                  </a:ext>
                </a:extLst>
              </p:cNvPr>
              <p:cNvSpPr>
                <a:spLocks/>
              </p:cNvSpPr>
              <p:nvPr/>
            </p:nvSpPr>
            <p:spPr bwMode="auto">
              <a:xfrm>
                <a:off x="1670897" y="5740906"/>
                <a:ext cx="258763" cy="498475"/>
              </a:xfrm>
              <a:custGeom>
                <a:avLst/>
                <a:gdLst>
                  <a:gd name="T0" fmla="*/ 69 w 69"/>
                  <a:gd name="T1" fmla="*/ 19 h 132"/>
                  <a:gd name="T2" fmla="*/ 49 w 69"/>
                  <a:gd name="T3" fmla="*/ 0 h 132"/>
                  <a:gd name="T4" fmla="*/ 29 w 69"/>
                  <a:gd name="T5" fmla="*/ 0 h 132"/>
                  <a:gd name="T6" fmla="*/ 27 w 69"/>
                  <a:gd name="T7" fmla="*/ 0 h 132"/>
                  <a:gd name="T8" fmla="*/ 19 w 69"/>
                  <a:gd name="T9" fmla="*/ 0 h 132"/>
                  <a:gd name="T10" fmla="*/ 0 w 69"/>
                  <a:gd name="T11" fmla="*/ 19 h 132"/>
                  <a:gd name="T12" fmla="*/ 0 w 69"/>
                  <a:gd name="T13" fmla="*/ 19 h 132"/>
                  <a:gd name="T14" fmla="*/ 0 w 69"/>
                  <a:gd name="T15" fmla="*/ 58 h 132"/>
                  <a:gd name="T16" fmla="*/ 6 w 69"/>
                  <a:gd name="T17" fmla="*/ 64 h 132"/>
                  <a:gd name="T18" fmla="*/ 12 w 69"/>
                  <a:gd name="T19" fmla="*/ 58 h 132"/>
                  <a:gd name="T20" fmla="*/ 12 w 69"/>
                  <a:gd name="T21" fmla="*/ 35 h 132"/>
                  <a:gd name="T22" fmla="*/ 12 w 69"/>
                  <a:gd name="T23" fmla="*/ 22 h 132"/>
                  <a:gd name="T24" fmla="*/ 15 w 69"/>
                  <a:gd name="T25" fmla="*/ 22 h 132"/>
                  <a:gd name="T26" fmla="*/ 15 w 69"/>
                  <a:gd name="T27" fmla="*/ 37 h 132"/>
                  <a:gd name="T28" fmla="*/ 15 w 69"/>
                  <a:gd name="T29" fmla="*/ 61 h 132"/>
                  <a:gd name="T30" fmla="*/ 15 w 69"/>
                  <a:gd name="T31" fmla="*/ 64 h 132"/>
                  <a:gd name="T32" fmla="*/ 15 w 69"/>
                  <a:gd name="T33" fmla="*/ 124 h 132"/>
                  <a:gd name="T34" fmla="*/ 24 w 69"/>
                  <a:gd name="T35" fmla="*/ 132 h 132"/>
                  <a:gd name="T36" fmla="*/ 32 w 69"/>
                  <a:gd name="T37" fmla="*/ 124 h 132"/>
                  <a:gd name="T38" fmla="*/ 32 w 69"/>
                  <a:gd name="T39" fmla="*/ 64 h 132"/>
                  <a:gd name="T40" fmla="*/ 36 w 69"/>
                  <a:gd name="T41" fmla="*/ 64 h 132"/>
                  <a:gd name="T42" fmla="*/ 36 w 69"/>
                  <a:gd name="T43" fmla="*/ 124 h 132"/>
                  <a:gd name="T44" fmla="*/ 44 w 69"/>
                  <a:gd name="T45" fmla="*/ 132 h 132"/>
                  <a:gd name="T46" fmla="*/ 53 w 69"/>
                  <a:gd name="T47" fmla="*/ 124 h 132"/>
                  <a:gd name="T48" fmla="*/ 53 w 69"/>
                  <a:gd name="T49" fmla="*/ 64 h 132"/>
                  <a:gd name="T50" fmla="*/ 53 w 69"/>
                  <a:gd name="T51" fmla="*/ 61 h 132"/>
                  <a:gd name="T52" fmla="*/ 53 w 69"/>
                  <a:gd name="T53" fmla="*/ 37 h 132"/>
                  <a:gd name="T54" fmla="*/ 53 w 69"/>
                  <a:gd name="T55" fmla="*/ 22 h 132"/>
                  <a:gd name="T56" fmla="*/ 56 w 69"/>
                  <a:gd name="T57" fmla="*/ 22 h 132"/>
                  <a:gd name="T58" fmla="*/ 56 w 69"/>
                  <a:gd name="T59" fmla="*/ 35 h 132"/>
                  <a:gd name="T60" fmla="*/ 56 w 69"/>
                  <a:gd name="T61" fmla="*/ 58 h 132"/>
                  <a:gd name="T62" fmla="*/ 62 w 69"/>
                  <a:gd name="T63" fmla="*/ 64 h 132"/>
                  <a:gd name="T64" fmla="*/ 69 w 69"/>
                  <a:gd name="T65" fmla="*/ 58 h 132"/>
                  <a:gd name="T66" fmla="*/ 69 w 69"/>
                  <a:gd name="T67" fmla="*/ 19 h 132"/>
                  <a:gd name="T68" fmla="*/ 69 w 69"/>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32">
                    <a:moveTo>
                      <a:pt x="69" y="19"/>
                    </a:moveTo>
                    <a:cubicBezTo>
                      <a:pt x="69" y="9"/>
                      <a:pt x="59" y="0"/>
                      <a:pt x="49" y="0"/>
                    </a:cubicBezTo>
                    <a:cubicBezTo>
                      <a:pt x="29" y="0"/>
                      <a:pt x="29" y="0"/>
                      <a:pt x="29" y="0"/>
                    </a:cubicBezTo>
                    <a:cubicBezTo>
                      <a:pt x="27" y="0"/>
                      <a:pt x="27" y="0"/>
                      <a:pt x="27" y="0"/>
                    </a:cubicBezTo>
                    <a:cubicBezTo>
                      <a:pt x="19" y="0"/>
                      <a:pt x="19" y="0"/>
                      <a:pt x="19" y="0"/>
                    </a:cubicBezTo>
                    <a:cubicBezTo>
                      <a:pt x="9" y="0"/>
                      <a:pt x="0" y="9"/>
                      <a:pt x="0" y="19"/>
                    </a:cubicBezTo>
                    <a:cubicBezTo>
                      <a:pt x="0" y="19"/>
                      <a:pt x="0" y="19"/>
                      <a:pt x="0" y="19"/>
                    </a:cubicBezTo>
                    <a:cubicBezTo>
                      <a:pt x="0" y="58"/>
                      <a:pt x="0" y="58"/>
                      <a:pt x="0" y="58"/>
                    </a:cubicBezTo>
                    <a:cubicBezTo>
                      <a:pt x="0" y="62"/>
                      <a:pt x="3" y="64"/>
                      <a:pt x="6" y="64"/>
                    </a:cubicBezTo>
                    <a:cubicBezTo>
                      <a:pt x="10" y="64"/>
                      <a:pt x="12" y="62"/>
                      <a:pt x="12" y="58"/>
                    </a:cubicBezTo>
                    <a:cubicBezTo>
                      <a:pt x="12" y="35"/>
                      <a:pt x="12" y="35"/>
                      <a:pt x="12" y="35"/>
                    </a:cubicBezTo>
                    <a:cubicBezTo>
                      <a:pt x="12" y="22"/>
                      <a:pt x="12" y="22"/>
                      <a:pt x="12" y="22"/>
                    </a:cubicBezTo>
                    <a:cubicBezTo>
                      <a:pt x="15" y="22"/>
                      <a:pt x="15" y="22"/>
                      <a:pt x="15" y="22"/>
                    </a:cubicBezTo>
                    <a:cubicBezTo>
                      <a:pt x="15" y="37"/>
                      <a:pt x="15" y="37"/>
                      <a:pt x="15" y="37"/>
                    </a:cubicBezTo>
                    <a:cubicBezTo>
                      <a:pt x="15" y="61"/>
                      <a:pt x="15" y="61"/>
                      <a:pt x="15" y="61"/>
                    </a:cubicBezTo>
                    <a:cubicBezTo>
                      <a:pt x="15" y="64"/>
                      <a:pt x="15" y="64"/>
                      <a:pt x="15" y="64"/>
                    </a:cubicBezTo>
                    <a:cubicBezTo>
                      <a:pt x="15" y="124"/>
                      <a:pt x="15" y="124"/>
                      <a:pt x="15" y="124"/>
                    </a:cubicBezTo>
                    <a:cubicBezTo>
                      <a:pt x="15" y="129"/>
                      <a:pt x="19" y="132"/>
                      <a:pt x="24" y="132"/>
                    </a:cubicBezTo>
                    <a:cubicBezTo>
                      <a:pt x="29" y="132"/>
                      <a:pt x="32" y="129"/>
                      <a:pt x="32" y="124"/>
                    </a:cubicBezTo>
                    <a:cubicBezTo>
                      <a:pt x="32" y="64"/>
                      <a:pt x="32" y="64"/>
                      <a:pt x="32" y="64"/>
                    </a:cubicBezTo>
                    <a:cubicBezTo>
                      <a:pt x="36" y="64"/>
                      <a:pt x="36" y="64"/>
                      <a:pt x="36" y="64"/>
                    </a:cubicBezTo>
                    <a:cubicBezTo>
                      <a:pt x="36" y="124"/>
                      <a:pt x="36" y="124"/>
                      <a:pt x="36" y="124"/>
                    </a:cubicBezTo>
                    <a:cubicBezTo>
                      <a:pt x="36" y="129"/>
                      <a:pt x="39" y="132"/>
                      <a:pt x="44" y="132"/>
                    </a:cubicBezTo>
                    <a:cubicBezTo>
                      <a:pt x="49" y="132"/>
                      <a:pt x="53" y="129"/>
                      <a:pt x="53" y="124"/>
                    </a:cubicBezTo>
                    <a:cubicBezTo>
                      <a:pt x="53" y="64"/>
                      <a:pt x="53" y="64"/>
                      <a:pt x="53" y="64"/>
                    </a:cubicBezTo>
                    <a:cubicBezTo>
                      <a:pt x="53" y="61"/>
                      <a:pt x="53" y="61"/>
                      <a:pt x="53" y="61"/>
                    </a:cubicBezTo>
                    <a:cubicBezTo>
                      <a:pt x="53" y="37"/>
                      <a:pt x="53" y="37"/>
                      <a:pt x="53" y="37"/>
                    </a:cubicBezTo>
                    <a:cubicBezTo>
                      <a:pt x="53" y="22"/>
                      <a:pt x="53" y="22"/>
                      <a:pt x="53" y="22"/>
                    </a:cubicBezTo>
                    <a:cubicBezTo>
                      <a:pt x="56" y="22"/>
                      <a:pt x="56" y="22"/>
                      <a:pt x="56" y="22"/>
                    </a:cubicBezTo>
                    <a:cubicBezTo>
                      <a:pt x="56" y="35"/>
                      <a:pt x="56" y="35"/>
                      <a:pt x="56" y="35"/>
                    </a:cubicBezTo>
                    <a:cubicBezTo>
                      <a:pt x="56" y="58"/>
                      <a:pt x="56" y="58"/>
                      <a:pt x="56" y="58"/>
                    </a:cubicBezTo>
                    <a:cubicBezTo>
                      <a:pt x="56" y="62"/>
                      <a:pt x="58" y="64"/>
                      <a:pt x="62" y="64"/>
                    </a:cubicBezTo>
                    <a:cubicBezTo>
                      <a:pt x="66" y="64"/>
                      <a:pt x="69" y="62"/>
                      <a:pt x="69" y="58"/>
                    </a:cubicBezTo>
                    <a:cubicBezTo>
                      <a:pt x="69" y="19"/>
                      <a:pt x="69" y="19"/>
                      <a:pt x="69" y="19"/>
                    </a:cubicBezTo>
                    <a:cubicBezTo>
                      <a:pt x="69" y="19"/>
                      <a:pt x="69" y="19"/>
                      <a:pt x="69"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0" name="Oval 189">
                <a:extLst>
                  <a:ext uri="{FF2B5EF4-FFF2-40B4-BE49-F238E27FC236}">
                    <a16:creationId xmlns:a16="http://schemas.microsoft.com/office/drawing/2014/main" id="{BE93BF03-C719-45A8-9B98-73273B53590F}"/>
                  </a:ext>
                </a:extLst>
              </p:cNvPr>
              <p:cNvSpPr>
                <a:spLocks noChangeArrowheads="1"/>
              </p:cNvSpPr>
              <p:nvPr/>
            </p:nvSpPr>
            <p:spPr bwMode="auto">
              <a:xfrm>
                <a:off x="2118572" y="5620256"/>
                <a:ext cx="107950" cy="1127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1" name="Freeform 14">
                <a:extLst>
                  <a:ext uri="{FF2B5EF4-FFF2-40B4-BE49-F238E27FC236}">
                    <a16:creationId xmlns:a16="http://schemas.microsoft.com/office/drawing/2014/main" id="{6CFB6496-065E-4156-9481-696AAB72DF55}"/>
                  </a:ext>
                </a:extLst>
              </p:cNvPr>
              <p:cNvSpPr>
                <a:spLocks/>
              </p:cNvSpPr>
              <p:nvPr/>
            </p:nvSpPr>
            <p:spPr bwMode="auto">
              <a:xfrm>
                <a:off x="2042372" y="5740906"/>
                <a:ext cx="260350" cy="498475"/>
              </a:xfrm>
              <a:custGeom>
                <a:avLst/>
                <a:gdLst>
                  <a:gd name="T0" fmla="*/ 69 w 69"/>
                  <a:gd name="T1" fmla="*/ 19 h 132"/>
                  <a:gd name="T2" fmla="*/ 49 w 69"/>
                  <a:gd name="T3" fmla="*/ 0 h 132"/>
                  <a:gd name="T4" fmla="*/ 29 w 69"/>
                  <a:gd name="T5" fmla="*/ 0 h 132"/>
                  <a:gd name="T6" fmla="*/ 27 w 69"/>
                  <a:gd name="T7" fmla="*/ 0 h 132"/>
                  <a:gd name="T8" fmla="*/ 20 w 69"/>
                  <a:gd name="T9" fmla="*/ 0 h 132"/>
                  <a:gd name="T10" fmla="*/ 0 w 69"/>
                  <a:gd name="T11" fmla="*/ 19 h 132"/>
                  <a:gd name="T12" fmla="*/ 0 w 69"/>
                  <a:gd name="T13" fmla="*/ 19 h 132"/>
                  <a:gd name="T14" fmla="*/ 0 w 69"/>
                  <a:gd name="T15" fmla="*/ 58 h 132"/>
                  <a:gd name="T16" fmla="*/ 6 w 69"/>
                  <a:gd name="T17" fmla="*/ 64 h 132"/>
                  <a:gd name="T18" fmla="*/ 12 w 69"/>
                  <a:gd name="T19" fmla="*/ 58 h 132"/>
                  <a:gd name="T20" fmla="*/ 12 w 69"/>
                  <a:gd name="T21" fmla="*/ 35 h 132"/>
                  <a:gd name="T22" fmla="*/ 12 w 69"/>
                  <a:gd name="T23" fmla="*/ 22 h 132"/>
                  <a:gd name="T24" fmla="*/ 16 w 69"/>
                  <a:gd name="T25" fmla="*/ 22 h 132"/>
                  <a:gd name="T26" fmla="*/ 16 w 69"/>
                  <a:gd name="T27" fmla="*/ 37 h 132"/>
                  <a:gd name="T28" fmla="*/ 16 w 69"/>
                  <a:gd name="T29" fmla="*/ 61 h 132"/>
                  <a:gd name="T30" fmla="*/ 16 w 69"/>
                  <a:gd name="T31" fmla="*/ 64 h 132"/>
                  <a:gd name="T32" fmla="*/ 16 w 69"/>
                  <a:gd name="T33" fmla="*/ 124 h 132"/>
                  <a:gd name="T34" fmla="*/ 24 w 69"/>
                  <a:gd name="T35" fmla="*/ 132 h 132"/>
                  <a:gd name="T36" fmla="*/ 32 w 69"/>
                  <a:gd name="T37" fmla="*/ 124 h 132"/>
                  <a:gd name="T38" fmla="*/ 32 w 69"/>
                  <a:gd name="T39" fmla="*/ 64 h 132"/>
                  <a:gd name="T40" fmla="*/ 36 w 69"/>
                  <a:gd name="T41" fmla="*/ 64 h 132"/>
                  <a:gd name="T42" fmla="*/ 36 w 69"/>
                  <a:gd name="T43" fmla="*/ 124 h 132"/>
                  <a:gd name="T44" fmla="*/ 44 w 69"/>
                  <a:gd name="T45" fmla="*/ 132 h 132"/>
                  <a:gd name="T46" fmla="*/ 53 w 69"/>
                  <a:gd name="T47" fmla="*/ 124 h 132"/>
                  <a:gd name="T48" fmla="*/ 53 w 69"/>
                  <a:gd name="T49" fmla="*/ 64 h 132"/>
                  <a:gd name="T50" fmla="*/ 53 w 69"/>
                  <a:gd name="T51" fmla="*/ 61 h 132"/>
                  <a:gd name="T52" fmla="*/ 53 w 69"/>
                  <a:gd name="T53" fmla="*/ 37 h 132"/>
                  <a:gd name="T54" fmla="*/ 53 w 69"/>
                  <a:gd name="T55" fmla="*/ 22 h 132"/>
                  <a:gd name="T56" fmla="*/ 56 w 69"/>
                  <a:gd name="T57" fmla="*/ 22 h 132"/>
                  <a:gd name="T58" fmla="*/ 56 w 69"/>
                  <a:gd name="T59" fmla="*/ 35 h 132"/>
                  <a:gd name="T60" fmla="*/ 56 w 69"/>
                  <a:gd name="T61" fmla="*/ 58 h 132"/>
                  <a:gd name="T62" fmla="*/ 62 w 69"/>
                  <a:gd name="T63" fmla="*/ 64 h 132"/>
                  <a:gd name="T64" fmla="*/ 69 w 69"/>
                  <a:gd name="T65" fmla="*/ 58 h 132"/>
                  <a:gd name="T66" fmla="*/ 69 w 69"/>
                  <a:gd name="T67" fmla="*/ 19 h 132"/>
                  <a:gd name="T68" fmla="*/ 69 w 69"/>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32">
                    <a:moveTo>
                      <a:pt x="69" y="19"/>
                    </a:moveTo>
                    <a:cubicBezTo>
                      <a:pt x="69" y="9"/>
                      <a:pt x="59" y="0"/>
                      <a:pt x="49" y="0"/>
                    </a:cubicBezTo>
                    <a:cubicBezTo>
                      <a:pt x="29" y="0"/>
                      <a:pt x="29" y="0"/>
                      <a:pt x="29" y="0"/>
                    </a:cubicBezTo>
                    <a:cubicBezTo>
                      <a:pt x="27" y="0"/>
                      <a:pt x="27" y="0"/>
                      <a:pt x="27" y="0"/>
                    </a:cubicBezTo>
                    <a:cubicBezTo>
                      <a:pt x="20" y="0"/>
                      <a:pt x="20" y="0"/>
                      <a:pt x="20" y="0"/>
                    </a:cubicBezTo>
                    <a:cubicBezTo>
                      <a:pt x="9" y="0"/>
                      <a:pt x="0" y="9"/>
                      <a:pt x="0" y="19"/>
                    </a:cubicBezTo>
                    <a:cubicBezTo>
                      <a:pt x="0" y="19"/>
                      <a:pt x="0" y="19"/>
                      <a:pt x="0" y="19"/>
                    </a:cubicBezTo>
                    <a:cubicBezTo>
                      <a:pt x="0" y="58"/>
                      <a:pt x="0" y="58"/>
                      <a:pt x="0" y="58"/>
                    </a:cubicBezTo>
                    <a:cubicBezTo>
                      <a:pt x="0" y="62"/>
                      <a:pt x="3" y="64"/>
                      <a:pt x="6" y="64"/>
                    </a:cubicBezTo>
                    <a:cubicBezTo>
                      <a:pt x="10" y="64"/>
                      <a:pt x="12" y="62"/>
                      <a:pt x="12" y="58"/>
                    </a:cubicBezTo>
                    <a:cubicBezTo>
                      <a:pt x="12" y="35"/>
                      <a:pt x="12" y="35"/>
                      <a:pt x="12" y="35"/>
                    </a:cubicBezTo>
                    <a:cubicBezTo>
                      <a:pt x="12" y="22"/>
                      <a:pt x="12" y="22"/>
                      <a:pt x="12" y="22"/>
                    </a:cubicBezTo>
                    <a:cubicBezTo>
                      <a:pt x="16" y="22"/>
                      <a:pt x="16" y="22"/>
                      <a:pt x="16" y="22"/>
                    </a:cubicBezTo>
                    <a:cubicBezTo>
                      <a:pt x="16" y="37"/>
                      <a:pt x="16" y="37"/>
                      <a:pt x="16" y="37"/>
                    </a:cubicBezTo>
                    <a:cubicBezTo>
                      <a:pt x="16" y="61"/>
                      <a:pt x="16" y="61"/>
                      <a:pt x="16" y="61"/>
                    </a:cubicBezTo>
                    <a:cubicBezTo>
                      <a:pt x="16" y="64"/>
                      <a:pt x="16" y="64"/>
                      <a:pt x="16" y="64"/>
                    </a:cubicBezTo>
                    <a:cubicBezTo>
                      <a:pt x="16" y="124"/>
                      <a:pt x="16" y="124"/>
                      <a:pt x="16" y="124"/>
                    </a:cubicBezTo>
                    <a:cubicBezTo>
                      <a:pt x="16" y="129"/>
                      <a:pt x="20" y="132"/>
                      <a:pt x="24" y="132"/>
                    </a:cubicBezTo>
                    <a:cubicBezTo>
                      <a:pt x="29" y="132"/>
                      <a:pt x="32" y="129"/>
                      <a:pt x="32" y="124"/>
                    </a:cubicBezTo>
                    <a:cubicBezTo>
                      <a:pt x="32" y="64"/>
                      <a:pt x="32" y="64"/>
                      <a:pt x="32" y="64"/>
                    </a:cubicBezTo>
                    <a:cubicBezTo>
                      <a:pt x="36" y="64"/>
                      <a:pt x="36" y="64"/>
                      <a:pt x="36" y="64"/>
                    </a:cubicBezTo>
                    <a:cubicBezTo>
                      <a:pt x="36" y="124"/>
                      <a:pt x="36" y="124"/>
                      <a:pt x="36" y="124"/>
                    </a:cubicBezTo>
                    <a:cubicBezTo>
                      <a:pt x="36" y="129"/>
                      <a:pt x="39" y="132"/>
                      <a:pt x="44" y="132"/>
                    </a:cubicBezTo>
                    <a:cubicBezTo>
                      <a:pt x="49" y="132"/>
                      <a:pt x="53" y="129"/>
                      <a:pt x="53" y="124"/>
                    </a:cubicBezTo>
                    <a:cubicBezTo>
                      <a:pt x="53" y="64"/>
                      <a:pt x="53" y="64"/>
                      <a:pt x="53" y="64"/>
                    </a:cubicBezTo>
                    <a:cubicBezTo>
                      <a:pt x="53" y="61"/>
                      <a:pt x="53" y="61"/>
                      <a:pt x="53" y="61"/>
                    </a:cubicBezTo>
                    <a:cubicBezTo>
                      <a:pt x="53" y="37"/>
                      <a:pt x="53" y="37"/>
                      <a:pt x="53" y="37"/>
                    </a:cubicBezTo>
                    <a:cubicBezTo>
                      <a:pt x="53" y="22"/>
                      <a:pt x="53" y="22"/>
                      <a:pt x="53" y="22"/>
                    </a:cubicBezTo>
                    <a:cubicBezTo>
                      <a:pt x="56" y="22"/>
                      <a:pt x="56" y="22"/>
                      <a:pt x="56" y="22"/>
                    </a:cubicBezTo>
                    <a:cubicBezTo>
                      <a:pt x="56" y="35"/>
                      <a:pt x="56" y="35"/>
                      <a:pt x="56" y="35"/>
                    </a:cubicBezTo>
                    <a:cubicBezTo>
                      <a:pt x="56" y="58"/>
                      <a:pt x="56" y="58"/>
                      <a:pt x="56" y="58"/>
                    </a:cubicBezTo>
                    <a:cubicBezTo>
                      <a:pt x="56" y="62"/>
                      <a:pt x="58" y="64"/>
                      <a:pt x="62" y="64"/>
                    </a:cubicBezTo>
                    <a:cubicBezTo>
                      <a:pt x="66" y="64"/>
                      <a:pt x="69" y="62"/>
                      <a:pt x="69" y="58"/>
                    </a:cubicBezTo>
                    <a:cubicBezTo>
                      <a:pt x="69" y="19"/>
                      <a:pt x="69" y="19"/>
                      <a:pt x="69" y="19"/>
                    </a:cubicBezTo>
                    <a:cubicBezTo>
                      <a:pt x="69" y="19"/>
                      <a:pt x="69" y="19"/>
                      <a:pt x="69"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2" name="Oval 191">
                <a:extLst>
                  <a:ext uri="{FF2B5EF4-FFF2-40B4-BE49-F238E27FC236}">
                    <a16:creationId xmlns:a16="http://schemas.microsoft.com/office/drawing/2014/main" id="{64BD97F7-9C99-4A92-A5E8-17EDC3C356C9}"/>
                  </a:ext>
                </a:extLst>
              </p:cNvPr>
              <p:cNvSpPr>
                <a:spLocks noChangeArrowheads="1"/>
              </p:cNvSpPr>
              <p:nvPr/>
            </p:nvSpPr>
            <p:spPr bwMode="auto">
              <a:xfrm>
                <a:off x="2490047" y="5620256"/>
                <a:ext cx="109538" cy="1127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3" name="Freeform 16">
                <a:extLst>
                  <a:ext uri="{FF2B5EF4-FFF2-40B4-BE49-F238E27FC236}">
                    <a16:creationId xmlns:a16="http://schemas.microsoft.com/office/drawing/2014/main" id="{64F556F0-59D1-4C48-ADE0-73D30547F43A}"/>
                  </a:ext>
                </a:extLst>
              </p:cNvPr>
              <p:cNvSpPr>
                <a:spLocks/>
              </p:cNvSpPr>
              <p:nvPr/>
            </p:nvSpPr>
            <p:spPr bwMode="auto">
              <a:xfrm>
                <a:off x="2415435" y="5740906"/>
                <a:ext cx="258763" cy="498475"/>
              </a:xfrm>
              <a:custGeom>
                <a:avLst/>
                <a:gdLst>
                  <a:gd name="T0" fmla="*/ 69 w 69"/>
                  <a:gd name="T1" fmla="*/ 19 h 132"/>
                  <a:gd name="T2" fmla="*/ 49 w 69"/>
                  <a:gd name="T3" fmla="*/ 0 h 132"/>
                  <a:gd name="T4" fmla="*/ 29 w 69"/>
                  <a:gd name="T5" fmla="*/ 0 h 132"/>
                  <a:gd name="T6" fmla="*/ 28 w 69"/>
                  <a:gd name="T7" fmla="*/ 0 h 132"/>
                  <a:gd name="T8" fmla="*/ 20 w 69"/>
                  <a:gd name="T9" fmla="*/ 0 h 132"/>
                  <a:gd name="T10" fmla="*/ 0 w 69"/>
                  <a:gd name="T11" fmla="*/ 19 h 132"/>
                  <a:gd name="T12" fmla="*/ 0 w 69"/>
                  <a:gd name="T13" fmla="*/ 19 h 132"/>
                  <a:gd name="T14" fmla="*/ 0 w 69"/>
                  <a:gd name="T15" fmla="*/ 58 h 132"/>
                  <a:gd name="T16" fmla="*/ 6 w 69"/>
                  <a:gd name="T17" fmla="*/ 64 h 132"/>
                  <a:gd name="T18" fmla="*/ 13 w 69"/>
                  <a:gd name="T19" fmla="*/ 58 h 132"/>
                  <a:gd name="T20" fmla="*/ 13 w 69"/>
                  <a:gd name="T21" fmla="*/ 35 h 132"/>
                  <a:gd name="T22" fmla="*/ 13 w 69"/>
                  <a:gd name="T23" fmla="*/ 22 h 132"/>
                  <a:gd name="T24" fmla="*/ 16 w 69"/>
                  <a:gd name="T25" fmla="*/ 22 h 132"/>
                  <a:gd name="T26" fmla="*/ 16 w 69"/>
                  <a:gd name="T27" fmla="*/ 37 h 132"/>
                  <a:gd name="T28" fmla="*/ 16 w 69"/>
                  <a:gd name="T29" fmla="*/ 61 h 132"/>
                  <a:gd name="T30" fmla="*/ 16 w 69"/>
                  <a:gd name="T31" fmla="*/ 64 h 132"/>
                  <a:gd name="T32" fmla="*/ 16 w 69"/>
                  <a:gd name="T33" fmla="*/ 124 h 132"/>
                  <a:gd name="T34" fmla="*/ 24 w 69"/>
                  <a:gd name="T35" fmla="*/ 132 h 132"/>
                  <a:gd name="T36" fmla="*/ 32 w 69"/>
                  <a:gd name="T37" fmla="*/ 124 h 132"/>
                  <a:gd name="T38" fmla="*/ 32 w 69"/>
                  <a:gd name="T39" fmla="*/ 64 h 132"/>
                  <a:gd name="T40" fmla="*/ 36 w 69"/>
                  <a:gd name="T41" fmla="*/ 64 h 132"/>
                  <a:gd name="T42" fmla="*/ 36 w 69"/>
                  <a:gd name="T43" fmla="*/ 124 h 132"/>
                  <a:gd name="T44" fmla="*/ 44 w 69"/>
                  <a:gd name="T45" fmla="*/ 132 h 132"/>
                  <a:gd name="T46" fmla="*/ 53 w 69"/>
                  <a:gd name="T47" fmla="*/ 124 h 132"/>
                  <a:gd name="T48" fmla="*/ 53 w 69"/>
                  <a:gd name="T49" fmla="*/ 64 h 132"/>
                  <a:gd name="T50" fmla="*/ 53 w 69"/>
                  <a:gd name="T51" fmla="*/ 61 h 132"/>
                  <a:gd name="T52" fmla="*/ 53 w 69"/>
                  <a:gd name="T53" fmla="*/ 37 h 132"/>
                  <a:gd name="T54" fmla="*/ 53 w 69"/>
                  <a:gd name="T55" fmla="*/ 22 h 132"/>
                  <a:gd name="T56" fmla="*/ 56 w 69"/>
                  <a:gd name="T57" fmla="*/ 22 h 132"/>
                  <a:gd name="T58" fmla="*/ 56 w 69"/>
                  <a:gd name="T59" fmla="*/ 35 h 132"/>
                  <a:gd name="T60" fmla="*/ 56 w 69"/>
                  <a:gd name="T61" fmla="*/ 58 h 132"/>
                  <a:gd name="T62" fmla="*/ 63 w 69"/>
                  <a:gd name="T63" fmla="*/ 64 h 132"/>
                  <a:gd name="T64" fmla="*/ 69 w 69"/>
                  <a:gd name="T65" fmla="*/ 58 h 132"/>
                  <a:gd name="T66" fmla="*/ 69 w 69"/>
                  <a:gd name="T67" fmla="*/ 19 h 132"/>
                  <a:gd name="T68" fmla="*/ 69 w 69"/>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32">
                    <a:moveTo>
                      <a:pt x="69" y="19"/>
                    </a:moveTo>
                    <a:cubicBezTo>
                      <a:pt x="69" y="9"/>
                      <a:pt x="59" y="0"/>
                      <a:pt x="49" y="0"/>
                    </a:cubicBezTo>
                    <a:cubicBezTo>
                      <a:pt x="29" y="0"/>
                      <a:pt x="29" y="0"/>
                      <a:pt x="29" y="0"/>
                    </a:cubicBezTo>
                    <a:cubicBezTo>
                      <a:pt x="28" y="0"/>
                      <a:pt x="28" y="0"/>
                      <a:pt x="28" y="0"/>
                    </a:cubicBezTo>
                    <a:cubicBezTo>
                      <a:pt x="20" y="0"/>
                      <a:pt x="20" y="0"/>
                      <a:pt x="20" y="0"/>
                    </a:cubicBezTo>
                    <a:cubicBezTo>
                      <a:pt x="9" y="0"/>
                      <a:pt x="0" y="9"/>
                      <a:pt x="0" y="19"/>
                    </a:cubicBezTo>
                    <a:cubicBezTo>
                      <a:pt x="0" y="19"/>
                      <a:pt x="0" y="19"/>
                      <a:pt x="0" y="19"/>
                    </a:cubicBezTo>
                    <a:cubicBezTo>
                      <a:pt x="0" y="58"/>
                      <a:pt x="0" y="58"/>
                      <a:pt x="0" y="58"/>
                    </a:cubicBezTo>
                    <a:cubicBezTo>
                      <a:pt x="0" y="62"/>
                      <a:pt x="3" y="64"/>
                      <a:pt x="6" y="64"/>
                    </a:cubicBezTo>
                    <a:cubicBezTo>
                      <a:pt x="10" y="64"/>
                      <a:pt x="13" y="62"/>
                      <a:pt x="13" y="58"/>
                    </a:cubicBezTo>
                    <a:cubicBezTo>
                      <a:pt x="13" y="35"/>
                      <a:pt x="13" y="35"/>
                      <a:pt x="13" y="35"/>
                    </a:cubicBezTo>
                    <a:cubicBezTo>
                      <a:pt x="13" y="22"/>
                      <a:pt x="13" y="22"/>
                      <a:pt x="13" y="22"/>
                    </a:cubicBezTo>
                    <a:cubicBezTo>
                      <a:pt x="16" y="22"/>
                      <a:pt x="16" y="22"/>
                      <a:pt x="16" y="22"/>
                    </a:cubicBezTo>
                    <a:cubicBezTo>
                      <a:pt x="16" y="37"/>
                      <a:pt x="16" y="37"/>
                      <a:pt x="16" y="37"/>
                    </a:cubicBezTo>
                    <a:cubicBezTo>
                      <a:pt x="16" y="61"/>
                      <a:pt x="16" y="61"/>
                      <a:pt x="16" y="61"/>
                    </a:cubicBezTo>
                    <a:cubicBezTo>
                      <a:pt x="16" y="64"/>
                      <a:pt x="16" y="64"/>
                      <a:pt x="16" y="64"/>
                    </a:cubicBezTo>
                    <a:cubicBezTo>
                      <a:pt x="16" y="124"/>
                      <a:pt x="16" y="124"/>
                      <a:pt x="16" y="124"/>
                    </a:cubicBezTo>
                    <a:cubicBezTo>
                      <a:pt x="16" y="129"/>
                      <a:pt x="20" y="132"/>
                      <a:pt x="24" y="132"/>
                    </a:cubicBezTo>
                    <a:cubicBezTo>
                      <a:pt x="29" y="132"/>
                      <a:pt x="32" y="129"/>
                      <a:pt x="32" y="124"/>
                    </a:cubicBezTo>
                    <a:cubicBezTo>
                      <a:pt x="32" y="64"/>
                      <a:pt x="32" y="64"/>
                      <a:pt x="32" y="64"/>
                    </a:cubicBezTo>
                    <a:cubicBezTo>
                      <a:pt x="36" y="64"/>
                      <a:pt x="36" y="64"/>
                      <a:pt x="36" y="64"/>
                    </a:cubicBezTo>
                    <a:cubicBezTo>
                      <a:pt x="36" y="124"/>
                      <a:pt x="36" y="124"/>
                      <a:pt x="36" y="124"/>
                    </a:cubicBezTo>
                    <a:cubicBezTo>
                      <a:pt x="36" y="129"/>
                      <a:pt x="40" y="132"/>
                      <a:pt x="44" y="132"/>
                    </a:cubicBezTo>
                    <a:cubicBezTo>
                      <a:pt x="49" y="132"/>
                      <a:pt x="53" y="129"/>
                      <a:pt x="53" y="124"/>
                    </a:cubicBezTo>
                    <a:cubicBezTo>
                      <a:pt x="53" y="64"/>
                      <a:pt x="53" y="64"/>
                      <a:pt x="53" y="64"/>
                    </a:cubicBezTo>
                    <a:cubicBezTo>
                      <a:pt x="53" y="61"/>
                      <a:pt x="53" y="61"/>
                      <a:pt x="53" y="61"/>
                    </a:cubicBezTo>
                    <a:cubicBezTo>
                      <a:pt x="53" y="37"/>
                      <a:pt x="53" y="37"/>
                      <a:pt x="53" y="37"/>
                    </a:cubicBezTo>
                    <a:cubicBezTo>
                      <a:pt x="53" y="22"/>
                      <a:pt x="53" y="22"/>
                      <a:pt x="53" y="22"/>
                    </a:cubicBezTo>
                    <a:cubicBezTo>
                      <a:pt x="56" y="22"/>
                      <a:pt x="56" y="22"/>
                      <a:pt x="56" y="22"/>
                    </a:cubicBezTo>
                    <a:cubicBezTo>
                      <a:pt x="56" y="35"/>
                      <a:pt x="56" y="35"/>
                      <a:pt x="56" y="35"/>
                    </a:cubicBezTo>
                    <a:cubicBezTo>
                      <a:pt x="56" y="58"/>
                      <a:pt x="56" y="58"/>
                      <a:pt x="56" y="58"/>
                    </a:cubicBezTo>
                    <a:cubicBezTo>
                      <a:pt x="56" y="62"/>
                      <a:pt x="59" y="64"/>
                      <a:pt x="63" y="64"/>
                    </a:cubicBezTo>
                    <a:cubicBezTo>
                      <a:pt x="66" y="64"/>
                      <a:pt x="69" y="62"/>
                      <a:pt x="69" y="58"/>
                    </a:cubicBezTo>
                    <a:cubicBezTo>
                      <a:pt x="69" y="19"/>
                      <a:pt x="69" y="19"/>
                      <a:pt x="69" y="19"/>
                    </a:cubicBezTo>
                    <a:cubicBezTo>
                      <a:pt x="69" y="19"/>
                      <a:pt x="69" y="19"/>
                      <a:pt x="69"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4" name="Oval 193">
                <a:extLst>
                  <a:ext uri="{FF2B5EF4-FFF2-40B4-BE49-F238E27FC236}">
                    <a16:creationId xmlns:a16="http://schemas.microsoft.com/office/drawing/2014/main" id="{59E25E66-4742-4D51-9AEB-2DE038F9040C}"/>
                  </a:ext>
                </a:extLst>
              </p:cNvPr>
              <p:cNvSpPr>
                <a:spLocks noChangeArrowheads="1"/>
              </p:cNvSpPr>
              <p:nvPr/>
            </p:nvSpPr>
            <p:spPr bwMode="auto">
              <a:xfrm>
                <a:off x="2863110" y="5620256"/>
                <a:ext cx="107950" cy="1127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5" name="Freeform 18">
                <a:extLst>
                  <a:ext uri="{FF2B5EF4-FFF2-40B4-BE49-F238E27FC236}">
                    <a16:creationId xmlns:a16="http://schemas.microsoft.com/office/drawing/2014/main" id="{E83A0A77-4942-433D-8474-CE099E399D94}"/>
                  </a:ext>
                </a:extLst>
              </p:cNvPr>
              <p:cNvSpPr>
                <a:spLocks/>
              </p:cNvSpPr>
              <p:nvPr/>
            </p:nvSpPr>
            <p:spPr bwMode="auto">
              <a:xfrm>
                <a:off x="2786910" y="5740906"/>
                <a:ext cx="260350" cy="498475"/>
              </a:xfrm>
              <a:custGeom>
                <a:avLst/>
                <a:gdLst>
                  <a:gd name="T0" fmla="*/ 69 w 69"/>
                  <a:gd name="T1" fmla="*/ 19 h 132"/>
                  <a:gd name="T2" fmla="*/ 49 w 69"/>
                  <a:gd name="T3" fmla="*/ 0 h 132"/>
                  <a:gd name="T4" fmla="*/ 29 w 69"/>
                  <a:gd name="T5" fmla="*/ 0 h 132"/>
                  <a:gd name="T6" fmla="*/ 28 w 69"/>
                  <a:gd name="T7" fmla="*/ 0 h 132"/>
                  <a:gd name="T8" fmla="*/ 20 w 69"/>
                  <a:gd name="T9" fmla="*/ 0 h 132"/>
                  <a:gd name="T10" fmla="*/ 0 w 69"/>
                  <a:gd name="T11" fmla="*/ 19 h 132"/>
                  <a:gd name="T12" fmla="*/ 0 w 69"/>
                  <a:gd name="T13" fmla="*/ 19 h 132"/>
                  <a:gd name="T14" fmla="*/ 0 w 69"/>
                  <a:gd name="T15" fmla="*/ 58 h 132"/>
                  <a:gd name="T16" fmla="*/ 6 w 69"/>
                  <a:gd name="T17" fmla="*/ 64 h 132"/>
                  <a:gd name="T18" fmla="*/ 13 w 69"/>
                  <a:gd name="T19" fmla="*/ 58 h 132"/>
                  <a:gd name="T20" fmla="*/ 13 w 69"/>
                  <a:gd name="T21" fmla="*/ 35 h 132"/>
                  <a:gd name="T22" fmla="*/ 13 w 69"/>
                  <a:gd name="T23" fmla="*/ 22 h 132"/>
                  <a:gd name="T24" fmla="*/ 16 w 69"/>
                  <a:gd name="T25" fmla="*/ 22 h 132"/>
                  <a:gd name="T26" fmla="*/ 16 w 69"/>
                  <a:gd name="T27" fmla="*/ 37 h 132"/>
                  <a:gd name="T28" fmla="*/ 16 w 69"/>
                  <a:gd name="T29" fmla="*/ 61 h 132"/>
                  <a:gd name="T30" fmla="*/ 16 w 69"/>
                  <a:gd name="T31" fmla="*/ 64 h 132"/>
                  <a:gd name="T32" fmla="*/ 16 w 69"/>
                  <a:gd name="T33" fmla="*/ 124 h 132"/>
                  <a:gd name="T34" fmla="*/ 25 w 69"/>
                  <a:gd name="T35" fmla="*/ 132 h 132"/>
                  <a:gd name="T36" fmla="*/ 32 w 69"/>
                  <a:gd name="T37" fmla="*/ 124 h 132"/>
                  <a:gd name="T38" fmla="*/ 32 w 69"/>
                  <a:gd name="T39" fmla="*/ 64 h 132"/>
                  <a:gd name="T40" fmla="*/ 36 w 69"/>
                  <a:gd name="T41" fmla="*/ 64 h 132"/>
                  <a:gd name="T42" fmla="*/ 36 w 69"/>
                  <a:gd name="T43" fmla="*/ 124 h 132"/>
                  <a:gd name="T44" fmla="*/ 44 w 69"/>
                  <a:gd name="T45" fmla="*/ 132 h 132"/>
                  <a:gd name="T46" fmla="*/ 53 w 69"/>
                  <a:gd name="T47" fmla="*/ 124 h 132"/>
                  <a:gd name="T48" fmla="*/ 53 w 69"/>
                  <a:gd name="T49" fmla="*/ 64 h 132"/>
                  <a:gd name="T50" fmla="*/ 53 w 69"/>
                  <a:gd name="T51" fmla="*/ 61 h 132"/>
                  <a:gd name="T52" fmla="*/ 53 w 69"/>
                  <a:gd name="T53" fmla="*/ 37 h 132"/>
                  <a:gd name="T54" fmla="*/ 53 w 69"/>
                  <a:gd name="T55" fmla="*/ 22 h 132"/>
                  <a:gd name="T56" fmla="*/ 56 w 69"/>
                  <a:gd name="T57" fmla="*/ 22 h 132"/>
                  <a:gd name="T58" fmla="*/ 56 w 69"/>
                  <a:gd name="T59" fmla="*/ 35 h 132"/>
                  <a:gd name="T60" fmla="*/ 56 w 69"/>
                  <a:gd name="T61" fmla="*/ 58 h 132"/>
                  <a:gd name="T62" fmla="*/ 63 w 69"/>
                  <a:gd name="T63" fmla="*/ 64 h 132"/>
                  <a:gd name="T64" fmla="*/ 69 w 69"/>
                  <a:gd name="T65" fmla="*/ 58 h 132"/>
                  <a:gd name="T66" fmla="*/ 69 w 69"/>
                  <a:gd name="T67" fmla="*/ 19 h 132"/>
                  <a:gd name="T68" fmla="*/ 69 w 69"/>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32">
                    <a:moveTo>
                      <a:pt x="69" y="19"/>
                    </a:moveTo>
                    <a:cubicBezTo>
                      <a:pt x="69" y="9"/>
                      <a:pt x="60" y="0"/>
                      <a:pt x="49" y="0"/>
                    </a:cubicBezTo>
                    <a:cubicBezTo>
                      <a:pt x="29" y="0"/>
                      <a:pt x="29" y="0"/>
                      <a:pt x="29" y="0"/>
                    </a:cubicBezTo>
                    <a:cubicBezTo>
                      <a:pt x="28" y="0"/>
                      <a:pt x="28" y="0"/>
                      <a:pt x="28" y="0"/>
                    </a:cubicBezTo>
                    <a:cubicBezTo>
                      <a:pt x="20" y="0"/>
                      <a:pt x="20" y="0"/>
                      <a:pt x="20" y="0"/>
                    </a:cubicBezTo>
                    <a:cubicBezTo>
                      <a:pt x="9" y="0"/>
                      <a:pt x="0" y="9"/>
                      <a:pt x="0" y="19"/>
                    </a:cubicBezTo>
                    <a:cubicBezTo>
                      <a:pt x="0" y="19"/>
                      <a:pt x="0" y="19"/>
                      <a:pt x="0" y="19"/>
                    </a:cubicBezTo>
                    <a:cubicBezTo>
                      <a:pt x="0" y="58"/>
                      <a:pt x="0" y="58"/>
                      <a:pt x="0" y="58"/>
                    </a:cubicBezTo>
                    <a:cubicBezTo>
                      <a:pt x="0" y="62"/>
                      <a:pt x="3" y="64"/>
                      <a:pt x="6" y="64"/>
                    </a:cubicBezTo>
                    <a:cubicBezTo>
                      <a:pt x="10" y="64"/>
                      <a:pt x="13" y="62"/>
                      <a:pt x="13" y="58"/>
                    </a:cubicBezTo>
                    <a:cubicBezTo>
                      <a:pt x="13" y="35"/>
                      <a:pt x="13" y="35"/>
                      <a:pt x="13" y="35"/>
                    </a:cubicBezTo>
                    <a:cubicBezTo>
                      <a:pt x="13" y="22"/>
                      <a:pt x="13" y="22"/>
                      <a:pt x="13" y="22"/>
                    </a:cubicBezTo>
                    <a:cubicBezTo>
                      <a:pt x="16" y="22"/>
                      <a:pt x="16" y="22"/>
                      <a:pt x="16" y="22"/>
                    </a:cubicBezTo>
                    <a:cubicBezTo>
                      <a:pt x="16" y="37"/>
                      <a:pt x="16" y="37"/>
                      <a:pt x="16" y="37"/>
                    </a:cubicBezTo>
                    <a:cubicBezTo>
                      <a:pt x="16" y="61"/>
                      <a:pt x="16" y="61"/>
                      <a:pt x="16" y="61"/>
                    </a:cubicBezTo>
                    <a:cubicBezTo>
                      <a:pt x="16" y="64"/>
                      <a:pt x="16" y="64"/>
                      <a:pt x="16" y="64"/>
                    </a:cubicBezTo>
                    <a:cubicBezTo>
                      <a:pt x="16" y="124"/>
                      <a:pt x="16" y="124"/>
                      <a:pt x="16" y="124"/>
                    </a:cubicBezTo>
                    <a:cubicBezTo>
                      <a:pt x="16" y="129"/>
                      <a:pt x="20" y="132"/>
                      <a:pt x="25" y="132"/>
                    </a:cubicBezTo>
                    <a:cubicBezTo>
                      <a:pt x="29" y="132"/>
                      <a:pt x="32" y="129"/>
                      <a:pt x="32" y="124"/>
                    </a:cubicBezTo>
                    <a:cubicBezTo>
                      <a:pt x="32" y="64"/>
                      <a:pt x="32" y="64"/>
                      <a:pt x="32" y="64"/>
                    </a:cubicBezTo>
                    <a:cubicBezTo>
                      <a:pt x="36" y="64"/>
                      <a:pt x="36" y="64"/>
                      <a:pt x="36" y="64"/>
                    </a:cubicBezTo>
                    <a:cubicBezTo>
                      <a:pt x="36" y="124"/>
                      <a:pt x="36" y="124"/>
                      <a:pt x="36" y="124"/>
                    </a:cubicBezTo>
                    <a:cubicBezTo>
                      <a:pt x="36" y="129"/>
                      <a:pt x="40" y="132"/>
                      <a:pt x="44" y="132"/>
                    </a:cubicBezTo>
                    <a:cubicBezTo>
                      <a:pt x="49" y="132"/>
                      <a:pt x="53" y="129"/>
                      <a:pt x="53" y="124"/>
                    </a:cubicBezTo>
                    <a:cubicBezTo>
                      <a:pt x="53" y="64"/>
                      <a:pt x="53" y="64"/>
                      <a:pt x="53" y="64"/>
                    </a:cubicBezTo>
                    <a:cubicBezTo>
                      <a:pt x="53" y="61"/>
                      <a:pt x="53" y="61"/>
                      <a:pt x="53" y="61"/>
                    </a:cubicBezTo>
                    <a:cubicBezTo>
                      <a:pt x="53" y="37"/>
                      <a:pt x="53" y="37"/>
                      <a:pt x="53" y="37"/>
                    </a:cubicBezTo>
                    <a:cubicBezTo>
                      <a:pt x="53" y="22"/>
                      <a:pt x="53" y="22"/>
                      <a:pt x="53" y="22"/>
                    </a:cubicBezTo>
                    <a:cubicBezTo>
                      <a:pt x="56" y="22"/>
                      <a:pt x="56" y="22"/>
                      <a:pt x="56" y="22"/>
                    </a:cubicBezTo>
                    <a:cubicBezTo>
                      <a:pt x="56" y="35"/>
                      <a:pt x="56" y="35"/>
                      <a:pt x="56" y="35"/>
                    </a:cubicBezTo>
                    <a:cubicBezTo>
                      <a:pt x="56" y="58"/>
                      <a:pt x="56" y="58"/>
                      <a:pt x="56" y="58"/>
                    </a:cubicBezTo>
                    <a:cubicBezTo>
                      <a:pt x="56" y="62"/>
                      <a:pt x="59" y="64"/>
                      <a:pt x="63" y="64"/>
                    </a:cubicBezTo>
                    <a:cubicBezTo>
                      <a:pt x="66" y="64"/>
                      <a:pt x="69" y="62"/>
                      <a:pt x="69" y="58"/>
                    </a:cubicBezTo>
                    <a:cubicBezTo>
                      <a:pt x="69" y="19"/>
                      <a:pt x="69" y="19"/>
                      <a:pt x="69" y="19"/>
                    </a:cubicBezTo>
                    <a:cubicBezTo>
                      <a:pt x="69" y="19"/>
                      <a:pt x="69" y="19"/>
                      <a:pt x="69"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6" name="Oval 195">
                <a:extLst>
                  <a:ext uri="{FF2B5EF4-FFF2-40B4-BE49-F238E27FC236}">
                    <a16:creationId xmlns:a16="http://schemas.microsoft.com/office/drawing/2014/main" id="{0E092A77-F214-48B3-954B-871C46FBC019}"/>
                  </a:ext>
                </a:extLst>
              </p:cNvPr>
              <p:cNvSpPr>
                <a:spLocks noChangeArrowheads="1"/>
              </p:cNvSpPr>
              <p:nvPr/>
            </p:nvSpPr>
            <p:spPr bwMode="auto">
              <a:xfrm>
                <a:off x="3234585" y="5620256"/>
                <a:ext cx="109538" cy="1127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7" name="Freeform 20">
                <a:extLst>
                  <a:ext uri="{FF2B5EF4-FFF2-40B4-BE49-F238E27FC236}">
                    <a16:creationId xmlns:a16="http://schemas.microsoft.com/office/drawing/2014/main" id="{B0E72B32-03B9-47AB-B217-36DFAF30EA5D}"/>
                  </a:ext>
                </a:extLst>
              </p:cNvPr>
              <p:cNvSpPr>
                <a:spLocks/>
              </p:cNvSpPr>
              <p:nvPr/>
            </p:nvSpPr>
            <p:spPr bwMode="auto">
              <a:xfrm>
                <a:off x="3159972" y="5740906"/>
                <a:ext cx="258763" cy="498475"/>
              </a:xfrm>
              <a:custGeom>
                <a:avLst/>
                <a:gdLst>
                  <a:gd name="T0" fmla="*/ 69 w 69"/>
                  <a:gd name="T1" fmla="*/ 19 h 132"/>
                  <a:gd name="T2" fmla="*/ 49 w 69"/>
                  <a:gd name="T3" fmla="*/ 0 h 132"/>
                  <a:gd name="T4" fmla="*/ 29 w 69"/>
                  <a:gd name="T5" fmla="*/ 0 h 132"/>
                  <a:gd name="T6" fmla="*/ 28 w 69"/>
                  <a:gd name="T7" fmla="*/ 0 h 132"/>
                  <a:gd name="T8" fmla="*/ 20 w 69"/>
                  <a:gd name="T9" fmla="*/ 0 h 132"/>
                  <a:gd name="T10" fmla="*/ 0 w 69"/>
                  <a:gd name="T11" fmla="*/ 19 h 132"/>
                  <a:gd name="T12" fmla="*/ 0 w 69"/>
                  <a:gd name="T13" fmla="*/ 19 h 132"/>
                  <a:gd name="T14" fmla="*/ 0 w 69"/>
                  <a:gd name="T15" fmla="*/ 58 h 132"/>
                  <a:gd name="T16" fmla="*/ 6 w 69"/>
                  <a:gd name="T17" fmla="*/ 64 h 132"/>
                  <a:gd name="T18" fmla="*/ 13 w 69"/>
                  <a:gd name="T19" fmla="*/ 58 h 132"/>
                  <a:gd name="T20" fmla="*/ 13 w 69"/>
                  <a:gd name="T21" fmla="*/ 35 h 132"/>
                  <a:gd name="T22" fmla="*/ 13 w 69"/>
                  <a:gd name="T23" fmla="*/ 22 h 132"/>
                  <a:gd name="T24" fmla="*/ 16 w 69"/>
                  <a:gd name="T25" fmla="*/ 22 h 132"/>
                  <a:gd name="T26" fmla="*/ 16 w 69"/>
                  <a:gd name="T27" fmla="*/ 37 h 132"/>
                  <a:gd name="T28" fmla="*/ 16 w 69"/>
                  <a:gd name="T29" fmla="*/ 61 h 132"/>
                  <a:gd name="T30" fmla="*/ 16 w 69"/>
                  <a:gd name="T31" fmla="*/ 64 h 132"/>
                  <a:gd name="T32" fmla="*/ 16 w 69"/>
                  <a:gd name="T33" fmla="*/ 124 h 132"/>
                  <a:gd name="T34" fmla="*/ 25 w 69"/>
                  <a:gd name="T35" fmla="*/ 132 h 132"/>
                  <a:gd name="T36" fmla="*/ 33 w 69"/>
                  <a:gd name="T37" fmla="*/ 124 h 132"/>
                  <a:gd name="T38" fmla="*/ 33 w 69"/>
                  <a:gd name="T39" fmla="*/ 64 h 132"/>
                  <a:gd name="T40" fmla="*/ 37 w 69"/>
                  <a:gd name="T41" fmla="*/ 64 h 132"/>
                  <a:gd name="T42" fmla="*/ 37 w 69"/>
                  <a:gd name="T43" fmla="*/ 124 h 132"/>
                  <a:gd name="T44" fmla="*/ 45 w 69"/>
                  <a:gd name="T45" fmla="*/ 132 h 132"/>
                  <a:gd name="T46" fmla="*/ 53 w 69"/>
                  <a:gd name="T47" fmla="*/ 124 h 132"/>
                  <a:gd name="T48" fmla="*/ 53 w 69"/>
                  <a:gd name="T49" fmla="*/ 64 h 132"/>
                  <a:gd name="T50" fmla="*/ 53 w 69"/>
                  <a:gd name="T51" fmla="*/ 61 h 132"/>
                  <a:gd name="T52" fmla="*/ 53 w 69"/>
                  <a:gd name="T53" fmla="*/ 37 h 132"/>
                  <a:gd name="T54" fmla="*/ 53 w 69"/>
                  <a:gd name="T55" fmla="*/ 22 h 132"/>
                  <a:gd name="T56" fmla="*/ 56 w 69"/>
                  <a:gd name="T57" fmla="*/ 22 h 132"/>
                  <a:gd name="T58" fmla="*/ 56 w 69"/>
                  <a:gd name="T59" fmla="*/ 35 h 132"/>
                  <a:gd name="T60" fmla="*/ 56 w 69"/>
                  <a:gd name="T61" fmla="*/ 58 h 132"/>
                  <a:gd name="T62" fmla="*/ 63 w 69"/>
                  <a:gd name="T63" fmla="*/ 64 h 132"/>
                  <a:gd name="T64" fmla="*/ 69 w 69"/>
                  <a:gd name="T65" fmla="*/ 58 h 132"/>
                  <a:gd name="T66" fmla="*/ 69 w 69"/>
                  <a:gd name="T67" fmla="*/ 19 h 132"/>
                  <a:gd name="T68" fmla="*/ 69 w 69"/>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32">
                    <a:moveTo>
                      <a:pt x="69" y="19"/>
                    </a:moveTo>
                    <a:cubicBezTo>
                      <a:pt x="69" y="9"/>
                      <a:pt x="60" y="0"/>
                      <a:pt x="49" y="0"/>
                    </a:cubicBezTo>
                    <a:cubicBezTo>
                      <a:pt x="29" y="0"/>
                      <a:pt x="29" y="0"/>
                      <a:pt x="29" y="0"/>
                    </a:cubicBezTo>
                    <a:cubicBezTo>
                      <a:pt x="28" y="0"/>
                      <a:pt x="28" y="0"/>
                      <a:pt x="28" y="0"/>
                    </a:cubicBezTo>
                    <a:cubicBezTo>
                      <a:pt x="20" y="0"/>
                      <a:pt x="20" y="0"/>
                      <a:pt x="20" y="0"/>
                    </a:cubicBezTo>
                    <a:cubicBezTo>
                      <a:pt x="10" y="0"/>
                      <a:pt x="0" y="9"/>
                      <a:pt x="0" y="19"/>
                    </a:cubicBezTo>
                    <a:cubicBezTo>
                      <a:pt x="0" y="19"/>
                      <a:pt x="0" y="19"/>
                      <a:pt x="0" y="19"/>
                    </a:cubicBezTo>
                    <a:cubicBezTo>
                      <a:pt x="0" y="58"/>
                      <a:pt x="0" y="58"/>
                      <a:pt x="0" y="58"/>
                    </a:cubicBezTo>
                    <a:cubicBezTo>
                      <a:pt x="0" y="62"/>
                      <a:pt x="3" y="64"/>
                      <a:pt x="6" y="64"/>
                    </a:cubicBezTo>
                    <a:cubicBezTo>
                      <a:pt x="10" y="64"/>
                      <a:pt x="13" y="62"/>
                      <a:pt x="13" y="58"/>
                    </a:cubicBezTo>
                    <a:cubicBezTo>
                      <a:pt x="13" y="35"/>
                      <a:pt x="13" y="35"/>
                      <a:pt x="13" y="35"/>
                    </a:cubicBezTo>
                    <a:cubicBezTo>
                      <a:pt x="13" y="22"/>
                      <a:pt x="13" y="22"/>
                      <a:pt x="13" y="22"/>
                    </a:cubicBezTo>
                    <a:cubicBezTo>
                      <a:pt x="16" y="22"/>
                      <a:pt x="16" y="22"/>
                      <a:pt x="16" y="22"/>
                    </a:cubicBezTo>
                    <a:cubicBezTo>
                      <a:pt x="16" y="37"/>
                      <a:pt x="16" y="37"/>
                      <a:pt x="16" y="37"/>
                    </a:cubicBezTo>
                    <a:cubicBezTo>
                      <a:pt x="16" y="61"/>
                      <a:pt x="16" y="61"/>
                      <a:pt x="16" y="61"/>
                    </a:cubicBezTo>
                    <a:cubicBezTo>
                      <a:pt x="16" y="64"/>
                      <a:pt x="16" y="64"/>
                      <a:pt x="16" y="64"/>
                    </a:cubicBezTo>
                    <a:cubicBezTo>
                      <a:pt x="16" y="124"/>
                      <a:pt x="16" y="124"/>
                      <a:pt x="16" y="124"/>
                    </a:cubicBezTo>
                    <a:cubicBezTo>
                      <a:pt x="16" y="129"/>
                      <a:pt x="20" y="132"/>
                      <a:pt x="25" y="132"/>
                    </a:cubicBezTo>
                    <a:cubicBezTo>
                      <a:pt x="29" y="132"/>
                      <a:pt x="33" y="129"/>
                      <a:pt x="33" y="124"/>
                    </a:cubicBezTo>
                    <a:cubicBezTo>
                      <a:pt x="33" y="64"/>
                      <a:pt x="33" y="64"/>
                      <a:pt x="33" y="64"/>
                    </a:cubicBezTo>
                    <a:cubicBezTo>
                      <a:pt x="37" y="64"/>
                      <a:pt x="37" y="64"/>
                      <a:pt x="37" y="64"/>
                    </a:cubicBezTo>
                    <a:cubicBezTo>
                      <a:pt x="37" y="124"/>
                      <a:pt x="37" y="124"/>
                      <a:pt x="37" y="124"/>
                    </a:cubicBezTo>
                    <a:cubicBezTo>
                      <a:pt x="37" y="129"/>
                      <a:pt x="40" y="132"/>
                      <a:pt x="45" y="132"/>
                    </a:cubicBezTo>
                    <a:cubicBezTo>
                      <a:pt x="49" y="132"/>
                      <a:pt x="53" y="129"/>
                      <a:pt x="53" y="124"/>
                    </a:cubicBezTo>
                    <a:cubicBezTo>
                      <a:pt x="53" y="64"/>
                      <a:pt x="53" y="64"/>
                      <a:pt x="53" y="64"/>
                    </a:cubicBezTo>
                    <a:cubicBezTo>
                      <a:pt x="53" y="61"/>
                      <a:pt x="53" y="61"/>
                      <a:pt x="53" y="61"/>
                    </a:cubicBezTo>
                    <a:cubicBezTo>
                      <a:pt x="53" y="37"/>
                      <a:pt x="53" y="37"/>
                      <a:pt x="53" y="37"/>
                    </a:cubicBezTo>
                    <a:cubicBezTo>
                      <a:pt x="53" y="22"/>
                      <a:pt x="53" y="22"/>
                      <a:pt x="53" y="22"/>
                    </a:cubicBezTo>
                    <a:cubicBezTo>
                      <a:pt x="56" y="22"/>
                      <a:pt x="56" y="22"/>
                      <a:pt x="56" y="22"/>
                    </a:cubicBezTo>
                    <a:cubicBezTo>
                      <a:pt x="56" y="35"/>
                      <a:pt x="56" y="35"/>
                      <a:pt x="56" y="35"/>
                    </a:cubicBezTo>
                    <a:cubicBezTo>
                      <a:pt x="56" y="58"/>
                      <a:pt x="56" y="58"/>
                      <a:pt x="56" y="58"/>
                    </a:cubicBezTo>
                    <a:cubicBezTo>
                      <a:pt x="56" y="62"/>
                      <a:pt x="59" y="64"/>
                      <a:pt x="63" y="64"/>
                    </a:cubicBezTo>
                    <a:cubicBezTo>
                      <a:pt x="66" y="64"/>
                      <a:pt x="69" y="62"/>
                      <a:pt x="69" y="58"/>
                    </a:cubicBezTo>
                    <a:cubicBezTo>
                      <a:pt x="69" y="19"/>
                      <a:pt x="69" y="19"/>
                      <a:pt x="69" y="19"/>
                    </a:cubicBezTo>
                    <a:cubicBezTo>
                      <a:pt x="69" y="19"/>
                      <a:pt x="69" y="19"/>
                      <a:pt x="69" y="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8" name="Oval 197">
                <a:extLst>
                  <a:ext uri="{FF2B5EF4-FFF2-40B4-BE49-F238E27FC236}">
                    <a16:creationId xmlns:a16="http://schemas.microsoft.com/office/drawing/2014/main" id="{464874C2-C425-4285-A361-5386F2DD295B}"/>
                  </a:ext>
                </a:extLst>
              </p:cNvPr>
              <p:cNvSpPr>
                <a:spLocks noChangeArrowheads="1"/>
              </p:cNvSpPr>
              <p:nvPr/>
            </p:nvSpPr>
            <p:spPr bwMode="auto">
              <a:xfrm>
                <a:off x="3607647" y="5620256"/>
                <a:ext cx="112713" cy="112713"/>
              </a:xfrm>
              <a:prstGeom prst="ellipse">
                <a:avLst/>
              </a:pr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9" name="Freeform 22">
                <a:extLst>
                  <a:ext uri="{FF2B5EF4-FFF2-40B4-BE49-F238E27FC236}">
                    <a16:creationId xmlns:a16="http://schemas.microsoft.com/office/drawing/2014/main" id="{8B09DCE3-4280-4FFE-A3E5-78DD07B82521}"/>
                  </a:ext>
                </a:extLst>
              </p:cNvPr>
              <p:cNvSpPr>
                <a:spLocks/>
              </p:cNvSpPr>
              <p:nvPr/>
            </p:nvSpPr>
            <p:spPr bwMode="auto">
              <a:xfrm>
                <a:off x="3531447" y="5740906"/>
                <a:ext cx="260350" cy="498475"/>
              </a:xfrm>
              <a:custGeom>
                <a:avLst/>
                <a:gdLst>
                  <a:gd name="T0" fmla="*/ 69 w 69"/>
                  <a:gd name="T1" fmla="*/ 19 h 132"/>
                  <a:gd name="T2" fmla="*/ 49 w 69"/>
                  <a:gd name="T3" fmla="*/ 0 h 132"/>
                  <a:gd name="T4" fmla="*/ 30 w 69"/>
                  <a:gd name="T5" fmla="*/ 0 h 132"/>
                  <a:gd name="T6" fmla="*/ 28 w 69"/>
                  <a:gd name="T7" fmla="*/ 0 h 132"/>
                  <a:gd name="T8" fmla="*/ 20 w 69"/>
                  <a:gd name="T9" fmla="*/ 0 h 132"/>
                  <a:gd name="T10" fmla="*/ 0 w 69"/>
                  <a:gd name="T11" fmla="*/ 19 h 132"/>
                  <a:gd name="T12" fmla="*/ 0 w 69"/>
                  <a:gd name="T13" fmla="*/ 19 h 132"/>
                  <a:gd name="T14" fmla="*/ 0 w 69"/>
                  <a:gd name="T15" fmla="*/ 58 h 132"/>
                  <a:gd name="T16" fmla="*/ 6 w 69"/>
                  <a:gd name="T17" fmla="*/ 64 h 132"/>
                  <a:gd name="T18" fmla="*/ 13 w 69"/>
                  <a:gd name="T19" fmla="*/ 58 h 132"/>
                  <a:gd name="T20" fmla="*/ 13 w 69"/>
                  <a:gd name="T21" fmla="*/ 35 h 132"/>
                  <a:gd name="T22" fmla="*/ 13 w 69"/>
                  <a:gd name="T23" fmla="*/ 22 h 132"/>
                  <a:gd name="T24" fmla="*/ 16 w 69"/>
                  <a:gd name="T25" fmla="*/ 22 h 132"/>
                  <a:gd name="T26" fmla="*/ 16 w 69"/>
                  <a:gd name="T27" fmla="*/ 37 h 132"/>
                  <a:gd name="T28" fmla="*/ 16 w 69"/>
                  <a:gd name="T29" fmla="*/ 61 h 132"/>
                  <a:gd name="T30" fmla="*/ 16 w 69"/>
                  <a:gd name="T31" fmla="*/ 64 h 132"/>
                  <a:gd name="T32" fmla="*/ 16 w 69"/>
                  <a:gd name="T33" fmla="*/ 124 h 132"/>
                  <a:gd name="T34" fmla="*/ 25 w 69"/>
                  <a:gd name="T35" fmla="*/ 132 h 132"/>
                  <a:gd name="T36" fmla="*/ 33 w 69"/>
                  <a:gd name="T37" fmla="*/ 124 h 132"/>
                  <a:gd name="T38" fmla="*/ 33 w 69"/>
                  <a:gd name="T39" fmla="*/ 64 h 132"/>
                  <a:gd name="T40" fmla="*/ 37 w 69"/>
                  <a:gd name="T41" fmla="*/ 64 h 132"/>
                  <a:gd name="T42" fmla="*/ 37 w 69"/>
                  <a:gd name="T43" fmla="*/ 124 h 132"/>
                  <a:gd name="T44" fmla="*/ 45 w 69"/>
                  <a:gd name="T45" fmla="*/ 132 h 132"/>
                  <a:gd name="T46" fmla="*/ 53 w 69"/>
                  <a:gd name="T47" fmla="*/ 124 h 132"/>
                  <a:gd name="T48" fmla="*/ 53 w 69"/>
                  <a:gd name="T49" fmla="*/ 64 h 132"/>
                  <a:gd name="T50" fmla="*/ 53 w 69"/>
                  <a:gd name="T51" fmla="*/ 61 h 132"/>
                  <a:gd name="T52" fmla="*/ 53 w 69"/>
                  <a:gd name="T53" fmla="*/ 37 h 132"/>
                  <a:gd name="T54" fmla="*/ 53 w 69"/>
                  <a:gd name="T55" fmla="*/ 22 h 132"/>
                  <a:gd name="T56" fmla="*/ 57 w 69"/>
                  <a:gd name="T57" fmla="*/ 22 h 132"/>
                  <a:gd name="T58" fmla="*/ 57 w 69"/>
                  <a:gd name="T59" fmla="*/ 35 h 132"/>
                  <a:gd name="T60" fmla="*/ 57 w 69"/>
                  <a:gd name="T61" fmla="*/ 58 h 132"/>
                  <a:gd name="T62" fmla="*/ 63 w 69"/>
                  <a:gd name="T63" fmla="*/ 64 h 132"/>
                  <a:gd name="T64" fmla="*/ 69 w 69"/>
                  <a:gd name="T65" fmla="*/ 58 h 132"/>
                  <a:gd name="T66" fmla="*/ 69 w 69"/>
                  <a:gd name="T67" fmla="*/ 19 h 132"/>
                  <a:gd name="T68" fmla="*/ 69 w 69"/>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32">
                    <a:moveTo>
                      <a:pt x="69" y="19"/>
                    </a:moveTo>
                    <a:cubicBezTo>
                      <a:pt x="69" y="9"/>
                      <a:pt x="60" y="0"/>
                      <a:pt x="49" y="0"/>
                    </a:cubicBezTo>
                    <a:cubicBezTo>
                      <a:pt x="30" y="0"/>
                      <a:pt x="30" y="0"/>
                      <a:pt x="30" y="0"/>
                    </a:cubicBezTo>
                    <a:cubicBezTo>
                      <a:pt x="28" y="0"/>
                      <a:pt x="28" y="0"/>
                      <a:pt x="28" y="0"/>
                    </a:cubicBezTo>
                    <a:cubicBezTo>
                      <a:pt x="20" y="0"/>
                      <a:pt x="20" y="0"/>
                      <a:pt x="20" y="0"/>
                    </a:cubicBezTo>
                    <a:cubicBezTo>
                      <a:pt x="10" y="0"/>
                      <a:pt x="0" y="9"/>
                      <a:pt x="0" y="19"/>
                    </a:cubicBezTo>
                    <a:cubicBezTo>
                      <a:pt x="0" y="19"/>
                      <a:pt x="0" y="19"/>
                      <a:pt x="0" y="19"/>
                    </a:cubicBezTo>
                    <a:cubicBezTo>
                      <a:pt x="0" y="58"/>
                      <a:pt x="0" y="58"/>
                      <a:pt x="0" y="58"/>
                    </a:cubicBezTo>
                    <a:cubicBezTo>
                      <a:pt x="0" y="62"/>
                      <a:pt x="3" y="64"/>
                      <a:pt x="6" y="64"/>
                    </a:cubicBezTo>
                    <a:cubicBezTo>
                      <a:pt x="10" y="64"/>
                      <a:pt x="13" y="62"/>
                      <a:pt x="13" y="58"/>
                    </a:cubicBezTo>
                    <a:cubicBezTo>
                      <a:pt x="13" y="35"/>
                      <a:pt x="13" y="35"/>
                      <a:pt x="13" y="35"/>
                    </a:cubicBezTo>
                    <a:cubicBezTo>
                      <a:pt x="13" y="22"/>
                      <a:pt x="13" y="22"/>
                      <a:pt x="13" y="22"/>
                    </a:cubicBezTo>
                    <a:cubicBezTo>
                      <a:pt x="16" y="22"/>
                      <a:pt x="16" y="22"/>
                      <a:pt x="16" y="22"/>
                    </a:cubicBezTo>
                    <a:cubicBezTo>
                      <a:pt x="16" y="37"/>
                      <a:pt x="16" y="37"/>
                      <a:pt x="16" y="37"/>
                    </a:cubicBezTo>
                    <a:cubicBezTo>
                      <a:pt x="16" y="61"/>
                      <a:pt x="16" y="61"/>
                      <a:pt x="16" y="61"/>
                    </a:cubicBezTo>
                    <a:cubicBezTo>
                      <a:pt x="16" y="64"/>
                      <a:pt x="16" y="64"/>
                      <a:pt x="16" y="64"/>
                    </a:cubicBezTo>
                    <a:cubicBezTo>
                      <a:pt x="16" y="124"/>
                      <a:pt x="16" y="124"/>
                      <a:pt x="16" y="124"/>
                    </a:cubicBezTo>
                    <a:cubicBezTo>
                      <a:pt x="16" y="129"/>
                      <a:pt x="20" y="132"/>
                      <a:pt x="25" y="132"/>
                    </a:cubicBezTo>
                    <a:cubicBezTo>
                      <a:pt x="30" y="132"/>
                      <a:pt x="33" y="129"/>
                      <a:pt x="33" y="124"/>
                    </a:cubicBezTo>
                    <a:cubicBezTo>
                      <a:pt x="33" y="64"/>
                      <a:pt x="33" y="64"/>
                      <a:pt x="33" y="64"/>
                    </a:cubicBezTo>
                    <a:cubicBezTo>
                      <a:pt x="37" y="64"/>
                      <a:pt x="37" y="64"/>
                      <a:pt x="37" y="64"/>
                    </a:cubicBezTo>
                    <a:cubicBezTo>
                      <a:pt x="37" y="124"/>
                      <a:pt x="37" y="124"/>
                      <a:pt x="37" y="124"/>
                    </a:cubicBezTo>
                    <a:cubicBezTo>
                      <a:pt x="37" y="129"/>
                      <a:pt x="40" y="132"/>
                      <a:pt x="45" y="132"/>
                    </a:cubicBezTo>
                    <a:cubicBezTo>
                      <a:pt x="49" y="132"/>
                      <a:pt x="53" y="129"/>
                      <a:pt x="53" y="124"/>
                    </a:cubicBezTo>
                    <a:cubicBezTo>
                      <a:pt x="53" y="64"/>
                      <a:pt x="53" y="64"/>
                      <a:pt x="53" y="64"/>
                    </a:cubicBezTo>
                    <a:cubicBezTo>
                      <a:pt x="53" y="61"/>
                      <a:pt x="53" y="61"/>
                      <a:pt x="53" y="61"/>
                    </a:cubicBezTo>
                    <a:cubicBezTo>
                      <a:pt x="53" y="37"/>
                      <a:pt x="53" y="37"/>
                      <a:pt x="53" y="37"/>
                    </a:cubicBezTo>
                    <a:cubicBezTo>
                      <a:pt x="53" y="22"/>
                      <a:pt x="53" y="22"/>
                      <a:pt x="53" y="22"/>
                    </a:cubicBezTo>
                    <a:cubicBezTo>
                      <a:pt x="57" y="22"/>
                      <a:pt x="57" y="22"/>
                      <a:pt x="57" y="22"/>
                    </a:cubicBezTo>
                    <a:cubicBezTo>
                      <a:pt x="57" y="35"/>
                      <a:pt x="57" y="35"/>
                      <a:pt x="57" y="35"/>
                    </a:cubicBezTo>
                    <a:cubicBezTo>
                      <a:pt x="57" y="58"/>
                      <a:pt x="57" y="58"/>
                      <a:pt x="57" y="58"/>
                    </a:cubicBezTo>
                    <a:cubicBezTo>
                      <a:pt x="57" y="62"/>
                      <a:pt x="59" y="64"/>
                      <a:pt x="63" y="64"/>
                    </a:cubicBezTo>
                    <a:cubicBezTo>
                      <a:pt x="66" y="64"/>
                      <a:pt x="69" y="62"/>
                      <a:pt x="69" y="58"/>
                    </a:cubicBezTo>
                    <a:cubicBezTo>
                      <a:pt x="69" y="19"/>
                      <a:pt x="69" y="19"/>
                      <a:pt x="69" y="19"/>
                    </a:cubicBezTo>
                    <a:cubicBezTo>
                      <a:pt x="69" y="19"/>
                      <a:pt x="69" y="19"/>
                      <a:pt x="69" y="19"/>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00" name="Oval 199">
                <a:extLst>
                  <a:ext uri="{FF2B5EF4-FFF2-40B4-BE49-F238E27FC236}">
                    <a16:creationId xmlns:a16="http://schemas.microsoft.com/office/drawing/2014/main" id="{0840DA89-971F-4795-8F58-33D07DC65177}"/>
                  </a:ext>
                </a:extLst>
              </p:cNvPr>
              <p:cNvSpPr>
                <a:spLocks noChangeArrowheads="1"/>
              </p:cNvSpPr>
              <p:nvPr/>
            </p:nvSpPr>
            <p:spPr bwMode="auto">
              <a:xfrm>
                <a:off x="3979122" y="5620256"/>
                <a:ext cx="112713" cy="112713"/>
              </a:xfrm>
              <a:prstGeom prst="ellipse">
                <a:avLst/>
              </a:pr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01" name="Freeform 24">
                <a:extLst>
                  <a:ext uri="{FF2B5EF4-FFF2-40B4-BE49-F238E27FC236}">
                    <a16:creationId xmlns:a16="http://schemas.microsoft.com/office/drawing/2014/main" id="{B62B056B-4B4C-4EBA-B60A-6FAAE106B793}"/>
                  </a:ext>
                </a:extLst>
              </p:cNvPr>
              <p:cNvSpPr>
                <a:spLocks/>
              </p:cNvSpPr>
              <p:nvPr/>
            </p:nvSpPr>
            <p:spPr bwMode="auto">
              <a:xfrm>
                <a:off x="3904510" y="5740906"/>
                <a:ext cx="258763" cy="498475"/>
              </a:xfrm>
              <a:custGeom>
                <a:avLst/>
                <a:gdLst>
                  <a:gd name="T0" fmla="*/ 69 w 69"/>
                  <a:gd name="T1" fmla="*/ 19 h 132"/>
                  <a:gd name="T2" fmla="*/ 50 w 69"/>
                  <a:gd name="T3" fmla="*/ 0 h 132"/>
                  <a:gd name="T4" fmla="*/ 30 w 69"/>
                  <a:gd name="T5" fmla="*/ 0 h 132"/>
                  <a:gd name="T6" fmla="*/ 28 w 69"/>
                  <a:gd name="T7" fmla="*/ 0 h 132"/>
                  <a:gd name="T8" fmla="*/ 20 w 69"/>
                  <a:gd name="T9" fmla="*/ 0 h 132"/>
                  <a:gd name="T10" fmla="*/ 0 w 69"/>
                  <a:gd name="T11" fmla="*/ 19 h 132"/>
                  <a:gd name="T12" fmla="*/ 0 w 69"/>
                  <a:gd name="T13" fmla="*/ 19 h 132"/>
                  <a:gd name="T14" fmla="*/ 0 w 69"/>
                  <a:gd name="T15" fmla="*/ 58 h 132"/>
                  <a:gd name="T16" fmla="*/ 7 w 69"/>
                  <a:gd name="T17" fmla="*/ 64 h 132"/>
                  <a:gd name="T18" fmla="*/ 13 w 69"/>
                  <a:gd name="T19" fmla="*/ 58 h 132"/>
                  <a:gd name="T20" fmla="*/ 13 w 69"/>
                  <a:gd name="T21" fmla="*/ 35 h 132"/>
                  <a:gd name="T22" fmla="*/ 13 w 69"/>
                  <a:gd name="T23" fmla="*/ 22 h 132"/>
                  <a:gd name="T24" fmla="*/ 16 w 69"/>
                  <a:gd name="T25" fmla="*/ 22 h 132"/>
                  <a:gd name="T26" fmla="*/ 16 w 69"/>
                  <a:gd name="T27" fmla="*/ 37 h 132"/>
                  <a:gd name="T28" fmla="*/ 16 w 69"/>
                  <a:gd name="T29" fmla="*/ 61 h 132"/>
                  <a:gd name="T30" fmla="*/ 16 w 69"/>
                  <a:gd name="T31" fmla="*/ 64 h 132"/>
                  <a:gd name="T32" fmla="*/ 16 w 69"/>
                  <a:gd name="T33" fmla="*/ 124 h 132"/>
                  <a:gd name="T34" fmla="*/ 25 w 69"/>
                  <a:gd name="T35" fmla="*/ 132 h 132"/>
                  <a:gd name="T36" fmla="*/ 33 w 69"/>
                  <a:gd name="T37" fmla="*/ 124 h 132"/>
                  <a:gd name="T38" fmla="*/ 33 w 69"/>
                  <a:gd name="T39" fmla="*/ 64 h 132"/>
                  <a:gd name="T40" fmla="*/ 37 w 69"/>
                  <a:gd name="T41" fmla="*/ 64 h 132"/>
                  <a:gd name="T42" fmla="*/ 37 w 69"/>
                  <a:gd name="T43" fmla="*/ 124 h 132"/>
                  <a:gd name="T44" fmla="*/ 45 w 69"/>
                  <a:gd name="T45" fmla="*/ 132 h 132"/>
                  <a:gd name="T46" fmla="*/ 53 w 69"/>
                  <a:gd name="T47" fmla="*/ 124 h 132"/>
                  <a:gd name="T48" fmla="*/ 53 w 69"/>
                  <a:gd name="T49" fmla="*/ 64 h 132"/>
                  <a:gd name="T50" fmla="*/ 53 w 69"/>
                  <a:gd name="T51" fmla="*/ 61 h 132"/>
                  <a:gd name="T52" fmla="*/ 53 w 69"/>
                  <a:gd name="T53" fmla="*/ 37 h 132"/>
                  <a:gd name="T54" fmla="*/ 53 w 69"/>
                  <a:gd name="T55" fmla="*/ 22 h 132"/>
                  <a:gd name="T56" fmla="*/ 57 w 69"/>
                  <a:gd name="T57" fmla="*/ 22 h 132"/>
                  <a:gd name="T58" fmla="*/ 57 w 69"/>
                  <a:gd name="T59" fmla="*/ 35 h 132"/>
                  <a:gd name="T60" fmla="*/ 57 w 69"/>
                  <a:gd name="T61" fmla="*/ 58 h 132"/>
                  <a:gd name="T62" fmla="*/ 63 w 69"/>
                  <a:gd name="T63" fmla="*/ 64 h 132"/>
                  <a:gd name="T64" fmla="*/ 69 w 69"/>
                  <a:gd name="T65" fmla="*/ 58 h 132"/>
                  <a:gd name="T66" fmla="*/ 69 w 69"/>
                  <a:gd name="T67" fmla="*/ 19 h 132"/>
                  <a:gd name="T68" fmla="*/ 69 w 69"/>
                  <a:gd name="T69"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132">
                    <a:moveTo>
                      <a:pt x="69" y="19"/>
                    </a:moveTo>
                    <a:cubicBezTo>
                      <a:pt x="69" y="9"/>
                      <a:pt x="60" y="0"/>
                      <a:pt x="50" y="0"/>
                    </a:cubicBezTo>
                    <a:cubicBezTo>
                      <a:pt x="30" y="0"/>
                      <a:pt x="30" y="0"/>
                      <a:pt x="30" y="0"/>
                    </a:cubicBezTo>
                    <a:cubicBezTo>
                      <a:pt x="28" y="0"/>
                      <a:pt x="28" y="0"/>
                      <a:pt x="28" y="0"/>
                    </a:cubicBezTo>
                    <a:cubicBezTo>
                      <a:pt x="20" y="0"/>
                      <a:pt x="20" y="0"/>
                      <a:pt x="20" y="0"/>
                    </a:cubicBezTo>
                    <a:cubicBezTo>
                      <a:pt x="10" y="0"/>
                      <a:pt x="0" y="9"/>
                      <a:pt x="0" y="19"/>
                    </a:cubicBezTo>
                    <a:cubicBezTo>
                      <a:pt x="0" y="19"/>
                      <a:pt x="0" y="19"/>
                      <a:pt x="0" y="19"/>
                    </a:cubicBezTo>
                    <a:cubicBezTo>
                      <a:pt x="0" y="58"/>
                      <a:pt x="0" y="58"/>
                      <a:pt x="0" y="58"/>
                    </a:cubicBezTo>
                    <a:cubicBezTo>
                      <a:pt x="0" y="62"/>
                      <a:pt x="3" y="64"/>
                      <a:pt x="7" y="64"/>
                    </a:cubicBezTo>
                    <a:cubicBezTo>
                      <a:pt x="11" y="64"/>
                      <a:pt x="13" y="62"/>
                      <a:pt x="13" y="58"/>
                    </a:cubicBezTo>
                    <a:cubicBezTo>
                      <a:pt x="13" y="35"/>
                      <a:pt x="13" y="35"/>
                      <a:pt x="13" y="35"/>
                    </a:cubicBezTo>
                    <a:cubicBezTo>
                      <a:pt x="13" y="22"/>
                      <a:pt x="13" y="22"/>
                      <a:pt x="13" y="22"/>
                    </a:cubicBezTo>
                    <a:cubicBezTo>
                      <a:pt x="16" y="22"/>
                      <a:pt x="16" y="22"/>
                      <a:pt x="16" y="22"/>
                    </a:cubicBezTo>
                    <a:cubicBezTo>
                      <a:pt x="16" y="37"/>
                      <a:pt x="16" y="37"/>
                      <a:pt x="16" y="37"/>
                    </a:cubicBezTo>
                    <a:cubicBezTo>
                      <a:pt x="16" y="61"/>
                      <a:pt x="16" y="61"/>
                      <a:pt x="16" y="61"/>
                    </a:cubicBezTo>
                    <a:cubicBezTo>
                      <a:pt x="16" y="64"/>
                      <a:pt x="16" y="64"/>
                      <a:pt x="16" y="64"/>
                    </a:cubicBezTo>
                    <a:cubicBezTo>
                      <a:pt x="16" y="124"/>
                      <a:pt x="16" y="124"/>
                      <a:pt x="16" y="124"/>
                    </a:cubicBezTo>
                    <a:cubicBezTo>
                      <a:pt x="16" y="129"/>
                      <a:pt x="20" y="132"/>
                      <a:pt x="25" y="132"/>
                    </a:cubicBezTo>
                    <a:cubicBezTo>
                      <a:pt x="30" y="132"/>
                      <a:pt x="33" y="129"/>
                      <a:pt x="33" y="124"/>
                    </a:cubicBezTo>
                    <a:cubicBezTo>
                      <a:pt x="33" y="64"/>
                      <a:pt x="33" y="64"/>
                      <a:pt x="33" y="64"/>
                    </a:cubicBezTo>
                    <a:cubicBezTo>
                      <a:pt x="37" y="64"/>
                      <a:pt x="37" y="64"/>
                      <a:pt x="37" y="64"/>
                    </a:cubicBezTo>
                    <a:cubicBezTo>
                      <a:pt x="37" y="124"/>
                      <a:pt x="37" y="124"/>
                      <a:pt x="37" y="124"/>
                    </a:cubicBezTo>
                    <a:cubicBezTo>
                      <a:pt x="37" y="129"/>
                      <a:pt x="40" y="132"/>
                      <a:pt x="45" y="132"/>
                    </a:cubicBezTo>
                    <a:cubicBezTo>
                      <a:pt x="50" y="132"/>
                      <a:pt x="53" y="129"/>
                      <a:pt x="53" y="124"/>
                    </a:cubicBezTo>
                    <a:cubicBezTo>
                      <a:pt x="53" y="64"/>
                      <a:pt x="53" y="64"/>
                      <a:pt x="53" y="64"/>
                    </a:cubicBezTo>
                    <a:cubicBezTo>
                      <a:pt x="53" y="61"/>
                      <a:pt x="53" y="61"/>
                      <a:pt x="53" y="61"/>
                    </a:cubicBezTo>
                    <a:cubicBezTo>
                      <a:pt x="53" y="37"/>
                      <a:pt x="53" y="37"/>
                      <a:pt x="53" y="37"/>
                    </a:cubicBezTo>
                    <a:cubicBezTo>
                      <a:pt x="53" y="22"/>
                      <a:pt x="53" y="22"/>
                      <a:pt x="53" y="22"/>
                    </a:cubicBezTo>
                    <a:cubicBezTo>
                      <a:pt x="57" y="22"/>
                      <a:pt x="57" y="22"/>
                      <a:pt x="57" y="22"/>
                    </a:cubicBezTo>
                    <a:cubicBezTo>
                      <a:pt x="57" y="35"/>
                      <a:pt x="57" y="35"/>
                      <a:pt x="57" y="35"/>
                    </a:cubicBezTo>
                    <a:cubicBezTo>
                      <a:pt x="57" y="58"/>
                      <a:pt x="57" y="58"/>
                      <a:pt x="57" y="58"/>
                    </a:cubicBezTo>
                    <a:cubicBezTo>
                      <a:pt x="57" y="62"/>
                      <a:pt x="59" y="64"/>
                      <a:pt x="63" y="64"/>
                    </a:cubicBezTo>
                    <a:cubicBezTo>
                      <a:pt x="66" y="64"/>
                      <a:pt x="69" y="62"/>
                      <a:pt x="69" y="58"/>
                    </a:cubicBezTo>
                    <a:cubicBezTo>
                      <a:pt x="69" y="19"/>
                      <a:pt x="69" y="19"/>
                      <a:pt x="69" y="19"/>
                    </a:cubicBezTo>
                    <a:cubicBezTo>
                      <a:pt x="69" y="19"/>
                      <a:pt x="69" y="19"/>
                      <a:pt x="69" y="19"/>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202" name="Group 201">
              <a:extLst>
                <a:ext uri="{FF2B5EF4-FFF2-40B4-BE49-F238E27FC236}">
                  <a16:creationId xmlns:a16="http://schemas.microsoft.com/office/drawing/2014/main" id="{4D9CEBE8-7E3F-41AA-BC47-6C917A27351A}"/>
                </a:ext>
              </a:extLst>
            </p:cNvPr>
            <p:cNvGrpSpPr/>
            <p:nvPr/>
          </p:nvGrpSpPr>
          <p:grpSpPr>
            <a:xfrm>
              <a:off x="7148758" y="3899986"/>
              <a:ext cx="3286028" cy="555788"/>
              <a:chOff x="6855788" y="5672963"/>
              <a:chExt cx="3641725" cy="615950"/>
            </a:xfrm>
          </p:grpSpPr>
          <p:sp>
            <p:nvSpPr>
              <p:cNvPr id="203" name="Oval 202">
                <a:extLst>
                  <a:ext uri="{FF2B5EF4-FFF2-40B4-BE49-F238E27FC236}">
                    <a16:creationId xmlns:a16="http://schemas.microsoft.com/office/drawing/2014/main" id="{C1986726-501F-470A-ABB7-DADD84C76D95}"/>
                  </a:ext>
                </a:extLst>
              </p:cNvPr>
              <p:cNvSpPr>
                <a:spLocks noChangeArrowheads="1"/>
              </p:cNvSpPr>
              <p:nvPr/>
            </p:nvSpPr>
            <p:spPr bwMode="auto">
              <a:xfrm>
                <a:off x="6943101" y="5672963"/>
                <a:ext cx="112713" cy="1095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04" name="Freeform 26">
                <a:extLst>
                  <a:ext uri="{FF2B5EF4-FFF2-40B4-BE49-F238E27FC236}">
                    <a16:creationId xmlns:a16="http://schemas.microsoft.com/office/drawing/2014/main" id="{9420CA0D-615B-4069-A8C9-52023D5962AF}"/>
                  </a:ext>
                </a:extLst>
              </p:cNvPr>
              <p:cNvSpPr>
                <a:spLocks/>
              </p:cNvSpPr>
              <p:nvPr/>
            </p:nvSpPr>
            <p:spPr bwMode="auto">
              <a:xfrm>
                <a:off x="6855788" y="5790438"/>
                <a:ext cx="287338" cy="498475"/>
              </a:xfrm>
              <a:custGeom>
                <a:avLst/>
                <a:gdLst>
                  <a:gd name="T0" fmla="*/ 75 w 76"/>
                  <a:gd name="T1" fmla="*/ 51 h 132"/>
                  <a:gd name="T2" fmla="*/ 64 w 76"/>
                  <a:gd name="T3" fmla="*/ 15 h 132"/>
                  <a:gd name="T4" fmla="*/ 63 w 76"/>
                  <a:gd name="T5" fmla="*/ 14 h 132"/>
                  <a:gd name="T6" fmla="*/ 45 w 76"/>
                  <a:gd name="T7" fmla="*/ 0 h 132"/>
                  <a:gd name="T8" fmla="*/ 39 w 76"/>
                  <a:gd name="T9" fmla="*/ 0 h 132"/>
                  <a:gd name="T10" fmla="*/ 37 w 76"/>
                  <a:gd name="T11" fmla="*/ 0 h 132"/>
                  <a:gd name="T12" fmla="*/ 31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2 w 76"/>
                  <a:gd name="T25" fmla="*/ 20 h 132"/>
                  <a:gd name="T26" fmla="*/ 25 w 76"/>
                  <a:gd name="T27" fmla="*/ 20 h 132"/>
                  <a:gd name="T28" fmla="*/ 6 w 76"/>
                  <a:gd name="T29" fmla="*/ 79 h 132"/>
                  <a:gd name="T30" fmla="*/ 21 w 76"/>
                  <a:gd name="T31" fmla="*/ 79 h 132"/>
                  <a:gd name="T32" fmla="*/ 21 w 76"/>
                  <a:gd name="T33" fmla="*/ 125 h 132"/>
                  <a:gd name="T34" fmla="*/ 29 w 76"/>
                  <a:gd name="T35" fmla="*/ 132 h 132"/>
                  <a:gd name="T36" fmla="*/ 35 w 76"/>
                  <a:gd name="T37" fmla="*/ 125 h 132"/>
                  <a:gd name="T38" fmla="*/ 35 w 76"/>
                  <a:gd name="T39" fmla="*/ 79 h 132"/>
                  <a:gd name="T40" fmla="*/ 41 w 76"/>
                  <a:gd name="T41" fmla="*/ 79 h 132"/>
                  <a:gd name="T42" fmla="*/ 41 w 76"/>
                  <a:gd name="T43" fmla="*/ 125 h 132"/>
                  <a:gd name="T44" fmla="*/ 47 w 76"/>
                  <a:gd name="T45" fmla="*/ 132 h 132"/>
                  <a:gd name="T46" fmla="*/ 54 w 76"/>
                  <a:gd name="T47" fmla="*/ 125 h 132"/>
                  <a:gd name="T48" fmla="*/ 54 w 76"/>
                  <a:gd name="T49" fmla="*/ 79 h 132"/>
                  <a:gd name="T50" fmla="*/ 69 w 76"/>
                  <a:gd name="T51" fmla="*/ 79 h 132"/>
                  <a:gd name="T52" fmla="*/ 50 w 76"/>
                  <a:gd name="T53" fmla="*/ 20 h 132"/>
                  <a:gd name="T54" fmla="*/ 53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3" y="14"/>
                      <a:pt x="63" y="14"/>
                      <a:pt x="63" y="14"/>
                    </a:cubicBezTo>
                    <a:cubicBezTo>
                      <a:pt x="59" y="3"/>
                      <a:pt x="49" y="0"/>
                      <a:pt x="45" y="0"/>
                    </a:cubicBezTo>
                    <a:cubicBezTo>
                      <a:pt x="41" y="0"/>
                      <a:pt x="42" y="0"/>
                      <a:pt x="39" y="0"/>
                    </a:cubicBezTo>
                    <a:cubicBezTo>
                      <a:pt x="38" y="0"/>
                      <a:pt x="37" y="0"/>
                      <a:pt x="37" y="0"/>
                    </a:cubicBezTo>
                    <a:cubicBezTo>
                      <a:pt x="33" y="0"/>
                      <a:pt x="34" y="0"/>
                      <a:pt x="31" y="0"/>
                    </a:cubicBezTo>
                    <a:cubicBezTo>
                      <a:pt x="27" y="0"/>
                      <a:pt x="17" y="3"/>
                      <a:pt x="13" y="14"/>
                    </a:cubicBezTo>
                    <a:cubicBezTo>
                      <a:pt x="12" y="15"/>
                      <a:pt x="12" y="15"/>
                      <a:pt x="12" y="15"/>
                    </a:cubicBezTo>
                    <a:cubicBezTo>
                      <a:pt x="1" y="51"/>
                      <a:pt x="1" y="51"/>
                      <a:pt x="1" y="51"/>
                    </a:cubicBezTo>
                    <a:cubicBezTo>
                      <a:pt x="0" y="54"/>
                      <a:pt x="1" y="57"/>
                      <a:pt x="4" y="58"/>
                    </a:cubicBezTo>
                    <a:cubicBezTo>
                      <a:pt x="7" y="59"/>
                      <a:pt x="10" y="57"/>
                      <a:pt x="12" y="55"/>
                    </a:cubicBezTo>
                    <a:cubicBezTo>
                      <a:pt x="22" y="20"/>
                      <a:pt x="22" y="20"/>
                      <a:pt x="22" y="20"/>
                    </a:cubicBezTo>
                    <a:cubicBezTo>
                      <a:pt x="25" y="20"/>
                      <a:pt x="25" y="20"/>
                      <a:pt x="25" y="20"/>
                    </a:cubicBezTo>
                    <a:cubicBezTo>
                      <a:pt x="6" y="79"/>
                      <a:pt x="6" y="79"/>
                      <a:pt x="6" y="79"/>
                    </a:cubicBezTo>
                    <a:cubicBezTo>
                      <a:pt x="21" y="79"/>
                      <a:pt x="21" y="79"/>
                      <a:pt x="21" y="79"/>
                    </a:cubicBezTo>
                    <a:cubicBezTo>
                      <a:pt x="21" y="125"/>
                      <a:pt x="21" y="125"/>
                      <a:pt x="21" y="125"/>
                    </a:cubicBezTo>
                    <a:cubicBezTo>
                      <a:pt x="21" y="129"/>
                      <a:pt x="25" y="132"/>
                      <a:pt x="29" y="132"/>
                    </a:cubicBezTo>
                    <a:cubicBezTo>
                      <a:pt x="33" y="132"/>
                      <a:pt x="35" y="129"/>
                      <a:pt x="35" y="125"/>
                    </a:cubicBezTo>
                    <a:cubicBezTo>
                      <a:pt x="35" y="79"/>
                      <a:pt x="35" y="79"/>
                      <a:pt x="35" y="79"/>
                    </a:cubicBezTo>
                    <a:cubicBezTo>
                      <a:pt x="41" y="79"/>
                      <a:pt x="41" y="79"/>
                      <a:pt x="41" y="79"/>
                    </a:cubicBezTo>
                    <a:cubicBezTo>
                      <a:pt x="41" y="125"/>
                      <a:pt x="41" y="125"/>
                      <a:pt x="41" y="125"/>
                    </a:cubicBezTo>
                    <a:cubicBezTo>
                      <a:pt x="41" y="129"/>
                      <a:pt x="43" y="132"/>
                      <a:pt x="47" y="132"/>
                    </a:cubicBezTo>
                    <a:cubicBezTo>
                      <a:pt x="51" y="132"/>
                      <a:pt x="54" y="129"/>
                      <a:pt x="54" y="125"/>
                    </a:cubicBezTo>
                    <a:cubicBezTo>
                      <a:pt x="54" y="79"/>
                      <a:pt x="54" y="79"/>
                      <a:pt x="54" y="79"/>
                    </a:cubicBezTo>
                    <a:cubicBezTo>
                      <a:pt x="69" y="79"/>
                      <a:pt x="69" y="79"/>
                      <a:pt x="69" y="79"/>
                    </a:cubicBezTo>
                    <a:cubicBezTo>
                      <a:pt x="50" y="20"/>
                      <a:pt x="50" y="20"/>
                      <a:pt x="50" y="20"/>
                    </a:cubicBezTo>
                    <a:cubicBezTo>
                      <a:pt x="53" y="20"/>
                      <a:pt x="53" y="20"/>
                      <a:pt x="53" y="20"/>
                    </a:cubicBezTo>
                    <a:cubicBezTo>
                      <a:pt x="64" y="55"/>
                      <a:pt x="64" y="55"/>
                      <a:pt x="64" y="55"/>
                    </a:cubicBezTo>
                    <a:cubicBezTo>
                      <a:pt x="65" y="57"/>
                      <a:pt x="69" y="59"/>
                      <a:pt x="72" y="58"/>
                    </a:cubicBezTo>
                    <a:cubicBezTo>
                      <a:pt x="74" y="57"/>
                      <a:pt x="76" y="54"/>
                      <a:pt x="75"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05" name="Oval 204">
                <a:extLst>
                  <a:ext uri="{FF2B5EF4-FFF2-40B4-BE49-F238E27FC236}">
                    <a16:creationId xmlns:a16="http://schemas.microsoft.com/office/drawing/2014/main" id="{6C892359-3663-48C4-ADCA-ECDD19EC3026}"/>
                  </a:ext>
                </a:extLst>
              </p:cNvPr>
              <p:cNvSpPr>
                <a:spLocks noChangeArrowheads="1"/>
              </p:cNvSpPr>
              <p:nvPr/>
            </p:nvSpPr>
            <p:spPr bwMode="auto">
              <a:xfrm>
                <a:off x="7316163" y="5672963"/>
                <a:ext cx="112713" cy="1095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06" name="Freeform 28">
                <a:extLst>
                  <a:ext uri="{FF2B5EF4-FFF2-40B4-BE49-F238E27FC236}">
                    <a16:creationId xmlns:a16="http://schemas.microsoft.com/office/drawing/2014/main" id="{67C8489C-333E-4EC4-BAA2-AF7FE5C620B3}"/>
                  </a:ext>
                </a:extLst>
              </p:cNvPr>
              <p:cNvSpPr>
                <a:spLocks/>
              </p:cNvSpPr>
              <p:nvPr/>
            </p:nvSpPr>
            <p:spPr bwMode="auto">
              <a:xfrm>
                <a:off x="7228851" y="5790438"/>
                <a:ext cx="285750" cy="498475"/>
              </a:xfrm>
              <a:custGeom>
                <a:avLst/>
                <a:gdLst>
                  <a:gd name="T0" fmla="*/ 75 w 76"/>
                  <a:gd name="T1" fmla="*/ 51 h 132"/>
                  <a:gd name="T2" fmla="*/ 64 w 76"/>
                  <a:gd name="T3" fmla="*/ 15 h 132"/>
                  <a:gd name="T4" fmla="*/ 64 w 76"/>
                  <a:gd name="T5" fmla="*/ 14 h 132"/>
                  <a:gd name="T6" fmla="*/ 45 w 76"/>
                  <a:gd name="T7" fmla="*/ 0 h 132"/>
                  <a:gd name="T8" fmla="*/ 40 w 76"/>
                  <a:gd name="T9" fmla="*/ 0 h 132"/>
                  <a:gd name="T10" fmla="*/ 37 w 76"/>
                  <a:gd name="T11" fmla="*/ 0 h 132"/>
                  <a:gd name="T12" fmla="*/ 32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3 w 76"/>
                  <a:gd name="T25" fmla="*/ 20 h 132"/>
                  <a:gd name="T26" fmla="*/ 26 w 76"/>
                  <a:gd name="T27" fmla="*/ 20 h 132"/>
                  <a:gd name="T28" fmla="*/ 7 w 76"/>
                  <a:gd name="T29" fmla="*/ 79 h 132"/>
                  <a:gd name="T30" fmla="*/ 22 w 76"/>
                  <a:gd name="T31" fmla="*/ 79 h 132"/>
                  <a:gd name="T32" fmla="*/ 22 w 76"/>
                  <a:gd name="T33" fmla="*/ 125 h 132"/>
                  <a:gd name="T34" fmla="*/ 29 w 76"/>
                  <a:gd name="T35" fmla="*/ 132 h 132"/>
                  <a:gd name="T36" fmla="*/ 36 w 76"/>
                  <a:gd name="T37" fmla="*/ 125 h 132"/>
                  <a:gd name="T38" fmla="*/ 36 w 76"/>
                  <a:gd name="T39" fmla="*/ 79 h 132"/>
                  <a:gd name="T40" fmla="*/ 41 w 76"/>
                  <a:gd name="T41" fmla="*/ 79 h 132"/>
                  <a:gd name="T42" fmla="*/ 41 w 76"/>
                  <a:gd name="T43" fmla="*/ 125 h 132"/>
                  <a:gd name="T44" fmla="*/ 48 w 76"/>
                  <a:gd name="T45" fmla="*/ 132 h 132"/>
                  <a:gd name="T46" fmla="*/ 55 w 76"/>
                  <a:gd name="T47" fmla="*/ 125 h 132"/>
                  <a:gd name="T48" fmla="*/ 55 w 76"/>
                  <a:gd name="T49" fmla="*/ 79 h 132"/>
                  <a:gd name="T50" fmla="*/ 70 w 76"/>
                  <a:gd name="T51" fmla="*/ 79 h 132"/>
                  <a:gd name="T52" fmla="*/ 51 w 76"/>
                  <a:gd name="T53" fmla="*/ 20 h 132"/>
                  <a:gd name="T54" fmla="*/ 54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4" y="14"/>
                      <a:pt x="64" y="14"/>
                      <a:pt x="64" y="14"/>
                    </a:cubicBezTo>
                    <a:cubicBezTo>
                      <a:pt x="60" y="3"/>
                      <a:pt x="49" y="0"/>
                      <a:pt x="45" y="0"/>
                    </a:cubicBezTo>
                    <a:cubicBezTo>
                      <a:pt x="42" y="0"/>
                      <a:pt x="43" y="0"/>
                      <a:pt x="40" y="0"/>
                    </a:cubicBezTo>
                    <a:cubicBezTo>
                      <a:pt x="39" y="0"/>
                      <a:pt x="38" y="0"/>
                      <a:pt x="37" y="0"/>
                    </a:cubicBezTo>
                    <a:cubicBezTo>
                      <a:pt x="34" y="0"/>
                      <a:pt x="35" y="0"/>
                      <a:pt x="32" y="0"/>
                    </a:cubicBezTo>
                    <a:cubicBezTo>
                      <a:pt x="28" y="0"/>
                      <a:pt x="17" y="3"/>
                      <a:pt x="13" y="14"/>
                    </a:cubicBezTo>
                    <a:cubicBezTo>
                      <a:pt x="12" y="15"/>
                      <a:pt x="12" y="15"/>
                      <a:pt x="12" y="15"/>
                    </a:cubicBezTo>
                    <a:cubicBezTo>
                      <a:pt x="1" y="51"/>
                      <a:pt x="1" y="51"/>
                      <a:pt x="1" y="51"/>
                    </a:cubicBezTo>
                    <a:cubicBezTo>
                      <a:pt x="0" y="54"/>
                      <a:pt x="2" y="57"/>
                      <a:pt x="4" y="58"/>
                    </a:cubicBezTo>
                    <a:cubicBezTo>
                      <a:pt x="8" y="59"/>
                      <a:pt x="11" y="57"/>
                      <a:pt x="12" y="55"/>
                    </a:cubicBezTo>
                    <a:cubicBezTo>
                      <a:pt x="23" y="20"/>
                      <a:pt x="23" y="20"/>
                      <a:pt x="23" y="20"/>
                    </a:cubicBezTo>
                    <a:cubicBezTo>
                      <a:pt x="26" y="20"/>
                      <a:pt x="26" y="20"/>
                      <a:pt x="26" y="20"/>
                    </a:cubicBezTo>
                    <a:cubicBezTo>
                      <a:pt x="7" y="79"/>
                      <a:pt x="7" y="79"/>
                      <a:pt x="7" y="79"/>
                    </a:cubicBezTo>
                    <a:cubicBezTo>
                      <a:pt x="22" y="79"/>
                      <a:pt x="22" y="79"/>
                      <a:pt x="22" y="79"/>
                    </a:cubicBezTo>
                    <a:cubicBezTo>
                      <a:pt x="22" y="125"/>
                      <a:pt x="22" y="125"/>
                      <a:pt x="22" y="125"/>
                    </a:cubicBezTo>
                    <a:cubicBezTo>
                      <a:pt x="22" y="129"/>
                      <a:pt x="25" y="132"/>
                      <a:pt x="29" y="132"/>
                    </a:cubicBezTo>
                    <a:cubicBezTo>
                      <a:pt x="33" y="132"/>
                      <a:pt x="36" y="129"/>
                      <a:pt x="36" y="125"/>
                    </a:cubicBezTo>
                    <a:cubicBezTo>
                      <a:pt x="36" y="79"/>
                      <a:pt x="36" y="79"/>
                      <a:pt x="36" y="79"/>
                    </a:cubicBezTo>
                    <a:cubicBezTo>
                      <a:pt x="41" y="79"/>
                      <a:pt x="41" y="79"/>
                      <a:pt x="41" y="79"/>
                    </a:cubicBezTo>
                    <a:cubicBezTo>
                      <a:pt x="41" y="125"/>
                      <a:pt x="41" y="125"/>
                      <a:pt x="41" y="125"/>
                    </a:cubicBezTo>
                    <a:cubicBezTo>
                      <a:pt x="41" y="129"/>
                      <a:pt x="44" y="132"/>
                      <a:pt x="48" y="132"/>
                    </a:cubicBezTo>
                    <a:cubicBezTo>
                      <a:pt x="52" y="132"/>
                      <a:pt x="55" y="129"/>
                      <a:pt x="55" y="125"/>
                    </a:cubicBezTo>
                    <a:cubicBezTo>
                      <a:pt x="55" y="79"/>
                      <a:pt x="55" y="79"/>
                      <a:pt x="55" y="79"/>
                    </a:cubicBezTo>
                    <a:cubicBezTo>
                      <a:pt x="70" y="79"/>
                      <a:pt x="70" y="79"/>
                      <a:pt x="70" y="79"/>
                    </a:cubicBezTo>
                    <a:cubicBezTo>
                      <a:pt x="51" y="20"/>
                      <a:pt x="51" y="20"/>
                      <a:pt x="51" y="20"/>
                    </a:cubicBezTo>
                    <a:cubicBezTo>
                      <a:pt x="54" y="20"/>
                      <a:pt x="54" y="20"/>
                      <a:pt x="54" y="20"/>
                    </a:cubicBezTo>
                    <a:cubicBezTo>
                      <a:pt x="64" y="55"/>
                      <a:pt x="64" y="55"/>
                      <a:pt x="64" y="55"/>
                    </a:cubicBezTo>
                    <a:cubicBezTo>
                      <a:pt x="66" y="57"/>
                      <a:pt x="69" y="59"/>
                      <a:pt x="72" y="58"/>
                    </a:cubicBezTo>
                    <a:cubicBezTo>
                      <a:pt x="75" y="57"/>
                      <a:pt x="76" y="54"/>
                      <a:pt x="75"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07" name="Oval 206">
                <a:extLst>
                  <a:ext uri="{FF2B5EF4-FFF2-40B4-BE49-F238E27FC236}">
                    <a16:creationId xmlns:a16="http://schemas.microsoft.com/office/drawing/2014/main" id="{FED9C6EB-9CCE-4018-97FD-E89226C4649E}"/>
                  </a:ext>
                </a:extLst>
              </p:cNvPr>
              <p:cNvSpPr>
                <a:spLocks noChangeArrowheads="1"/>
              </p:cNvSpPr>
              <p:nvPr/>
            </p:nvSpPr>
            <p:spPr bwMode="auto">
              <a:xfrm>
                <a:off x="7690813" y="5672963"/>
                <a:ext cx="114300" cy="1095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08" name="Freeform 30">
                <a:extLst>
                  <a:ext uri="{FF2B5EF4-FFF2-40B4-BE49-F238E27FC236}">
                    <a16:creationId xmlns:a16="http://schemas.microsoft.com/office/drawing/2014/main" id="{504F8743-F16B-4776-A5F8-46684AD02810}"/>
                  </a:ext>
                </a:extLst>
              </p:cNvPr>
              <p:cNvSpPr>
                <a:spLocks/>
              </p:cNvSpPr>
              <p:nvPr/>
            </p:nvSpPr>
            <p:spPr bwMode="auto">
              <a:xfrm>
                <a:off x="7605088" y="5790438"/>
                <a:ext cx="285750" cy="498475"/>
              </a:xfrm>
              <a:custGeom>
                <a:avLst/>
                <a:gdLst>
                  <a:gd name="T0" fmla="*/ 75 w 76"/>
                  <a:gd name="T1" fmla="*/ 51 h 132"/>
                  <a:gd name="T2" fmla="*/ 64 w 76"/>
                  <a:gd name="T3" fmla="*/ 15 h 132"/>
                  <a:gd name="T4" fmla="*/ 63 w 76"/>
                  <a:gd name="T5" fmla="*/ 14 h 132"/>
                  <a:gd name="T6" fmla="*/ 45 w 76"/>
                  <a:gd name="T7" fmla="*/ 0 h 132"/>
                  <a:gd name="T8" fmla="*/ 39 w 76"/>
                  <a:gd name="T9" fmla="*/ 0 h 132"/>
                  <a:gd name="T10" fmla="*/ 37 w 76"/>
                  <a:gd name="T11" fmla="*/ 0 h 132"/>
                  <a:gd name="T12" fmla="*/ 31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2 w 76"/>
                  <a:gd name="T25" fmla="*/ 20 h 132"/>
                  <a:gd name="T26" fmla="*/ 26 w 76"/>
                  <a:gd name="T27" fmla="*/ 20 h 132"/>
                  <a:gd name="T28" fmla="*/ 6 w 76"/>
                  <a:gd name="T29" fmla="*/ 79 h 132"/>
                  <a:gd name="T30" fmla="*/ 22 w 76"/>
                  <a:gd name="T31" fmla="*/ 79 h 132"/>
                  <a:gd name="T32" fmla="*/ 22 w 76"/>
                  <a:gd name="T33" fmla="*/ 125 h 132"/>
                  <a:gd name="T34" fmla="*/ 29 w 76"/>
                  <a:gd name="T35" fmla="*/ 132 h 132"/>
                  <a:gd name="T36" fmla="*/ 35 w 76"/>
                  <a:gd name="T37" fmla="*/ 125 h 132"/>
                  <a:gd name="T38" fmla="*/ 35 w 76"/>
                  <a:gd name="T39" fmla="*/ 79 h 132"/>
                  <a:gd name="T40" fmla="*/ 41 w 76"/>
                  <a:gd name="T41" fmla="*/ 79 h 132"/>
                  <a:gd name="T42" fmla="*/ 41 w 76"/>
                  <a:gd name="T43" fmla="*/ 125 h 132"/>
                  <a:gd name="T44" fmla="*/ 47 w 76"/>
                  <a:gd name="T45" fmla="*/ 132 h 132"/>
                  <a:gd name="T46" fmla="*/ 54 w 76"/>
                  <a:gd name="T47" fmla="*/ 125 h 132"/>
                  <a:gd name="T48" fmla="*/ 54 w 76"/>
                  <a:gd name="T49" fmla="*/ 79 h 132"/>
                  <a:gd name="T50" fmla="*/ 69 w 76"/>
                  <a:gd name="T51" fmla="*/ 79 h 132"/>
                  <a:gd name="T52" fmla="*/ 50 w 76"/>
                  <a:gd name="T53" fmla="*/ 20 h 132"/>
                  <a:gd name="T54" fmla="*/ 53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3" y="14"/>
                      <a:pt x="63" y="14"/>
                      <a:pt x="63" y="14"/>
                    </a:cubicBezTo>
                    <a:cubicBezTo>
                      <a:pt x="59" y="3"/>
                      <a:pt x="49" y="0"/>
                      <a:pt x="45" y="0"/>
                    </a:cubicBezTo>
                    <a:cubicBezTo>
                      <a:pt x="42" y="0"/>
                      <a:pt x="42" y="0"/>
                      <a:pt x="39" y="0"/>
                    </a:cubicBezTo>
                    <a:cubicBezTo>
                      <a:pt x="38" y="0"/>
                      <a:pt x="38" y="0"/>
                      <a:pt x="37" y="0"/>
                    </a:cubicBezTo>
                    <a:cubicBezTo>
                      <a:pt x="34" y="0"/>
                      <a:pt x="34" y="0"/>
                      <a:pt x="31" y="0"/>
                    </a:cubicBezTo>
                    <a:cubicBezTo>
                      <a:pt x="27" y="0"/>
                      <a:pt x="17" y="3"/>
                      <a:pt x="13" y="14"/>
                    </a:cubicBezTo>
                    <a:cubicBezTo>
                      <a:pt x="12" y="15"/>
                      <a:pt x="12" y="15"/>
                      <a:pt x="12" y="15"/>
                    </a:cubicBezTo>
                    <a:cubicBezTo>
                      <a:pt x="1" y="51"/>
                      <a:pt x="1" y="51"/>
                      <a:pt x="1" y="51"/>
                    </a:cubicBezTo>
                    <a:cubicBezTo>
                      <a:pt x="0" y="54"/>
                      <a:pt x="2" y="57"/>
                      <a:pt x="4" y="58"/>
                    </a:cubicBezTo>
                    <a:cubicBezTo>
                      <a:pt x="7" y="59"/>
                      <a:pt x="10" y="57"/>
                      <a:pt x="12" y="55"/>
                    </a:cubicBezTo>
                    <a:cubicBezTo>
                      <a:pt x="22" y="20"/>
                      <a:pt x="22" y="20"/>
                      <a:pt x="22" y="20"/>
                    </a:cubicBezTo>
                    <a:cubicBezTo>
                      <a:pt x="26" y="20"/>
                      <a:pt x="26" y="20"/>
                      <a:pt x="26" y="20"/>
                    </a:cubicBezTo>
                    <a:cubicBezTo>
                      <a:pt x="6" y="79"/>
                      <a:pt x="6" y="79"/>
                      <a:pt x="6" y="79"/>
                    </a:cubicBezTo>
                    <a:cubicBezTo>
                      <a:pt x="22" y="79"/>
                      <a:pt x="22" y="79"/>
                      <a:pt x="22" y="79"/>
                    </a:cubicBezTo>
                    <a:cubicBezTo>
                      <a:pt x="22" y="125"/>
                      <a:pt x="22" y="125"/>
                      <a:pt x="22" y="125"/>
                    </a:cubicBezTo>
                    <a:cubicBezTo>
                      <a:pt x="22" y="129"/>
                      <a:pt x="25" y="132"/>
                      <a:pt x="29" y="132"/>
                    </a:cubicBezTo>
                    <a:cubicBezTo>
                      <a:pt x="33" y="132"/>
                      <a:pt x="35" y="129"/>
                      <a:pt x="35" y="125"/>
                    </a:cubicBezTo>
                    <a:cubicBezTo>
                      <a:pt x="35" y="79"/>
                      <a:pt x="35" y="79"/>
                      <a:pt x="35" y="79"/>
                    </a:cubicBezTo>
                    <a:cubicBezTo>
                      <a:pt x="41" y="79"/>
                      <a:pt x="41" y="79"/>
                      <a:pt x="41" y="79"/>
                    </a:cubicBezTo>
                    <a:cubicBezTo>
                      <a:pt x="41" y="125"/>
                      <a:pt x="41" y="125"/>
                      <a:pt x="41" y="125"/>
                    </a:cubicBezTo>
                    <a:cubicBezTo>
                      <a:pt x="41" y="129"/>
                      <a:pt x="43" y="132"/>
                      <a:pt x="47" y="132"/>
                    </a:cubicBezTo>
                    <a:cubicBezTo>
                      <a:pt x="51" y="132"/>
                      <a:pt x="54" y="129"/>
                      <a:pt x="54" y="125"/>
                    </a:cubicBezTo>
                    <a:cubicBezTo>
                      <a:pt x="54" y="79"/>
                      <a:pt x="54" y="79"/>
                      <a:pt x="54" y="79"/>
                    </a:cubicBezTo>
                    <a:cubicBezTo>
                      <a:pt x="69" y="79"/>
                      <a:pt x="69" y="79"/>
                      <a:pt x="69" y="79"/>
                    </a:cubicBezTo>
                    <a:cubicBezTo>
                      <a:pt x="50" y="20"/>
                      <a:pt x="50" y="20"/>
                      <a:pt x="50" y="20"/>
                    </a:cubicBezTo>
                    <a:cubicBezTo>
                      <a:pt x="53" y="20"/>
                      <a:pt x="53" y="20"/>
                      <a:pt x="53" y="20"/>
                    </a:cubicBezTo>
                    <a:cubicBezTo>
                      <a:pt x="64" y="55"/>
                      <a:pt x="64" y="55"/>
                      <a:pt x="64" y="55"/>
                    </a:cubicBezTo>
                    <a:cubicBezTo>
                      <a:pt x="65" y="57"/>
                      <a:pt x="69" y="59"/>
                      <a:pt x="72" y="58"/>
                    </a:cubicBezTo>
                    <a:cubicBezTo>
                      <a:pt x="74" y="57"/>
                      <a:pt x="76" y="54"/>
                      <a:pt x="75"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09" name="Oval 208">
                <a:extLst>
                  <a:ext uri="{FF2B5EF4-FFF2-40B4-BE49-F238E27FC236}">
                    <a16:creationId xmlns:a16="http://schemas.microsoft.com/office/drawing/2014/main" id="{D43BDA11-09A3-4A8F-A018-BAA7C443DF32}"/>
                  </a:ext>
                </a:extLst>
              </p:cNvPr>
              <p:cNvSpPr>
                <a:spLocks noChangeArrowheads="1"/>
              </p:cNvSpPr>
              <p:nvPr/>
            </p:nvSpPr>
            <p:spPr bwMode="auto">
              <a:xfrm>
                <a:off x="8063876" y="5672963"/>
                <a:ext cx="112713" cy="1095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0" name="Freeform 32">
                <a:extLst>
                  <a:ext uri="{FF2B5EF4-FFF2-40B4-BE49-F238E27FC236}">
                    <a16:creationId xmlns:a16="http://schemas.microsoft.com/office/drawing/2014/main" id="{8F82CA01-9F80-498C-8686-45458EBB30DD}"/>
                  </a:ext>
                </a:extLst>
              </p:cNvPr>
              <p:cNvSpPr>
                <a:spLocks/>
              </p:cNvSpPr>
              <p:nvPr/>
            </p:nvSpPr>
            <p:spPr bwMode="auto">
              <a:xfrm>
                <a:off x="7978151" y="5790438"/>
                <a:ext cx="285750" cy="498475"/>
              </a:xfrm>
              <a:custGeom>
                <a:avLst/>
                <a:gdLst>
                  <a:gd name="T0" fmla="*/ 75 w 76"/>
                  <a:gd name="T1" fmla="*/ 51 h 132"/>
                  <a:gd name="T2" fmla="*/ 64 w 76"/>
                  <a:gd name="T3" fmla="*/ 15 h 132"/>
                  <a:gd name="T4" fmla="*/ 63 w 76"/>
                  <a:gd name="T5" fmla="*/ 14 h 132"/>
                  <a:gd name="T6" fmla="*/ 45 w 76"/>
                  <a:gd name="T7" fmla="*/ 0 h 132"/>
                  <a:gd name="T8" fmla="*/ 39 w 76"/>
                  <a:gd name="T9" fmla="*/ 0 h 132"/>
                  <a:gd name="T10" fmla="*/ 37 w 76"/>
                  <a:gd name="T11" fmla="*/ 0 h 132"/>
                  <a:gd name="T12" fmla="*/ 31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3 w 76"/>
                  <a:gd name="T25" fmla="*/ 20 h 132"/>
                  <a:gd name="T26" fmla="*/ 26 w 76"/>
                  <a:gd name="T27" fmla="*/ 20 h 132"/>
                  <a:gd name="T28" fmla="*/ 7 w 76"/>
                  <a:gd name="T29" fmla="*/ 79 h 132"/>
                  <a:gd name="T30" fmla="*/ 22 w 76"/>
                  <a:gd name="T31" fmla="*/ 79 h 132"/>
                  <a:gd name="T32" fmla="*/ 22 w 76"/>
                  <a:gd name="T33" fmla="*/ 125 h 132"/>
                  <a:gd name="T34" fmla="*/ 29 w 76"/>
                  <a:gd name="T35" fmla="*/ 132 h 132"/>
                  <a:gd name="T36" fmla="*/ 35 w 76"/>
                  <a:gd name="T37" fmla="*/ 125 h 132"/>
                  <a:gd name="T38" fmla="*/ 35 w 76"/>
                  <a:gd name="T39" fmla="*/ 79 h 132"/>
                  <a:gd name="T40" fmla="*/ 41 w 76"/>
                  <a:gd name="T41" fmla="*/ 79 h 132"/>
                  <a:gd name="T42" fmla="*/ 41 w 76"/>
                  <a:gd name="T43" fmla="*/ 125 h 132"/>
                  <a:gd name="T44" fmla="*/ 47 w 76"/>
                  <a:gd name="T45" fmla="*/ 132 h 132"/>
                  <a:gd name="T46" fmla="*/ 55 w 76"/>
                  <a:gd name="T47" fmla="*/ 125 h 132"/>
                  <a:gd name="T48" fmla="*/ 55 w 76"/>
                  <a:gd name="T49" fmla="*/ 79 h 132"/>
                  <a:gd name="T50" fmla="*/ 70 w 76"/>
                  <a:gd name="T51" fmla="*/ 79 h 132"/>
                  <a:gd name="T52" fmla="*/ 51 w 76"/>
                  <a:gd name="T53" fmla="*/ 20 h 132"/>
                  <a:gd name="T54" fmla="*/ 54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3" y="14"/>
                      <a:pt x="63" y="14"/>
                      <a:pt x="63" y="14"/>
                    </a:cubicBezTo>
                    <a:cubicBezTo>
                      <a:pt x="59" y="3"/>
                      <a:pt x="49" y="0"/>
                      <a:pt x="45" y="0"/>
                    </a:cubicBezTo>
                    <a:cubicBezTo>
                      <a:pt x="42" y="0"/>
                      <a:pt x="43" y="0"/>
                      <a:pt x="39" y="0"/>
                    </a:cubicBezTo>
                    <a:cubicBezTo>
                      <a:pt x="39" y="0"/>
                      <a:pt x="38" y="0"/>
                      <a:pt x="37" y="0"/>
                    </a:cubicBezTo>
                    <a:cubicBezTo>
                      <a:pt x="34" y="0"/>
                      <a:pt x="35" y="0"/>
                      <a:pt x="31" y="0"/>
                    </a:cubicBezTo>
                    <a:cubicBezTo>
                      <a:pt x="27" y="0"/>
                      <a:pt x="17" y="3"/>
                      <a:pt x="13" y="14"/>
                    </a:cubicBezTo>
                    <a:cubicBezTo>
                      <a:pt x="12" y="15"/>
                      <a:pt x="12" y="15"/>
                      <a:pt x="12" y="15"/>
                    </a:cubicBezTo>
                    <a:cubicBezTo>
                      <a:pt x="1" y="51"/>
                      <a:pt x="1" y="51"/>
                      <a:pt x="1" y="51"/>
                    </a:cubicBezTo>
                    <a:cubicBezTo>
                      <a:pt x="0" y="54"/>
                      <a:pt x="2" y="57"/>
                      <a:pt x="4" y="58"/>
                    </a:cubicBezTo>
                    <a:cubicBezTo>
                      <a:pt x="8" y="59"/>
                      <a:pt x="11" y="57"/>
                      <a:pt x="12" y="55"/>
                    </a:cubicBezTo>
                    <a:cubicBezTo>
                      <a:pt x="23" y="20"/>
                      <a:pt x="23" y="20"/>
                      <a:pt x="23" y="20"/>
                    </a:cubicBezTo>
                    <a:cubicBezTo>
                      <a:pt x="26" y="20"/>
                      <a:pt x="26" y="20"/>
                      <a:pt x="26" y="20"/>
                    </a:cubicBezTo>
                    <a:cubicBezTo>
                      <a:pt x="7" y="79"/>
                      <a:pt x="7" y="79"/>
                      <a:pt x="7" y="79"/>
                    </a:cubicBezTo>
                    <a:cubicBezTo>
                      <a:pt x="22" y="79"/>
                      <a:pt x="22" y="79"/>
                      <a:pt x="22" y="79"/>
                    </a:cubicBezTo>
                    <a:cubicBezTo>
                      <a:pt x="22" y="125"/>
                      <a:pt x="22" y="125"/>
                      <a:pt x="22" y="125"/>
                    </a:cubicBezTo>
                    <a:cubicBezTo>
                      <a:pt x="22" y="129"/>
                      <a:pt x="25" y="132"/>
                      <a:pt x="29" y="132"/>
                    </a:cubicBezTo>
                    <a:cubicBezTo>
                      <a:pt x="33" y="132"/>
                      <a:pt x="35" y="129"/>
                      <a:pt x="35" y="125"/>
                    </a:cubicBezTo>
                    <a:cubicBezTo>
                      <a:pt x="35" y="79"/>
                      <a:pt x="35" y="79"/>
                      <a:pt x="35" y="79"/>
                    </a:cubicBezTo>
                    <a:cubicBezTo>
                      <a:pt x="41" y="79"/>
                      <a:pt x="41" y="79"/>
                      <a:pt x="41" y="79"/>
                    </a:cubicBezTo>
                    <a:cubicBezTo>
                      <a:pt x="41" y="125"/>
                      <a:pt x="41" y="125"/>
                      <a:pt x="41" y="125"/>
                    </a:cubicBezTo>
                    <a:cubicBezTo>
                      <a:pt x="41" y="129"/>
                      <a:pt x="43" y="132"/>
                      <a:pt x="47" y="132"/>
                    </a:cubicBezTo>
                    <a:cubicBezTo>
                      <a:pt x="51" y="132"/>
                      <a:pt x="55" y="129"/>
                      <a:pt x="55" y="125"/>
                    </a:cubicBezTo>
                    <a:cubicBezTo>
                      <a:pt x="55" y="79"/>
                      <a:pt x="55" y="79"/>
                      <a:pt x="55" y="79"/>
                    </a:cubicBezTo>
                    <a:cubicBezTo>
                      <a:pt x="70" y="79"/>
                      <a:pt x="70" y="79"/>
                      <a:pt x="70" y="79"/>
                    </a:cubicBezTo>
                    <a:cubicBezTo>
                      <a:pt x="51" y="20"/>
                      <a:pt x="51" y="20"/>
                      <a:pt x="51" y="20"/>
                    </a:cubicBezTo>
                    <a:cubicBezTo>
                      <a:pt x="54" y="20"/>
                      <a:pt x="54" y="20"/>
                      <a:pt x="54" y="20"/>
                    </a:cubicBezTo>
                    <a:cubicBezTo>
                      <a:pt x="64" y="55"/>
                      <a:pt x="64" y="55"/>
                      <a:pt x="64" y="55"/>
                    </a:cubicBezTo>
                    <a:cubicBezTo>
                      <a:pt x="66" y="57"/>
                      <a:pt x="69" y="59"/>
                      <a:pt x="72" y="58"/>
                    </a:cubicBezTo>
                    <a:cubicBezTo>
                      <a:pt x="75" y="57"/>
                      <a:pt x="76" y="54"/>
                      <a:pt x="75"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1" name="Oval 210">
                <a:extLst>
                  <a:ext uri="{FF2B5EF4-FFF2-40B4-BE49-F238E27FC236}">
                    <a16:creationId xmlns:a16="http://schemas.microsoft.com/office/drawing/2014/main" id="{0ED9482D-CF5F-417D-BCD3-C88FF08AC2F2}"/>
                  </a:ext>
                </a:extLst>
              </p:cNvPr>
              <p:cNvSpPr>
                <a:spLocks noChangeArrowheads="1"/>
              </p:cNvSpPr>
              <p:nvPr/>
            </p:nvSpPr>
            <p:spPr bwMode="auto">
              <a:xfrm>
                <a:off x="8432176" y="5672963"/>
                <a:ext cx="112713" cy="1095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2" name="Freeform 34">
                <a:extLst>
                  <a:ext uri="{FF2B5EF4-FFF2-40B4-BE49-F238E27FC236}">
                    <a16:creationId xmlns:a16="http://schemas.microsoft.com/office/drawing/2014/main" id="{29E04650-92FE-433A-AF61-038BD788365C}"/>
                  </a:ext>
                </a:extLst>
              </p:cNvPr>
              <p:cNvSpPr>
                <a:spLocks/>
              </p:cNvSpPr>
              <p:nvPr/>
            </p:nvSpPr>
            <p:spPr bwMode="auto">
              <a:xfrm>
                <a:off x="8346451" y="5790438"/>
                <a:ext cx="285750" cy="498475"/>
              </a:xfrm>
              <a:custGeom>
                <a:avLst/>
                <a:gdLst>
                  <a:gd name="T0" fmla="*/ 75 w 76"/>
                  <a:gd name="T1" fmla="*/ 51 h 132"/>
                  <a:gd name="T2" fmla="*/ 64 w 76"/>
                  <a:gd name="T3" fmla="*/ 15 h 132"/>
                  <a:gd name="T4" fmla="*/ 63 w 76"/>
                  <a:gd name="T5" fmla="*/ 14 h 132"/>
                  <a:gd name="T6" fmla="*/ 45 w 76"/>
                  <a:gd name="T7" fmla="*/ 0 h 132"/>
                  <a:gd name="T8" fmla="*/ 39 w 76"/>
                  <a:gd name="T9" fmla="*/ 0 h 132"/>
                  <a:gd name="T10" fmla="*/ 37 w 76"/>
                  <a:gd name="T11" fmla="*/ 0 h 132"/>
                  <a:gd name="T12" fmla="*/ 31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2 w 76"/>
                  <a:gd name="T25" fmla="*/ 20 h 132"/>
                  <a:gd name="T26" fmla="*/ 26 w 76"/>
                  <a:gd name="T27" fmla="*/ 20 h 132"/>
                  <a:gd name="T28" fmla="*/ 6 w 76"/>
                  <a:gd name="T29" fmla="*/ 79 h 132"/>
                  <a:gd name="T30" fmla="*/ 22 w 76"/>
                  <a:gd name="T31" fmla="*/ 79 h 132"/>
                  <a:gd name="T32" fmla="*/ 22 w 76"/>
                  <a:gd name="T33" fmla="*/ 125 h 132"/>
                  <a:gd name="T34" fmla="*/ 29 w 76"/>
                  <a:gd name="T35" fmla="*/ 132 h 132"/>
                  <a:gd name="T36" fmla="*/ 35 w 76"/>
                  <a:gd name="T37" fmla="*/ 125 h 132"/>
                  <a:gd name="T38" fmla="*/ 35 w 76"/>
                  <a:gd name="T39" fmla="*/ 79 h 132"/>
                  <a:gd name="T40" fmla="*/ 41 w 76"/>
                  <a:gd name="T41" fmla="*/ 79 h 132"/>
                  <a:gd name="T42" fmla="*/ 41 w 76"/>
                  <a:gd name="T43" fmla="*/ 125 h 132"/>
                  <a:gd name="T44" fmla="*/ 47 w 76"/>
                  <a:gd name="T45" fmla="*/ 132 h 132"/>
                  <a:gd name="T46" fmla="*/ 54 w 76"/>
                  <a:gd name="T47" fmla="*/ 125 h 132"/>
                  <a:gd name="T48" fmla="*/ 54 w 76"/>
                  <a:gd name="T49" fmla="*/ 79 h 132"/>
                  <a:gd name="T50" fmla="*/ 70 w 76"/>
                  <a:gd name="T51" fmla="*/ 79 h 132"/>
                  <a:gd name="T52" fmla="*/ 50 w 76"/>
                  <a:gd name="T53" fmla="*/ 20 h 132"/>
                  <a:gd name="T54" fmla="*/ 54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3" y="14"/>
                      <a:pt x="63" y="14"/>
                      <a:pt x="63" y="14"/>
                    </a:cubicBezTo>
                    <a:cubicBezTo>
                      <a:pt x="59" y="3"/>
                      <a:pt x="49" y="0"/>
                      <a:pt x="45" y="0"/>
                    </a:cubicBezTo>
                    <a:cubicBezTo>
                      <a:pt x="42" y="0"/>
                      <a:pt x="42" y="0"/>
                      <a:pt x="39" y="0"/>
                    </a:cubicBezTo>
                    <a:cubicBezTo>
                      <a:pt x="38" y="0"/>
                      <a:pt x="38" y="0"/>
                      <a:pt x="37" y="0"/>
                    </a:cubicBezTo>
                    <a:cubicBezTo>
                      <a:pt x="34" y="0"/>
                      <a:pt x="34" y="0"/>
                      <a:pt x="31" y="0"/>
                    </a:cubicBezTo>
                    <a:cubicBezTo>
                      <a:pt x="27" y="0"/>
                      <a:pt x="17" y="3"/>
                      <a:pt x="13" y="14"/>
                    </a:cubicBezTo>
                    <a:cubicBezTo>
                      <a:pt x="12" y="15"/>
                      <a:pt x="12" y="15"/>
                      <a:pt x="12" y="15"/>
                    </a:cubicBezTo>
                    <a:cubicBezTo>
                      <a:pt x="1" y="51"/>
                      <a:pt x="1" y="51"/>
                      <a:pt x="1" y="51"/>
                    </a:cubicBezTo>
                    <a:cubicBezTo>
                      <a:pt x="0" y="54"/>
                      <a:pt x="2" y="57"/>
                      <a:pt x="4" y="58"/>
                    </a:cubicBezTo>
                    <a:cubicBezTo>
                      <a:pt x="7" y="59"/>
                      <a:pt x="10" y="57"/>
                      <a:pt x="12" y="55"/>
                    </a:cubicBezTo>
                    <a:cubicBezTo>
                      <a:pt x="22" y="20"/>
                      <a:pt x="22" y="20"/>
                      <a:pt x="22" y="20"/>
                    </a:cubicBezTo>
                    <a:cubicBezTo>
                      <a:pt x="26" y="20"/>
                      <a:pt x="26" y="20"/>
                      <a:pt x="26" y="20"/>
                    </a:cubicBezTo>
                    <a:cubicBezTo>
                      <a:pt x="6" y="79"/>
                      <a:pt x="6" y="79"/>
                      <a:pt x="6" y="79"/>
                    </a:cubicBezTo>
                    <a:cubicBezTo>
                      <a:pt x="22" y="79"/>
                      <a:pt x="22" y="79"/>
                      <a:pt x="22" y="79"/>
                    </a:cubicBezTo>
                    <a:cubicBezTo>
                      <a:pt x="22" y="125"/>
                      <a:pt x="22" y="125"/>
                      <a:pt x="22" y="125"/>
                    </a:cubicBezTo>
                    <a:cubicBezTo>
                      <a:pt x="22" y="129"/>
                      <a:pt x="25" y="132"/>
                      <a:pt x="29" y="132"/>
                    </a:cubicBezTo>
                    <a:cubicBezTo>
                      <a:pt x="33" y="132"/>
                      <a:pt x="35" y="129"/>
                      <a:pt x="35" y="125"/>
                    </a:cubicBezTo>
                    <a:cubicBezTo>
                      <a:pt x="35" y="79"/>
                      <a:pt x="35" y="79"/>
                      <a:pt x="35" y="79"/>
                    </a:cubicBezTo>
                    <a:cubicBezTo>
                      <a:pt x="41" y="79"/>
                      <a:pt x="41" y="79"/>
                      <a:pt x="41" y="79"/>
                    </a:cubicBezTo>
                    <a:cubicBezTo>
                      <a:pt x="41" y="125"/>
                      <a:pt x="41" y="125"/>
                      <a:pt x="41" y="125"/>
                    </a:cubicBezTo>
                    <a:cubicBezTo>
                      <a:pt x="41" y="129"/>
                      <a:pt x="43" y="132"/>
                      <a:pt x="47" y="132"/>
                    </a:cubicBezTo>
                    <a:cubicBezTo>
                      <a:pt x="51" y="132"/>
                      <a:pt x="54" y="129"/>
                      <a:pt x="54" y="125"/>
                    </a:cubicBezTo>
                    <a:cubicBezTo>
                      <a:pt x="54" y="79"/>
                      <a:pt x="54" y="79"/>
                      <a:pt x="54" y="79"/>
                    </a:cubicBezTo>
                    <a:cubicBezTo>
                      <a:pt x="70" y="79"/>
                      <a:pt x="70" y="79"/>
                      <a:pt x="70" y="79"/>
                    </a:cubicBezTo>
                    <a:cubicBezTo>
                      <a:pt x="50" y="20"/>
                      <a:pt x="50" y="20"/>
                      <a:pt x="50" y="20"/>
                    </a:cubicBezTo>
                    <a:cubicBezTo>
                      <a:pt x="54" y="20"/>
                      <a:pt x="54" y="20"/>
                      <a:pt x="54" y="20"/>
                    </a:cubicBezTo>
                    <a:cubicBezTo>
                      <a:pt x="64" y="55"/>
                      <a:pt x="64" y="55"/>
                      <a:pt x="64" y="55"/>
                    </a:cubicBezTo>
                    <a:cubicBezTo>
                      <a:pt x="66" y="57"/>
                      <a:pt x="69" y="59"/>
                      <a:pt x="72" y="58"/>
                    </a:cubicBezTo>
                    <a:cubicBezTo>
                      <a:pt x="74" y="57"/>
                      <a:pt x="76" y="54"/>
                      <a:pt x="75"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3" name="Oval 212">
                <a:extLst>
                  <a:ext uri="{FF2B5EF4-FFF2-40B4-BE49-F238E27FC236}">
                    <a16:creationId xmlns:a16="http://schemas.microsoft.com/office/drawing/2014/main" id="{0AFAA942-1EDA-4C40-8F6E-A9BE864155BC}"/>
                  </a:ext>
                </a:extLst>
              </p:cNvPr>
              <p:cNvSpPr>
                <a:spLocks noChangeArrowheads="1"/>
              </p:cNvSpPr>
              <p:nvPr/>
            </p:nvSpPr>
            <p:spPr bwMode="auto">
              <a:xfrm>
                <a:off x="8805238" y="5672963"/>
                <a:ext cx="112713" cy="1095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4" name="Freeform 36">
                <a:extLst>
                  <a:ext uri="{FF2B5EF4-FFF2-40B4-BE49-F238E27FC236}">
                    <a16:creationId xmlns:a16="http://schemas.microsoft.com/office/drawing/2014/main" id="{2A25E8FC-A358-4BBA-9742-3D8CE75E3249}"/>
                  </a:ext>
                </a:extLst>
              </p:cNvPr>
              <p:cNvSpPr>
                <a:spLocks/>
              </p:cNvSpPr>
              <p:nvPr/>
            </p:nvSpPr>
            <p:spPr bwMode="auto">
              <a:xfrm>
                <a:off x="8717926" y="5790438"/>
                <a:ext cx="285750" cy="498475"/>
              </a:xfrm>
              <a:custGeom>
                <a:avLst/>
                <a:gdLst>
                  <a:gd name="T0" fmla="*/ 75 w 76"/>
                  <a:gd name="T1" fmla="*/ 51 h 132"/>
                  <a:gd name="T2" fmla="*/ 64 w 76"/>
                  <a:gd name="T3" fmla="*/ 15 h 132"/>
                  <a:gd name="T4" fmla="*/ 64 w 76"/>
                  <a:gd name="T5" fmla="*/ 14 h 132"/>
                  <a:gd name="T6" fmla="*/ 45 w 76"/>
                  <a:gd name="T7" fmla="*/ 0 h 132"/>
                  <a:gd name="T8" fmla="*/ 40 w 76"/>
                  <a:gd name="T9" fmla="*/ 0 h 132"/>
                  <a:gd name="T10" fmla="*/ 37 w 76"/>
                  <a:gd name="T11" fmla="*/ 0 h 132"/>
                  <a:gd name="T12" fmla="*/ 32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3 w 76"/>
                  <a:gd name="T25" fmla="*/ 20 h 132"/>
                  <a:gd name="T26" fmla="*/ 26 w 76"/>
                  <a:gd name="T27" fmla="*/ 20 h 132"/>
                  <a:gd name="T28" fmla="*/ 7 w 76"/>
                  <a:gd name="T29" fmla="*/ 79 h 132"/>
                  <a:gd name="T30" fmla="*/ 22 w 76"/>
                  <a:gd name="T31" fmla="*/ 79 h 132"/>
                  <a:gd name="T32" fmla="*/ 22 w 76"/>
                  <a:gd name="T33" fmla="*/ 125 h 132"/>
                  <a:gd name="T34" fmla="*/ 29 w 76"/>
                  <a:gd name="T35" fmla="*/ 132 h 132"/>
                  <a:gd name="T36" fmla="*/ 36 w 76"/>
                  <a:gd name="T37" fmla="*/ 125 h 132"/>
                  <a:gd name="T38" fmla="*/ 36 w 76"/>
                  <a:gd name="T39" fmla="*/ 79 h 132"/>
                  <a:gd name="T40" fmla="*/ 41 w 76"/>
                  <a:gd name="T41" fmla="*/ 79 h 132"/>
                  <a:gd name="T42" fmla="*/ 41 w 76"/>
                  <a:gd name="T43" fmla="*/ 125 h 132"/>
                  <a:gd name="T44" fmla="*/ 48 w 76"/>
                  <a:gd name="T45" fmla="*/ 132 h 132"/>
                  <a:gd name="T46" fmla="*/ 55 w 76"/>
                  <a:gd name="T47" fmla="*/ 125 h 132"/>
                  <a:gd name="T48" fmla="*/ 55 w 76"/>
                  <a:gd name="T49" fmla="*/ 79 h 132"/>
                  <a:gd name="T50" fmla="*/ 70 w 76"/>
                  <a:gd name="T51" fmla="*/ 79 h 132"/>
                  <a:gd name="T52" fmla="*/ 51 w 76"/>
                  <a:gd name="T53" fmla="*/ 20 h 132"/>
                  <a:gd name="T54" fmla="*/ 54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4" y="14"/>
                      <a:pt x="64" y="14"/>
                      <a:pt x="64" y="14"/>
                    </a:cubicBezTo>
                    <a:cubicBezTo>
                      <a:pt x="60" y="3"/>
                      <a:pt x="49" y="0"/>
                      <a:pt x="45" y="0"/>
                    </a:cubicBezTo>
                    <a:cubicBezTo>
                      <a:pt x="42" y="0"/>
                      <a:pt x="43" y="0"/>
                      <a:pt x="40" y="0"/>
                    </a:cubicBezTo>
                    <a:cubicBezTo>
                      <a:pt x="39" y="0"/>
                      <a:pt x="38" y="0"/>
                      <a:pt x="37" y="0"/>
                    </a:cubicBezTo>
                    <a:cubicBezTo>
                      <a:pt x="34" y="0"/>
                      <a:pt x="35" y="0"/>
                      <a:pt x="32" y="0"/>
                    </a:cubicBezTo>
                    <a:cubicBezTo>
                      <a:pt x="28" y="0"/>
                      <a:pt x="17" y="3"/>
                      <a:pt x="13" y="14"/>
                    </a:cubicBezTo>
                    <a:cubicBezTo>
                      <a:pt x="12" y="15"/>
                      <a:pt x="12" y="15"/>
                      <a:pt x="12" y="15"/>
                    </a:cubicBezTo>
                    <a:cubicBezTo>
                      <a:pt x="1" y="51"/>
                      <a:pt x="1" y="51"/>
                      <a:pt x="1" y="51"/>
                    </a:cubicBezTo>
                    <a:cubicBezTo>
                      <a:pt x="0" y="54"/>
                      <a:pt x="2" y="57"/>
                      <a:pt x="4" y="58"/>
                    </a:cubicBezTo>
                    <a:cubicBezTo>
                      <a:pt x="8" y="59"/>
                      <a:pt x="11" y="57"/>
                      <a:pt x="12" y="55"/>
                    </a:cubicBezTo>
                    <a:cubicBezTo>
                      <a:pt x="23" y="20"/>
                      <a:pt x="23" y="20"/>
                      <a:pt x="23" y="20"/>
                    </a:cubicBezTo>
                    <a:cubicBezTo>
                      <a:pt x="26" y="20"/>
                      <a:pt x="26" y="20"/>
                      <a:pt x="26" y="20"/>
                    </a:cubicBezTo>
                    <a:cubicBezTo>
                      <a:pt x="7" y="79"/>
                      <a:pt x="7" y="79"/>
                      <a:pt x="7" y="79"/>
                    </a:cubicBezTo>
                    <a:cubicBezTo>
                      <a:pt x="22" y="79"/>
                      <a:pt x="22" y="79"/>
                      <a:pt x="22" y="79"/>
                    </a:cubicBezTo>
                    <a:cubicBezTo>
                      <a:pt x="22" y="125"/>
                      <a:pt x="22" y="125"/>
                      <a:pt x="22" y="125"/>
                    </a:cubicBezTo>
                    <a:cubicBezTo>
                      <a:pt x="22" y="129"/>
                      <a:pt x="25" y="132"/>
                      <a:pt x="29" y="132"/>
                    </a:cubicBezTo>
                    <a:cubicBezTo>
                      <a:pt x="33" y="132"/>
                      <a:pt x="36" y="129"/>
                      <a:pt x="36" y="125"/>
                    </a:cubicBezTo>
                    <a:cubicBezTo>
                      <a:pt x="36" y="79"/>
                      <a:pt x="36" y="79"/>
                      <a:pt x="36" y="79"/>
                    </a:cubicBezTo>
                    <a:cubicBezTo>
                      <a:pt x="41" y="79"/>
                      <a:pt x="41" y="79"/>
                      <a:pt x="41" y="79"/>
                    </a:cubicBezTo>
                    <a:cubicBezTo>
                      <a:pt x="41" y="125"/>
                      <a:pt x="41" y="125"/>
                      <a:pt x="41" y="125"/>
                    </a:cubicBezTo>
                    <a:cubicBezTo>
                      <a:pt x="41" y="129"/>
                      <a:pt x="44" y="132"/>
                      <a:pt x="48" y="132"/>
                    </a:cubicBezTo>
                    <a:cubicBezTo>
                      <a:pt x="52" y="132"/>
                      <a:pt x="55" y="129"/>
                      <a:pt x="55" y="125"/>
                    </a:cubicBezTo>
                    <a:cubicBezTo>
                      <a:pt x="55" y="79"/>
                      <a:pt x="55" y="79"/>
                      <a:pt x="55" y="79"/>
                    </a:cubicBezTo>
                    <a:cubicBezTo>
                      <a:pt x="70" y="79"/>
                      <a:pt x="70" y="79"/>
                      <a:pt x="70" y="79"/>
                    </a:cubicBezTo>
                    <a:cubicBezTo>
                      <a:pt x="51" y="20"/>
                      <a:pt x="51" y="20"/>
                      <a:pt x="51" y="20"/>
                    </a:cubicBezTo>
                    <a:cubicBezTo>
                      <a:pt x="54" y="20"/>
                      <a:pt x="54" y="20"/>
                      <a:pt x="54" y="20"/>
                    </a:cubicBezTo>
                    <a:cubicBezTo>
                      <a:pt x="64" y="55"/>
                      <a:pt x="64" y="55"/>
                      <a:pt x="64" y="55"/>
                    </a:cubicBezTo>
                    <a:cubicBezTo>
                      <a:pt x="66" y="57"/>
                      <a:pt x="69" y="59"/>
                      <a:pt x="72" y="58"/>
                    </a:cubicBezTo>
                    <a:cubicBezTo>
                      <a:pt x="75" y="57"/>
                      <a:pt x="76" y="54"/>
                      <a:pt x="75"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5" name="Oval 214">
                <a:extLst>
                  <a:ext uri="{FF2B5EF4-FFF2-40B4-BE49-F238E27FC236}">
                    <a16:creationId xmlns:a16="http://schemas.microsoft.com/office/drawing/2014/main" id="{08D215B3-88B8-48C2-8CA2-3F776CC3F2D7}"/>
                  </a:ext>
                </a:extLst>
              </p:cNvPr>
              <p:cNvSpPr>
                <a:spLocks noChangeArrowheads="1"/>
              </p:cNvSpPr>
              <p:nvPr/>
            </p:nvSpPr>
            <p:spPr bwMode="auto">
              <a:xfrm>
                <a:off x="9181476" y="5672963"/>
                <a:ext cx="112713" cy="109538"/>
              </a:xfrm>
              <a:prstGeom prst="ellipse">
                <a:avLst/>
              </a:pr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6" name="Freeform 38">
                <a:extLst>
                  <a:ext uri="{FF2B5EF4-FFF2-40B4-BE49-F238E27FC236}">
                    <a16:creationId xmlns:a16="http://schemas.microsoft.com/office/drawing/2014/main" id="{7BD0271B-5D47-4E2C-9FD9-B370BAE9E12F}"/>
                  </a:ext>
                </a:extLst>
              </p:cNvPr>
              <p:cNvSpPr>
                <a:spLocks/>
              </p:cNvSpPr>
              <p:nvPr/>
            </p:nvSpPr>
            <p:spPr bwMode="auto">
              <a:xfrm>
                <a:off x="9094163" y="5790438"/>
                <a:ext cx="285750" cy="498475"/>
              </a:xfrm>
              <a:custGeom>
                <a:avLst/>
                <a:gdLst>
                  <a:gd name="T0" fmla="*/ 75 w 76"/>
                  <a:gd name="T1" fmla="*/ 51 h 132"/>
                  <a:gd name="T2" fmla="*/ 64 w 76"/>
                  <a:gd name="T3" fmla="*/ 15 h 132"/>
                  <a:gd name="T4" fmla="*/ 63 w 76"/>
                  <a:gd name="T5" fmla="*/ 14 h 132"/>
                  <a:gd name="T6" fmla="*/ 44 w 76"/>
                  <a:gd name="T7" fmla="*/ 0 h 132"/>
                  <a:gd name="T8" fmla="*/ 39 w 76"/>
                  <a:gd name="T9" fmla="*/ 0 h 132"/>
                  <a:gd name="T10" fmla="*/ 36 w 76"/>
                  <a:gd name="T11" fmla="*/ 0 h 132"/>
                  <a:gd name="T12" fmla="*/ 31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2 w 76"/>
                  <a:gd name="T25" fmla="*/ 20 h 132"/>
                  <a:gd name="T26" fmla="*/ 25 w 76"/>
                  <a:gd name="T27" fmla="*/ 20 h 132"/>
                  <a:gd name="T28" fmla="*/ 6 w 76"/>
                  <a:gd name="T29" fmla="*/ 79 h 132"/>
                  <a:gd name="T30" fmla="*/ 21 w 76"/>
                  <a:gd name="T31" fmla="*/ 79 h 132"/>
                  <a:gd name="T32" fmla="*/ 21 w 76"/>
                  <a:gd name="T33" fmla="*/ 125 h 132"/>
                  <a:gd name="T34" fmla="*/ 29 w 76"/>
                  <a:gd name="T35" fmla="*/ 132 h 132"/>
                  <a:gd name="T36" fmla="*/ 35 w 76"/>
                  <a:gd name="T37" fmla="*/ 125 h 132"/>
                  <a:gd name="T38" fmla="*/ 35 w 76"/>
                  <a:gd name="T39" fmla="*/ 79 h 132"/>
                  <a:gd name="T40" fmla="*/ 40 w 76"/>
                  <a:gd name="T41" fmla="*/ 79 h 132"/>
                  <a:gd name="T42" fmla="*/ 40 w 76"/>
                  <a:gd name="T43" fmla="*/ 125 h 132"/>
                  <a:gd name="T44" fmla="*/ 47 w 76"/>
                  <a:gd name="T45" fmla="*/ 132 h 132"/>
                  <a:gd name="T46" fmla="*/ 54 w 76"/>
                  <a:gd name="T47" fmla="*/ 125 h 132"/>
                  <a:gd name="T48" fmla="*/ 54 w 76"/>
                  <a:gd name="T49" fmla="*/ 79 h 132"/>
                  <a:gd name="T50" fmla="*/ 69 w 76"/>
                  <a:gd name="T51" fmla="*/ 79 h 132"/>
                  <a:gd name="T52" fmla="*/ 50 w 76"/>
                  <a:gd name="T53" fmla="*/ 20 h 132"/>
                  <a:gd name="T54" fmla="*/ 53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3" y="14"/>
                      <a:pt x="63" y="14"/>
                      <a:pt x="63" y="14"/>
                    </a:cubicBezTo>
                    <a:cubicBezTo>
                      <a:pt x="59" y="3"/>
                      <a:pt x="48" y="0"/>
                      <a:pt x="44" y="0"/>
                    </a:cubicBezTo>
                    <a:cubicBezTo>
                      <a:pt x="41" y="0"/>
                      <a:pt x="42" y="0"/>
                      <a:pt x="39" y="0"/>
                    </a:cubicBezTo>
                    <a:cubicBezTo>
                      <a:pt x="38" y="0"/>
                      <a:pt x="37" y="0"/>
                      <a:pt x="36" y="0"/>
                    </a:cubicBezTo>
                    <a:cubicBezTo>
                      <a:pt x="33" y="0"/>
                      <a:pt x="34" y="0"/>
                      <a:pt x="31" y="0"/>
                    </a:cubicBezTo>
                    <a:cubicBezTo>
                      <a:pt x="27" y="0"/>
                      <a:pt x="17" y="3"/>
                      <a:pt x="13" y="14"/>
                    </a:cubicBezTo>
                    <a:cubicBezTo>
                      <a:pt x="12" y="15"/>
                      <a:pt x="12" y="15"/>
                      <a:pt x="12" y="15"/>
                    </a:cubicBezTo>
                    <a:cubicBezTo>
                      <a:pt x="1" y="51"/>
                      <a:pt x="1" y="51"/>
                      <a:pt x="1" y="51"/>
                    </a:cubicBezTo>
                    <a:cubicBezTo>
                      <a:pt x="0" y="54"/>
                      <a:pt x="1" y="57"/>
                      <a:pt x="4" y="58"/>
                    </a:cubicBezTo>
                    <a:cubicBezTo>
                      <a:pt x="7" y="59"/>
                      <a:pt x="10" y="57"/>
                      <a:pt x="12" y="55"/>
                    </a:cubicBezTo>
                    <a:cubicBezTo>
                      <a:pt x="22" y="20"/>
                      <a:pt x="22" y="20"/>
                      <a:pt x="22" y="20"/>
                    </a:cubicBezTo>
                    <a:cubicBezTo>
                      <a:pt x="25" y="20"/>
                      <a:pt x="25" y="20"/>
                      <a:pt x="25" y="20"/>
                    </a:cubicBezTo>
                    <a:cubicBezTo>
                      <a:pt x="6" y="79"/>
                      <a:pt x="6" y="79"/>
                      <a:pt x="6" y="79"/>
                    </a:cubicBezTo>
                    <a:cubicBezTo>
                      <a:pt x="21" y="79"/>
                      <a:pt x="21" y="79"/>
                      <a:pt x="21" y="79"/>
                    </a:cubicBezTo>
                    <a:cubicBezTo>
                      <a:pt x="21" y="125"/>
                      <a:pt x="21" y="125"/>
                      <a:pt x="21" y="125"/>
                    </a:cubicBezTo>
                    <a:cubicBezTo>
                      <a:pt x="21" y="129"/>
                      <a:pt x="25" y="132"/>
                      <a:pt x="29" y="132"/>
                    </a:cubicBezTo>
                    <a:cubicBezTo>
                      <a:pt x="33" y="132"/>
                      <a:pt x="35" y="129"/>
                      <a:pt x="35" y="125"/>
                    </a:cubicBezTo>
                    <a:cubicBezTo>
                      <a:pt x="35" y="79"/>
                      <a:pt x="35" y="79"/>
                      <a:pt x="35" y="79"/>
                    </a:cubicBezTo>
                    <a:cubicBezTo>
                      <a:pt x="40" y="79"/>
                      <a:pt x="40" y="79"/>
                      <a:pt x="40" y="79"/>
                    </a:cubicBezTo>
                    <a:cubicBezTo>
                      <a:pt x="40" y="125"/>
                      <a:pt x="40" y="125"/>
                      <a:pt x="40" y="125"/>
                    </a:cubicBezTo>
                    <a:cubicBezTo>
                      <a:pt x="40" y="129"/>
                      <a:pt x="43" y="132"/>
                      <a:pt x="47" y="132"/>
                    </a:cubicBezTo>
                    <a:cubicBezTo>
                      <a:pt x="51" y="132"/>
                      <a:pt x="54" y="129"/>
                      <a:pt x="54" y="125"/>
                    </a:cubicBezTo>
                    <a:cubicBezTo>
                      <a:pt x="54" y="79"/>
                      <a:pt x="54" y="79"/>
                      <a:pt x="54" y="79"/>
                    </a:cubicBezTo>
                    <a:cubicBezTo>
                      <a:pt x="69" y="79"/>
                      <a:pt x="69" y="79"/>
                      <a:pt x="69" y="79"/>
                    </a:cubicBezTo>
                    <a:cubicBezTo>
                      <a:pt x="50" y="20"/>
                      <a:pt x="50" y="20"/>
                      <a:pt x="50" y="20"/>
                    </a:cubicBezTo>
                    <a:cubicBezTo>
                      <a:pt x="53" y="20"/>
                      <a:pt x="53" y="20"/>
                      <a:pt x="53" y="20"/>
                    </a:cubicBezTo>
                    <a:cubicBezTo>
                      <a:pt x="64" y="55"/>
                      <a:pt x="64" y="55"/>
                      <a:pt x="64" y="55"/>
                    </a:cubicBezTo>
                    <a:cubicBezTo>
                      <a:pt x="65" y="57"/>
                      <a:pt x="68" y="59"/>
                      <a:pt x="72" y="58"/>
                    </a:cubicBezTo>
                    <a:cubicBezTo>
                      <a:pt x="74" y="57"/>
                      <a:pt x="76" y="54"/>
                      <a:pt x="75" y="51"/>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7" name="Oval 216">
                <a:extLst>
                  <a:ext uri="{FF2B5EF4-FFF2-40B4-BE49-F238E27FC236}">
                    <a16:creationId xmlns:a16="http://schemas.microsoft.com/office/drawing/2014/main" id="{D2EB5FB4-F540-48E0-868E-03C7C362A733}"/>
                  </a:ext>
                </a:extLst>
              </p:cNvPr>
              <p:cNvSpPr>
                <a:spLocks noChangeArrowheads="1"/>
              </p:cNvSpPr>
              <p:nvPr/>
            </p:nvSpPr>
            <p:spPr bwMode="auto">
              <a:xfrm>
                <a:off x="9552951" y="5672963"/>
                <a:ext cx="112713" cy="109538"/>
              </a:xfrm>
              <a:prstGeom prst="ellipse">
                <a:avLst/>
              </a:pr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8" name="Freeform 40">
                <a:extLst>
                  <a:ext uri="{FF2B5EF4-FFF2-40B4-BE49-F238E27FC236}">
                    <a16:creationId xmlns:a16="http://schemas.microsoft.com/office/drawing/2014/main" id="{0C7D89CC-D0AF-4E7A-8FBE-3AE907453B3B}"/>
                  </a:ext>
                </a:extLst>
              </p:cNvPr>
              <p:cNvSpPr>
                <a:spLocks/>
              </p:cNvSpPr>
              <p:nvPr/>
            </p:nvSpPr>
            <p:spPr bwMode="auto">
              <a:xfrm>
                <a:off x="9467226" y="5790438"/>
                <a:ext cx="285750" cy="498475"/>
              </a:xfrm>
              <a:custGeom>
                <a:avLst/>
                <a:gdLst>
                  <a:gd name="T0" fmla="*/ 75 w 76"/>
                  <a:gd name="T1" fmla="*/ 51 h 132"/>
                  <a:gd name="T2" fmla="*/ 64 w 76"/>
                  <a:gd name="T3" fmla="*/ 15 h 132"/>
                  <a:gd name="T4" fmla="*/ 63 w 76"/>
                  <a:gd name="T5" fmla="*/ 14 h 132"/>
                  <a:gd name="T6" fmla="*/ 45 w 76"/>
                  <a:gd name="T7" fmla="*/ 0 h 132"/>
                  <a:gd name="T8" fmla="*/ 39 w 76"/>
                  <a:gd name="T9" fmla="*/ 0 h 132"/>
                  <a:gd name="T10" fmla="*/ 37 w 76"/>
                  <a:gd name="T11" fmla="*/ 0 h 132"/>
                  <a:gd name="T12" fmla="*/ 31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2 w 76"/>
                  <a:gd name="T25" fmla="*/ 20 h 132"/>
                  <a:gd name="T26" fmla="*/ 26 w 76"/>
                  <a:gd name="T27" fmla="*/ 20 h 132"/>
                  <a:gd name="T28" fmla="*/ 6 w 76"/>
                  <a:gd name="T29" fmla="*/ 79 h 132"/>
                  <a:gd name="T30" fmla="*/ 22 w 76"/>
                  <a:gd name="T31" fmla="*/ 79 h 132"/>
                  <a:gd name="T32" fmla="*/ 22 w 76"/>
                  <a:gd name="T33" fmla="*/ 125 h 132"/>
                  <a:gd name="T34" fmla="*/ 29 w 76"/>
                  <a:gd name="T35" fmla="*/ 132 h 132"/>
                  <a:gd name="T36" fmla="*/ 35 w 76"/>
                  <a:gd name="T37" fmla="*/ 125 h 132"/>
                  <a:gd name="T38" fmla="*/ 35 w 76"/>
                  <a:gd name="T39" fmla="*/ 79 h 132"/>
                  <a:gd name="T40" fmla="*/ 41 w 76"/>
                  <a:gd name="T41" fmla="*/ 79 h 132"/>
                  <a:gd name="T42" fmla="*/ 41 w 76"/>
                  <a:gd name="T43" fmla="*/ 125 h 132"/>
                  <a:gd name="T44" fmla="*/ 47 w 76"/>
                  <a:gd name="T45" fmla="*/ 132 h 132"/>
                  <a:gd name="T46" fmla="*/ 54 w 76"/>
                  <a:gd name="T47" fmla="*/ 125 h 132"/>
                  <a:gd name="T48" fmla="*/ 54 w 76"/>
                  <a:gd name="T49" fmla="*/ 79 h 132"/>
                  <a:gd name="T50" fmla="*/ 69 w 76"/>
                  <a:gd name="T51" fmla="*/ 79 h 132"/>
                  <a:gd name="T52" fmla="*/ 50 w 76"/>
                  <a:gd name="T53" fmla="*/ 20 h 132"/>
                  <a:gd name="T54" fmla="*/ 53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3" y="14"/>
                      <a:pt x="63" y="14"/>
                      <a:pt x="63" y="14"/>
                    </a:cubicBezTo>
                    <a:cubicBezTo>
                      <a:pt x="59" y="3"/>
                      <a:pt x="49" y="0"/>
                      <a:pt x="45" y="0"/>
                    </a:cubicBezTo>
                    <a:cubicBezTo>
                      <a:pt x="42" y="0"/>
                      <a:pt x="42" y="0"/>
                      <a:pt x="39" y="0"/>
                    </a:cubicBezTo>
                    <a:cubicBezTo>
                      <a:pt x="38" y="0"/>
                      <a:pt x="38" y="0"/>
                      <a:pt x="37" y="0"/>
                    </a:cubicBezTo>
                    <a:cubicBezTo>
                      <a:pt x="34" y="0"/>
                      <a:pt x="34" y="0"/>
                      <a:pt x="31" y="0"/>
                    </a:cubicBezTo>
                    <a:cubicBezTo>
                      <a:pt x="27" y="0"/>
                      <a:pt x="17" y="3"/>
                      <a:pt x="13" y="14"/>
                    </a:cubicBezTo>
                    <a:cubicBezTo>
                      <a:pt x="12" y="15"/>
                      <a:pt x="12" y="15"/>
                      <a:pt x="12" y="15"/>
                    </a:cubicBezTo>
                    <a:cubicBezTo>
                      <a:pt x="1" y="51"/>
                      <a:pt x="1" y="51"/>
                      <a:pt x="1" y="51"/>
                    </a:cubicBezTo>
                    <a:cubicBezTo>
                      <a:pt x="0" y="54"/>
                      <a:pt x="2" y="57"/>
                      <a:pt x="4" y="58"/>
                    </a:cubicBezTo>
                    <a:cubicBezTo>
                      <a:pt x="7" y="59"/>
                      <a:pt x="10" y="57"/>
                      <a:pt x="12" y="55"/>
                    </a:cubicBezTo>
                    <a:cubicBezTo>
                      <a:pt x="22" y="20"/>
                      <a:pt x="22" y="20"/>
                      <a:pt x="22" y="20"/>
                    </a:cubicBezTo>
                    <a:cubicBezTo>
                      <a:pt x="26" y="20"/>
                      <a:pt x="26" y="20"/>
                      <a:pt x="26" y="20"/>
                    </a:cubicBezTo>
                    <a:cubicBezTo>
                      <a:pt x="6" y="79"/>
                      <a:pt x="6" y="79"/>
                      <a:pt x="6" y="79"/>
                    </a:cubicBezTo>
                    <a:cubicBezTo>
                      <a:pt x="22" y="79"/>
                      <a:pt x="22" y="79"/>
                      <a:pt x="22" y="79"/>
                    </a:cubicBezTo>
                    <a:cubicBezTo>
                      <a:pt x="22" y="125"/>
                      <a:pt x="22" y="125"/>
                      <a:pt x="22" y="125"/>
                    </a:cubicBezTo>
                    <a:cubicBezTo>
                      <a:pt x="22" y="129"/>
                      <a:pt x="25" y="132"/>
                      <a:pt x="29" y="132"/>
                    </a:cubicBezTo>
                    <a:cubicBezTo>
                      <a:pt x="33" y="132"/>
                      <a:pt x="35" y="129"/>
                      <a:pt x="35" y="125"/>
                    </a:cubicBezTo>
                    <a:cubicBezTo>
                      <a:pt x="35" y="79"/>
                      <a:pt x="35" y="79"/>
                      <a:pt x="35" y="79"/>
                    </a:cubicBezTo>
                    <a:cubicBezTo>
                      <a:pt x="41" y="79"/>
                      <a:pt x="41" y="79"/>
                      <a:pt x="41" y="79"/>
                    </a:cubicBezTo>
                    <a:cubicBezTo>
                      <a:pt x="41" y="125"/>
                      <a:pt x="41" y="125"/>
                      <a:pt x="41" y="125"/>
                    </a:cubicBezTo>
                    <a:cubicBezTo>
                      <a:pt x="41" y="129"/>
                      <a:pt x="43" y="132"/>
                      <a:pt x="47" y="132"/>
                    </a:cubicBezTo>
                    <a:cubicBezTo>
                      <a:pt x="51" y="132"/>
                      <a:pt x="54" y="129"/>
                      <a:pt x="54" y="125"/>
                    </a:cubicBezTo>
                    <a:cubicBezTo>
                      <a:pt x="54" y="79"/>
                      <a:pt x="54" y="79"/>
                      <a:pt x="54" y="79"/>
                    </a:cubicBezTo>
                    <a:cubicBezTo>
                      <a:pt x="69" y="79"/>
                      <a:pt x="69" y="79"/>
                      <a:pt x="69" y="79"/>
                    </a:cubicBezTo>
                    <a:cubicBezTo>
                      <a:pt x="50" y="20"/>
                      <a:pt x="50" y="20"/>
                      <a:pt x="50" y="20"/>
                    </a:cubicBezTo>
                    <a:cubicBezTo>
                      <a:pt x="53" y="20"/>
                      <a:pt x="53" y="20"/>
                      <a:pt x="53" y="20"/>
                    </a:cubicBezTo>
                    <a:cubicBezTo>
                      <a:pt x="64" y="55"/>
                      <a:pt x="64" y="55"/>
                      <a:pt x="64" y="55"/>
                    </a:cubicBezTo>
                    <a:cubicBezTo>
                      <a:pt x="65" y="57"/>
                      <a:pt x="69" y="59"/>
                      <a:pt x="72" y="58"/>
                    </a:cubicBezTo>
                    <a:cubicBezTo>
                      <a:pt x="74" y="57"/>
                      <a:pt x="76" y="54"/>
                      <a:pt x="75" y="51"/>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9" name="Oval 218">
                <a:extLst>
                  <a:ext uri="{FF2B5EF4-FFF2-40B4-BE49-F238E27FC236}">
                    <a16:creationId xmlns:a16="http://schemas.microsoft.com/office/drawing/2014/main" id="{2AF4DCBF-A574-4679-9075-169B88263CE5}"/>
                  </a:ext>
                </a:extLst>
              </p:cNvPr>
              <p:cNvSpPr>
                <a:spLocks noChangeArrowheads="1"/>
              </p:cNvSpPr>
              <p:nvPr/>
            </p:nvSpPr>
            <p:spPr bwMode="auto">
              <a:xfrm>
                <a:off x="10297488" y="5672963"/>
                <a:ext cx="112713" cy="109538"/>
              </a:xfrm>
              <a:prstGeom prst="ellipse">
                <a:avLst/>
              </a:pr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20" name="Freeform 42">
                <a:extLst>
                  <a:ext uri="{FF2B5EF4-FFF2-40B4-BE49-F238E27FC236}">
                    <a16:creationId xmlns:a16="http://schemas.microsoft.com/office/drawing/2014/main" id="{0989FD0B-8965-4BB5-9BB7-0428D60D4D78}"/>
                  </a:ext>
                </a:extLst>
              </p:cNvPr>
              <p:cNvSpPr>
                <a:spLocks/>
              </p:cNvSpPr>
              <p:nvPr/>
            </p:nvSpPr>
            <p:spPr bwMode="auto">
              <a:xfrm>
                <a:off x="10211763" y="5790438"/>
                <a:ext cx="285750" cy="498475"/>
              </a:xfrm>
              <a:custGeom>
                <a:avLst/>
                <a:gdLst>
                  <a:gd name="T0" fmla="*/ 75 w 76"/>
                  <a:gd name="T1" fmla="*/ 51 h 132"/>
                  <a:gd name="T2" fmla="*/ 64 w 76"/>
                  <a:gd name="T3" fmla="*/ 15 h 132"/>
                  <a:gd name="T4" fmla="*/ 63 w 76"/>
                  <a:gd name="T5" fmla="*/ 14 h 132"/>
                  <a:gd name="T6" fmla="*/ 45 w 76"/>
                  <a:gd name="T7" fmla="*/ 0 h 132"/>
                  <a:gd name="T8" fmla="*/ 39 w 76"/>
                  <a:gd name="T9" fmla="*/ 0 h 132"/>
                  <a:gd name="T10" fmla="*/ 37 w 76"/>
                  <a:gd name="T11" fmla="*/ 0 h 132"/>
                  <a:gd name="T12" fmla="*/ 31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2 w 76"/>
                  <a:gd name="T25" fmla="*/ 20 h 132"/>
                  <a:gd name="T26" fmla="*/ 25 w 76"/>
                  <a:gd name="T27" fmla="*/ 20 h 132"/>
                  <a:gd name="T28" fmla="*/ 6 w 76"/>
                  <a:gd name="T29" fmla="*/ 79 h 132"/>
                  <a:gd name="T30" fmla="*/ 21 w 76"/>
                  <a:gd name="T31" fmla="*/ 79 h 132"/>
                  <a:gd name="T32" fmla="*/ 21 w 76"/>
                  <a:gd name="T33" fmla="*/ 125 h 132"/>
                  <a:gd name="T34" fmla="*/ 29 w 76"/>
                  <a:gd name="T35" fmla="*/ 132 h 132"/>
                  <a:gd name="T36" fmla="*/ 35 w 76"/>
                  <a:gd name="T37" fmla="*/ 125 h 132"/>
                  <a:gd name="T38" fmla="*/ 35 w 76"/>
                  <a:gd name="T39" fmla="*/ 79 h 132"/>
                  <a:gd name="T40" fmla="*/ 41 w 76"/>
                  <a:gd name="T41" fmla="*/ 79 h 132"/>
                  <a:gd name="T42" fmla="*/ 41 w 76"/>
                  <a:gd name="T43" fmla="*/ 125 h 132"/>
                  <a:gd name="T44" fmla="*/ 47 w 76"/>
                  <a:gd name="T45" fmla="*/ 132 h 132"/>
                  <a:gd name="T46" fmla="*/ 54 w 76"/>
                  <a:gd name="T47" fmla="*/ 125 h 132"/>
                  <a:gd name="T48" fmla="*/ 54 w 76"/>
                  <a:gd name="T49" fmla="*/ 79 h 132"/>
                  <a:gd name="T50" fmla="*/ 69 w 76"/>
                  <a:gd name="T51" fmla="*/ 79 h 132"/>
                  <a:gd name="T52" fmla="*/ 50 w 76"/>
                  <a:gd name="T53" fmla="*/ 20 h 132"/>
                  <a:gd name="T54" fmla="*/ 53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3" y="14"/>
                      <a:pt x="63" y="14"/>
                      <a:pt x="63" y="14"/>
                    </a:cubicBezTo>
                    <a:cubicBezTo>
                      <a:pt x="59" y="3"/>
                      <a:pt x="49" y="0"/>
                      <a:pt x="45" y="0"/>
                    </a:cubicBezTo>
                    <a:cubicBezTo>
                      <a:pt x="41" y="0"/>
                      <a:pt x="42" y="0"/>
                      <a:pt x="39" y="0"/>
                    </a:cubicBezTo>
                    <a:cubicBezTo>
                      <a:pt x="38" y="0"/>
                      <a:pt x="37" y="0"/>
                      <a:pt x="37" y="0"/>
                    </a:cubicBezTo>
                    <a:cubicBezTo>
                      <a:pt x="33" y="0"/>
                      <a:pt x="34" y="0"/>
                      <a:pt x="31" y="0"/>
                    </a:cubicBezTo>
                    <a:cubicBezTo>
                      <a:pt x="27" y="0"/>
                      <a:pt x="17" y="3"/>
                      <a:pt x="13" y="14"/>
                    </a:cubicBezTo>
                    <a:cubicBezTo>
                      <a:pt x="12" y="15"/>
                      <a:pt x="12" y="15"/>
                      <a:pt x="12" y="15"/>
                    </a:cubicBezTo>
                    <a:cubicBezTo>
                      <a:pt x="1" y="51"/>
                      <a:pt x="1" y="51"/>
                      <a:pt x="1" y="51"/>
                    </a:cubicBezTo>
                    <a:cubicBezTo>
                      <a:pt x="0" y="54"/>
                      <a:pt x="1" y="57"/>
                      <a:pt x="4" y="58"/>
                    </a:cubicBezTo>
                    <a:cubicBezTo>
                      <a:pt x="7" y="59"/>
                      <a:pt x="10" y="57"/>
                      <a:pt x="12" y="55"/>
                    </a:cubicBezTo>
                    <a:cubicBezTo>
                      <a:pt x="22" y="20"/>
                      <a:pt x="22" y="20"/>
                      <a:pt x="22" y="20"/>
                    </a:cubicBezTo>
                    <a:cubicBezTo>
                      <a:pt x="25" y="20"/>
                      <a:pt x="25" y="20"/>
                      <a:pt x="25" y="20"/>
                    </a:cubicBezTo>
                    <a:cubicBezTo>
                      <a:pt x="6" y="79"/>
                      <a:pt x="6" y="79"/>
                      <a:pt x="6" y="79"/>
                    </a:cubicBezTo>
                    <a:cubicBezTo>
                      <a:pt x="21" y="79"/>
                      <a:pt x="21" y="79"/>
                      <a:pt x="21" y="79"/>
                    </a:cubicBezTo>
                    <a:cubicBezTo>
                      <a:pt x="21" y="125"/>
                      <a:pt x="21" y="125"/>
                      <a:pt x="21" y="125"/>
                    </a:cubicBezTo>
                    <a:cubicBezTo>
                      <a:pt x="21" y="129"/>
                      <a:pt x="25" y="132"/>
                      <a:pt x="29" y="132"/>
                    </a:cubicBezTo>
                    <a:cubicBezTo>
                      <a:pt x="33" y="132"/>
                      <a:pt x="35" y="129"/>
                      <a:pt x="35" y="125"/>
                    </a:cubicBezTo>
                    <a:cubicBezTo>
                      <a:pt x="35" y="79"/>
                      <a:pt x="35" y="79"/>
                      <a:pt x="35" y="79"/>
                    </a:cubicBezTo>
                    <a:cubicBezTo>
                      <a:pt x="41" y="79"/>
                      <a:pt x="41" y="79"/>
                      <a:pt x="41" y="79"/>
                    </a:cubicBezTo>
                    <a:cubicBezTo>
                      <a:pt x="41" y="125"/>
                      <a:pt x="41" y="125"/>
                      <a:pt x="41" y="125"/>
                    </a:cubicBezTo>
                    <a:cubicBezTo>
                      <a:pt x="41" y="129"/>
                      <a:pt x="43" y="132"/>
                      <a:pt x="47" y="132"/>
                    </a:cubicBezTo>
                    <a:cubicBezTo>
                      <a:pt x="51" y="132"/>
                      <a:pt x="54" y="129"/>
                      <a:pt x="54" y="125"/>
                    </a:cubicBezTo>
                    <a:cubicBezTo>
                      <a:pt x="54" y="79"/>
                      <a:pt x="54" y="79"/>
                      <a:pt x="54" y="79"/>
                    </a:cubicBezTo>
                    <a:cubicBezTo>
                      <a:pt x="69" y="79"/>
                      <a:pt x="69" y="79"/>
                      <a:pt x="69" y="79"/>
                    </a:cubicBezTo>
                    <a:cubicBezTo>
                      <a:pt x="50" y="20"/>
                      <a:pt x="50" y="20"/>
                      <a:pt x="50" y="20"/>
                    </a:cubicBezTo>
                    <a:cubicBezTo>
                      <a:pt x="53" y="20"/>
                      <a:pt x="53" y="20"/>
                      <a:pt x="53" y="20"/>
                    </a:cubicBezTo>
                    <a:cubicBezTo>
                      <a:pt x="64" y="55"/>
                      <a:pt x="64" y="55"/>
                      <a:pt x="64" y="55"/>
                    </a:cubicBezTo>
                    <a:cubicBezTo>
                      <a:pt x="65" y="57"/>
                      <a:pt x="69" y="59"/>
                      <a:pt x="72" y="58"/>
                    </a:cubicBezTo>
                    <a:cubicBezTo>
                      <a:pt x="74" y="57"/>
                      <a:pt x="76" y="54"/>
                      <a:pt x="75" y="51"/>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21" name="Oval 220">
                <a:extLst>
                  <a:ext uri="{FF2B5EF4-FFF2-40B4-BE49-F238E27FC236}">
                    <a16:creationId xmlns:a16="http://schemas.microsoft.com/office/drawing/2014/main" id="{AD66CEC3-C79F-436C-9E69-ACF90537147A}"/>
                  </a:ext>
                </a:extLst>
              </p:cNvPr>
              <p:cNvSpPr>
                <a:spLocks noChangeArrowheads="1"/>
              </p:cNvSpPr>
              <p:nvPr/>
            </p:nvSpPr>
            <p:spPr bwMode="auto">
              <a:xfrm>
                <a:off x="9921251" y="5672963"/>
                <a:ext cx="114300" cy="109538"/>
              </a:xfrm>
              <a:prstGeom prst="ellipse">
                <a:avLst/>
              </a:pr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22" name="Freeform 44">
                <a:extLst>
                  <a:ext uri="{FF2B5EF4-FFF2-40B4-BE49-F238E27FC236}">
                    <a16:creationId xmlns:a16="http://schemas.microsoft.com/office/drawing/2014/main" id="{3068D381-6447-42C8-870C-30F6B4067E62}"/>
                  </a:ext>
                </a:extLst>
              </p:cNvPr>
              <p:cNvSpPr>
                <a:spLocks/>
              </p:cNvSpPr>
              <p:nvPr/>
            </p:nvSpPr>
            <p:spPr bwMode="auto">
              <a:xfrm>
                <a:off x="9835526" y="5790438"/>
                <a:ext cx="285750" cy="498475"/>
              </a:xfrm>
              <a:custGeom>
                <a:avLst/>
                <a:gdLst>
                  <a:gd name="T0" fmla="*/ 75 w 76"/>
                  <a:gd name="T1" fmla="*/ 51 h 132"/>
                  <a:gd name="T2" fmla="*/ 64 w 76"/>
                  <a:gd name="T3" fmla="*/ 15 h 132"/>
                  <a:gd name="T4" fmla="*/ 63 w 76"/>
                  <a:gd name="T5" fmla="*/ 14 h 132"/>
                  <a:gd name="T6" fmla="*/ 45 w 76"/>
                  <a:gd name="T7" fmla="*/ 0 h 132"/>
                  <a:gd name="T8" fmla="*/ 39 w 76"/>
                  <a:gd name="T9" fmla="*/ 0 h 132"/>
                  <a:gd name="T10" fmla="*/ 37 w 76"/>
                  <a:gd name="T11" fmla="*/ 0 h 132"/>
                  <a:gd name="T12" fmla="*/ 31 w 76"/>
                  <a:gd name="T13" fmla="*/ 0 h 132"/>
                  <a:gd name="T14" fmla="*/ 13 w 76"/>
                  <a:gd name="T15" fmla="*/ 14 h 132"/>
                  <a:gd name="T16" fmla="*/ 12 w 76"/>
                  <a:gd name="T17" fmla="*/ 15 h 132"/>
                  <a:gd name="T18" fmla="*/ 1 w 76"/>
                  <a:gd name="T19" fmla="*/ 51 h 132"/>
                  <a:gd name="T20" fmla="*/ 4 w 76"/>
                  <a:gd name="T21" fmla="*/ 58 h 132"/>
                  <a:gd name="T22" fmla="*/ 12 w 76"/>
                  <a:gd name="T23" fmla="*/ 55 h 132"/>
                  <a:gd name="T24" fmla="*/ 23 w 76"/>
                  <a:gd name="T25" fmla="*/ 20 h 132"/>
                  <a:gd name="T26" fmla="*/ 26 w 76"/>
                  <a:gd name="T27" fmla="*/ 20 h 132"/>
                  <a:gd name="T28" fmla="*/ 7 w 76"/>
                  <a:gd name="T29" fmla="*/ 79 h 132"/>
                  <a:gd name="T30" fmla="*/ 22 w 76"/>
                  <a:gd name="T31" fmla="*/ 79 h 132"/>
                  <a:gd name="T32" fmla="*/ 22 w 76"/>
                  <a:gd name="T33" fmla="*/ 125 h 132"/>
                  <a:gd name="T34" fmla="*/ 29 w 76"/>
                  <a:gd name="T35" fmla="*/ 132 h 132"/>
                  <a:gd name="T36" fmla="*/ 35 w 76"/>
                  <a:gd name="T37" fmla="*/ 125 h 132"/>
                  <a:gd name="T38" fmla="*/ 35 w 76"/>
                  <a:gd name="T39" fmla="*/ 79 h 132"/>
                  <a:gd name="T40" fmla="*/ 41 w 76"/>
                  <a:gd name="T41" fmla="*/ 79 h 132"/>
                  <a:gd name="T42" fmla="*/ 41 w 76"/>
                  <a:gd name="T43" fmla="*/ 125 h 132"/>
                  <a:gd name="T44" fmla="*/ 47 w 76"/>
                  <a:gd name="T45" fmla="*/ 132 h 132"/>
                  <a:gd name="T46" fmla="*/ 55 w 76"/>
                  <a:gd name="T47" fmla="*/ 125 h 132"/>
                  <a:gd name="T48" fmla="*/ 55 w 76"/>
                  <a:gd name="T49" fmla="*/ 79 h 132"/>
                  <a:gd name="T50" fmla="*/ 70 w 76"/>
                  <a:gd name="T51" fmla="*/ 79 h 132"/>
                  <a:gd name="T52" fmla="*/ 51 w 76"/>
                  <a:gd name="T53" fmla="*/ 20 h 132"/>
                  <a:gd name="T54" fmla="*/ 54 w 76"/>
                  <a:gd name="T55" fmla="*/ 20 h 132"/>
                  <a:gd name="T56" fmla="*/ 64 w 76"/>
                  <a:gd name="T57" fmla="*/ 55 h 132"/>
                  <a:gd name="T58" fmla="*/ 72 w 76"/>
                  <a:gd name="T59" fmla="*/ 58 h 132"/>
                  <a:gd name="T60" fmla="*/ 75 w 76"/>
                  <a:gd name="T61"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32">
                    <a:moveTo>
                      <a:pt x="75" y="51"/>
                    </a:moveTo>
                    <a:cubicBezTo>
                      <a:pt x="64" y="15"/>
                      <a:pt x="64" y="15"/>
                      <a:pt x="64" y="15"/>
                    </a:cubicBezTo>
                    <a:cubicBezTo>
                      <a:pt x="63" y="14"/>
                      <a:pt x="63" y="14"/>
                      <a:pt x="63" y="14"/>
                    </a:cubicBezTo>
                    <a:cubicBezTo>
                      <a:pt x="59" y="3"/>
                      <a:pt x="49" y="0"/>
                      <a:pt x="45" y="0"/>
                    </a:cubicBezTo>
                    <a:cubicBezTo>
                      <a:pt x="42" y="0"/>
                      <a:pt x="43" y="0"/>
                      <a:pt x="39" y="0"/>
                    </a:cubicBezTo>
                    <a:cubicBezTo>
                      <a:pt x="39" y="0"/>
                      <a:pt x="38" y="0"/>
                      <a:pt x="37" y="0"/>
                    </a:cubicBezTo>
                    <a:cubicBezTo>
                      <a:pt x="34" y="0"/>
                      <a:pt x="35" y="0"/>
                      <a:pt x="31" y="0"/>
                    </a:cubicBezTo>
                    <a:cubicBezTo>
                      <a:pt x="27" y="0"/>
                      <a:pt x="17" y="3"/>
                      <a:pt x="13" y="14"/>
                    </a:cubicBezTo>
                    <a:cubicBezTo>
                      <a:pt x="12" y="15"/>
                      <a:pt x="12" y="15"/>
                      <a:pt x="12" y="15"/>
                    </a:cubicBezTo>
                    <a:cubicBezTo>
                      <a:pt x="1" y="51"/>
                      <a:pt x="1" y="51"/>
                      <a:pt x="1" y="51"/>
                    </a:cubicBezTo>
                    <a:cubicBezTo>
                      <a:pt x="0" y="54"/>
                      <a:pt x="2" y="57"/>
                      <a:pt x="4" y="58"/>
                    </a:cubicBezTo>
                    <a:cubicBezTo>
                      <a:pt x="8" y="59"/>
                      <a:pt x="11" y="57"/>
                      <a:pt x="12" y="55"/>
                    </a:cubicBezTo>
                    <a:cubicBezTo>
                      <a:pt x="23" y="20"/>
                      <a:pt x="23" y="20"/>
                      <a:pt x="23" y="20"/>
                    </a:cubicBezTo>
                    <a:cubicBezTo>
                      <a:pt x="26" y="20"/>
                      <a:pt x="26" y="20"/>
                      <a:pt x="26" y="20"/>
                    </a:cubicBezTo>
                    <a:cubicBezTo>
                      <a:pt x="7" y="79"/>
                      <a:pt x="7" y="79"/>
                      <a:pt x="7" y="79"/>
                    </a:cubicBezTo>
                    <a:cubicBezTo>
                      <a:pt x="22" y="79"/>
                      <a:pt x="22" y="79"/>
                      <a:pt x="22" y="79"/>
                    </a:cubicBezTo>
                    <a:cubicBezTo>
                      <a:pt x="22" y="125"/>
                      <a:pt x="22" y="125"/>
                      <a:pt x="22" y="125"/>
                    </a:cubicBezTo>
                    <a:cubicBezTo>
                      <a:pt x="22" y="129"/>
                      <a:pt x="25" y="132"/>
                      <a:pt x="29" y="132"/>
                    </a:cubicBezTo>
                    <a:cubicBezTo>
                      <a:pt x="33" y="132"/>
                      <a:pt x="35" y="129"/>
                      <a:pt x="35" y="125"/>
                    </a:cubicBezTo>
                    <a:cubicBezTo>
                      <a:pt x="35" y="79"/>
                      <a:pt x="35" y="79"/>
                      <a:pt x="35" y="79"/>
                    </a:cubicBezTo>
                    <a:cubicBezTo>
                      <a:pt x="41" y="79"/>
                      <a:pt x="41" y="79"/>
                      <a:pt x="41" y="79"/>
                    </a:cubicBezTo>
                    <a:cubicBezTo>
                      <a:pt x="41" y="125"/>
                      <a:pt x="41" y="125"/>
                      <a:pt x="41" y="125"/>
                    </a:cubicBezTo>
                    <a:cubicBezTo>
                      <a:pt x="41" y="129"/>
                      <a:pt x="43" y="132"/>
                      <a:pt x="47" y="132"/>
                    </a:cubicBezTo>
                    <a:cubicBezTo>
                      <a:pt x="51" y="132"/>
                      <a:pt x="55" y="129"/>
                      <a:pt x="55" y="125"/>
                    </a:cubicBezTo>
                    <a:cubicBezTo>
                      <a:pt x="55" y="79"/>
                      <a:pt x="55" y="79"/>
                      <a:pt x="55" y="79"/>
                    </a:cubicBezTo>
                    <a:cubicBezTo>
                      <a:pt x="70" y="79"/>
                      <a:pt x="70" y="79"/>
                      <a:pt x="70" y="79"/>
                    </a:cubicBezTo>
                    <a:cubicBezTo>
                      <a:pt x="51" y="20"/>
                      <a:pt x="51" y="20"/>
                      <a:pt x="51" y="20"/>
                    </a:cubicBezTo>
                    <a:cubicBezTo>
                      <a:pt x="54" y="20"/>
                      <a:pt x="54" y="20"/>
                      <a:pt x="54" y="20"/>
                    </a:cubicBezTo>
                    <a:cubicBezTo>
                      <a:pt x="64" y="55"/>
                      <a:pt x="64" y="55"/>
                      <a:pt x="64" y="55"/>
                    </a:cubicBezTo>
                    <a:cubicBezTo>
                      <a:pt x="66" y="57"/>
                      <a:pt x="69" y="59"/>
                      <a:pt x="72" y="58"/>
                    </a:cubicBezTo>
                    <a:cubicBezTo>
                      <a:pt x="75" y="57"/>
                      <a:pt x="76" y="54"/>
                      <a:pt x="75" y="51"/>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223" name="TextBox 610">
              <a:extLst>
                <a:ext uri="{FF2B5EF4-FFF2-40B4-BE49-F238E27FC236}">
                  <a16:creationId xmlns:a16="http://schemas.microsoft.com/office/drawing/2014/main" id="{A81DEC63-D0D0-411A-92D8-75FF6652370C}"/>
                </a:ext>
              </a:extLst>
            </p:cNvPr>
            <p:cNvSpPr txBox="1"/>
            <p:nvPr/>
          </p:nvSpPr>
          <p:spPr>
            <a:xfrm>
              <a:off x="10503249" y="3830719"/>
              <a:ext cx="1301959"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4400" b="1" dirty="0">
                  <a:solidFill>
                    <a:schemeClr val="accent1"/>
                  </a:solidFill>
                </a:rPr>
                <a:t>60%</a:t>
              </a:r>
            </a:p>
          </p:txBody>
        </p:sp>
      </p:grpSp>
      <p:sp>
        <p:nvSpPr>
          <p:cNvPr id="224" name="Rectangle 223">
            <a:extLst>
              <a:ext uri="{FF2B5EF4-FFF2-40B4-BE49-F238E27FC236}">
                <a16:creationId xmlns:a16="http://schemas.microsoft.com/office/drawing/2014/main" id="{3912B0E0-2631-4069-99BE-151BBC86E56F}"/>
              </a:ext>
            </a:extLst>
          </p:cNvPr>
          <p:cNvSpPr/>
          <p:nvPr/>
        </p:nvSpPr>
        <p:spPr>
          <a:xfrm>
            <a:off x="1019369" y="1913357"/>
            <a:ext cx="10798179" cy="1077218"/>
          </a:xfrm>
          <a:prstGeom prst="rect">
            <a:avLst/>
          </a:prstGeom>
        </p:spPr>
        <p:txBody>
          <a:bodyPr wrap="square">
            <a:spAutoFit/>
          </a:bodyPr>
          <a:lstStyle/>
          <a:p>
            <a:pPr algn="ctr"/>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sed do </a:t>
            </a:r>
            <a:r>
              <a:rPr lang="en-US" sz="1600" dirty="0" err="1"/>
              <a:t>eiusmod</a:t>
            </a:r>
            <a:r>
              <a:rPr lang="en-US" sz="1600" dirty="0"/>
              <a:t> </a:t>
            </a:r>
            <a:r>
              <a:rPr lang="en-US" sz="1600" dirty="0" err="1"/>
              <a:t>tempor</a:t>
            </a:r>
            <a:r>
              <a:rPr lang="en-US" sz="1600" dirty="0"/>
              <a:t> </a:t>
            </a:r>
            <a:r>
              <a:rPr lang="en-US" sz="1600" dirty="0" err="1"/>
              <a:t>incididunt</a:t>
            </a:r>
            <a:r>
              <a:rPr lang="en-US" sz="1600" dirty="0"/>
              <a:t> </a:t>
            </a:r>
            <a:r>
              <a:rPr lang="en-US" sz="1600" dirty="0" err="1"/>
              <a:t>ut</a:t>
            </a:r>
            <a:r>
              <a:rPr lang="en-US" sz="1600" dirty="0"/>
              <a:t> </a:t>
            </a:r>
            <a:r>
              <a:rPr lang="en-US" sz="1600" dirty="0" err="1"/>
              <a:t>labore</a:t>
            </a:r>
            <a:r>
              <a:rPr lang="en-US" sz="1600" dirty="0"/>
              <a:t> et dolore magna </a:t>
            </a:r>
            <a:r>
              <a:rPr lang="en-US" sz="1600" dirty="0" err="1"/>
              <a:t>aliqua</a:t>
            </a:r>
            <a:r>
              <a:rPr lang="en-US" sz="1600" dirty="0"/>
              <a:t>. Ut </a:t>
            </a:r>
            <a:r>
              <a:rPr lang="en-US" sz="1600" dirty="0" err="1"/>
              <a:t>enim</a:t>
            </a:r>
            <a:r>
              <a:rPr lang="en-US" sz="1600" dirty="0"/>
              <a:t> ad minim </a:t>
            </a:r>
            <a:r>
              <a:rPr lang="en-US" sz="1600" dirty="0" err="1"/>
              <a:t>veniam</a:t>
            </a:r>
            <a:r>
              <a:rPr lang="en-US" sz="1600" dirty="0"/>
              <a:t>, </a:t>
            </a:r>
            <a:r>
              <a:rPr lang="en-US" sz="1600" dirty="0" err="1"/>
              <a:t>quis</a:t>
            </a:r>
            <a:r>
              <a:rPr lang="en-US" sz="1600" dirty="0"/>
              <a:t> </a:t>
            </a:r>
            <a:r>
              <a:rPr lang="en-US" sz="1600" dirty="0" err="1"/>
              <a:t>nostrud</a:t>
            </a:r>
            <a:r>
              <a:rPr lang="en-US" sz="1600" dirty="0"/>
              <a:t> exercitation </a:t>
            </a:r>
            <a:r>
              <a:rPr lang="en-US" sz="1600" dirty="0" err="1"/>
              <a:t>ullamco</a:t>
            </a:r>
            <a:r>
              <a:rPr lang="en-US" sz="1600" dirty="0"/>
              <a:t> </a:t>
            </a:r>
            <a:r>
              <a:rPr lang="en-US" sz="1600" dirty="0" err="1"/>
              <a:t>laboris</a:t>
            </a:r>
            <a:r>
              <a:rPr lang="en-US" sz="1600" dirty="0"/>
              <a:t> nisi </a:t>
            </a:r>
            <a:r>
              <a:rPr lang="en-US" sz="1600" dirty="0" err="1"/>
              <a:t>ut</a:t>
            </a:r>
            <a:r>
              <a:rPr lang="en-US" sz="1600" dirty="0"/>
              <a:t> </a:t>
            </a:r>
            <a:r>
              <a:rPr lang="en-US" sz="1600" dirty="0" err="1"/>
              <a:t>aliquip</a:t>
            </a:r>
            <a:r>
              <a:rPr lang="en-US" sz="1600" dirty="0"/>
              <a:t> ex </a:t>
            </a:r>
            <a:r>
              <a:rPr lang="en-US" sz="1600" dirty="0" err="1"/>
              <a:t>ea</a:t>
            </a:r>
            <a:r>
              <a:rPr lang="en-US" sz="1600" dirty="0"/>
              <a:t> </a:t>
            </a:r>
            <a:r>
              <a:rPr lang="en-US" sz="1600" dirty="0" err="1"/>
              <a:t>commodo</a:t>
            </a:r>
            <a:r>
              <a:rPr lang="en-US" sz="1600" dirty="0"/>
              <a:t> </a:t>
            </a:r>
            <a:r>
              <a:rPr lang="en-US" sz="1600" dirty="0" err="1"/>
              <a:t>consequat</a:t>
            </a:r>
            <a:r>
              <a:rPr lang="en-US" sz="1600" dirty="0"/>
              <a:t>. Duis </a:t>
            </a:r>
            <a:r>
              <a:rPr lang="en-US" sz="1600" dirty="0" err="1"/>
              <a:t>aute</a:t>
            </a:r>
            <a:r>
              <a:rPr lang="en-US" sz="1600" dirty="0"/>
              <a:t> </a:t>
            </a:r>
            <a:r>
              <a:rPr lang="en-US" sz="1600" dirty="0" err="1"/>
              <a:t>irure</a:t>
            </a:r>
            <a:r>
              <a:rPr lang="en-US" sz="1600" dirty="0"/>
              <a:t> dolor in </a:t>
            </a:r>
            <a:r>
              <a:rPr lang="en-US" sz="1600" dirty="0" err="1"/>
              <a:t>reprehenderit</a:t>
            </a:r>
            <a:r>
              <a:rPr lang="en-US" sz="1600" dirty="0"/>
              <a:t> in </a:t>
            </a:r>
            <a:r>
              <a:rPr lang="en-US" sz="1600" dirty="0" err="1"/>
              <a:t>voluptate</a:t>
            </a:r>
            <a:r>
              <a:rPr lang="en-US" sz="1600" dirty="0"/>
              <a:t> </a:t>
            </a:r>
            <a:r>
              <a:rPr lang="en-US" sz="1600" dirty="0" err="1"/>
              <a:t>velit</a:t>
            </a:r>
            <a:r>
              <a:rPr lang="en-US" sz="1600" dirty="0"/>
              <a:t> </a:t>
            </a:r>
            <a:r>
              <a:rPr lang="en-US" sz="1600" dirty="0" err="1"/>
              <a:t>esse</a:t>
            </a:r>
            <a:r>
              <a:rPr lang="en-US" sz="1600" dirty="0"/>
              <a:t> </a:t>
            </a:r>
            <a:r>
              <a:rPr lang="en-US" sz="1600" dirty="0" err="1"/>
              <a:t>cillum</a:t>
            </a:r>
            <a:r>
              <a:rPr lang="en-US" sz="1600" dirty="0"/>
              <a:t> dolore </a:t>
            </a:r>
            <a:r>
              <a:rPr lang="en-US" sz="1600" dirty="0" err="1"/>
              <a:t>eu</a:t>
            </a:r>
            <a:r>
              <a:rPr lang="en-US" sz="1600" dirty="0"/>
              <a:t> </a:t>
            </a:r>
            <a:r>
              <a:rPr lang="en-US" sz="1600" dirty="0" err="1"/>
              <a:t>fugiat</a:t>
            </a:r>
            <a:r>
              <a:rPr lang="en-US" sz="1600" dirty="0"/>
              <a:t> </a:t>
            </a:r>
            <a:r>
              <a:rPr lang="en-US" sz="1600" dirty="0" err="1"/>
              <a:t>nulla</a:t>
            </a:r>
            <a:r>
              <a:rPr lang="en-US" sz="1600" dirty="0"/>
              <a:t> </a:t>
            </a:r>
            <a:r>
              <a:rPr lang="en-US" sz="1600" dirty="0" err="1"/>
              <a:t>pariatur</a:t>
            </a:r>
            <a:r>
              <a:rPr lang="en-US" sz="1600" dirty="0"/>
              <a:t>. </a:t>
            </a:r>
            <a:r>
              <a:rPr lang="en-US" sz="1600" dirty="0" err="1"/>
              <a:t>Excepteur</a:t>
            </a:r>
            <a:r>
              <a:rPr lang="en-US" sz="1600" dirty="0"/>
              <a:t> </a:t>
            </a:r>
            <a:r>
              <a:rPr lang="en-US" sz="1600" dirty="0" err="1"/>
              <a:t>sint</a:t>
            </a:r>
            <a:r>
              <a:rPr lang="en-US" sz="1600" dirty="0"/>
              <a:t> </a:t>
            </a:r>
            <a:r>
              <a:rPr lang="en-US" sz="1600" dirty="0" err="1"/>
              <a:t>occaecat</a:t>
            </a:r>
            <a:r>
              <a:rPr lang="en-US" sz="1600" dirty="0"/>
              <a:t> </a:t>
            </a:r>
            <a:r>
              <a:rPr lang="en-US" sz="1600" dirty="0" err="1"/>
              <a:t>cupidatat</a:t>
            </a:r>
            <a:r>
              <a:rPr lang="en-US" sz="1600" dirty="0"/>
              <a:t> non </a:t>
            </a:r>
            <a:r>
              <a:rPr lang="en-US" sz="1600" dirty="0" err="1"/>
              <a:t>proident</a:t>
            </a:r>
            <a:r>
              <a:rPr lang="en-US" sz="1600" dirty="0"/>
              <a:t>, sunt in culpa qui </a:t>
            </a:r>
            <a:r>
              <a:rPr lang="en-US" sz="1600" dirty="0" err="1"/>
              <a:t>officia</a:t>
            </a:r>
            <a:r>
              <a:rPr lang="en-US" sz="1600" dirty="0"/>
              <a:t> </a:t>
            </a:r>
            <a:r>
              <a:rPr lang="en-US" sz="1600" dirty="0" err="1"/>
              <a:t>deserunt</a:t>
            </a:r>
            <a:r>
              <a:rPr lang="en-US" sz="1600" dirty="0"/>
              <a:t> </a:t>
            </a:r>
            <a:r>
              <a:rPr lang="en-US" sz="1600" dirty="0" err="1"/>
              <a:t>mollit</a:t>
            </a:r>
            <a:r>
              <a:rPr lang="en-US" sz="1600" dirty="0"/>
              <a:t> </a:t>
            </a:r>
            <a:r>
              <a:rPr lang="en-US" sz="1600" dirty="0" err="1"/>
              <a:t>anim</a:t>
            </a:r>
            <a:r>
              <a:rPr lang="en-US" sz="1600" dirty="0"/>
              <a:t> id </a:t>
            </a:r>
            <a:r>
              <a:rPr lang="en-US" sz="1600" dirty="0" err="1"/>
              <a:t>est</a:t>
            </a:r>
            <a:r>
              <a:rPr lang="en-US" sz="1600" dirty="0"/>
              <a:t> </a:t>
            </a:r>
            <a:r>
              <a:rPr lang="en-US" sz="1600" dirty="0" err="1"/>
              <a:t>laborum</a:t>
            </a:r>
            <a:r>
              <a:rPr lang="en-US" sz="1600" dirty="0"/>
              <a:t>.</a:t>
            </a:r>
          </a:p>
        </p:txBody>
      </p:sp>
      <p:sp>
        <p:nvSpPr>
          <p:cNvPr id="225" name="TextBox 224">
            <a:extLst>
              <a:ext uri="{FF2B5EF4-FFF2-40B4-BE49-F238E27FC236}">
                <a16:creationId xmlns:a16="http://schemas.microsoft.com/office/drawing/2014/main" id="{79EB5E3B-BC1F-4D03-8A3B-F4810FB562BD}"/>
              </a:ext>
            </a:extLst>
          </p:cNvPr>
          <p:cNvSpPr txBox="1"/>
          <p:nvPr/>
        </p:nvSpPr>
        <p:spPr>
          <a:xfrm>
            <a:off x="2863042" y="423666"/>
            <a:ext cx="6493717" cy="1200329"/>
          </a:xfrm>
          <a:prstGeom prst="rect">
            <a:avLst/>
          </a:prstGeom>
          <a:noFill/>
        </p:spPr>
        <p:txBody>
          <a:bodyPr wrap="square" rtlCol="0">
            <a:spAutoFit/>
          </a:bodyPr>
          <a:lstStyle/>
          <a:p>
            <a:pPr algn="ctr"/>
            <a:r>
              <a:rPr lang="en-US" sz="3600" b="1" dirty="0">
                <a:solidFill>
                  <a:srgbClr val="733D25"/>
                </a:solidFill>
              </a:rPr>
              <a:t>COFFEE </a:t>
            </a:r>
          </a:p>
          <a:p>
            <a:pPr algn="ctr"/>
            <a:r>
              <a:rPr lang="en-US" sz="3600" b="1" dirty="0">
                <a:solidFill>
                  <a:schemeClr val="bg1">
                    <a:lumMod val="65000"/>
                  </a:schemeClr>
                </a:solidFill>
              </a:rPr>
              <a:t>POWERPOINT </a:t>
            </a:r>
            <a:r>
              <a:rPr lang="en-US" sz="3600" b="1" dirty="0"/>
              <a:t>TEMPLATE</a:t>
            </a:r>
          </a:p>
        </p:txBody>
      </p:sp>
    </p:spTree>
    <p:extLst>
      <p:ext uri="{BB962C8B-B14F-4D97-AF65-F5344CB8AC3E}">
        <p14:creationId xmlns:p14="http://schemas.microsoft.com/office/powerpoint/2010/main" val="188250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758">
            <a:extLst>
              <a:ext uri="{FF2B5EF4-FFF2-40B4-BE49-F238E27FC236}">
                <a16:creationId xmlns:a16="http://schemas.microsoft.com/office/drawing/2014/main" id="{560AD87A-E829-442D-941F-B64BA07B0AAE}"/>
              </a:ext>
            </a:extLst>
          </p:cNvPr>
          <p:cNvGrpSpPr/>
          <p:nvPr/>
        </p:nvGrpSpPr>
        <p:grpSpPr>
          <a:xfrm>
            <a:off x="7972225" y="1178021"/>
            <a:ext cx="2619575" cy="4809271"/>
            <a:chOff x="7349925" y="615815"/>
            <a:chExt cx="3147168" cy="5777878"/>
          </a:xfrm>
        </p:grpSpPr>
        <p:sp>
          <p:nvSpPr>
            <p:cNvPr id="4" name="Freeform: Shape 3">
              <a:extLst>
                <a:ext uri="{FF2B5EF4-FFF2-40B4-BE49-F238E27FC236}">
                  <a16:creationId xmlns:a16="http://schemas.microsoft.com/office/drawing/2014/main" id="{8FBD59C2-7E31-4518-923B-6B449E1D38BD}"/>
                </a:ext>
              </a:extLst>
            </p:cNvPr>
            <p:cNvSpPr/>
            <p:nvPr/>
          </p:nvSpPr>
          <p:spPr>
            <a:xfrm>
              <a:off x="7346418" y="868923"/>
              <a:ext cx="500319" cy="903802"/>
            </a:xfrm>
            <a:custGeom>
              <a:avLst/>
              <a:gdLst>
                <a:gd name="connsiteX0" fmla="*/ 284331 w 500319"/>
                <a:gd name="connsiteY0" fmla="*/ 19647 h 903802"/>
                <a:gd name="connsiteX1" fmla="*/ 292401 w 500319"/>
                <a:gd name="connsiteY1" fmla="*/ 18033 h 903802"/>
                <a:gd name="connsiteX2" fmla="*/ 300471 w 500319"/>
                <a:gd name="connsiteY2" fmla="*/ 22874 h 903802"/>
                <a:gd name="connsiteX3" fmla="*/ 316610 w 500319"/>
                <a:gd name="connsiteY3" fmla="*/ 35786 h 903802"/>
                <a:gd name="connsiteX4" fmla="*/ 329522 w 500319"/>
                <a:gd name="connsiteY4" fmla="*/ 40628 h 903802"/>
                <a:gd name="connsiteX5" fmla="*/ 331135 w 500319"/>
                <a:gd name="connsiteY5" fmla="*/ 42242 h 903802"/>
                <a:gd name="connsiteX6" fmla="*/ 332749 w 500319"/>
                <a:gd name="connsiteY6" fmla="*/ 45469 h 903802"/>
                <a:gd name="connsiteX7" fmla="*/ 332749 w 500319"/>
                <a:gd name="connsiteY7" fmla="*/ 53539 h 903802"/>
                <a:gd name="connsiteX8" fmla="*/ 334363 w 500319"/>
                <a:gd name="connsiteY8" fmla="*/ 58381 h 903802"/>
                <a:gd name="connsiteX9" fmla="*/ 340819 w 500319"/>
                <a:gd name="connsiteY9" fmla="*/ 63223 h 903802"/>
                <a:gd name="connsiteX10" fmla="*/ 350503 w 500319"/>
                <a:gd name="connsiteY10" fmla="*/ 61609 h 903802"/>
                <a:gd name="connsiteX11" fmla="*/ 366642 w 500319"/>
                <a:gd name="connsiteY11" fmla="*/ 53539 h 903802"/>
                <a:gd name="connsiteX12" fmla="*/ 382781 w 500319"/>
                <a:gd name="connsiteY12" fmla="*/ 53539 h 903802"/>
                <a:gd name="connsiteX13" fmla="*/ 400535 w 500319"/>
                <a:gd name="connsiteY13" fmla="*/ 55153 h 903802"/>
                <a:gd name="connsiteX14" fmla="*/ 416674 w 500319"/>
                <a:gd name="connsiteY14" fmla="*/ 53539 h 903802"/>
                <a:gd name="connsiteX15" fmla="*/ 431199 w 500319"/>
                <a:gd name="connsiteY15" fmla="*/ 47083 h 903802"/>
                <a:gd name="connsiteX16" fmla="*/ 431199 w 500319"/>
                <a:gd name="connsiteY16" fmla="*/ 47083 h 903802"/>
                <a:gd name="connsiteX17" fmla="*/ 431199 w 500319"/>
                <a:gd name="connsiteY17" fmla="*/ 51925 h 903802"/>
                <a:gd name="connsiteX18" fmla="*/ 432813 w 500319"/>
                <a:gd name="connsiteY18" fmla="*/ 59995 h 903802"/>
                <a:gd name="connsiteX19" fmla="*/ 434427 w 500319"/>
                <a:gd name="connsiteY19" fmla="*/ 63223 h 903802"/>
                <a:gd name="connsiteX20" fmla="*/ 436041 w 500319"/>
                <a:gd name="connsiteY20" fmla="*/ 68064 h 903802"/>
                <a:gd name="connsiteX21" fmla="*/ 440883 w 500319"/>
                <a:gd name="connsiteY21" fmla="*/ 71292 h 903802"/>
                <a:gd name="connsiteX22" fmla="*/ 440883 w 500319"/>
                <a:gd name="connsiteY22" fmla="*/ 71292 h 903802"/>
                <a:gd name="connsiteX23" fmla="*/ 440883 w 500319"/>
                <a:gd name="connsiteY23" fmla="*/ 72906 h 903802"/>
                <a:gd name="connsiteX24" fmla="*/ 445725 w 500319"/>
                <a:gd name="connsiteY24" fmla="*/ 76134 h 903802"/>
                <a:gd name="connsiteX25" fmla="*/ 448953 w 500319"/>
                <a:gd name="connsiteY25" fmla="*/ 79362 h 903802"/>
                <a:gd name="connsiteX26" fmla="*/ 457022 w 500319"/>
                <a:gd name="connsiteY26" fmla="*/ 84204 h 903802"/>
                <a:gd name="connsiteX27" fmla="*/ 458636 w 500319"/>
                <a:gd name="connsiteY27" fmla="*/ 85818 h 903802"/>
                <a:gd name="connsiteX28" fmla="*/ 458636 w 500319"/>
                <a:gd name="connsiteY28" fmla="*/ 85818 h 903802"/>
                <a:gd name="connsiteX29" fmla="*/ 460250 w 500319"/>
                <a:gd name="connsiteY29" fmla="*/ 87432 h 903802"/>
                <a:gd name="connsiteX30" fmla="*/ 460250 w 500319"/>
                <a:gd name="connsiteY30" fmla="*/ 97115 h 903802"/>
                <a:gd name="connsiteX31" fmla="*/ 460250 w 500319"/>
                <a:gd name="connsiteY31" fmla="*/ 100343 h 903802"/>
                <a:gd name="connsiteX32" fmla="*/ 463478 w 500319"/>
                <a:gd name="connsiteY32" fmla="*/ 105185 h 903802"/>
                <a:gd name="connsiteX33" fmla="*/ 463478 w 500319"/>
                <a:gd name="connsiteY33" fmla="*/ 106799 h 903802"/>
                <a:gd name="connsiteX34" fmla="*/ 463478 w 500319"/>
                <a:gd name="connsiteY34" fmla="*/ 108413 h 903802"/>
                <a:gd name="connsiteX35" fmla="*/ 466706 w 500319"/>
                <a:gd name="connsiteY35" fmla="*/ 110027 h 903802"/>
                <a:gd name="connsiteX36" fmla="*/ 468320 w 500319"/>
                <a:gd name="connsiteY36" fmla="*/ 111641 h 903802"/>
                <a:gd name="connsiteX37" fmla="*/ 468320 w 500319"/>
                <a:gd name="connsiteY37" fmla="*/ 113255 h 903802"/>
                <a:gd name="connsiteX38" fmla="*/ 468320 w 500319"/>
                <a:gd name="connsiteY38" fmla="*/ 114869 h 903802"/>
                <a:gd name="connsiteX39" fmla="*/ 469934 w 500319"/>
                <a:gd name="connsiteY39" fmla="*/ 122938 h 903802"/>
                <a:gd name="connsiteX40" fmla="*/ 469934 w 500319"/>
                <a:gd name="connsiteY40" fmla="*/ 124552 h 903802"/>
                <a:gd name="connsiteX41" fmla="*/ 469934 w 500319"/>
                <a:gd name="connsiteY41" fmla="*/ 124552 h 903802"/>
                <a:gd name="connsiteX42" fmla="*/ 471548 w 500319"/>
                <a:gd name="connsiteY42" fmla="*/ 126166 h 903802"/>
                <a:gd name="connsiteX43" fmla="*/ 473162 w 500319"/>
                <a:gd name="connsiteY43" fmla="*/ 127780 h 903802"/>
                <a:gd name="connsiteX44" fmla="*/ 476389 w 500319"/>
                <a:gd name="connsiteY44" fmla="*/ 129394 h 903802"/>
                <a:gd name="connsiteX45" fmla="*/ 478003 w 500319"/>
                <a:gd name="connsiteY45" fmla="*/ 131008 h 903802"/>
                <a:gd name="connsiteX46" fmla="*/ 479617 w 500319"/>
                <a:gd name="connsiteY46" fmla="*/ 134236 h 903802"/>
                <a:gd name="connsiteX47" fmla="*/ 481231 w 500319"/>
                <a:gd name="connsiteY47" fmla="*/ 135850 h 903802"/>
                <a:gd name="connsiteX48" fmla="*/ 481231 w 500319"/>
                <a:gd name="connsiteY48" fmla="*/ 137464 h 903802"/>
                <a:gd name="connsiteX49" fmla="*/ 481231 w 500319"/>
                <a:gd name="connsiteY49" fmla="*/ 140691 h 903802"/>
                <a:gd name="connsiteX50" fmla="*/ 481231 w 500319"/>
                <a:gd name="connsiteY50" fmla="*/ 142305 h 903802"/>
                <a:gd name="connsiteX51" fmla="*/ 479617 w 500319"/>
                <a:gd name="connsiteY51" fmla="*/ 148761 h 903802"/>
                <a:gd name="connsiteX52" fmla="*/ 478003 w 500319"/>
                <a:gd name="connsiteY52" fmla="*/ 153603 h 903802"/>
                <a:gd name="connsiteX53" fmla="*/ 478003 w 500319"/>
                <a:gd name="connsiteY53" fmla="*/ 161673 h 903802"/>
                <a:gd name="connsiteX54" fmla="*/ 478003 w 500319"/>
                <a:gd name="connsiteY54" fmla="*/ 164900 h 903802"/>
                <a:gd name="connsiteX55" fmla="*/ 478003 w 500319"/>
                <a:gd name="connsiteY55" fmla="*/ 168128 h 903802"/>
                <a:gd name="connsiteX56" fmla="*/ 478003 w 500319"/>
                <a:gd name="connsiteY56" fmla="*/ 169742 h 903802"/>
                <a:gd name="connsiteX57" fmla="*/ 476389 w 500319"/>
                <a:gd name="connsiteY57" fmla="*/ 171356 h 903802"/>
                <a:gd name="connsiteX58" fmla="*/ 474775 w 500319"/>
                <a:gd name="connsiteY58" fmla="*/ 174584 h 903802"/>
                <a:gd name="connsiteX59" fmla="*/ 474775 w 500319"/>
                <a:gd name="connsiteY59" fmla="*/ 176198 h 903802"/>
                <a:gd name="connsiteX60" fmla="*/ 476389 w 500319"/>
                <a:gd name="connsiteY60" fmla="*/ 181040 h 903802"/>
                <a:gd name="connsiteX61" fmla="*/ 476389 w 500319"/>
                <a:gd name="connsiteY61" fmla="*/ 182654 h 903802"/>
                <a:gd name="connsiteX62" fmla="*/ 478003 w 500319"/>
                <a:gd name="connsiteY62" fmla="*/ 184268 h 903802"/>
                <a:gd name="connsiteX63" fmla="*/ 479617 w 500319"/>
                <a:gd name="connsiteY63" fmla="*/ 184268 h 903802"/>
                <a:gd name="connsiteX64" fmla="*/ 479617 w 500319"/>
                <a:gd name="connsiteY64" fmla="*/ 185882 h 903802"/>
                <a:gd name="connsiteX65" fmla="*/ 479617 w 500319"/>
                <a:gd name="connsiteY65" fmla="*/ 187495 h 903802"/>
                <a:gd name="connsiteX66" fmla="*/ 481231 w 500319"/>
                <a:gd name="connsiteY66" fmla="*/ 190723 h 903802"/>
                <a:gd name="connsiteX67" fmla="*/ 479617 w 500319"/>
                <a:gd name="connsiteY67" fmla="*/ 193951 h 903802"/>
                <a:gd name="connsiteX68" fmla="*/ 481231 w 500319"/>
                <a:gd name="connsiteY68" fmla="*/ 198793 h 903802"/>
                <a:gd name="connsiteX69" fmla="*/ 481231 w 500319"/>
                <a:gd name="connsiteY69" fmla="*/ 200407 h 903802"/>
                <a:gd name="connsiteX70" fmla="*/ 482845 w 500319"/>
                <a:gd name="connsiteY70" fmla="*/ 203635 h 903802"/>
                <a:gd name="connsiteX71" fmla="*/ 482845 w 500319"/>
                <a:gd name="connsiteY71" fmla="*/ 211704 h 903802"/>
                <a:gd name="connsiteX72" fmla="*/ 482845 w 500319"/>
                <a:gd name="connsiteY72" fmla="*/ 214932 h 903802"/>
                <a:gd name="connsiteX73" fmla="*/ 481231 w 500319"/>
                <a:gd name="connsiteY73" fmla="*/ 219774 h 903802"/>
                <a:gd name="connsiteX74" fmla="*/ 478003 w 500319"/>
                <a:gd name="connsiteY74" fmla="*/ 237527 h 903802"/>
                <a:gd name="connsiteX75" fmla="*/ 474775 w 500319"/>
                <a:gd name="connsiteY75" fmla="*/ 245597 h 903802"/>
                <a:gd name="connsiteX76" fmla="*/ 473162 w 500319"/>
                <a:gd name="connsiteY76" fmla="*/ 247211 h 903802"/>
                <a:gd name="connsiteX77" fmla="*/ 474775 w 500319"/>
                <a:gd name="connsiteY77" fmla="*/ 248825 h 903802"/>
                <a:gd name="connsiteX78" fmla="*/ 474775 w 500319"/>
                <a:gd name="connsiteY78" fmla="*/ 250439 h 903802"/>
                <a:gd name="connsiteX79" fmla="*/ 476389 w 500319"/>
                <a:gd name="connsiteY79" fmla="*/ 252053 h 903802"/>
                <a:gd name="connsiteX80" fmla="*/ 476389 w 500319"/>
                <a:gd name="connsiteY80" fmla="*/ 253667 h 903802"/>
                <a:gd name="connsiteX81" fmla="*/ 484459 w 500319"/>
                <a:gd name="connsiteY81" fmla="*/ 260122 h 903802"/>
                <a:gd name="connsiteX82" fmla="*/ 487687 w 500319"/>
                <a:gd name="connsiteY82" fmla="*/ 263350 h 903802"/>
                <a:gd name="connsiteX83" fmla="*/ 497371 w 500319"/>
                <a:gd name="connsiteY83" fmla="*/ 279490 h 903802"/>
                <a:gd name="connsiteX84" fmla="*/ 497371 w 500319"/>
                <a:gd name="connsiteY84" fmla="*/ 281104 h 903802"/>
                <a:gd name="connsiteX85" fmla="*/ 498984 w 500319"/>
                <a:gd name="connsiteY85" fmla="*/ 289173 h 903802"/>
                <a:gd name="connsiteX86" fmla="*/ 497371 w 500319"/>
                <a:gd name="connsiteY86" fmla="*/ 297243 h 903802"/>
                <a:gd name="connsiteX87" fmla="*/ 495757 w 500319"/>
                <a:gd name="connsiteY87" fmla="*/ 303699 h 903802"/>
                <a:gd name="connsiteX88" fmla="*/ 494143 w 500319"/>
                <a:gd name="connsiteY88" fmla="*/ 306927 h 903802"/>
                <a:gd name="connsiteX89" fmla="*/ 492529 w 500319"/>
                <a:gd name="connsiteY89" fmla="*/ 308540 h 903802"/>
                <a:gd name="connsiteX90" fmla="*/ 486073 w 500319"/>
                <a:gd name="connsiteY90" fmla="*/ 311768 h 903802"/>
                <a:gd name="connsiteX91" fmla="*/ 484459 w 500319"/>
                <a:gd name="connsiteY91" fmla="*/ 313382 h 903802"/>
                <a:gd name="connsiteX92" fmla="*/ 482845 w 500319"/>
                <a:gd name="connsiteY92" fmla="*/ 313382 h 903802"/>
                <a:gd name="connsiteX93" fmla="*/ 479617 w 500319"/>
                <a:gd name="connsiteY93" fmla="*/ 313382 h 903802"/>
                <a:gd name="connsiteX94" fmla="*/ 473162 w 500319"/>
                <a:gd name="connsiteY94" fmla="*/ 314996 h 903802"/>
                <a:gd name="connsiteX95" fmla="*/ 471548 w 500319"/>
                <a:gd name="connsiteY95" fmla="*/ 314996 h 903802"/>
                <a:gd name="connsiteX96" fmla="*/ 468320 w 500319"/>
                <a:gd name="connsiteY96" fmla="*/ 316610 h 903802"/>
                <a:gd name="connsiteX97" fmla="*/ 463478 w 500319"/>
                <a:gd name="connsiteY97" fmla="*/ 318224 h 903802"/>
                <a:gd name="connsiteX98" fmla="*/ 461864 w 500319"/>
                <a:gd name="connsiteY98" fmla="*/ 319838 h 903802"/>
                <a:gd name="connsiteX99" fmla="*/ 460250 w 500319"/>
                <a:gd name="connsiteY99" fmla="*/ 319838 h 903802"/>
                <a:gd name="connsiteX100" fmla="*/ 457022 w 500319"/>
                <a:gd name="connsiteY100" fmla="*/ 319838 h 903802"/>
                <a:gd name="connsiteX101" fmla="*/ 455408 w 500319"/>
                <a:gd name="connsiteY101" fmla="*/ 319838 h 903802"/>
                <a:gd name="connsiteX102" fmla="*/ 452180 w 500319"/>
                <a:gd name="connsiteY102" fmla="*/ 319838 h 903802"/>
                <a:gd name="connsiteX103" fmla="*/ 442497 w 500319"/>
                <a:gd name="connsiteY103" fmla="*/ 316610 h 903802"/>
                <a:gd name="connsiteX104" fmla="*/ 437655 w 500319"/>
                <a:gd name="connsiteY104" fmla="*/ 314996 h 903802"/>
                <a:gd name="connsiteX105" fmla="*/ 436041 w 500319"/>
                <a:gd name="connsiteY105" fmla="*/ 314996 h 903802"/>
                <a:gd name="connsiteX106" fmla="*/ 434427 w 500319"/>
                <a:gd name="connsiteY106" fmla="*/ 314996 h 903802"/>
                <a:gd name="connsiteX107" fmla="*/ 432813 w 500319"/>
                <a:gd name="connsiteY107" fmla="*/ 314996 h 903802"/>
                <a:gd name="connsiteX108" fmla="*/ 431199 w 500319"/>
                <a:gd name="connsiteY108" fmla="*/ 316610 h 903802"/>
                <a:gd name="connsiteX109" fmla="*/ 431199 w 500319"/>
                <a:gd name="connsiteY109" fmla="*/ 318224 h 903802"/>
                <a:gd name="connsiteX110" fmla="*/ 426357 w 500319"/>
                <a:gd name="connsiteY110" fmla="*/ 326294 h 903802"/>
                <a:gd name="connsiteX111" fmla="*/ 426357 w 500319"/>
                <a:gd name="connsiteY111" fmla="*/ 326294 h 903802"/>
                <a:gd name="connsiteX112" fmla="*/ 424744 w 500319"/>
                <a:gd name="connsiteY112" fmla="*/ 327908 h 903802"/>
                <a:gd name="connsiteX113" fmla="*/ 423130 w 500319"/>
                <a:gd name="connsiteY113" fmla="*/ 326294 h 903802"/>
                <a:gd name="connsiteX114" fmla="*/ 419902 w 500319"/>
                <a:gd name="connsiteY114" fmla="*/ 323066 h 903802"/>
                <a:gd name="connsiteX115" fmla="*/ 415060 w 500319"/>
                <a:gd name="connsiteY115" fmla="*/ 321452 h 903802"/>
                <a:gd name="connsiteX116" fmla="*/ 410218 w 500319"/>
                <a:gd name="connsiteY116" fmla="*/ 319838 h 903802"/>
                <a:gd name="connsiteX117" fmla="*/ 403762 w 500319"/>
                <a:gd name="connsiteY117" fmla="*/ 318224 h 903802"/>
                <a:gd name="connsiteX118" fmla="*/ 397307 w 500319"/>
                <a:gd name="connsiteY118" fmla="*/ 318224 h 903802"/>
                <a:gd name="connsiteX119" fmla="*/ 386009 w 500319"/>
                <a:gd name="connsiteY119" fmla="*/ 318224 h 903802"/>
                <a:gd name="connsiteX120" fmla="*/ 382781 w 500319"/>
                <a:gd name="connsiteY120" fmla="*/ 318224 h 903802"/>
                <a:gd name="connsiteX121" fmla="*/ 381167 w 500319"/>
                <a:gd name="connsiteY121" fmla="*/ 316610 h 903802"/>
                <a:gd name="connsiteX122" fmla="*/ 377940 w 500319"/>
                <a:gd name="connsiteY122" fmla="*/ 316610 h 903802"/>
                <a:gd name="connsiteX123" fmla="*/ 377940 w 500319"/>
                <a:gd name="connsiteY123" fmla="*/ 314996 h 903802"/>
                <a:gd name="connsiteX124" fmla="*/ 374712 w 500319"/>
                <a:gd name="connsiteY124" fmla="*/ 313382 h 903802"/>
                <a:gd name="connsiteX125" fmla="*/ 374712 w 500319"/>
                <a:gd name="connsiteY125" fmla="*/ 311768 h 903802"/>
                <a:gd name="connsiteX126" fmla="*/ 373098 w 500319"/>
                <a:gd name="connsiteY126" fmla="*/ 308540 h 903802"/>
                <a:gd name="connsiteX127" fmla="*/ 371484 w 500319"/>
                <a:gd name="connsiteY127" fmla="*/ 306927 h 903802"/>
                <a:gd name="connsiteX128" fmla="*/ 366642 w 500319"/>
                <a:gd name="connsiteY128" fmla="*/ 302085 h 903802"/>
                <a:gd name="connsiteX129" fmla="*/ 366642 w 500319"/>
                <a:gd name="connsiteY129" fmla="*/ 298857 h 903802"/>
                <a:gd name="connsiteX130" fmla="*/ 365028 w 500319"/>
                <a:gd name="connsiteY130" fmla="*/ 297243 h 903802"/>
                <a:gd name="connsiteX131" fmla="*/ 361800 w 500319"/>
                <a:gd name="connsiteY131" fmla="*/ 295629 h 903802"/>
                <a:gd name="connsiteX132" fmla="*/ 356958 w 500319"/>
                <a:gd name="connsiteY132" fmla="*/ 292401 h 903802"/>
                <a:gd name="connsiteX133" fmla="*/ 356958 w 500319"/>
                <a:gd name="connsiteY133" fmla="*/ 290787 h 903802"/>
                <a:gd name="connsiteX134" fmla="*/ 355344 w 500319"/>
                <a:gd name="connsiteY134" fmla="*/ 289173 h 903802"/>
                <a:gd name="connsiteX135" fmla="*/ 353731 w 500319"/>
                <a:gd name="connsiteY135" fmla="*/ 289173 h 903802"/>
                <a:gd name="connsiteX136" fmla="*/ 350503 w 500319"/>
                <a:gd name="connsiteY136" fmla="*/ 279490 h 903802"/>
                <a:gd name="connsiteX137" fmla="*/ 350503 w 500319"/>
                <a:gd name="connsiteY137" fmla="*/ 279490 h 903802"/>
                <a:gd name="connsiteX138" fmla="*/ 344047 w 500319"/>
                <a:gd name="connsiteY138" fmla="*/ 273034 h 903802"/>
                <a:gd name="connsiteX139" fmla="*/ 342433 w 500319"/>
                <a:gd name="connsiteY139" fmla="*/ 271420 h 903802"/>
                <a:gd name="connsiteX140" fmla="*/ 340819 w 500319"/>
                <a:gd name="connsiteY140" fmla="*/ 271420 h 903802"/>
                <a:gd name="connsiteX141" fmla="*/ 340819 w 500319"/>
                <a:gd name="connsiteY141" fmla="*/ 269806 h 903802"/>
                <a:gd name="connsiteX142" fmla="*/ 337591 w 500319"/>
                <a:gd name="connsiteY142" fmla="*/ 269806 h 903802"/>
                <a:gd name="connsiteX143" fmla="*/ 335977 w 500319"/>
                <a:gd name="connsiteY143" fmla="*/ 269806 h 903802"/>
                <a:gd name="connsiteX144" fmla="*/ 334363 w 500319"/>
                <a:gd name="connsiteY144" fmla="*/ 268192 h 903802"/>
                <a:gd name="connsiteX145" fmla="*/ 332749 w 500319"/>
                <a:gd name="connsiteY145" fmla="*/ 268192 h 903802"/>
                <a:gd name="connsiteX146" fmla="*/ 332749 w 500319"/>
                <a:gd name="connsiteY146" fmla="*/ 264964 h 903802"/>
                <a:gd name="connsiteX147" fmla="*/ 331135 w 500319"/>
                <a:gd name="connsiteY147" fmla="*/ 264964 h 903802"/>
                <a:gd name="connsiteX148" fmla="*/ 329522 w 500319"/>
                <a:gd name="connsiteY148" fmla="*/ 264964 h 903802"/>
                <a:gd name="connsiteX149" fmla="*/ 327908 w 500319"/>
                <a:gd name="connsiteY149" fmla="*/ 263350 h 903802"/>
                <a:gd name="connsiteX150" fmla="*/ 323066 w 500319"/>
                <a:gd name="connsiteY150" fmla="*/ 263350 h 903802"/>
                <a:gd name="connsiteX151" fmla="*/ 321452 w 500319"/>
                <a:gd name="connsiteY151" fmla="*/ 264964 h 903802"/>
                <a:gd name="connsiteX152" fmla="*/ 319838 w 500319"/>
                <a:gd name="connsiteY152" fmla="*/ 264964 h 903802"/>
                <a:gd name="connsiteX153" fmla="*/ 319838 w 500319"/>
                <a:gd name="connsiteY153" fmla="*/ 264964 h 903802"/>
                <a:gd name="connsiteX154" fmla="*/ 316610 w 500319"/>
                <a:gd name="connsiteY154" fmla="*/ 268192 h 903802"/>
                <a:gd name="connsiteX155" fmla="*/ 314996 w 500319"/>
                <a:gd name="connsiteY155" fmla="*/ 269806 h 903802"/>
                <a:gd name="connsiteX156" fmla="*/ 313382 w 500319"/>
                <a:gd name="connsiteY156" fmla="*/ 269806 h 903802"/>
                <a:gd name="connsiteX157" fmla="*/ 311768 w 500319"/>
                <a:gd name="connsiteY157" fmla="*/ 269806 h 903802"/>
                <a:gd name="connsiteX158" fmla="*/ 311768 w 500319"/>
                <a:gd name="connsiteY158" fmla="*/ 269806 h 903802"/>
                <a:gd name="connsiteX159" fmla="*/ 310154 w 500319"/>
                <a:gd name="connsiteY159" fmla="*/ 271420 h 903802"/>
                <a:gd name="connsiteX160" fmla="*/ 308540 w 500319"/>
                <a:gd name="connsiteY160" fmla="*/ 279490 h 903802"/>
                <a:gd name="connsiteX161" fmla="*/ 306926 w 500319"/>
                <a:gd name="connsiteY161" fmla="*/ 284331 h 903802"/>
                <a:gd name="connsiteX162" fmla="*/ 306926 w 500319"/>
                <a:gd name="connsiteY162" fmla="*/ 285945 h 903802"/>
                <a:gd name="connsiteX163" fmla="*/ 305313 w 500319"/>
                <a:gd name="connsiteY163" fmla="*/ 287559 h 903802"/>
                <a:gd name="connsiteX164" fmla="*/ 303699 w 500319"/>
                <a:gd name="connsiteY164" fmla="*/ 289173 h 903802"/>
                <a:gd name="connsiteX165" fmla="*/ 298857 w 500319"/>
                <a:gd name="connsiteY165" fmla="*/ 292401 h 903802"/>
                <a:gd name="connsiteX166" fmla="*/ 297243 w 500319"/>
                <a:gd name="connsiteY166" fmla="*/ 294015 h 903802"/>
                <a:gd name="connsiteX167" fmla="*/ 295629 w 500319"/>
                <a:gd name="connsiteY167" fmla="*/ 295629 h 903802"/>
                <a:gd name="connsiteX168" fmla="*/ 295629 w 500319"/>
                <a:gd name="connsiteY168" fmla="*/ 297243 h 903802"/>
                <a:gd name="connsiteX169" fmla="*/ 295629 w 500319"/>
                <a:gd name="connsiteY169" fmla="*/ 298857 h 903802"/>
                <a:gd name="connsiteX170" fmla="*/ 300471 w 500319"/>
                <a:gd name="connsiteY170" fmla="*/ 310154 h 903802"/>
                <a:gd name="connsiteX171" fmla="*/ 300471 w 500319"/>
                <a:gd name="connsiteY171" fmla="*/ 311768 h 903802"/>
                <a:gd name="connsiteX172" fmla="*/ 300471 w 500319"/>
                <a:gd name="connsiteY172" fmla="*/ 313382 h 903802"/>
                <a:gd name="connsiteX173" fmla="*/ 292401 w 500319"/>
                <a:gd name="connsiteY173" fmla="*/ 329522 h 903802"/>
                <a:gd name="connsiteX174" fmla="*/ 292401 w 500319"/>
                <a:gd name="connsiteY174" fmla="*/ 329522 h 903802"/>
                <a:gd name="connsiteX175" fmla="*/ 292401 w 500319"/>
                <a:gd name="connsiteY175" fmla="*/ 331136 h 903802"/>
                <a:gd name="connsiteX176" fmla="*/ 292401 w 500319"/>
                <a:gd name="connsiteY176" fmla="*/ 332749 h 903802"/>
                <a:gd name="connsiteX177" fmla="*/ 292401 w 500319"/>
                <a:gd name="connsiteY177" fmla="*/ 335977 h 903802"/>
                <a:gd name="connsiteX178" fmla="*/ 295629 w 500319"/>
                <a:gd name="connsiteY178" fmla="*/ 345661 h 903802"/>
                <a:gd name="connsiteX179" fmla="*/ 297243 w 500319"/>
                <a:gd name="connsiteY179" fmla="*/ 350503 h 903802"/>
                <a:gd name="connsiteX180" fmla="*/ 297243 w 500319"/>
                <a:gd name="connsiteY180" fmla="*/ 352117 h 903802"/>
                <a:gd name="connsiteX181" fmla="*/ 297243 w 500319"/>
                <a:gd name="connsiteY181" fmla="*/ 355344 h 903802"/>
                <a:gd name="connsiteX182" fmla="*/ 297243 w 500319"/>
                <a:gd name="connsiteY182" fmla="*/ 361800 h 903802"/>
                <a:gd name="connsiteX183" fmla="*/ 294015 w 500319"/>
                <a:gd name="connsiteY183" fmla="*/ 373098 h 903802"/>
                <a:gd name="connsiteX184" fmla="*/ 282717 w 500319"/>
                <a:gd name="connsiteY184" fmla="*/ 397307 h 903802"/>
                <a:gd name="connsiteX185" fmla="*/ 282717 w 500319"/>
                <a:gd name="connsiteY185" fmla="*/ 400535 h 903802"/>
                <a:gd name="connsiteX186" fmla="*/ 282717 w 500319"/>
                <a:gd name="connsiteY186" fmla="*/ 403762 h 903802"/>
                <a:gd name="connsiteX187" fmla="*/ 287559 w 500319"/>
                <a:gd name="connsiteY187" fmla="*/ 416674 h 903802"/>
                <a:gd name="connsiteX188" fmla="*/ 289173 w 500319"/>
                <a:gd name="connsiteY188" fmla="*/ 419902 h 903802"/>
                <a:gd name="connsiteX189" fmla="*/ 289173 w 500319"/>
                <a:gd name="connsiteY189" fmla="*/ 419902 h 903802"/>
                <a:gd name="connsiteX190" fmla="*/ 290787 w 500319"/>
                <a:gd name="connsiteY190" fmla="*/ 419902 h 903802"/>
                <a:gd name="connsiteX191" fmla="*/ 294015 w 500319"/>
                <a:gd name="connsiteY191" fmla="*/ 419902 h 903802"/>
                <a:gd name="connsiteX192" fmla="*/ 295629 w 500319"/>
                <a:gd name="connsiteY192" fmla="*/ 419902 h 903802"/>
                <a:gd name="connsiteX193" fmla="*/ 295629 w 500319"/>
                <a:gd name="connsiteY193" fmla="*/ 419902 h 903802"/>
                <a:gd name="connsiteX194" fmla="*/ 297243 w 500319"/>
                <a:gd name="connsiteY194" fmla="*/ 421516 h 903802"/>
                <a:gd name="connsiteX195" fmla="*/ 297243 w 500319"/>
                <a:gd name="connsiteY195" fmla="*/ 424744 h 903802"/>
                <a:gd name="connsiteX196" fmla="*/ 295629 w 500319"/>
                <a:gd name="connsiteY196" fmla="*/ 427971 h 903802"/>
                <a:gd name="connsiteX197" fmla="*/ 294015 w 500319"/>
                <a:gd name="connsiteY197" fmla="*/ 431199 h 903802"/>
                <a:gd name="connsiteX198" fmla="*/ 294015 w 500319"/>
                <a:gd name="connsiteY198" fmla="*/ 432813 h 903802"/>
                <a:gd name="connsiteX199" fmla="*/ 292401 w 500319"/>
                <a:gd name="connsiteY199" fmla="*/ 436041 h 903802"/>
                <a:gd name="connsiteX200" fmla="*/ 292401 w 500319"/>
                <a:gd name="connsiteY200" fmla="*/ 439269 h 903802"/>
                <a:gd name="connsiteX201" fmla="*/ 292401 w 500319"/>
                <a:gd name="connsiteY201" fmla="*/ 442497 h 903802"/>
                <a:gd name="connsiteX202" fmla="*/ 292401 w 500319"/>
                <a:gd name="connsiteY202" fmla="*/ 447339 h 903802"/>
                <a:gd name="connsiteX203" fmla="*/ 292401 w 500319"/>
                <a:gd name="connsiteY203" fmla="*/ 448953 h 903802"/>
                <a:gd name="connsiteX204" fmla="*/ 292401 w 500319"/>
                <a:gd name="connsiteY204" fmla="*/ 455408 h 903802"/>
                <a:gd name="connsiteX205" fmla="*/ 292401 w 500319"/>
                <a:gd name="connsiteY205" fmla="*/ 461864 h 903802"/>
                <a:gd name="connsiteX206" fmla="*/ 292401 w 500319"/>
                <a:gd name="connsiteY206" fmla="*/ 465092 h 903802"/>
                <a:gd name="connsiteX207" fmla="*/ 292401 w 500319"/>
                <a:gd name="connsiteY207" fmla="*/ 468320 h 903802"/>
                <a:gd name="connsiteX208" fmla="*/ 292401 w 500319"/>
                <a:gd name="connsiteY208" fmla="*/ 468320 h 903802"/>
                <a:gd name="connsiteX209" fmla="*/ 290787 w 500319"/>
                <a:gd name="connsiteY209" fmla="*/ 471548 h 903802"/>
                <a:gd name="connsiteX210" fmla="*/ 289173 w 500319"/>
                <a:gd name="connsiteY210" fmla="*/ 471548 h 903802"/>
                <a:gd name="connsiteX211" fmla="*/ 289173 w 500319"/>
                <a:gd name="connsiteY211" fmla="*/ 473162 h 903802"/>
                <a:gd name="connsiteX212" fmla="*/ 289173 w 500319"/>
                <a:gd name="connsiteY212" fmla="*/ 474775 h 903802"/>
                <a:gd name="connsiteX213" fmla="*/ 289173 w 500319"/>
                <a:gd name="connsiteY213" fmla="*/ 478003 h 903802"/>
                <a:gd name="connsiteX214" fmla="*/ 290787 w 500319"/>
                <a:gd name="connsiteY214" fmla="*/ 481231 h 903802"/>
                <a:gd name="connsiteX215" fmla="*/ 294015 w 500319"/>
                <a:gd name="connsiteY215" fmla="*/ 484459 h 903802"/>
                <a:gd name="connsiteX216" fmla="*/ 295629 w 500319"/>
                <a:gd name="connsiteY216" fmla="*/ 487687 h 903802"/>
                <a:gd name="connsiteX217" fmla="*/ 295629 w 500319"/>
                <a:gd name="connsiteY217" fmla="*/ 490915 h 903802"/>
                <a:gd name="connsiteX218" fmla="*/ 295629 w 500319"/>
                <a:gd name="connsiteY218" fmla="*/ 503826 h 903802"/>
                <a:gd name="connsiteX219" fmla="*/ 295629 w 500319"/>
                <a:gd name="connsiteY219" fmla="*/ 507054 h 903802"/>
                <a:gd name="connsiteX220" fmla="*/ 294015 w 500319"/>
                <a:gd name="connsiteY220" fmla="*/ 510282 h 903802"/>
                <a:gd name="connsiteX221" fmla="*/ 294015 w 500319"/>
                <a:gd name="connsiteY221" fmla="*/ 511896 h 903802"/>
                <a:gd name="connsiteX222" fmla="*/ 294015 w 500319"/>
                <a:gd name="connsiteY222" fmla="*/ 513510 h 903802"/>
                <a:gd name="connsiteX223" fmla="*/ 300471 w 500319"/>
                <a:gd name="connsiteY223" fmla="*/ 523193 h 903802"/>
                <a:gd name="connsiteX224" fmla="*/ 310154 w 500319"/>
                <a:gd name="connsiteY224" fmla="*/ 536105 h 903802"/>
                <a:gd name="connsiteX225" fmla="*/ 311768 w 500319"/>
                <a:gd name="connsiteY225" fmla="*/ 536105 h 903802"/>
                <a:gd name="connsiteX226" fmla="*/ 314996 w 500319"/>
                <a:gd name="connsiteY226" fmla="*/ 537719 h 903802"/>
                <a:gd name="connsiteX227" fmla="*/ 316610 w 500319"/>
                <a:gd name="connsiteY227" fmla="*/ 537719 h 903802"/>
                <a:gd name="connsiteX228" fmla="*/ 316610 w 500319"/>
                <a:gd name="connsiteY228" fmla="*/ 539333 h 903802"/>
                <a:gd name="connsiteX229" fmla="*/ 319838 w 500319"/>
                <a:gd name="connsiteY229" fmla="*/ 539333 h 903802"/>
                <a:gd name="connsiteX230" fmla="*/ 321452 w 500319"/>
                <a:gd name="connsiteY230" fmla="*/ 540947 h 903802"/>
                <a:gd name="connsiteX231" fmla="*/ 324680 w 500319"/>
                <a:gd name="connsiteY231" fmla="*/ 544175 h 903802"/>
                <a:gd name="connsiteX232" fmla="*/ 327908 w 500319"/>
                <a:gd name="connsiteY232" fmla="*/ 544175 h 903802"/>
                <a:gd name="connsiteX233" fmla="*/ 329522 w 500319"/>
                <a:gd name="connsiteY233" fmla="*/ 545789 h 903802"/>
                <a:gd name="connsiteX234" fmla="*/ 331135 w 500319"/>
                <a:gd name="connsiteY234" fmla="*/ 547402 h 903802"/>
                <a:gd name="connsiteX235" fmla="*/ 331135 w 500319"/>
                <a:gd name="connsiteY235" fmla="*/ 549016 h 903802"/>
                <a:gd name="connsiteX236" fmla="*/ 329522 w 500319"/>
                <a:gd name="connsiteY236" fmla="*/ 552244 h 903802"/>
                <a:gd name="connsiteX237" fmla="*/ 327908 w 500319"/>
                <a:gd name="connsiteY237" fmla="*/ 553858 h 903802"/>
                <a:gd name="connsiteX238" fmla="*/ 326294 w 500319"/>
                <a:gd name="connsiteY238" fmla="*/ 553858 h 903802"/>
                <a:gd name="connsiteX239" fmla="*/ 324680 w 500319"/>
                <a:gd name="connsiteY239" fmla="*/ 555472 h 903802"/>
                <a:gd name="connsiteX240" fmla="*/ 323066 w 500319"/>
                <a:gd name="connsiteY240" fmla="*/ 555472 h 903802"/>
                <a:gd name="connsiteX241" fmla="*/ 321452 w 500319"/>
                <a:gd name="connsiteY241" fmla="*/ 555472 h 903802"/>
                <a:gd name="connsiteX242" fmla="*/ 321452 w 500319"/>
                <a:gd name="connsiteY242" fmla="*/ 553858 h 903802"/>
                <a:gd name="connsiteX243" fmla="*/ 318224 w 500319"/>
                <a:gd name="connsiteY243" fmla="*/ 553858 h 903802"/>
                <a:gd name="connsiteX244" fmla="*/ 316610 w 500319"/>
                <a:gd name="connsiteY244" fmla="*/ 553858 h 903802"/>
                <a:gd name="connsiteX245" fmla="*/ 316610 w 500319"/>
                <a:gd name="connsiteY245" fmla="*/ 553858 h 903802"/>
                <a:gd name="connsiteX246" fmla="*/ 314996 w 500319"/>
                <a:gd name="connsiteY246" fmla="*/ 553858 h 903802"/>
                <a:gd name="connsiteX247" fmla="*/ 314996 w 500319"/>
                <a:gd name="connsiteY247" fmla="*/ 555472 h 903802"/>
                <a:gd name="connsiteX248" fmla="*/ 313382 w 500319"/>
                <a:gd name="connsiteY248" fmla="*/ 558700 h 903802"/>
                <a:gd name="connsiteX249" fmla="*/ 313382 w 500319"/>
                <a:gd name="connsiteY249" fmla="*/ 563542 h 903802"/>
                <a:gd name="connsiteX250" fmla="*/ 311768 w 500319"/>
                <a:gd name="connsiteY250" fmla="*/ 565156 h 903802"/>
                <a:gd name="connsiteX251" fmla="*/ 308540 w 500319"/>
                <a:gd name="connsiteY251" fmla="*/ 569998 h 903802"/>
                <a:gd name="connsiteX252" fmla="*/ 306926 w 500319"/>
                <a:gd name="connsiteY252" fmla="*/ 571611 h 903802"/>
                <a:gd name="connsiteX253" fmla="*/ 292401 w 500319"/>
                <a:gd name="connsiteY253" fmla="*/ 586137 h 903802"/>
                <a:gd name="connsiteX254" fmla="*/ 290787 w 500319"/>
                <a:gd name="connsiteY254" fmla="*/ 586137 h 903802"/>
                <a:gd name="connsiteX255" fmla="*/ 290787 w 500319"/>
                <a:gd name="connsiteY255" fmla="*/ 587751 h 903802"/>
                <a:gd name="connsiteX256" fmla="*/ 289173 w 500319"/>
                <a:gd name="connsiteY256" fmla="*/ 589365 h 903802"/>
                <a:gd name="connsiteX257" fmla="*/ 289173 w 500319"/>
                <a:gd name="connsiteY257" fmla="*/ 590979 h 903802"/>
                <a:gd name="connsiteX258" fmla="*/ 289173 w 500319"/>
                <a:gd name="connsiteY258" fmla="*/ 592593 h 903802"/>
                <a:gd name="connsiteX259" fmla="*/ 289173 w 500319"/>
                <a:gd name="connsiteY259" fmla="*/ 594206 h 903802"/>
                <a:gd name="connsiteX260" fmla="*/ 289173 w 500319"/>
                <a:gd name="connsiteY260" fmla="*/ 595820 h 903802"/>
                <a:gd name="connsiteX261" fmla="*/ 289173 w 500319"/>
                <a:gd name="connsiteY261" fmla="*/ 597434 h 903802"/>
                <a:gd name="connsiteX262" fmla="*/ 290787 w 500319"/>
                <a:gd name="connsiteY262" fmla="*/ 600662 h 903802"/>
                <a:gd name="connsiteX263" fmla="*/ 292401 w 500319"/>
                <a:gd name="connsiteY263" fmla="*/ 602276 h 903802"/>
                <a:gd name="connsiteX264" fmla="*/ 295629 w 500319"/>
                <a:gd name="connsiteY264" fmla="*/ 603890 h 903802"/>
                <a:gd name="connsiteX265" fmla="*/ 295629 w 500319"/>
                <a:gd name="connsiteY265" fmla="*/ 603890 h 903802"/>
                <a:gd name="connsiteX266" fmla="*/ 295629 w 500319"/>
                <a:gd name="connsiteY266" fmla="*/ 605504 h 903802"/>
                <a:gd name="connsiteX267" fmla="*/ 295629 w 500319"/>
                <a:gd name="connsiteY267" fmla="*/ 608732 h 903802"/>
                <a:gd name="connsiteX268" fmla="*/ 292401 w 500319"/>
                <a:gd name="connsiteY268" fmla="*/ 613574 h 903802"/>
                <a:gd name="connsiteX269" fmla="*/ 290787 w 500319"/>
                <a:gd name="connsiteY269" fmla="*/ 618415 h 903802"/>
                <a:gd name="connsiteX270" fmla="*/ 285945 w 500319"/>
                <a:gd name="connsiteY270" fmla="*/ 634555 h 903802"/>
                <a:gd name="connsiteX271" fmla="*/ 285945 w 500319"/>
                <a:gd name="connsiteY271" fmla="*/ 636169 h 903802"/>
                <a:gd name="connsiteX272" fmla="*/ 285945 w 500319"/>
                <a:gd name="connsiteY272" fmla="*/ 637783 h 903802"/>
                <a:gd name="connsiteX273" fmla="*/ 290787 w 500319"/>
                <a:gd name="connsiteY273" fmla="*/ 642624 h 903802"/>
                <a:gd name="connsiteX274" fmla="*/ 290787 w 500319"/>
                <a:gd name="connsiteY274" fmla="*/ 644238 h 903802"/>
                <a:gd name="connsiteX275" fmla="*/ 292401 w 500319"/>
                <a:gd name="connsiteY275" fmla="*/ 647466 h 903802"/>
                <a:gd name="connsiteX276" fmla="*/ 292401 w 500319"/>
                <a:gd name="connsiteY276" fmla="*/ 652308 h 903802"/>
                <a:gd name="connsiteX277" fmla="*/ 292401 w 500319"/>
                <a:gd name="connsiteY277" fmla="*/ 660378 h 903802"/>
                <a:gd name="connsiteX278" fmla="*/ 292401 w 500319"/>
                <a:gd name="connsiteY278" fmla="*/ 661992 h 903802"/>
                <a:gd name="connsiteX279" fmla="*/ 290787 w 500319"/>
                <a:gd name="connsiteY279" fmla="*/ 668447 h 903802"/>
                <a:gd name="connsiteX280" fmla="*/ 290787 w 500319"/>
                <a:gd name="connsiteY280" fmla="*/ 671675 h 903802"/>
                <a:gd name="connsiteX281" fmla="*/ 292401 w 500319"/>
                <a:gd name="connsiteY281" fmla="*/ 674903 h 903802"/>
                <a:gd name="connsiteX282" fmla="*/ 297243 w 500319"/>
                <a:gd name="connsiteY282" fmla="*/ 681359 h 903802"/>
                <a:gd name="connsiteX283" fmla="*/ 298857 w 500319"/>
                <a:gd name="connsiteY283" fmla="*/ 684587 h 903802"/>
                <a:gd name="connsiteX284" fmla="*/ 298857 w 500319"/>
                <a:gd name="connsiteY284" fmla="*/ 686201 h 903802"/>
                <a:gd name="connsiteX285" fmla="*/ 298857 w 500319"/>
                <a:gd name="connsiteY285" fmla="*/ 691042 h 903802"/>
                <a:gd name="connsiteX286" fmla="*/ 298857 w 500319"/>
                <a:gd name="connsiteY286" fmla="*/ 692656 h 903802"/>
                <a:gd name="connsiteX287" fmla="*/ 298857 w 500319"/>
                <a:gd name="connsiteY287" fmla="*/ 694270 h 903802"/>
                <a:gd name="connsiteX288" fmla="*/ 297243 w 500319"/>
                <a:gd name="connsiteY288" fmla="*/ 695884 h 903802"/>
                <a:gd name="connsiteX289" fmla="*/ 294015 w 500319"/>
                <a:gd name="connsiteY289" fmla="*/ 697498 h 903802"/>
                <a:gd name="connsiteX290" fmla="*/ 290787 w 500319"/>
                <a:gd name="connsiteY290" fmla="*/ 699112 h 903802"/>
                <a:gd name="connsiteX291" fmla="*/ 290787 w 500319"/>
                <a:gd name="connsiteY291" fmla="*/ 699112 h 903802"/>
                <a:gd name="connsiteX292" fmla="*/ 289173 w 500319"/>
                <a:gd name="connsiteY292" fmla="*/ 700726 h 903802"/>
                <a:gd name="connsiteX293" fmla="*/ 287559 w 500319"/>
                <a:gd name="connsiteY293" fmla="*/ 703954 h 903802"/>
                <a:gd name="connsiteX294" fmla="*/ 287559 w 500319"/>
                <a:gd name="connsiteY294" fmla="*/ 705568 h 903802"/>
                <a:gd name="connsiteX295" fmla="*/ 284331 w 500319"/>
                <a:gd name="connsiteY295" fmla="*/ 713638 h 903802"/>
                <a:gd name="connsiteX296" fmla="*/ 284331 w 500319"/>
                <a:gd name="connsiteY296" fmla="*/ 715251 h 903802"/>
                <a:gd name="connsiteX297" fmla="*/ 282717 w 500319"/>
                <a:gd name="connsiteY297" fmla="*/ 718479 h 903802"/>
                <a:gd name="connsiteX298" fmla="*/ 282717 w 500319"/>
                <a:gd name="connsiteY298" fmla="*/ 720093 h 903802"/>
                <a:gd name="connsiteX299" fmla="*/ 282717 w 500319"/>
                <a:gd name="connsiteY299" fmla="*/ 721707 h 903802"/>
                <a:gd name="connsiteX300" fmla="*/ 282717 w 500319"/>
                <a:gd name="connsiteY300" fmla="*/ 723321 h 903802"/>
                <a:gd name="connsiteX301" fmla="*/ 284331 w 500319"/>
                <a:gd name="connsiteY301" fmla="*/ 729777 h 903802"/>
                <a:gd name="connsiteX302" fmla="*/ 285945 w 500319"/>
                <a:gd name="connsiteY302" fmla="*/ 737846 h 903802"/>
                <a:gd name="connsiteX303" fmla="*/ 287559 w 500319"/>
                <a:gd name="connsiteY303" fmla="*/ 739460 h 903802"/>
                <a:gd name="connsiteX304" fmla="*/ 289173 w 500319"/>
                <a:gd name="connsiteY304" fmla="*/ 742688 h 903802"/>
                <a:gd name="connsiteX305" fmla="*/ 297243 w 500319"/>
                <a:gd name="connsiteY305" fmla="*/ 749144 h 903802"/>
                <a:gd name="connsiteX306" fmla="*/ 308540 w 500319"/>
                <a:gd name="connsiteY306" fmla="*/ 755600 h 903802"/>
                <a:gd name="connsiteX307" fmla="*/ 310154 w 500319"/>
                <a:gd name="connsiteY307" fmla="*/ 757214 h 903802"/>
                <a:gd name="connsiteX308" fmla="*/ 319838 w 500319"/>
                <a:gd name="connsiteY308" fmla="*/ 768511 h 903802"/>
                <a:gd name="connsiteX309" fmla="*/ 321452 w 500319"/>
                <a:gd name="connsiteY309" fmla="*/ 771739 h 903802"/>
                <a:gd name="connsiteX310" fmla="*/ 329522 w 500319"/>
                <a:gd name="connsiteY310" fmla="*/ 781423 h 903802"/>
                <a:gd name="connsiteX311" fmla="*/ 332749 w 500319"/>
                <a:gd name="connsiteY311" fmla="*/ 783037 h 903802"/>
                <a:gd name="connsiteX312" fmla="*/ 334363 w 500319"/>
                <a:gd name="connsiteY312" fmla="*/ 784651 h 903802"/>
                <a:gd name="connsiteX313" fmla="*/ 335977 w 500319"/>
                <a:gd name="connsiteY313" fmla="*/ 786264 h 903802"/>
                <a:gd name="connsiteX314" fmla="*/ 337591 w 500319"/>
                <a:gd name="connsiteY314" fmla="*/ 786264 h 903802"/>
                <a:gd name="connsiteX315" fmla="*/ 339205 w 500319"/>
                <a:gd name="connsiteY315" fmla="*/ 787878 h 903802"/>
                <a:gd name="connsiteX316" fmla="*/ 340819 w 500319"/>
                <a:gd name="connsiteY316" fmla="*/ 789492 h 903802"/>
                <a:gd name="connsiteX317" fmla="*/ 342433 w 500319"/>
                <a:gd name="connsiteY317" fmla="*/ 792720 h 903802"/>
                <a:gd name="connsiteX318" fmla="*/ 342433 w 500319"/>
                <a:gd name="connsiteY318" fmla="*/ 795948 h 903802"/>
                <a:gd name="connsiteX319" fmla="*/ 342433 w 500319"/>
                <a:gd name="connsiteY319" fmla="*/ 799176 h 903802"/>
                <a:gd name="connsiteX320" fmla="*/ 342433 w 500319"/>
                <a:gd name="connsiteY320" fmla="*/ 800790 h 903802"/>
                <a:gd name="connsiteX321" fmla="*/ 340819 w 500319"/>
                <a:gd name="connsiteY321" fmla="*/ 802404 h 903802"/>
                <a:gd name="connsiteX322" fmla="*/ 340819 w 500319"/>
                <a:gd name="connsiteY322" fmla="*/ 802404 h 903802"/>
                <a:gd name="connsiteX323" fmla="*/ 337591 w 500319"/>
                <a:gd name="connsiteY323" fmla="*/ 804018 h 903802"/>
                <a:gd name="connsiteX324" fmla="*/ 335977 w 500319"/>
                <a:gd name="connsiteY324" fmla="*/ 805632 h 903802"/>
                <a:gd name="connsiteX325" fmla="*/ 335977 w 500319"/>
                <a:gd name="connsiteY325" fmla="*/ 807246 h 903802"/>
                <a:gd name="connsiteX326" fmla="*/ 335977 w 500319"/>
                <a:gd name="connsiteY326" fmla="*/ 808860 h 903802"/>
                <a:gd name="connsiteX327" fmla="*/ 335977 w 500319"/>
                <a:gd name="connsiteY327" fmla="*/ 812087 h 903802"/>
                <a:gd name="connsiteX328" fmla="*/ 335977 w 500319"/>
                <a:gd name="connsiteY328" fmla="*/ 813701 h 903802"/>
                <a:gd name="connsiteX329" fmla="*/ 334363 w 500319"/>
                <a:gd name="connsiteY329" fmla="*/ 815315 h 903802"/>
                <a:gd name="connsiteX330" fmla="*/ 332749 w 500319"/>
                <a:gd name="connsiteY330" fmla="*/ 815315 h 903802"/>
                <a:gd name="connsiteX331" fmla="*/ 331135 w 500319"/>
                <a:gd name="connsiteY331" fmla="*/ 815315 h 903802"/>
                <a:gd name="connsiteX332" fmla="*/ 331135 w 500319"/>
                <a:gd name="connsiteY332" fmla="*/ 816929 h 903802"/>
                <a:gd name="connsiteX333" fmla="*/ 331135 w 500319"/>
                <a:gd name="connsiteY333" fmla="*/ 820157 h 903802"/>
                <a:gd name="connsiteX334" fmla="*/ 332749 w 500319"/>
                <a:gd name="connsiteY334" fmla="*/ 821771 h 903802"/>
                <a:gd name="connsiteX335" fmla="*/ 337591 w 500319"/>
                <a:gd name="connsiteY335" fmla="*/ 828227 h 903802"/>
                <a:gd name="connsiteX336" fmla="*/ 339205 w 500319"/>
                <a:gd name="connsiteY336" fmla="*/ 833069 h 903802"/>
                <a:gd name="connsiteX337" fmla="*/ 339205 w 500319"/>
                <a:gd name="connsiteY337" fmla="*/ 837910 h 903802"/>
                <a:gd name="connsiteX338" fmla="*/ 344047 w 500319"/>
                <a:gd name="connsiteY338" fmla="*/ 841138 h 903802"/>
                <a:gd name="connsiteX339" fmla="*/ 365028 w 500319"/>
                <a:gd name="connsiteY339" fmla="*/ 850822 h 903802"/>
                <a:gd name="connsiteX340" fmla="*/ 345661 w 500319"/>
                <a:gd name="connsiteY340" fmla="*/ 854050 h 903802"/>
                <a:gd name="connsiteX341" fmla="*/ 342433 w 500319"/>
                <a:gd name="connsiteY341" fmla="*/ 855663 h 903802"/>
                <a:gd name="connsiteX342" fmla="*/ 340819 w 500319"/>
                <a:gd name="connsiteY342" fmla="*/ 857278 h 903802"/>
                <a:gd name="connsiteX343" fmla="*/ 337591 w 500319"/>
                <a:gd name="connsiteY343" fmla="*/ 858891 h 903802"/>
                <a:gd name="connsiteX344" fmla="*/ 332749 w 500319"/>
                <a:gd name="connsiteY344" fmla="*/ 862119 h 903802"/>
                <a:gd name="connsiteX345" fmla="*/ 329522 w 500319"/>
                <a:gd name="connsiteY345" fmla="*/ 868575 h 903802"/>
                <a:gd name="connsiteX346" fmla="*/ 327908 w 500319"/>
                <a:gd name="connsiteY346" fmla="*/ 870189 h 903802"/>
                <a:gd name="connsiteX347" fmla="*/ 326294 w 500319"/>
                <a:gd name="connsiteY347" fmla="*/ 870189 h 903802"/>
                <a:gd name="connsiteX348" fmla="*/ 324680 w 500319"/>
                <a:gd name="connsiteY348" fmla="*/ 870189 h 903802"/>
                <a:gd name="connsiteX349" fmla="*/ 313382 w 500319"/>
                <a:gd name="connsiteY349" fmla="*/ 870189 h 903802"/>
                <a:gd name="connsiteX350" fmla="*/ 298857 w 500319"/>
                <a:gd name="connsiteY350" fmla="*/ 870189 h 903802"/>
                <a:gd name="connsiteX351" fmla="*/ 295629 w 500319"/>
                <a:gd name="connsiteY351" fmla="*/ 870189 h 903802"/>
                <a:gd name="connsiteX352" fmla="*/ 290787 w 500319"/>
                <a:gd name="connsiteY352" fmla="*/ 873417 h 903802"/>
                <a:gd name="connsiteX353" fmla="*/ 250439 w 500319"/>
                <a:gd name="connsiteY353" fmla="*/ 892784 h 903802"/>
                <a:gd name="connsiteX354" fmla="*/ 243983 w 500319"/>
                <a:gd name="connsiteY354" fmla="*/ 897626 h 903802"/>
                <a:gd name="connsiteX355" fmla="*/ 243983 w 500319"/>
                <a:gd name="connsiteY355" fmla="*/ 897626 h 903802"/>
                <a:gd name="connsiteX356" fmla="*/ 239141 w 500319"/>
                <a:gd name="connsiteY356" fmla="*/ 899240 h 903802"/>
                <a:gd name="connsiteX357" fmla="*/ 223002 w 500319"/>
                <a:gd name="connsiteY357" fmla="*/ 900854 h 903802"/>
                <a:gd name="connsiteX358" fmla="*/ 216546 w 500319"/>
                <a:gd name="connsiteY358" fmla="*/ 905695 h 903802"/>
                <a:gd name="connsiteX359" fmla="*/ 216546 w 500319"/>
                <a:gd name="connsiteY359" fmla="*/ 905695 h 903802"/>
                <a:gd name="connsiteX360" fmla="*/ 163286 w 500319"/>
                <a:gd name="connsiteY360" fmla="*/ 857278 h 903802"/>
                <a:gd name="connsiteX361" fmla="*/ 160059 w 500319"/>
                <a:gd name="connsiteY361" fmla="*/ 852436 h 903802"/>
                <a:gd name="connsiteX362" fmla="*/ 156831 w 500319"/>
                <a:gd name="connsiteY362" fmla="*/ 845980 h 903802"/>
                <a:gd name="connsiteX363" fmla="*/ 156831 w 500319"/>
                <a:gd name="connsiteY363" fmla="*/ 841138 h 903802"/>
                <a:gd name="connsiteX364" fmla="*/ 156831 w 500319"/>
                <a:gd name="connsiteY364" fmla="*/ 836296 h 903802"/>
                <a:gd name="connsiteX365" fmla="*/ 156831 w 500319"/>
                <a:gd name="connsiteY365" fmla="*/ 833069 h 903802"/>
                <a:gd name="connsiteX366" fmla="*/ 153603 w 500319"/>
                <a:gd name="connsiteY366" fmla="*/ 828227 h 903802"/>
                <a:gd name="connsiteX367" fmla="*/ 143919 w 500319"/>
                <a:gd name="connsiteY367" fmla="*/ 820157 h 903802"/>
                <a:gd name="connsiteX368" fmla="*/ 142305 w 500319"/>
                <a:gd name="connsiteY368" fmla="*/ 816929 h 903802"/>
                <a:gd name="connsiteX369" fmla="*/ 140691 w 500319"/>
                <a:gd name="connsiteY369" fmla="*/ 810473 h 903802"/>
                <a:gd name="connsiteX370" fmla="*/ 135850 w 500319"/>
                <a:gd name="connsiteY370" fmla="*/ 805632 h 903802"/>
                <a:gd name="connsiteX371" fmla="*/ 131008 w 500319"/>
                <a:gd name="connsiteY371" fmla="*/ 802404 h 903802"/>
                <a:gd name="connsiteX372" fmla="*/ 127780 w 500319"/>
                <a:gd name="connsiteY372" fmla="*/ 795948 h 903802"/>
                <a:gd name="connsiteX373" fmla="*/ 137464 w 500319"/>
                <a:gd name="connsiteY373" fmla="*/ 795948 h 903802"/>
                <a:gd name="connsiteX374" fmla="*/ 132622 w 500319"/>
                <a:gd name="connsiteY374" fmla="*/ 776581 h 903802"/>
                <a:gd name="connsiteX375" fmla="*/ 134236 w 500319"/>
                <a:gd name="connsiteY375" fmla="*/ 770125 h 903802"/>
                <a:gd name="connsiteX376" fmla="*/ 145533 w 500319"/>
                <a:gd name="connsiteY376" fmla="*/ 752372 h 903802"/>
                <a:gd name="connsiteX377" fmla="*/ 155217 w 500319"/>
                <a:gd name="connsiteY377" fmla="*/ 744302 h 903802"/>
                <a:gd name="connsiteX378" fmla="*/ 156831 w 500319"/>
                <a:gd name="connsiteY378" fmla="*/ 744302 h 903802"/>
                <a:gd name="connsiteX379" fmla="*/ 158445 w 500319"/>
                <a:gd name="connsiteY379" fmla="*/ 741074 h 903802"/>
                <a:gd name="connsiteX380" fmla="*/ 156831 w 500319"/>
                <a:gd name="connsiteY380" fmla="*/ 736233 h 903802"/>
                <a:gd name="connsiteX381" fmla="*/ 155217 w 500319"/>
                <a:gd name="connsiteY381" fmla="*/ 733005 h 903802"/>
                <a:gd name="connsiteX382" fmla="*/ 153603 w 500319"/>
                <a:gd name="connsiteY382" fmla="*/ 729777 h 903802"/>
                <a:gd name="connsiteX383" fmla="*/ 151989 w 500319"/>
                <a:gd name="connsiteY383" fmla="*/ 728163 h 903802"/>
                <a:gd name="connsiteX384" fmla="*/ 147147 w 500319"/>
                <a:gd name="connsiteY384" fmla="*/ 715251 h 903802"/>
                <a:gd name="connsiteX385" fmla="*/ 145533 w 500319"/>
                <a:gd name="connsiteY385" fmla="*/ 710410 h 903802"/>
                <a:gd name="connsiteX386" fmla="*/ 145533 w 500319"/>
                <a:gd name="connsiteY386" fmla="*/ 708796 h 903802"/>
                <a:gd name="connsiteX387" fmla="*/ 140691 w 500319"/>
                <a:gd name="connsiteY387" fmla="*/ 705568 h 903802"/>
                <a:gd name="connsiteX388" fmla="*/ 139078 w 500319"/>
                <a:gd name="connsiteY388" fmla="*/ 703954 h 903802"/>
                <a:gd name="connsiteX389" fmla="*/ 135850 w 500319"/>
                <a:gd name="connsiteY389" fmla="*/ 705568 h 903802"/>
                <a:gd name="connsiteX390" fmla="*/ 135850 w 500319"/>
                <a:gd name="connsiteY390" fmla="*/ 703954 h 903802"/>
                <a:gd name="connsiteX391" fmla="*/ 134236 w 500319"/>
                <a:gd name="connsiteY391" fmla="*/ 700726 h 903802"/>
                <a:gd name="connsiteX392" fmla="*/ 135850 w 500319"/>
                <a:gd name="connsiteY392" fmla="*/ 699112 h 903802"/>
                <a:gd name="connsiteX393" fmla="*/ 137464 w 500319"/>
                <a:gd name="connsiteY393" fmla="*/ 695884 h 903802"/>
                <a:gd name="connsiteX394" fmla="*/ 137464 w 500319"/>
                <a:gd name="connsiteY394" fmla="*/ 692656 h 903802"/>
                <a:gd name="connsiteX395" fmla="*/ 135850 w 500319"/>
                <a:gd name="connsiteY395" fmla="*/ 689429 h 903802"/>
                <a:gd name="connsiteX396" fmla="*/ 132622 w 500319"/>
                <a:gd name="connsiteY396" fmla="*/ 681359 h 903802"/>
                <a:gd name="connsiteX397" fmla="*/ 132622 w 500319"/>
                <a:gd name="connsiteY397" fmla="*/ 676517 h 903802"/>
                <a:gd name="connsiteX398" fmla="*/ 132622 w 500319"/>
                <a:gd name="connsiteY398" fmla="*/ 673289 h 903802"/>
                <a:gd name="connsiteX399" fmla="*/ 131008 w 500319"/>
                <a:gd name="connsiteY399" fmla="*/ 671675 h 903802"/>
                <a:gd name="connsiteX400" fmla="*/ 129394 w 500319"/>
                <a:gd name="connsiteY400" fmla="*/ 668447 h 903802"/>
                <a:gd name="connsiteX401" fmla="*/ 110027 w 500319"/>
                <a:gd name="connsiteY401" fmla="*/ 641011 h 903802"/>
                <a:gd name="connsiteX402" fmla="*/ 106799 w 500319"/>
                <a:gd name="connsiteY402" fmla="*/ 632941 h 903802"/>
                <a:gd name="connsiteX403" fmla="*/ 106799 w 500319"/>
                <a:gd name="connsiteY403" fmla="*/ 629713 h 903802"/>
                <a:gd name="connsiteX404" fmla="*/ 113255 w 500319"/>
                <a:gd name="connsiteY404" fmla="*/ 626485 h 903802"/>
                <a:gd name="connsiteX405" fmla="*/ 116482 w 500319"/>
                <a:gd name="connsiteY405" fmla="*/ 620029 h 903802"/>
                <a:gd name="connsiteX406" fmla="*/ 116482 w 500319"/>
                <a:gd name="connsiteY406" fmla="*/ 613574 h 903802"/>
                <a:gd name="connsiteX407" fmla="*/ 113255 w 500319"/>
                <a:gd name="connsiteY407" fmla="*/ 607118 h 903802"/>
                <a:gd name="connsiteX408" fmla="*/ 108413 w 500319"/>
                <a:gd name="connsiteY408" fmla="*/ 603890 h 903802"/>
                <a:gd name="connsiteX409" fmla="*/ 89046 w 500319"/>
                <a:gd name="connsiteY409" fmla="*/ 595820 h 903802"/>
                <a:gd name="connsiteX410" fmla="*/ 85818 w 500319"/>
                <a:gd name="connsiteY410" fmla="*/ 597434 h 903802"/>
                <a:gd name="connsiteX411" fmla="*/ 84204 w 500319"/>
                <a:gd name="connsiteY411" fmla="*/ 599048 h 903802"/>
                <a:gd name="connsiteX412" fmla="*/ 77748 w 500319"/>
                <a:gd name="connsiteY412" fmla="*/ 616802 h 903802"/>
                <a:gd name="connsiteX413" fmla="*/ 76134 w 500319"/>
                <a:gd name="connsiteY413" fmla="*/ 620029 h 903802"/>
                <a:gd name="connsiteX414" fmla="*/ 72906 w 500319"/>
                <a:gd name="connsiteY414" fmla="*/ 623257 h 903802"/>
                <a:gd name="connsiteX415" fmla="*/ 64837 w 500319"/>
                <a:gd name="connsiteY415" fmla="*/ 618415 h 903802"/>
                <a:gd name="connsiteX416" fmla="*/ 56767 w 500319"/>
                <a:gd name="connsiteY416" fmla="*/ 613574 h 903802"/>
                <a:gd name="connsiteX417" fmla="*/ 48697 w 500319"/>
                <a:gd name="connsiteY417" fmla="*/ 605504 h 903802"/>
                <a:gd name="connsiteX418" fmla="*/ 43856 w 500319"/>
                <a:gd name="connsiteY418" fmla="*/ 595820 h 903802"/>
                <a:gd name="connsiteX419" fmla="*/ 42242 w 500319"/>
                <a:gd name="connsiteY419" fmla="*/ 586137 h 903802"/>
                <a:gd name="connsiteX420" fmla="*/ 42242 w 500319"/>
                <a:gd name="connsiteY420" fmla="*/ 578067 h 903802"/>
                <a:gd name="connsiteX421" fmla="*/ 40628 w 500319"/>
                <a:gd name="connsiteY421" fmla="*/ 568384 h 903802"/>
                <a:gd name="connsiteX422" fmla="*/ 30944 w 500319"/>
                <a:gd name="connsiteY422" fmla="*/ 553858 h 903802"/>
                <a:gd name="connsiteX423" fmla="*/ 21260 w 500319"/>
                <a:gd name="connsiteY423" fmla="*/ 534491 h 903802"/>
                <a:gd name="connsiteX424" fmla="*/ 19647 w 500319"/>
                <a:gd name="connsiteY424" fmla="*/ 529649 h 903802"/>
                <a:gd name="connsiteX425" fmla="*/ 16419 w 500319"/>
                <a:gd name="connsiteY425" fmla="*/ 521580 h 903802"/>
                <a:gd name="connsiteX426" fmla="*/ 8349 w 500319"/>
                <a:gd name="connsiteY426" fmla="*/ 513510 h 903802"/>
                <a:gd name="connsiteX427" fmla="*/ 5121 w 500319"/>
                <a:gd name="connsiteY427" fmla="*/ 510282 h 903802"/>
                <a:gd name="connsiteX428" fmla="*/ 13191 w 500319"/>
                <a:gd name="connsiteY428" fmla="*/ 510282 h 903802"/>
                <a:gd name="connsiteX429" fmla="*/ 16419 w 500319"/>
                <a:gd name="connsiteY429" fmla="*/ 510282 h 903802"/>
                <a:gd name="connsiteX430" fmla="*/ 19647 w 500319"/>
                <a:gd name="connsiteY430" fmla="*/ 513510 h 903802"/>
                <a:gd name="connsiteX431" fmla="*/ 27716 w 500319"/>
                <a:gd name="connsiteY431" fmla="*/ 524807 h 903802"/>
                <a:gd name="connsiteX432" fmla="*/ 29330 w 500319"/>
                <a:gd name="connsiteY432" fmla="*/ 528035 h 903802"/>
                <a:gd name="connsiteX433" fmla="*/ 30944 w 500319"/>
                <a:gd name="connsiteY433" fmla="*/ 531263 h 903802"/>
                <a:gd name="connsiteX434" fmla="*/ 34172 w 500319"/>
                <a:gd name="connsiteY434" fmla="*/ 534491 h 903802"/>
                <a:gd name="connsiteX435" fmla="*/ 39014 w 500319"/>
                <a:gd name="connsiteY435" fmla="*/ 534491 h 903802"/>
                <a:gd name="connsiteX436" fmla="*/ 47083 w 500319"/>
                <a:gd name="connsiteY436" fmla="*/ 532877 h 903802"/>
                <a:gd name="connsiteX437" fmla="*/ 64837 w 500319"/>
                <a:gd name="connsiteY437" fmla="*/ 532877 h 903802"/>
                <a:gd name="connsiteX438" fmla="*/ 79362 w 500319"/>
                <a:gd name="connsiteY438" fmla="*/ 526421 h 903802"/>
                <a:gd name="connsiteX439" fmla="*/ 106799 w 500319"/>
                <a:gd name="connsiteY439" fmla="*/ 508668 h 903802"/>
                <a:gd name="connsiteX440" fmla="*/ 113255 w 500319"/>
                <a:gd name="connsiteY440" fmla="*/ 505440 h 903802"/>
                <a:gd name="connsiteX441" fmla="*/ 134236 w 500319"/>
                <a:gd name="connsiteY441" fmla="*/ 507054 h 903802"/>
                <a:gd name="connsiteX442" fmla="*/ 151989 w 500319"/>
                <a:gd name="connsiteY442" fmla="*/ 502212 h 903802"/>
                <a:gd name="connsiteX443" fmla="*/ 153603 w 500319"/>
                <a:gd name="connsiteY443" fmla="*/ 502212 h 903802"/>
                <a:gd name="connsiteX444" fmla="*/ 155217 w 500319"/>
                <a:gd name="connsiteY444" fmla="*/ 502212 h 903802"/>
                <a:gd name="connsiteX445" fmla="*/ 156831 w 500319"/>
                <a:gd name="connsiteY445" fmla="*/ 497371 h 903802"/>
                <a:gd name="connsiteX446" fmla="*/ 160059 w 500319"/>
                <a:gd name="connsiteY446" fmla="*/ 481231 h 903802"/>
                <a:gd name="connsiteX447" fmla="*/ 156831 w 500319"/>
                <a:gd name="connsiteY447" fmla="*/ 465092 h 903802"/>
                <a:gd name="connsiteX448" fmla="*/ 153603 w 500319"/>
                <a:gd name="connsiteY448" fmla="*/ 448953 h 903802"/>
                <a:gd name="connsiteX449" fmla="*/ 151989 w 500319"/>
                <a:gd name="connsiteY449" fmla="*/ 434427 h 903802"/>
                <a:gd name="connsiteX450" fmla="*/ 150375 w 500319"/>
                <a:gd name="connsiteY450" fmla="*/ 424744 h 903802"/>
                <a:gd name="connsiteX451" fmla="*/ 150375 w 500319"/>
                <a:gd name="connsiteY451" fmla="*/ 418288 h 903802"/>
                <a:gd name="connsiteX452" fmla="*/ 145533 w 500319"/>
                <a:gd name="connsiteY452" fmla="*/ 403762 h 903802"/>
                <a:gd name="connsiteX453" fmla="*/ 145533 w 500319"/>
                <a:gd name="connsiteY453" fmla="*/ 398921 h 903802"/>
                <a:gd name="connsiteX454" fmla="*/ 145533 w 500319"/>
                <a:gd name="connsiteY454" fmla="*/ 389237 h 903802"/>
                <a:gd name="connsiteX455" fmla="*/ 145533 w 500319"/>
                <a:gd name="connsiteY455" fmla="*/ 384395 h 903802"/>
                <a:gd name="connsiteX456" fmla="*/ 140691 w 500319"/>
                <a:gd name="connsiteY456" fmla="*/ 379553 h 903802"/>
                <a:gd name="connsiteX457" fmla="*/ 131008 w 500319"/>
                <a:gd name="connsiteY457" fmla="*/ 373098 h 903802"/>
                <a:gd name="connsiteX458" fmla="*/ 122938 w 500319"/>
                <a:gd name="connsiteY458" fmla="*/ 365028 h 903802"/>
                <a:gd name="connsiteX459" fmla="*/ 121324 w 500319"/>
                <a:gd name="connsiteY459" fmla="*/ 360186 h 903802"/>
                <a:gd name="connsiteX460" fmla="*/ 126166 w 500319"/>
                <a:gd name="connsiteY460" fmla="*/ 355344 h 903802"/>
                <a:gd name="connsiteX461" fmla="*/ 132622 w 500319"/>
                <a:gd name="connsiteY461" fmla="*/ 350503 h 903802"/>
                <a:gd name="connsiteX462" fmla="*/ 139078 w 500319"/>
                <a:gd name="connsiteY462" fmla="*/ 344047 h 903802"/>
                <a:gd name="connsiteX463" fmla="*/ 140691 w 500319"/>
                <a:gd name="connsiteY463" fmla="*/ 337591 h 903802"/>
                <a:gd name="connsiteX464" fmla="*/ 143919 w 500319"/>
                <a:gd name="connsiteY464" fmla="*/ 323066 h 903802"/>
                <a:gd name="connsiteX465" fmla="*/ 148761 w 500319"/>
                <a:gd name="connsiteY465" fmla="*/ 314996 h 903802"/>
                <a:gd name="connsiteX466" fmla="*/ 171356 w 500319"/>
                <a:gd name="connsiteY466" fmla="*/ 297243 h 903802"/>
                <a:gd name="connsiteX467" fmla="*/ 176198 w 500319"/>
                <a:gd name="connsiteY467" fmla="*/ 290787 h 903802"/>
                <a:gd name="connsiteX468" fmla="*/ 179426 w 500319"/>
                <a:gd name="connsiteY468" fmla="*/ 284331 h 903802"/>
                <a:gd name="connsiteX469" fmla="*/ 181040 w 500319"/>
                <a:gd name="connsiteY469" fmla="*/ 253667 h 903802"/>
                <a:gd name="connsiteX470" fmla="*/ 179426 w 500319"/>
                <a:gd name="connsiteY470" fmla="*/ 247211 h 903802"/>
                <a:gd name="connsiteX471" fmla="*/ 177812 w 500319"/>
                <a:gd name="connsiteY471" fmla="*/ 239141 h 903802"/>
                <a:gd name="connsiteX472" fmla="*/ 174584 w 500319"/>
                <a:gd name="connsiteY472" fmla="*/ 235913 h 903802"/>
                <a:gd name="connsiteX473" fmla="*/ 163286 w 500319"/>
                <a:gd name="connsiteY473" fmla="*/ 226230 h 903802"/>
                <a:gd name="connsiteX474" fmla="*/ 161673 w 500319"/>
                <a:gd name="connsiteY474" fmla="*/ 223002 h 903802"/>
                <a:gd name="connsiteX475" fmla="*/ 163286 w 500319"/>
                <a:gd name="connsiteY475" fmla="*/ 219774 h 903802"/>
                <a:gd name="connsiteX476" fmla="*/ 166514 w 500319"/>
                <a:gd name="connsiteY476" fmla="*/ 218160 h 903802"/>
                <a:gd name="connsiteX477" fmla="*/ 171356 w 500319"/>
                <a:gd name="connsiteY477" fmla="*/ 218160 h 903802"/>
                <a:gd name="connsiteX478" fmla="*/ 174584 w 500319"/>
                <a:gd name="connsiteY478" fmla="*/ 216546 h 903802"/>
                <a:gd name="connsiteX479" fmla="*/ 177812 w 500319"/>
                <a:gd name="connsiteY479" fmla="*/ 210091 h 903802"/>
                <a:gd name="connsiteX480" fmla="*/ 174584 w 500319"/>
                <a:gd name="connsiteY480" fmla="*/ 202021 h 903802"/>
                <a:gd name="connsiteX481" fmla="*/ 169742 w 500319"/>
                <a:gd name="connsiteY481" fmla="*/ 195565 h 903802"/>
                <a:gd name="connsiteX482" fmla="*/ 166514 w 500319"/>
                <a:gd name="connsiteY482" fmla="*/ 185882 h 903802"/>
                <a:gd name="connsiteX483" fmla="*/ 166514 w 500319"/>
                <a:gd name="connsiteY483" fmla="*/ 181040 h 903802"/>
                <a:gd name="connsiteX484" fmla="*/ 163286 w 500319"/>
                <a:gd name="connsiteY484" fmla="*/ 172970 h 903802"/>
                <a:gd name="connsiteX485" fmla="*/ 163286 w 500319"/>
                <a:gd name="connsiteY485" fmla="*/ 171356 h 903802"/>
                <a:gd name="connsiteX486" fmla="*/ 176198 w 500319"/>
                <a:gd name="connsiteY486" fmla="*/ 153603 h 903802"/>
                <a:gd name="connsiteX487" fmla="*/ 187495 w 500319"/>
                <a:gd name="connsiteY487" fmla="*/ 142305 h 903802"/>
                <a:gd name="connsiteX488" fmla="*/ 190723 w 500319"/>
                <a:gd name="connsiteY488" fmla="*/ 137464 h 903802"/>
                <a:gd name="connsiteX489" fmla="*/ 193951 w 500319"/>
                <a:gd name="connsiteY489" fmla="*/ 132622 h 903802"/>
                <a:gd name="connsiteX490" fmla="*/ 193951 w 500319"/>
                <a:gd name="connsiteY490" fmla="*/ 129394 h 903802"/>
                <a:gd name="connsiteX491" fmla="*/ 192337 w 500319"/>
                <a:gd name="connsiteY491" fmla="*/ 127780 h 903802"/>
                <a:gd name="connsiteX492" fmla="*/ 190723 w 500319"/>
                <a:gd name="connsiteY492" fmla="*/ 122938 h 903802"/>
                <a:gd name="connsiteX493" fmla="*/ 190723 w 500319"/>
                <a:gd name="connsiteY493" fmla="*/ 114869 h 903802"/>
                <a:gd name="connsiteX494" fmla="*/ 190723 w 500319"/>
                <a:gd name="connsiteY494" fmla="*/ 106799 h 903802"/>
                <a:gd name="connsiteX495" fmla="*/ 193951 w 500319"/>
                <a:gd name="connsiteY495" fmla="*/ 101957 h 903802"/>
                <a:gd name="connsiteX496" fmla="*/ 202021 w 500319"/>
                <a:gd name="connsiteY496" fmla="*/ 101957 h 903802"/>
                <a:gd name="connsiteX497" fmla="*/ 208477 w 500319"/>
                <a:gd name="connsiteY497" fmla="*/ 100343 h 903802"/>
                <a:gd name="connsiteX498" fmla="*/ 231072 w 500319"/>
                <a:gd name="connsiteY498" fmla="*/ 89046 h 903802"/>
                <a:gd name="connsiteX499" fmla="*/ 234300 w 500319"/>
                <a:gd name="connsiteY499" fmla="*/ 85818 h 903802"/>
                <a:gd name="connsiteX500" fmla="*/ 240755 w 500319"/>
                <a:gd name="connsiteY500" fmla="*/ 79362 h 903802"/>
                <a:gd name="connsiteX501" fmla="*/ 243983 w 500319"/>
                <a:gd name="connsiteY501" fmla="*/ 76134 h 903802"/>
                <a:gd name="connsiteX502" fmla="*/ 247211 w 500319"/>
                <a:gd name="connsiteY502" fmla="*/ 74520 h 903802"/>
                <a:gd name="connsiteX503" fmla="*/ 250439 w 500319"/>
                <a:gd name="connsiteY503" fmla="*/ 74520 h 903802"/>
                <a:gd name="connsiteX504" fmla="*/ 253667 w 500319"/>
                <a:gd name="connsiteY504" fmla="*/ 72906 h 903802"/>
                <a:gd name="connsiteX505" fmla="*/ 256895 w 500319"/>
                <a:gd name="connsiteY505" fmla="*/ 68064 h 903802"/>
                <a:gd name="connsiteX506" fmla="*/ 256895 w 500319"/>
                <a:gd name="connsiteY506" fmla="*/ 61609 h 903802"/>
                <a:gd name="connsiteX507" fmla="*/ 253667 w 500319"/>
                <a:gd name="connsiteY507" fmla="*/ 47083 h 903802"/>
                <a:gd name="connsiteX508" fmla="*/ 252053 w 500319"/>
                <a:gd name="connsiteY508" fmla="*/ 39014 h 903802"/>
                <a:gd name="connsiteX509" fmla="*/ 258509 w 500319"/>
                <a:gd name="connsiteY509" fmla="*/ 13191 h 903802"/>
                <a:gd name="connsiteX510" fmla="*/ 260122 w 500319"/>
                <a:gd name="connsiteY510" fmla="*/ 8349 h 903802"/>
                <a:gd name="connsiteX511" fmla="*/ 268192 w 500319"/>
                <a:gd name="connsiteY511" fmla="*/ 5121 h 903802"/>
                <a:gd name="connsiteX512" fmla="*/ 274648 w 500319"/>
                <a:gd name="connsiteY512" fmla="*/ 11577 h 903802"/>
                <a:gd name="connsiteX513" fmla="*/ 277876 w 500319"/>
                <a:gd name="connsiteY513" fmla="*/ 18033 h 90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500319" h="903802">
                  <a:moveTo>
                    <a:pt x="284331" y="19647"/>
                  </a:moveTo>
                  <a:lnTo>
                    <a:pt x="292401" y="18033"/>
                  </a:lnTo>
                  <a:lnTo>
                    <a:pt x="300471" y="22874"/>
                  </a:lnTo>
                  <a:lnTo>
                    <a:pt x="316610" y="35786"/>
                  </a:lnTo>
                  <a:lnTo>
                    <a:pt x="329522" y="40628"/>
                  </a:lnTo>
                  <a:lnTo>
                    <a:pt x="331135" y="42242"/>
                  </a:lnTo>
                  <a:lnTo>
                    <a:pt x="332749" y="45469"/>
                  </a:lnTo>
                  <a:lnTo>
                    <a:pt x="332749" y="53539"/>
                  </a:lnTo>
                  <a:lnTo>
                    <a:pt x="334363" y="58381"/>
                  </a:lnTo>
                  <a:lnTo>
                    <a:pt x="340819" y="63223"/>
                  </a:lnTo>
                  <a:lnTo>
                    <a:pt x="350503" y="61609"/>
                  </a:lnTo>
                  <a:lnTo>
                    <a:pt x="366642" y="53539"/>
                  </a:lnTo>
                  <a:lnTo>
                    <a:pt x="382781" y="53539"/>
                  </a:lnTo>
                  <a:lnTo>
                    <a:pt x="400535" y="55153"/>
                  </a:lnTo>
                  <a:lnTo>
                    <a:pt x="416674" y="53539"/>
                  </a:lnTo>
                  <a:lnTo>
                    <a:pt x="431199" y="47083"/>
                  </a:lnTo>
                  <a:lnTo>
                    <a:pt x="431199" y="47083"/>
                  </a:lnTo>
                  <a:lnTo>
                    <a:pt x="431199" y="51925"/>
                  </a:lnTo>
                  <a:lnTo>
                    <a:pt x="432813" y="59995"/>
                  </a:lnTo>
                  <a:lnTo>
                    <a:pt x="434427" y="63223"/>
                  </a:lnTo>
                  <a:lnTo>
                    <a:pt x="436041" y="68064"/>
                  </a:lnTo>
                  <a:lnTo>
                    <a:pt x="440883" y="71292"/>
                  </a:lnTo>
                  <a:lnTo>
                    <a:pt x="440883" y="71292"/>
                  </a:lnTo>
                  <a:lnTo>
                    <a:pt x="440883" y="72906"/>
                  </a:lnTo>
                  <a:lnTo>
                    <a:pt x="445725" y="76134"/>
                  </a:lnTo>
                  <a:lnTo>
                    <a:pt x="448953" y="79362"/>
                  </a:lnTo>
                  <a:lnTo>
                    <a:pt x="457022" y="84204"/>
                  </a:lnTo>
                  <a:lnTo>
                    <a:pt x="458636" y="85818"/>
                  </a:lnTo>
                  <a:lnTo>
                    <a:pt x="458636" y="85818"/>
                  </a:lnTo>
                  <a:lnTo>
                    <a:pt x="460250" y="87432"/>
                  </a:lnTo>
                  <a:lnTo>
                    <a:pt x="460250" y="97115"/>
                  </a:lnTo>
                  <a:lnTo>
                    <a:pt x="460250" y="100343"/>
                  </a:lnTo>
                  <a:lnTo>
                    <a:pt x="463478" y="105185"/>
                  </a:lnTo>
                  <a:lnTo>
                    <a:pt x="463478" y="106799"/>
                  </a:lnTo>
                  <a:lnTo>
                    <a:pt x="463478" y="108413"/>
                  </a:lnTo>
                  <a:lnTo>
                    <a:pt x="466706" y="110027"/>
                  </a:lnTo>
                  <a:lnTo>
                    <a:pt x="468320" y="111641"/>
                  </a:lnTo>
                  <a:lnTo>
                    <a:pt x="468320" y="113255"/>
                  </a:lnTo>
                  <a:lnTo>
                    <a:pt x="468320" y="114869"/>
                  </a:lnTo>
                  <a:lnTo>
                    <a:pt x="469934" y="122938"/>
                  </a:lnTo>
                  <a:lnTo>
                    <a:pt x="469934" y="124552"/>
                  </a:lnTo>
                  <a:lnTo>
                    <a:pt x="469934" y="124552"/>
                  </a:lnTo>
                  <a:lnTo>
                    <a:pt x="471548" y="126166"/>
                  </a:lnTo>
                  <a:lnTo>
                    <a:pt x="473162" y="127780"/>
                  </a:lnTo>
                  <a:lnTo>
                    <a:pt x="476389" y="129394"/>
                  </a:lnTo>
                  <a:lnTo>
                    <a:pt x="478003" y="131008"/>
                  </a:lnTo>
                  <a:lnTo>
                    <a:pt x="479617" y="134236"/>
                  </a:lnTo>
                  <a:lnTo>
                    <a:pt x="481231" y="135850"/>
                  </a:lnTo>
                  <a:lnTo>
                    <a:pt x="481231" y="137464"/>
                  </a:lnTo>
                  <a:lnTo>
                    <a:pt x="481231" y="140691"/>
                  </a:lnTo>
                  <a:lnTo>
                    <a:pt x="481231" y="142305"/>
                  </a:lnTo>
                  <a:lnTo>
                    <a:pt x="479617" y="148761"/>
                  </a:lnTo>
                  <a:lnTo>
                    <a:pt x="478003" y="153603"/>
                  </a:lnTo>
                  <a:lnTo>
                    <a:pt x="478003" y="161673"/>
                  </a:lnTo>
                  <a:lnTo>
                    <a:pt x="478003" y="164900"/>
                  </a:lnTo>
                  <a:lnTo>
                    <a:pt x="478003" y="168128"/>
                  </a:lnTo>
                  <a:lnTo>
                    <a:pt x="478003" y="169742"/>
                  </a:lnTo>
                  <a:lnTo>
                    <a:pt x="476389" y="171356"/>
                  </a:lnTo>
                  <a:lnTo>
                    <a:pt x="474775" y="174584"/>
                  </a:lnTo>
                  <a:lnTo>
                    <a:pt x="474775" y="176198"/>
                  </a:lnTo>
                  <a:lnTo>
                    <a:pt x="476389" y="181040"/>
                  </a:lnTo>
                  <a:lnTo>
                    <a:pt x="476389" y="182654"/>
                  </a:lnTo>
                  <a:lnTo>
                    <a:pt x="478003" y="184268"/>
                  </a:lnTo>
                  <a:lnTo>
                    <a:pt x="479617" y="184268"/>
                  </a:lnTo>
                  <a:lnTo>
                    <a:pt x="479617" y="185882"/>
                  </a:lnTo>
                  <a:lnTo>
                    <a:pt x="479617" y="187495"/>
                  </a:lnTo>
                  <a:lnTo>
                    <a:pt x="481231" y="190723"/>
                  </a:lnTo>
                  <a:lnTo>
                    <a:pt x="479617" y="193951"/>
                  </a:lnTo>
                  <a:lnTo>
                    <a:pt x="481231" y="198793"/>
                  </a:lnTo>
                  <a:lnTo>
                    <a:pt x="481231" y="200407"/>
                  </a:lnTo>
                  <a:lnTo>
                    <a:pt x="482845" y="203635"/>
                  </a:lnTo>
                  <a:lnTo>
                    <a:pt x="482845" y="211704"/>
                  </a:lnTo>
                  <a:lnTo>
                    <a:pt x="482845" y="214932"/>
                  </a:lnTo>
                  <a:lnTo>
                    <a:pt x="481231" y="219774"/>
                  </a:lnTo>
                  <a:lnTo>
                    <a:pt x="478003" y="237527"/>
                  </a:lnTo>
                  <a:lnTo>
                    <a:pt x="474775" y="245597"/>
                  </a:lnTo>
                  <a:lnTo>
                    <a:pt x="473162" y="247211"/>
                  </a:lnTo>
                  <a:lnTo>
                    <a:pt x="474775" y="248825"/>
                  </a:lnTo>
                  <a:lnTo>
                    <a:pt x="474775" y="250439"/>
                  </a:lnTo>
                  <a:lnTo>
                    <a:pt x="476389" y="252053"/>
                  </a:lnTo>
                  <a:lnTo>
                    <a:pt x="476389" y="253667"/>
                  </a:lnTo>
                  <a:lnTo>
                    <a:pt x="484459" y="260122"/>
                  </a:lnTo>
                  <a:lnTo>
                    <a:pt x="487687" y="263350"/>
                  </a:lnTo>
                  <a:lnTo>
                    <a:pt x="497371" y="279490"/>
                  </a:lnTo>
                  <a:lnTo>
                    <a:pt x="497371" y="281104"/>
                  </a:lnTo>
                  <a:lnTo>
                    <a:pt x="498984" y="289173"/>
                  </a:lnTo>
                  <a:lnTo>
                    <a:pt x="497371" y="297243"/>
                  </a:lnTo>
                  <a:lnTo>
                    <a:pt x="495757" y="303699"/>
                  </a:lnTo>
                  <a:lnTo>
                    <a:pt x="494143" y="306927"/>
                  </a:lnTo>
                  <a:lnTo>
                    <a:pt x="492529" y="308540"/>
                  </a:lnTo>
                  <a:lnTo>
                    <a:pt x="486073" y="311768"/>
                  </a:lnTo>
                  <a:lnTo>
                    <a:pt x="484459" y="313382"/>
                  </a:lnTo>
                  <a:lnTo>
                    <a:pt x="482845" y="313382"/>
                  </a:lnTo>
                  <a:lnTo>
                    <a:pt x="479617" y="313382"/>
                  </a:lnTo>
                  <a:lnTo>
                    <a:pt x="473162" y="314996"/>
                  </a:lnTo>
                  <a:lnTo>
                    <a:pt x="471548" y="314996"/>
                  </a:lnTo>
                  <a:lnTo>
                    <a:pt x="468320" y="316610"/>
                  </a:lnTo>
                  <a:lnTo>
                    <a:pt x="463478" y="318224"/>
                  </a:lnTo>
                  <a:lnTo>
                    <a:pt x="461864" y="319838"/>
                  </a:lnTo>
                  <a:lnTo>
                    <a:pt x="460250" y="319838"/>
                  </a:lnTo>
                  <a:lnTo>
                    <a:pt x="457022" y="319838"/>
                  </a:lnTo>
                  <a:lnTo>
                    <a:pt x="455408" y="319838"/>
                  </a:lnTo>
                  <a:lnTo>
                    <a:pt x="452180" y="319838"/>
                  </a:lnTo>
                  <a:lnTo>
                    <a:pt x="442497" y="316610"/>
                  </a:lnTo>
                  <a:lnTo>
                    <a:pt x="437655" y="314996"/>
                  </a:lnTo>
                  <a:lnTo>
                    <a:pt x="436041" y="314996"/>
                  </a:lnTo>
                  <a:lnTo>
                    <a:pt x="434427" y="314996"/>
                  </a:lnTo>
                  <a:lnTo>
                    <a:pt x="432813" y="314996"/>
                  </a:lnTo>
                  <a:lnTo>
                    <a:pt x="431199" y="316610"/>
                  </a:lnTo>
                  <a:lnTo>
                    <a:pt x="431199" y="318224"/>
                  </a:lnTo>
                  <a:lnTo>
                    <a:pt x="426357" y="326294"/>
                  </a:lnTo>
                  <a:lnTo>
                    <a:pt x="426357" y="326294"/>
                  </a:lnTo>
                  <a:lnTo>
                    <a:pt x="424744" y="327908"/>
                  </a:lnTo>
                  <a:lnTo>
                    <a:pt x="423130" y="326294"/>
                  </a:lnTo>
                  <a:lnTo>
                    <a:pt x="419902" y="323066"/>
                  </a:lnTo>
                  <a:lnTo>
                    <a:pt x="415060" y="321452"/>
                  </a:lnTo>
                  <a:lnTo>
                    <a:pt x="410218" y="319838"/>
                  </a:lnTo>
                  <a:lnTo>
                    <a:pt x="403762" y="318224"/>
                  </a:lnTo>
                  <a:lnTo>
                    <a:pt x="397307" y="318224"/>
                  </a:lnTo>
                  <a:lnTo>
                    <a:pt x="386009" y="318224"/>
                  </a:lnTo>
                  <a:lnTo>
                    <a:pt x="382781" y="318224"/>
                  </a:lnTo>
                  <a:lnTo>
                    <a:pt x="381167" y="316610"/>
                  </a:lnTo>
                  <a:lnTo>
                    <a:pt x="377940" y="316610"/>
                  </a:lnTo>
                  <a:lnTo>
                    <a:pt x="377940" y="314996"/>
                  </a:lnTo>
                  <a:lnTo>
                    <a:pt x="374712" y="313382"/>
                  </a:lnTo>
                  <a:lnTo>
                    <a:pt x="374712" y="311768"/>
                  </a:lnTo>
                  <a:lnTo>
                    <a:pt x="373098" y="308540"/>
                  </a:lnTo>
                  <a:lnTo>
                    <a:pt x="371484" y="306927"/>
                  </a:lnTo>
                  <a:lnTo>
                    <a:pt x="366642" y="302085"/>
                  </a:lnTo>
                  <a:lnTo>
                    <a:pt x="366642" y="298857"/>
                  </a:lnTo>
                  <a:lnTo>
                    <a:pt x="365028" y="297243"/>
                  </a:lnTo>
                  <a:lnTo>
                    <a:pt x="361800" y="295629"/>
                  </a:lnTo>
                  <a:lnTo>
                    <a:pt x="356958" y="292401"/>
                  </a:lnTo>
                  <a:lnTo>
                    <a:pt x="356958" y="290787"/>
                  </a:lnTo>
                  <a:lnTo>
                    <a:pt x="355344" y="289173"/>
                  </a:lnTo>
                  <a:lnTo>
                    <a:pt x="353731" y="289173"/>
                  </a:lnTo>
                  <a:lnTo>
                    <a:pt x="350503" y="279490"/>
                  </a:lnTo>
                  <a:lnTo>
                    <a:pt x="350503" y="279490"/>
                  </a:lnTo>
                  <a:lnTo>
                    <a:pt x="344047" y="273034"/>
                  </a:lnTo>
                  <a:lnTo>
                    <a:pt x="342433" y="271420"/>
                  </a:lnTo>
                  <a:lnTo>
                    <a:pt x="340819" y="271420"/>
                  </a:lnTo>
                  <a:lnTo>
                    <a:pt x="340819" y="269806"/>
                  </a:lnTo>
                  <a:lnTo>
                    <a:pt x="337591" y="269806"/>
                  </a:lnTo>
                  <a:lnTo>
                    <a:pt x="335977" y="269806"/>
                  </a:lnTo>
                  <a:lnTo>
                    <a:pt x="334363" y="268192"/>
                  </a:lnTo>
                  <a:lnTo>
                    <a:pt x="332749" y="268192"/>
                  </a:lnTo>
                  <a:lnTo>
                    <a:pt x="332749" y="264964"/>
                  </a:lnTo>
                  <a:lnTo>
                    <a:pt x="331135" y="264964"/>
                  </a:lnTo>
                  <a:lnTo>
                    <a:pt x="329522" y="264964"/>
                  </a:lnTo>
                  <a:lnTo>
                    <a:pt x="327908" y="263350"/>
                  </a:lnTo>
                  <a:lnTo>
                    <a:pt x="323066" y="263350"/>
                  </a:lnTo>
                  <a:lnTo>
                    <a:pt x="321452" y="264964"/>
                  </a:lnTo>
                  <a:lnTo>
                    <a:pt x="319838" y="264964"/>
                  </a:lnTo>
                  <a:lnTo>
                    <a:pt x="319838" y="264964"/>
                  </a:lnTo>
                  <a:lnTo>
                    <a:pt x="316610" y="268192"/>
                  </a:lnTo>
                  <a:lnTo>
                    <a:pt x="314996" y="269806"/>
                  </a:lnTo>
                  <a:lnTo>
                    <a:pt x="313382" y="269806"/>
                  </a:lnTo>
                  <a:lnTo>
                    <a:pt x="311768" y="269806"/>
                  </a:lnTo>
                  <a:lnTo>
                    <a:pt x="311768" y="269806"/>
                  </a:lnTo>
                  <a:lnTo>
                    <a:pt x="310154" y="271420"/>
                  </a:lnTo>
                  <a:lnTo>
                    <a:pt x="308540" y="279490"/>
                  </a:lnTo>
                  <a:lnTo>
                    <a:pt x="306926" y="284331"/>
                  </a:lnTo>
                  <a:lnTo>
                    <a:pt x="306926" y="285945"/>
                  </a:lnTo>
                  <a:lnTo>
                    <a:pt x="305313" y="287559"/>
                  </a:lnTo>
                  <a:lnTo>
                    <a:pt x="303699" y="289173"/>
                  </a:lnTo>
                  <a:lnTo>
                    <a:pt x="298857" y="292401"/>
                  </a:lnTo>
                  <a:lnTo>
                    <a:pt x="297243" y="294015"/>
                  </a:lnTo>
                  <a:lnTo>
                    <a:pt x="295629" y="295629"/>
                  </a:lnTo>
                  <a:lnTo>
                    <a:pt x="295629" y="297243"/>
                  </a:lnTo>
                  <a:lnTo>
                    <a:pt x="295629" y="298857"/>
                  </a:lnTo>
                  <a:lnTo>
                    <a:pt x="300471" y="310154"/>
                  </a:lnTo>
                  <a:lnTo>
                    <a:pt x="300471" y="311768"/>
                  </a:lnTo>
                  <a:lnTo>
                    <a:pt x="300471" y="313382"/>
                  </a:lnTo>
                  <a:lnTo>
                    <a:pt x="292401" y="329522"/>
                  </a:lnTo>
                  <a:lnTo>
                    <a:pt x="292401" y="329522"/>
                  </a:lnTo>
                  <a:lnTo>
                    <a:pt x="292401" y="331136"/>
                  </a:lnTo>
                  <a:lnTo>
                    <a:pt x="292401" y="332749"/>
                  </a:lnTo>
                  <a:lnTo>
                    <a:pt x="292401" y="335977"/>
                  </a:lnTo>
                  <a:lnTo>
                    <a:pt x="295629" y="345661"/>
                  </a:lnTo>
                  <a:lnTo>
                    <a:pt x="297243" y="350503"/>
                  </a:lnTo>
                  <a:lnTo>
                    <a:pt x="297243" y="352117"/>
                  </a:lnTo>
                  <a:lnTo>
                    <a:pt x="297243" y="355344"/>
                  </a:lnTo>
                  <a:lnTo>
                    <a:pt x="297243" y="361800"/>
                  </a:lnTo>
                  <a:lnTo>
                    <a:pt x="294015" y="373098"/>
                  </a:lnTo>
                  <a:lnTo>
                    <a:pt x="282717" y="397307"/>
                  </a:lnTo>
                  <a:lnTo>
                    <a:pt x="282717" y="400535"/>
                  </a:lnTo>
                  <a:lnTo>
                    <a:pt x="282717" y="403762"/>
                  </a:lnTo>
                  <a:lnTo>
                    <a:pt x="287559" y="416674"/>
                  </a:lnTo>
                  <a:lnTo>
                    <a:pt x="289173" y="419902"/>
                  </a:lnTo>
                  <a:lnTo>
                    <a:pt x="289173" y="419902"/>
                  </a:lnTo>
                  <a:lnTo>
                    <a:pt x="290787" y="419902"/>
                  </a:lnTo>
                  <a:lnTo>
                    <a:pt x="294015" y="419902"/>
                  </a:lnTo>
                  <a:lnTo>
                    <a:pt x="295629" y="419902"/>
                  </a:lnTo>
                  <a:lnTo>
                    <a:pt x="295629" y="419902"/>
                  </a:lnTo>
                  <a:lnTo>
                    <a:pt x="297243" y="421516"/>
                  </a:lnTo>
                  <a:lnTo>
                    <a:pt x="297243" y="424744"/>
                  </a:lnTo>
                  <a:lnTo>
                    <a:pt x="295629" y="427971"/>
                  </a:lnTo>
                  <a:lnTo>
                    <a:pt x="294015" y="431199"/>
                  </a:lnTo>
                  <a:lnTo>
                    <a:pt x="294015" y="432813"/>
                  </a:lnTo>
                  <a:lnTo>
                    <a:pt x="292401" y="436041"/>
                  </a:lnTo>
                  <a:lnTo>
                    <a:pt x="292401" y="439269"/>
                  </a:lnTo>
                  <a:lnTo>
                    <a:pt x="292401" y="442497"/>
                  </a:lnTo>
                  <a:lnTo>
                    <a:pt x="292401" y="447339"/>
                  </a:lnTo>
                  <a:lnTo>
                    <a:pt x="292401" y="448953"/>
                  </a:lnTo>
                  <a:lnTo>
                    <a:pt x="292401" y="455408"/>
                  </a:lnTo>
                  <a:lnTo>
                    <a:pt x="292401" y="461864"/>
                  </a:lnTo>
                  <a:lnTo>
                    <a:pt x="292401" y="465092"/>
                  </a:lnTo>
                  <a:lnTo>
                    <a:pt x="292401" y="468320"/>
                  </a:lnTo>
                  <a:lnTo>
                    <a:pt x="292401" y="468320"/>
                  </a:lnTo>
                  <a:lnTo>
                    <a:pt x="290787" y="471548"/>
                  </a:lnTo>
                  <a:lnTo>
                    <a:pt x="289173" y="471548"/>
                  </a:lnTo>
                  <a:lnTo>
                    <a:pt x="289173" y="473162"/>
                  </a:lnTo>
                  <a:lnTo>
                    <a:pt x="289173" y="474775"/>
                  </a:lnTo>
                  <a:lnTo>
                    <a:pt x="289173" y="478003"/>
                  </a:lnTo>
                  <a:lnTo>
                    <a:pt x="290787" y="481231"/>
                  </a:lnTo>
                  <a:lnTo>
                    <a:pt x="294015" y="484459"/>
                  </a:lnTo>
                  <a:lnTo>
                    <a:pt x="295629" y="487687"/>
                  </a:lnTo>
                  <a:lnTo>
                    <a:pt x="295629" y="490915"/>
                  </a:lnTo>
                  <a:lnTo>
                    <a:pt x="295629" y="503826"/>
                  </a:lnTo>
                  <a:lnTo>
                    <a:pt x="295629" y="507054"/>
                  </a:lnTo>
                  <a:lnTo>
                    <a:pt x="294015" y="510282"/>
                  </a:lnTo>
                  <a:lnTo>
                    <a:pt x="294015" y="511896"/>
                  </a:lnTo>
                  <a:lnTo>
                    <a:pt x="294015" y="513510"/>
                  </a:lnTo>
                  <a:lnTo>
                    <a:pt x="300471" y="523193"/>
                  </a:lnTo>
                  <a:lnTo>
                    <a:pt x="310154" y="536105"/>
                  </a:lnTo>
                  <a:lnTo>
                    <a:pt x="311768" y="536105"/>
                  </a:lnTo>
                  <a:lnTo>
                    <a:pt x="314996" y="537719"/>
                  </a:lnTo>
                  <a:lnTo>
                    <a:pt x="316610" y="537719"/>
                  </a:lnTo>
                  <a:lnTo>
                    <a:pt x="316610" y="539333"/>
                  </a:lnTo>
                  <a:lnTo>
                    <a:pt x="319838" y="539333"/>
                  </a:lnTo>
                  <a:lnTo>
                    <a:pt x="321452" y="540947"/>
                  </a:lnTo>
                  <a:lnTo>
                    <a:pt x="324680" y="544175"/>
                  </a:lnTo>
                  <a:lnTo>
                    <a:pt x="327908" y="544175"/>
                  </a:lnTo>
                  <a:lnTo>
                    <a:pt x="329522" y="545789"/>
                  </a:lnTo>
                  <a:lnTo>
                    <a:pt x="331135" y="547402"/>
                  </a:lnTo>
                  <a:lnTo>
                    <a:pt x="331135" y="549016"/>
                  </a:lnTo>
                  <a:lnTo>
                    <a:pt x="329522" y="552244"/>
                  </a:lnTo>
                  <a:lnTo>
                    <a:pt x="327908" y="553858"/>
                  </a:lnTo>
                  <a:lnTo>
                    <a:pt x="326294" y="553858"/>
                  </a:lnTo>
                  <a:lnTo>
                    <a:pt x="324680" y="555472"/>
                  </a:lnTo>
                  <a:lnTo>
                    <a:pt x="323066" y="555472"/>
                  </a:lnTo>
                  <a:lnTo>
                    <a:pt x="321452" y="555472"/>
                  </a:lnTo>
                  <a:lnTo>
                    <a:pt x="321452" y="553858"/>
                  </a:lnTo>
                  <a:lnTo>
                    <a:pt x="318224" y="553858"/>
                  </a:lnTo>
                  <a:lnTo>
                    <a:pt x="316610" y="553858"/>
                  </a:lnTo>
                  <a:lnTo>
                    <a:pt x="316610" y="553858"/>
                  </a:lnTo>
                  <a:lnTo>
                    <a:pt x="314996" y="553858"/>
                  </a:lnTo>
                  <a:lnTo>
                    <a:pt x="314996" y="555472"/>
                  </a:lnTo>
                  <a:lnTo>
                    <a:pt x="313382" y="558700"/>
                  </a:lnTo>
                  <a:lnTo>
                    <a:pt x="313382" y="563542"/>
                  </a:lnTo>
                  <a:lnTo>
                    <a:pt x="311768" y="565156"/>
                  </a:lnTo>
                  <a:lnTo>
                    <a:pt x="308540" y="569998"/>
                  </a:lnTo>
                  <a:lnTo>
                    <a:pt x="306926" y="571611"/>
                  </a:lnTo>
                  <a:lnTo>
                    <a:pt x="292401" y="586137"/>
                  </a:lnTo>
                  <a:lnTo>
                    <a:pt x="290787" y="586137"/>
                  </a:lnTo>
                  <a:lnTo>
                    <a:pt x="290787" y="587751"/>
                  </a:lnTo>
                  <a:lnTo>
                    <a:pt x="289173" y="589365"/>
                  </a:lnTo>
                  <a:lnTo>
                    <a:pt x="289173" y="590979"/>
                  </a:lnTo>
                  <a:lnTo>
                    <a:pt x="289173" y="592593"/>
                  </a:lnTo>
                  <a:lnTo>
                    <a:pt x="289173" y="594206"/>
                  </a:lnTo>
                  <a:lnTo>
                    <a:pt x="289173" y="595820"/>
                  </a:lnTo>
                  <a:lnTo>
                    <a:pt x="289173" y="597434"/>
                  </a:lnTo>
                  <a:lnTo>
                    <a:pt x="290787" y="600662"/>
                  </a:lnTo>
                  <a:lnTo>
                    <a:pt x="292401" y="602276"/>
                  </a:lnTo>
                  <a:lnTo>
                    <a:pt x="295629" y="603890"/>
                  </a:lnTo>
                  <a:lnTo>
                    <a:pt x="295629" y="603890"/>
                  </a:lnTo>
                  <a:lnTo>
                    <a:pt x="295629" y="605504"/>
                  </a:lnTo>
                  <a:lnTo>
                    <a:pt x="295629" y="608732"/>
                  </a:lnTo>
                  <a:lnTo>
                    <a:pt x="292401" y="613574"/>
                  </a:lnTo>
                  <a:lnTo>
                    <a:pt x="290787" y="618415"/>
                  </a:lnTo>
                  <a:lnTo>
                    <a:pt x="285945" y="634555"/>
                  </a:lnTo>
                  <a:lnTo>
                    <a:pt x="285945" y="636169"/>
                  </a:lnTo>
                  <a:lnTo>
                    <a:pt x="285945" y="637783"/>
                  </a:lnTo>
                  <a:lnTo>
                    <a:pt x="290787" y="642624"/>
                  </a:lnTo>
                  <a:lnTo>
                    <a:pt x="290787" y="644238"/>
                  </a:lnTo>
                  <a:lnTo>
                    <a:pt x="292401" y="647466"/>
                  </a:lnTo>
                  <a:lnTo>
                    <a:pt x="292401" y="652308"/>
                  </a:lnTo>
                  <a:lnTo>
                    <a:pt x="292401" y="660378"/>
                  </a:lnTo>
                  <a:lnTo>
                    <a:pt x="292401" y="661992"/>
                  </a:lnTo>
                  <a:lnTo>
                    <a:pt x="290787" y="668447"/>
                  </a:lnTo>
                  <a:lnTo>
                    <a:pt x="290787" y="671675"/>
                  </a:lnTo>
                  <a:lnTo>
                    <a:pt x="292401" y="674903"/>
                  </a:lnTo>
                  <a:lnTo>
                    <a:pt x="297243" y="681359"/>
                  </a:lnTo>
                  <a:lnTo>
                    <a:pt x="298857" y="684587"/>
                  </a:lnTo>
                  <a:lnTo>
                    <a:pt x="298857" y="686201"/>
                  </a:lnTo>
                  <a:lnTo>
                    <a:pt x="298857" y="691042"/>
                  </a:lnTo>
                  <a:lnTo>
                    <a:pt x="298857" y="692656"/>
                  </a:lnTo>
                  <a:lnTo>
                    <a:pt x="298857" y="694270"/>
                  </a:lnTo>
                  <a:lnTo>
                    <a:pt x="297243" y="695884"/>
                  </a:lnTo>
                  <a:lnTo>
                    <a:pt x="294015" y="697498"/>
                  </a:lnTo>
                  <a:lnTo>
                    <a:pt x="290787" y="699112"/>
                  </a:lnTo>
                  <a:lnTo>
                    <a:pt x="290787" y="699112"/>
                  </a:lnTo>
                  <a:lnTo>
                    <a:pt x="289173" y="700726"/>
                  </a:lnTo>
                  <a:lnTo>
                    <a:pt x="287559" y="703954"/>
                  </a:lnTo>
                  <a:lnTo>
                    <a:pt x="287559" y="705568"/>
                  </a:lnTo>
                  <a:lnTo>
                    <a:pt x="284331" y="713638"/>
                  </a:lnTo>
                  <a:lnTo>
                    <a:pt x="284331" y="715251"/>
                  </a:lnTo>
                  <a:lnTo>
                    <a:pt x="282717" y="718479"/>
                  </a:lnTo>
                  <a:lnTo>
                    <a:pt x="282717" y="720093"/>
                  </a:lnTo>
                  <a:lnTo>
                    <a:pt x="282717" y="721707"/>
                  </a:lnTo>
                  <a:lnTo>
                    <a:pt x="282717" y="723321"/>
                  </a:lnTo>
                  <a:lnTo>
                    <a:pt x="284331" y="729777"/>
                  </a:lnTo>
                  <a:lnTo>
                    <a:pt x="285945" y="737846"/>
                  </a:lnTo>
                  <a:lnTo>
                    <a:pt x="287559" y="739460"/>
                  </a:lnTo>
                  <a:lnTo>
                    <a:pt x="289173" y="742688"/>
                  </a:lnTo>
                  <a:lnTo>
                    <a:pt x="297243" y="749144"/>
                  </a:lnTo>
                  <a:lnTo>
                    <a:pt x="308540" y="755600"/>
                  </a:lnTo>
                  <a:lnTo>
                    <a:pt x="310154" y="757214"/>
                  </a:lnTo>
                  <a:lnTo>
                    <a:pt x="319838" y="768511"/>
                  </a:lnTo>
                  <a:lnTo>
                    <a:pt x="321452" y="771739"/>
                  </a:lnTo>
                  <a:lnTo>
                    <a:pt x="329522" y="781423"/>
                  </a:lnTo>
                  <a:lnTo>
                    <a:pt x="332749" y="783037"/>
                  </a:lnTo>
                  <a:lnTo>
                    <a:pt x="334363" y="784651"/>
                  </a:lnTo>
                  <a:lnTo>
                    <a:pt x="335977" y="786264"/>
                  </a:lnTo>
                  <a:lnTo>
                    <a:pt x="337591" y="786264"/>
                  </a:lnTo>
                  <a:lnTo>
                    <a:pt x="339205" y="787878"/>
                  </a:lnTo>
                  <a:lnTo>
                    <a:pt x="340819" y="789492"/>
                  </a:lnTo>
                  <a:lnTo>
                    <a:pt x="342433" y="792720"/>
                  </a:lnTo>
                  <a:lnTo>
                    <a:pt x="342433" y="795948"/>
                  </a:lnTo>
                  <a:lnTo>
                    <a:pt x="342433" y="799176"/>
                  </a:lnTo>
                  <a:lnTo>
                    <a:pt x="342433" y="800790"/>
                  </a:lnTo>
                  <a:lnTo>
                    <a:pt x="340819" y="802404"/>
                  </a:lnTo>
                  <a:lnTo>
                    <a:pt x="340819" y="802404"/>
                  </a:lnTo>
                  <a:lnTo>
                    <a:pt x="337591" y="804018"/>
                  </a:lnTo>
                  <a:lnTo>
                    <a:pt x="335977" y="805632"/>
                  </a:lnTo>
                  <a:lnTo>
                    <a:pt x="335977" y="807246"/>
                  </a:lnTo>
                  <a:lnTo>
                    <a:pt x="335977" y="808860"/>
                  </a:lnTo>
                  <a:lnTo>
                    <a:pt x="335977" y="812087"/>
                  </a:lnTo>
                  <a:lnTo>
                    <a:pt x="335977" y="813701"/>
                  </a:lnTo>
                  <a:lnTo>
                    <a:pt x="334363" y="815315"/>
                  </a:lnTo>
                  <a:lnTo>
                    <a:pt x="332749" y="815315"/>
                  </a:lnTo>
                  <a:lnTo>
                    <a:pt x="331135" y="815315"/>
                  </a:lnTo>
                  <a:lnTo>
                    <a:pt x="331135" y="816929"/>
                  </a:lnTo>
                  <a:lnTo>
                    <a:pt x="331135" y="820157"/>
                  </a:lnTo>
                  <a:lnTo>
                    <a:pt x="332749" y="821771"/>
                  </a:lnTo>
                  <a:lnTo>
                    <a:pt x="337591" y="828227"/>
                  </a:lnTo>
                  <a:lnTo>
                    <a:pt x="339205" y="833069"/>
                  </a:lnTo>
                  <a:lnTo>
                    <a:pt x="339205" y="837910"/>
                  </a:lnTo>
                  <a:lnTo>
                    <a:pt x="344047" y="841138"/>
                  </a:lnTo>
                  <a:lnTo>
                    <a:pt x="365028" y="850822"/>
                  </a:lnTo>
                  <a:lnTo>
                    <a:pt x="345661" y="854050"/>
                  </a:lnTo>
                  <a:lnTo>
                    <a:pt x="342433" y="855663"/>
                  </a:lnTo>
                  <a:lnTo>
                    <a:pt x="340819" y="857278"/>
                  </a:lnTo>
                  <a:lnTo>
                    <a:pt x="337591" y="858891"/>
                  </a:lnTo>
                  <a:lnTo>
                    <a:pt x="332749" y="862119"/>
                  </a:lnTo>
                  <a:lnTo>
                    <a:pt x="329522" y="868575"/>
                  </a:lnTo>
                  <a:lnTo>
                    <a:pt x="327908" y="870189"/>
                  </a:lnTo>
                  <a:lnTo>
                    <a:pt x="326294" y="870189"/>
                  </a:lnTo>
                  <a:lnTo>
                    <a:pt x="324680" y="870189"/>
                  </a:lnTo>
                  <a:lnTo>
                    <a:pt x="313382" y="870189"/>
                  </a:lnTo>
                  <a:lnTo>
                    <a:pt x="298857" y="870189"/>
                  </a:lnTo>
                  <a:lnTo>
                    <a:pt x="295629" y="870189"/>
                  </a:lnTo>
                  <a:lnTo>
                    <a:pt x="290787" y="873417"/>
                  </a:lnTo>
                  <a:lnTo>
                    <a:pt x="250439" y="892784"/>
                  </a:lnTo>
                  <a:lnTo>
                    <a:pt x="243983" y="897626"/>
                  </a:lnTo>
                  <a:lnTo>
                    <a:pt x="243983" y="897626"/>
                  </a:lnTo>
                  <a:lnTo>
                    <a:pt x="239141" y="899240"/>
                  </a:lnTo>
                  <a:lnTo>
                    <a:pt x="223002" y="900854"/>
                  </a:lnTo>
                  <a:lnTo>
                    <a:pt x="216546" y="905695"/>
                  </a:lnTo>
                  <a:lnTo>
                    <a:pt x="216546" y="905695"/>
                  </a:lnTo>
                  <a:lnTo>
                    <a:pt x="163286" y="857278"/>
                  </a:lnTo>
                  <a:lnTo>
                    <a:pt x="160059" y="852436"/>
                  </a:lnTo>
                  <a:lnTo>
                    <a:pt x="156831" y="845980"/>
                  </a:lnTo>
                  <a:lnTo>
                    <a:pt x="156831" y="841138"/>
                  </a:lnTo>
                  <a:lnTo>
                    <a:pt x="156831" y="836296"/>
                  </a:lnTo>
                  <a:lnTo>
                    <a:pt x="156831" y="833069"/>
                  </a:lnTo>
                  <a:lnTo>
                    <a:pt x="153603" y="828227"/>
                  </a:lnTo>
                  <a:lnTo>
                    <a:pt x="143919" y="820157"/>
                  </a:lnTo>
                  <a:lnTo>
                    <a:pt x="142305" y="816929"/>
                  </a:lnTo>
                  <a:lnTo>
                    <a:pt x="140691" y="810473"/>
                  </a:lnTo>
                  <a:lnTo>
                    <a:pt x="135850" y="805632"/>
                  </a:lnTo>
                  <a:lnTo>
                    <a:pt x="131008" y="802404"/>
                  </a:lnTo>
                  <a:lnTo>
                    <a:pt x="127780" y="795948"/>
                  </a:lnTo>
                  <a:lnTo>
                    <a:pt x="137464" y="795948"/>
                  </a:lnTo>
                  <a:lnTo>
                    <a:pt x="132622" y="776581"/>
                  </a:lnTo>
                  <a:lnTo>
                    <a:pt x="134236" y="770125"/>
                  </a:lnTo>
                  <a:lnTo>
                    <a:pt x="145533" y="752372"/>
                  </a:lnTo>
                  <a:lnTo>
                    <a:pt x="155217" y="744302"/>
                  </a:lnTo>
                  <a:lnTo>
                    <a:pt x="156831" y="744302"/>
                  </a:lnTo>
                  <a:lnTo>
                    <a:pt x="158445" y="741074"/>
                  </a:lnTo>
                  <a:lnTo>
                    <a:pt x="156831" y="736233"/>
                  </a:lnTo>
                  <a:lnTo>
                    <a:pt x="155217" y="733005"/>
                  </a:lnTo>
                  <a:lnTo>
                    <a:pt x="153603" y="729777"/>
                  </a:lnTo>
                  <a:lnTo>
                    <a:pt x="151989" y="728163"/>
                  </a:lnTo>
                  <a:lnTo>
                    <a:pt x="147147" y="715251"/>
                  </a:lnTo>
                  <a:lnTo>
                    <a:pt x="145533" y="710410"/>
                  </a:lnTo>
                  <a:lnTo>
                    <a:pt x="145533" y="708796"/>
                  </a:lnTo>
                  <a:lnTo>
                    <a:pt x="140691" y="705568"/>
                  </a:lnTo>
                  <a:lnTo>
                    <a:pt x="139078" y="703954"/>
                  </a:lnTo>
                  <a:lnTo>
                    <a:pt x="135850" y="705568"/>
                  </a:lnTo>
                  <a:lnTo>
                    <a:pt x="135850" y="703954"/>
                  </a:lnTo>
                  <a:lnTo>
                    <a:pt x="134236" y="700726"/>
                  </a:lnTo>
                  <a:lnTo>
                    <a:pt x="135850" y="699112"/>
                  </a:lnTo>
                  <a:lnTo>
                    <a:pt x="137464" y="695884"/>
                  </a:lnTo>
                  <a:lnTo>
                    <a:pt x="137464" y="692656"/>
                  </a:lnTo>
                  <a:lnTo>
                    <a:pt x="135850" y="689429"/>
                  </a:lnTo>
                  <a:lnTo>
                    <a:pt x="132622" y="681359"/>
                  </a:lnTo>
                  <a:lnTo>
                    <a:pt x="132622" y="676517"/>
                  </a:lnTo>
                  <a:lnTo>
                    <a:pt x="132622" y="673289"/>
                  </a:lnTo>
                  <a:lnTo>
                    <a:pt x="131008" y="671675"/>
                  </a:lnTo>
                  <a:lnTo>
                    <a:pt x="129394" y="668447"/>
                  </a:lnTo>
                  <a:lnTo>
                    <a:pt x="110027" y="641011"/>
                  </a:lnTo>
                  <a:lnTo>
                    <a:pt x="106799" y="632941"/>
                  </a:lnTo>
                  <a:lnTo>
                    <a:pt x="106799" y="629713"/>
                  </a:lnTo>
                  <a:lnTo>
                    <a:pt x="113255" y="626485"/>
                  </a:lnTo>
                  <a:lnTo>
                    <a:pt x="116482" y="620029"/>
                  </a:lnTo>
                  <a:lnTo>
                    <a:pt x="116482" y="613574"/>
                  </a:lnTo>
                  <a:lnTo>
                    <a:pt x="113255" y="607118"/>
                  </a:lnTo>
                  <a:lnTo>
                    <a:pt x="108413" y="603890"/>
                  </a:lnTo>
                  <a:lnTo>
                    <a:pt x="89046" y="595820"/>
                  </a:lnTo>
                  <a:lnTo>
                    <a:pt x="85818" y="597434"/>
                  </a:lnTo>
                  <a:lnTo>
                    <a:pt x="84204" y="599048"/>
                  </a:lnTo>
                  <a:lnTo>
                    <a:pt x="77748" y="616802"/>
                  </a:lnTo>
                  <a:lnTo>
                    <a:pt x="76134" y="620029"/>
                  </a:lnTo>
                  <a:lnTo>
                    <a:pt x="72906" y="623257"/>
                  </a:lnTo>
                  <a:lnTo>
                    <a:pt x="64837" y="618415"/>
                  </a:lnTo>
                  <a:lnTo>
                    <a:pt x="56767" y="613574"/>
                  </a:lnTo>
                  <a:lnTo>
                    <a:pt x="48697" y="605504"/>
                  </a:lnTo>
                  <a:lnTo>
                    <a:pt x="43856" y="595820"/>
                  </a:lnTo>
                  <a:lnTo>
                    <a:pt x="42242" y="586137"/>
                  </a:lnTo>
                  <a:lnTo>
                    <a:pt x="42242" y="578067"/>
                  </a:lnTo>
                  <a:lnTo>
                    <a:pt x="40628" y="568384"/>
                  </a:lnTo>
                  <a:lnTo>
                    <a:pt x="30944" y="553858"/>
                  </a:lnTo>
                  <a:lnTo>
                    <a:pt x="21260" y="534491"/>
                  </a:lnTo>
                  <a:lnTo>
                    <a:pt x="19647" y="529649"/>
                  </a:lnTo>
                  <a:lnTo>
                    <a:pt x="16419" y="521580"/>
                  </a:lnTo>
                  <a:lnTo>
                    <a:pt x="8349" y="513510"/>
                  </a:lnTo>
                  <a:lnTo>
                    <a:pt x="5121" y="510282"/>
                  </a:lnTo>
                  <a:lnTo>
                    <a:pt x="13191" y="510282"/>
                  </a:lnTo>
                  <a:lnTo>
                    <a:pt x="16419" y="510282"/>
                  </a:lnTo>
                  <a:lnTo>
                    <a:pt x="19647" y="513510"/>
                  </a:lnTo>
                  <a:lnTo>
                    <a:pt x="27716" y="524807"/>
                  </a:lnTo>
                  <a:lnTo>
                    <a:pt x="29330" y="528035"/>
                  </a:lnTo>
                  <a:lnTo>
                    <a:pt x="30944" y="531263"/>
                  </a:lnTo>
                  <a:lnTo>
                    <a:pt x="34172" y="534491"/>
                  </a:lnTo>
                  <a:lnTo>
                    <a:pt x="39014" y="534491"/>
                  </a:lnTo>
                  <a:lnTo>
                    <a:pt x="47083" y="532877"/>
                  </a:lnTo>
                  <a:lnTo>
                    <a:pt x="64837" y="532877"/>
                  </a:lnTo>
                  <a:lnTo>
                    <a:pt x="79362" y="526421"/>
                  </a:lnTo>
                  <a:lnTo>
                    <a:pt x="106799" y="508668"/>
                  </a:lnTo>
                  <a:lnTo>
                    <a:pt x="113255" y="505440"/>
                  </a:lnTo>
                  <a:lnTo>
                    <a:pt x="134236" y="507054"/>
                  </a:lnTo>
                  <a:lnTo>
                    <a:pt x="151989" y="502212"/>
                  </a:lnTo>
                  <a:lnTo>
                    <a:pt x="153603" y="502212"/>
                  </a:lnTo>
                  <a:lnTo>
                    <a:pt x="155217" y="502212"/>
                  </a:lnTo>
                  <a:lnTo>
                    <a:pt x="156831" y="497371"/>
                  </a:lnTo>
                  <a:lnTo>
                    <a:pt x="160059" y="481231"/>
                  </a:lnTo>
                  <a:lnTo>
                    <a:pt x="156831" y="465092"/>
                  </a:lnTo>
                  <a:lnTo>
                    <a:pt x="153603" y="448953"/>
                  </a:lnTo>
                  <a:lnTo>
                    <a:pt x="151989" y="434427"/>
                  </a:lnTo>
                  <a:lnTo>
                    <a:pt x="150375" y="424744"/>
                  </a:lnTo>
                  <a:lnTo>
                    <a:pt x="150375" y="418288"/>
                  </a:lnTo>
                  <a:lnTo>
                    <a:pt x="145533" y="403762"/>
                  </a:lnTo>
                  <a:lnTo>
                    <a:pt x="145533" y="398921"/>
                  </a:lnTo>
                  <a:lnTo>
                    <a:pt x="145533" y="389237"/>
                  </a:lnTo>
                  <a:lnTo>
                    <a:pt x="145533" y="384395"/>
                  </a:lnTo>
                  <a:lnTo>
                    <a:pt x="140691" y="379553"/>
                  </a:lnTo>
                  <a:lnTo>
                    <a:pt x="131008" y="373098"/>
                  </a:lnTo>
                  <a:lnTo>
                    <a:pt x="122938" y="365028"/>
                  </a:lnTo>
                  <a:lnTo>
                    <a:pt x="121324" y="360186"/>
                  </a:lnTo>
                  <a:lnTo>
                    <a:pt x="126166" y="355344"/>
                  </a:lnTo>
                  <a:lnTo>
                    <a:pt x="132622" y="350503"/>
                  </a:lnTo>
                  <a:lnTo>
                    <a:pt x="139078" y="344047"/>
                  </a:lnTo>
                  <a:lnTo>
                    <a:pt x="140691" y="337591"/>
                  </a:lnTo>
                  <a:lnTo>
                    <a:pt x="143919" y="323066"/>
                  </a:lnTo>
                  <a:lnTo>
                    <a:pt x="148761" y="314996"/>
                  </a:lnTo>
                  <a:lnTo>
                    <a:pt x="171356" y="297243"/>
                  </a:lnTo>
                  <a:lnTo>
                    <a:pt x="176198" y="290787"/>
                  </a:lnTo>
                  <a:lnTo>
                    <a:pt x="179426" y="284331"/>
                  </a:lnTo>
                  <a:lnTo>
                    <a:pt x="181040" y="253667"/>
                  </a:lnTo>
                  <a:lnTo>
                    <a:pt x="179426" y="247211"/>
                  </a:lnTo>
                  <a:lnTo>
                    <a:pt x="177812" y="239141"/>
                  </a:lnTo>
                  <a:lnTo>
                    <a:pt x="174584" y="235913"/>
                  </a:lnTo>
                  <a:lnTo>
                    <a:pt x="163286" y="226230"/>
                  </a:lnTo>
                  <a:lnTo>
                    <a:pt x="161673" y="223002"/>
                  </a:lnTo>
                  <a:lnTo>
                    <a:pt x="163286" y="219774"/>
                  </a:lnTo>
                  <a:lnTo>
                    <a:pt x="166514" y="218160"/>
                  </a:lnTo>
                  <a:lnTo>
                    <a:pt x="171356" y="218160"/>
                  </a:lnTo>
                  <a:lnTo>
                    <a:pt x="174584" y="216546"/>
                  </a:lnTo>
                  <a:lnTo>
                    <a:pt x="177812" y="210091"/>
                  </a:lnTo>
                  <a:lnTo>
                    <a:pt x="174584" y="202021"/>
                  </a:lnTo>
                  <a:lnTo>
                    <a:pt x="169742" y="195565"/>
                  </a:lnTo>
                  <a:lnTo>
                    <a:pt x="166514" y="185882"/>
                  </a:lnTo>
                  <a:lnTo>
                    <a:pt x="166514" y="181040"/>
                  </a:lnTo>
                  <a:lnTo>
                    <a:pt x="163286" y="172970"/>
                  </a:lnTo>
                  <a:lnTo>
                    <a:pt x="163286" y="171356"/>
                  </a:lnTo>
                  <a:lnTo>
                    <a:pt x="176198" y="153603"/>
                  </a:lnTo>
                  <a:lnTo>
                    <a:pt x="187495" y="142305"/>
                  </a:lnTo>
                  <a:lnTo>
                    <a:pt x="190723" y="137464"/>
                  </a:lnTo>
                  <a:lnTo>
                    <a:pt x="193951" y="132622"/>
                  </a:lnTo>
                  <a:lnTo>
                    <a:pt x="193951" y="129394"/>
                  </a:lnTo>
                  <a:lnTo>
                    <a:pt x="192337" y="127780"/>
                  </a:lnTo>
                  <a:lnTo>
                    <a:pt x="190723" y="122938"/>
                  </a:lnTo>
                  <a:lnTo>
                    <a:pt x="190723" y="114869"/>
                  </a:lnTo>
                  <a:lnTo>
                    <a:pt x="190723" y="106799"/>
                  </a:lnTo>
                  <a:lnTo>
                    <a:pt x="193951" y="101957"/>
                  </a:lnTo>
                  <a:lnTo>
                    <a:pt x="202021" y="101957"/>
                  </a:lnTo>
                  <a:lnTo>
                    <a:pt x="208477" y="100343"/>
                  </a:lnTo>
                  <a:lnTo>
                    <a:pt x="231072" y="89046"/>
                  </a:lnTo>
                  <a:lnTo>
                    <a:pt x="234300" y="85818"/>
                  </a:lnTo>
                  <a:lnTo>
                    <a:pt x="240755" y="79362"/>
                  </a:lnTo>
                  <a:lnTo>
                    <a:pt x="243983" y="76134"/>
                  </a:lnTo>
                  <a:lnTo>
                    <a:pt x="247211" y="74520"/>
                  </a:lnTo>
                  <a:lnTo>
                    <a:pt x="250439" y="74520"/>
                  </a:lnTo>
                  <a:lnTo>
                    <a:pt x="253667" y="72906"/>
                  </a:lnTo>
                  <a:lnTo>
                    <a:pt x="256895" y="68064"/>
                  </a:lnTo>
                  <a:lnTo>
                    <a:pt x="256895" y="61609"/>
                  </a:lnTo>
                  <a:lnTo>
                    <a:pt x="253667" y="47083"/>
                  </a:lnTo>
                  <a:lnTo>
                    <a:pt x="252053" y="39014"/>
                  </a:lnTo>
                  <a:lnTo>
                    <a:pt x="258509" y="13191"/>
                  </a:lnTo>
                  <a:lnTo>
                    <a:pt x="260122" y="8349"/>
                  </a:lnTo>
                  <a:lnTo>
                    <a:pt x="268192" y="5121"/>
                  </a:lnTo>
                  <a:lnTo>
                    <a:pt x="274648" y="11577"/>
                  </a:lnTo>
                  <a:lnTo>
                    <a:pt x="277876" y="1803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 name="Freeform: Shape 4">
              <a:extLst>
                <a:ext uri="{FF2B5EF4-FFF2-40B4-BE49-F238E27FC236}">
                  <a16:creationId xmlns:a16="http://schemas.microsoft.com/office/drawing/2014/main" id="{9881AEE8-050C-4706-929D-A15A64FC3C9E}"/>
                </a:ext>
              </a:extLst>
            </p:cNvPr>
            <p:cNvSpPr/>
            <p:nvPr/>
          </p:nvSpPr>
          <p:spPr>
            <a:xfrm>
              <a:off x="7832211" y="4316283"/>
              <a:ext cx="338926" cy="548737"/>
            </a:xfrm>
            <a:custGeom>
              <a:avLst/>
              <a:gdLst>
                <a:gd name="connsiteX0" fmla="*/ 247211 w 338925"/>
                <a:gd name="connsiteY0" fmla="*/ 37400 h 548737"/>
                <a:gd name="connsiteX1" fmla="*/ 248825 w 338925"/>
                <a:gd name="connsiteY1" fmla="*/ 37400 h 548737"/>
                <a:gd name="connsiteX2" fmla="*/ 250439 w 338925"/>
                <a:gd name="connsiteY2" fmla="*/ 35786 h 548737"/>
                <a:gd name="connsiteX3" fmla="*/ 252053 w 338925"/>
                <a:gd name="connsiteY3" fmla="*/ 34172 h 548737"/>
                <a:gd name="connsiteX4" fmla="*/ 261736 w 338925"/>
                <a:gd name="connsiteY4" fmla="*/ 34172 h 548737"/>
                <a:gd name="connsiteX5" fmla="*/ 264964 w 338925"/>
                <a:gd name="connsiteY5" fmla="*/ 34172 h 548737"/>
                <a:gd name="connsiteX6" fmla="*/ 268192 w 338925"/>
                <a:gd name="connsiteY6" fmla="*/ 35786 h 548737"/>
                <a:gd name="connsiteX7" fmla="*/ 269806 w 338925"/>
                <a:gd name="connsiteY7" fmla="*/ 37400 h 548737"/>
                <a:gd name="connsiteX8" fmla="*/ 273034 w 338925"/>
                <a:gd name="connsiteY8" fmla="*/ 37400 h 548737"/>
                <a:gd name="connsiteX9" fmla="*/ 273034 w 338925"/>
                <a:gd name="connsiteY9" fmla="*/ 37400 h 548737"/>
                <a:gd name="connsiteX10" fmla="*/ 274648 w 338925"/>
                <a:gd name="connsiteY10" fmla="*/ 37400 h 548737"/>
                <a:gd name="connsiteX11" fmla="*/ 276262 w 338925"/>
                <a:gd name="connsiteY11" fmla="*/ 37400 h 548737"/>
                <a:gd name="connsiteX12" fmla="*/ 279490 w 338925"/>
                <a:gd name="connsiteY12" fmla="*/ 35786 h 548737"/>
                <a:gd name="connsiteX13" fmla="*/ 297243 w 338925"/>
                <a:gd name="connsiteY13" fmla="*/ 37400 h 548737"/>
                <a:gd name="connsiteX14" fmla="*/ 298857 w 338925"/>
                <a:gd name="connsiteY14" fmla="*/ 37400 h 548737"/>
                <a:gd name="connsiteX15" fmla="*/ 300471 w 338925"/>
                <a:gd name="connsiteY15" fmla="*/ 37400 h 548737"/>
                <a:gd name="connsiteX16" fmla="*/ 302085 w 338925"/>
                <a:gd name="connsiteY16" fmla="*/ 35786 h 548737"/>
                <a:gd name="connsiteX17" fmla="*/ 303699 w 338925"/>
                <a:gd name="connsiteY17" fmla="*/ 34172 h 548737"/>
                <a:gd name="connsiteX18" fmla="*/ 306927 w 338925"/>
                <a:gd name="connsiteY18" fmla="*/ 32558 h 548737"/>
                <a:gd name="connsiteX19" fmla="*/ 308540 w 338925"/>
                <a:gd name="connsiteY19" fmla="*/ 32558 h 548737"/>
                <a:gd name="connsiteX20" fmla="*/ 310154 w 338925"/>
                <a:gd name="connsiteY20" fmla="*/ 30944 h 548737"/>
                <a:gd name="connsiteX21" fmla="*/ 313382 w 338925"/>
                <a:gd name="connsiteY21" fmla="*/ 29330 h 548737"/>
                <a:gd name="connsiteX22" fmla="*/ 313382 w 338925"/>
                <a:gd name="connsiteY22" fmla="*/ 29330 h 548737"/>
                <a:gd name="connsiteX23" fmla="*/ 314996 w 338925"/>
                <a:gd name="connsiteY23" fmla="*/ 27716 h 548737"/>
                <a:gd name="connsiteX24" fmla="*/ 314996 w 338925"/>
                <a:gd name="connsiteY24" fmla="*/ 27716 h 548737"/>
                <a:gd name="connsiteX25" fmla="*/ 316610 w 338925"/>
                <a:gd name="connsiteY25" fmla="*/ 26102 h 548737"/>
                <a:gd name="connsiteX26" fmla="*/ 316610 w 338925"/>
                <a:gd name="connsiteY26" fmla="*/ 26102 h 548737"/>
                <a:gd name="connsiteX27" fmla="*/ 318224 w 338925"/>
                <a:gd name="connsiteY27" fmla="*/ 24488 h 548737"/>
                <a:gd name="connsiteX28" fmla="*/ 319838 w 338925"/>
                <a:gd name="connsiteY28" fmla="*/ 24488 h 548737"/>
                <a:gd name="connsiteX29" fmla="*/ 323066 w 338925"/>
                <a:gd name="connsiteY29" fmla="*/ 24488 h 548737"/>
                <a:gd name="connsiteX30" fmla="*/ 324680 w 338925"/>
                <a:gd name="connsiteY30" fmla="*/ 22874 h 548737"/>
                <a:gd name="connsiteX31" fmla="*/ 334363 w 338925"/>
                <a:gd name="connsiteY31" fmla="*/ 21260 h 548737"/>
                <a:gd name="connsiteX32" fmla="*/ 332749 w 338925"/>
                <a:gd name="connsiteY32" fmla="*/ 26102 h 548737"/>
                <a:gd name="connsiteX33" fmla="*/ 331135 w 338925"/>
                <a:gd name="connsiteY33" fmla="*/ 34172 h 548737"/>
                <a:gd name="connsiteX34" fmla="*/ 331135 w 338925"/>
                <a:gd name="connsiteY34" fmla="*/ 42241 h 548737"/>
                <a:gd name="connsiteX35" fmla="*/ 337591 w 338925"/>
                <a:gd name="connsiteY35" fmla="*/ 58381 h 548737"/>
                <a:gd name="connsiteX36" fmla="*/ 339205 w 338925"/>
                <a:gd name="connsiteY36" fmla="*/ 66450 h 548737"/>
                <a:gd name="connsiteX37" fmla="*/ 337591 w 338925"/>
                <a:gd name="connsiteY37" fmla="*/ 72906 h 548737"/>
                <a:gd name="connsiteX38" fmla="*/ 334363 w 338925"/>
                <a:gd name="connsiteY38" fmla="*/ 72906 h 548737"/>
                <a:gd name="connsiteX39" fmla="*/ 331135 w 338925"/>
                <a:gd name="connsiteY39" fmla="*/ 69678 h 548737"/>
                <a:gd name="connsiteX40" fmla="*/ 331135 w 338925"/>
                <a:gd name="connsiteY40" fmla="*/ 68064 h 548737"/>
                <a:gd name="connsiteX41" fmla="*/ 323066 w 338925"/>
                <a:gd name="connsiteY41" fmla="*/ 68064 h 548737"/>
                <a:gd name="connsiteX42" fmla="*/ 318224 w 338925"/>
                <a:gd name="connsiteY42" fmla="*/ 68064 h 548737"/>
                <a:gd name="connsiteX43" fmla="*/ 314996 w 338925"/>
                <a:gd name="connsiteY43" fmla="*/ 69678 h 548737"/>
                <a:gd name="connsiteX44" fmla="*/ 311768 w 338925"/>
                <a:gd name="connsiteY44" fmla="*/ 71292 h 548737"/>
                <a:gd name="connsiteX45" fmla="*/ 310154 w 338925"/>
                <a:gd name="connsiteY45" fmla="*/ 74520 h 548737"/>
                <a:gd name="connsiteX46" fmla="*/ 310154 w 338925"/>
                <a:gd name="connsiteY46" fmla="*/ 90659 h 548737"/>
                <a:gd name="connsiteX47" fmla="*/ 308540 w 338925"/>
                <a:gd name="connsiteY47" fmla="*/ 97115 h 548737"/>
                <a:gd name="connsiteX48" fmla="*/ 285945 w 338925"/>
                <a:gd name="connsiteY48" fmla="*/ 132622 h 548737"/>
                <a:gd name="connsiteX49" fmla="*/ 284331 w 338925"/>
                <a:gd name="connsiteY49" fmla="*/ 135850 h 548737"/>
                <a:gd name="connsiteX50" fmla="*/ 285945 w 338925"/>
                <a:gd name="connsiteY50" fmla="*/ 139077 h 548737"/>
                <a:gd name="connsiteX51" fmla="*/ 285945 w 338925"/>
                <a:gd name="connsiteY51" fmla="*/ 142305 h 548737"/>
                <a:gd name="connsiteX52" fmla="*/ 285945 w 338925"/>
                <a:gd name="connsiteY52" fmla="*/ 143919 h 548737"/>
                <a:gd name="connsiteX53" fmla="*/ 281104 w 338925"/>
                <a:gd name="connsiteY53" fmla="*/ 143919 h 548737"/>
                <a:gd name="connsiteX54" fmla="*/ 274648 w 338925"/>
                <a:gd name="connsiteY54" fmla="*/ 145533 h 548737"/>
                <a:gd name="connsiteX55" fmla="*/ 268192 w 338925"/>
                <a:gd name="connsiteY55" fmla="*/ 150375 h 548737"/>
                <a:gd name="connsiteX56" fmla="*/ 261736 w 338925"/>
                <a:gd name="connsiteY56" fmla="*/ 156831 h 548737"/>
                <a:gd name="connsiteX57" fmla="*/ 258509 w 338925"/>
                <a:gd name="connsiteY57" fmla="*/ 163286 h 548737"/>
                <a:gd name="connsiteX58" fmla="*/ 255281 w 338925"/>
                <a:gd name="connsiteY58" fmla="*/ 171356 h 548737"/>
                <a:gd name="connsiteX59" fmla="*/ 253667 w 338925"/>
                <a:gd name="connsiteY59" fmla="*/ 189109 h 548737"/>
                <a:gd name="connsiteX60" fmla="*/ 248825 w 338925"/>
                <a:gd name="connsiteY60" fmla="*/ 195565 h 548737"/>
                <a:gd name="connsiteX61" fmla="*/ 245597 w 338925"/>
                <a:gd name="connsiteY61" fmla="*/ 197179 h 548737"/>
                <a:gd name="connsiteX62" fmla="*/ 240755 w 338925"/>
                <a:gd name="connsiteY62" fmla="*/ 198793 h 548737"/>
                <a:gd name="connsiteX63" fmla="*/ 235913 w 338925"/>
                <a:gd name="connsiteY63" fmla="*/ 200407 h 548737"/>
                <a:gd name="connsiteX64" fmla="*/ 234300 w 338925"/>
                <a:gd name="connsiteY64" fmla="*/ 205249 h 548737"/>
                <a:gd name="connsiteX65" fmla="*/ 235913 w 338925"/>
                <a:gd name="connsiteY65" fmla="*/ 208476 h 548737"/>
                <a:gd name="connsiteX66" fmla="*/ 237527 w 338925"/>
                <a:gd name="connsiteY66" fmla="*/ 210091 h 548737"/>
                <a:gd name="connsiteX67" fmla="*/ 240755 w 338925"/>
                <a:gd name="connsiteY67" fmla="*/ 210091 h 548737"/>
                <a:gd name="connsiteX68" fmla="*/ 245597 w 338925"/>
                <a:gd name="connsiteY68" fmla="*/ 210091 h 548737"/>
                <a:gd name="connsiteX69" fmla="*/ 242369 w 338925"/>
                <a:gd name="connsiteY69" fmla="*/ 214932 h 548737"/>
                <a:gd name="connsiteX70" fmla="*/ 239141 w 338925"/>
                <a:gd name="connsiteY70" fmla="*/ 219774 h 548737"/>
                <a:gd name="connsiteX71" fmla="*/ 235913 w 338925"/>
                <a:gd name="connsiteY71" fmla="*/ 224616 h 548737"/>
                <a:gd name="connsiteX72" fmla="*/ 234300 w 338925"/>
                <a:gd name="connsiteY72" fmla="*/ 229458 h 548737"/>
                <a:gd name="connsiteX73" fmla="*/ 237527 w 338925"/>
                <a:gd name="connsiteY73" fmla="*/ 234299 h 548737"/>
                <a:gd name="connsiteX74" fmla="*/ 248825 w 338925"/>
                <a:gd name="connsiteY74" fmla="*/ 242369 h 548737"/>
                <a:gd name="connsiteX75" fmla="*/ 253667 w 338925"/>
                <a:gd name="connsiteY75" fmla="*/ 247211 h 548737"/>
                <a:gd name="connsiteX76" fmla="*/ 253667 w 338925"/>
                <a:gd name="connsiteY76" fmla="*/ 252053 h 548737"/>
                <a:gd name="connsiteX77" fmla="*/ 253667 w 338925"/>
                <a:gd name="connsiteY77" fmla="*/ 260122 h 548737"/>
                <a:gd name="connsiteX78" fmla="*/ 252053 w 338925"/>
                <a:gd name="connsiteY78" fmla="*/ 264964 h 548737"/>
                <a:gd name="connsiteX79" fmla="*/ 248825 w 338925"/>
                <a:gd name="connsiteY79" fmla="*/ 268192 h 548737"/>
                <a:gd name="connsiteX80" fmla="*/ 243983 w 338925"/>
                <a:gd name="connsiteY80" fmla="*/ 268192 h 548737"/>
                <a:gd name="connsiteX81" fmla="*/ 240755 w 338925"/>
                <a:gd name="connsiteY81" fmla="*/ 268192 h 548737"/>
                <a:gd name="connsiteX82" fmla="*/ 232686 w 338925"/>
                <a:gd name="connsiteY82" fmla="*/ 273034 h 548737"/>
                <a:gd name="connsiteX83" fmla="*/ 231072 w 338925"/>
                <a:gd name="connsiteY83" fmla="*/ 268192 h 548737"/>
                <a:gd name="connsiteX84" fmla="*/ 227844 w 338925"/>
                <a:gd name="connsiteY84" fmla="*/ 264964 h 548737"/>
                <a:gd name="connsiteX85" fmla="*/ 224616 w 338925"/>
                <a:gd name="connsiteY85" fmla="*/ 263350 h 548737"/>
                <a:gd name="connsiteX86" fmla="*/ 219774 w 338925"/>
                <a:gd name="connsiteY86" fmla="*/ 260122 h 548737"/>
                <a:gd name="connsiteX87" fmla="*/ 213318 w 338925"/>
                <a:gd name="connsiteY87" fmla="*/ 263350 h 548737"/>
                <a:gd name="connsiteX88" fmla="*/ 208477 w 338925"/>
                <a:gd name="connsiteY88" fmla="*/ 263350 h 548737"/>
                <a:gd name="connsiteX89" fmla="*/ 205249 w 338925"/>
                <a:gd name="connsiteY89" fmla="*/ 264964 h 548737"/>
                <a:gd name="connsiteX90" fmla="*/ 200407 w 338925"/>
                <a:gd name="connsiteY90" fmla="*/ 268192 h 548737"/>
                <a:gd name="connsiteX91" fmla="*/ 200407 w 338925"/>
                <a:gd name="connsiteY91" fmla="*/ 273034 h 548737"/>
                <a:gd name="connsiteX92" fmla="*/ 203635 w 338925"/>
                <a:gd name="connsiteY92" fmla="*/ 289173 h 548737"/>
                <a:gd name="connsiteX93" fmla="*/ 208477 w 338925"/>
                <a:gd name="connsiteY93" fmla="*/ 295629 h 548737"/>
                <a:gd name="connsiteX94" fmla="*/ 221388 w 338925"/>
                <a:gd name="connsiteY94" fmla="*/ 308540 h 548737"/>
                <a:gd name="connsiteX95" fmla="*/ 229458 w 338925"/>
                <a:gd name="connsiteY95" fmla="*/ 316610 h 548737"/>
                <a:gd name="connsiteX96" fmla="*/ 232686 w 338925"/>
                <a:gd name="connsiteY96" fmla="*/ 318224 h 548737"/>
                <a:gd name="connsiteX97" fmla="*/ 240755 w 338925"/>
                <a:gd name="connsiteY97" fmla="*/ 314996 h 548737"/>
                <a:gd name="connsiteX98" fmla="*/ 235913 w 338925"/>
                <a:gd name="connsiteY98" fmla="*/ 323066 h 548737"/>
                <a:gd name="connsiteX99" fmla="*/ 219774 w 338925"/>
                <a:gd name="connsiteY99" fmla="*/ 324680 h 548737"/>
                <a:gd name="connsiteX100" fmla="*/ 216546 w 338925"/>
                <a:gd name="connsiteY100" fmla="*/ 331135 h 548737"/>
                <a:gd name="connsiteX101" fmla="*/ 214932 w 338925"/>
                <a:gd name="connsiteY101" fmla="*/ 339205 h 548737"/>
                <a:gd name="connsiteX102" fmla="*/ 203635 w 338925"/>
                <a:gd name="connsiteY102" fmla="*/ 356958 h 548737"/>
                <a:gd name="connsiteX103" fmla="*/ 200407 w 338925"/>
                <a:gd name="connsiteY103" fmla="*/ 366642 h 548737"/>
                <a:gd name="connsiteX104" fmla="*/ 202021 w 338925"/>
                <a:gd name="connsiteY104" fmla="*/ 376326 h 548737"/>
                <a:gd name="connsiteX105" fmla="*/ 205249 w 338925"/>
                <a:gd name="connsiteY105" fmla="*/ 384395 h 548737"/>
                <a:gd name="connsiteX106" fmla="*/ 210091 w 338925"/>
                <a:gd name="connsiteY106" fmla="*/ 389237 h 548737"/>
                <a:gd name="connsiteX107" fmla="*/ 211704 w 338925"/>
                <a:gd name="connsiteY107" fmla="*/ 395693 h 548737"/>
                <a:gd name="connsiteX108" fmla="*/ 210091 w 338925"/>
                <a:gd name="connsiteY108" fmla="*/ 400535 h 548737"/>
                <a:gd name="connsiteX109" fmla="*/ 205249 w 338925"/>
                <a:gd name="connsiteY109" fmla="*/ 405376 h 548737"/>
                <a:gd name="connsiteX110" fmla="*/ 203635 w 338925"/>
                <a:gd name="connsiteY110" fmla="*/ 410218 h 548737"/>
                <a:gd name="connsiteX111" fmla="*/ 206863 w 338925"/>
                <a:gd name="connsiteY111" fmla="*/ 426357 h 548737"/>
                <a:gd name="connsiteX112" fmla="*/ 206863 w 338925"/>
                <a:gd name="connsiteY112" fmla="*/ 457022 h 548737"/>
                <a:gd name="connsiteX113" fmla="*/ 206863 w 338925"/>
                <a:gd name="connsiteY113" fmla="*/ 458636 h 548737"/>
                <a:gd name="connsiteX114" fmla="*/ 208477 w 338925"/>
                <a:gd name="connsiteY114" fmla="*/ 458636 h 548737"/>
                <a:gd name="connsiteX115" fmla="*/ 208477 w 338925"/>
                <a:gd name="connsiteY115" fmla="*/ 460250 h 548737"/>
                <a:gd name="connsiteX116" fmla="*/ 208477 w 338925"/>
                <a:gd name="connsiteY116" fmla="*/ 463478 h 548737"/>
                <a:gd name="connsiteX117" fmla="*/ 206863 w 338925"/>
                <a:gd name="connsiteY117" fmla="*/ 465092 h 548737"/>
                <a:gd name="connsiteX118" fmla="*/ 202021 w 338925"/>
                <a:gd name="connsiteY118" fmla="*/ 469933 h 548737"/>
                <a:gd name="connsiteX119" fmla="*/ 200407 w 338925"/>
                <a:gd name="connsiteY119" fmla="*/ 471548 h 548737"/>
                <a:gd name="connsiteX120" fmla="*/ 200407 w 338925"/>
                <a:gd name="connsiteY120" fmla="*/ 474776 h 548737"/>
                <a:gd name="connsiteX121" fmla="*/ 198793 w 338925"/>
                <a:gd name="connsiteY121" fmla="*/ 479617 h 548737"/>
                <a:gd name="connsiteX122" fmla="*/ 198793 w 338925"/>
                <a:gd name="connsiteY122" fmla="*/ 486073 h 548737"/>
                <a:gd name="connsiteX123" fmla="*/ 198793 w 338925"/>
                <a:gd name="connsiteY123" fmla="*/ 486073 h 548737"/>
                <a:gd name="connsiteX124" fmla="*/ 198793 w 338925"/>
                <a:gd name="connsiteY124" fmla="*/ 486073 h 548737"/>
                <a:gd name="connsiteX125" fmla="*/ 192337 w 338925"/>
                <a:gd name="connsiteY125" fmla="*/ 486073 h 548737"/>
                <a:gd name="connsiteX126" fmla="*/ 187495 w 338925"/>
                <a:gd name="connsiteY126" fmla="*/ 487687 h 548737"/>
                <a:gd name="connsiteX127" fmla="*/ 184268 w 338925"/>
                <a:gd name="connsiteY127" fmla="*/ 487687 h 548737"/>
                <a:gd name="connsiteX128" fmla="*/ 182654 w 338925"/>
                <a:gd name="connsiteY128" fmla="*/ 487687 h 548737"/>
                <a:gd name="connsiteX129" fmla="*/ 181040 w 338925"/>
                <a:gd name="connsiteY129" fmla="*/ 489301 h 548737"/>
                <a:gd name="connsiteX130" fmla="*/ 176198 w 338925"/>
                <a:gd name="connsiteY130" fmla="*/ 492528 h 548737"/>
                <a:gd name="connsiteX131" fmla="*/ 168128 w 338925"/>
                <a:gd name="connsiteY131" fmla="*/ 497371 h 548737"/>
                <a:gd name="connsiteX132" fmla="*/ 164900 w 338925"/>
                <a:gd name="connsiteY132" fmla="*/ 498985 h 548737"/>
                <a:gd name="connsiteX133" fmla="*/ 161673 w 338925"/>
                <a:gd name="connsiteY133" fmla="*/ 502212 h 548737"/>
                <a:gd name="connsiteX134" fmla="*/ 160059 w 338925"/>
                <a:gd name="connsiteY134" fmla="*/ 503826 h 548737"/>
                <a:gd name="connsiteX135" fmla="*/ 158445 w 338925"/>
                <a:gd name="connsiteY135" fmla="*/ 505440 h 548737"/>
                <a:gd name="connsiteX136" fmla="*/ 156831 w 338925"/>
                <a:gd name="connsiteY136" fmla="*/ 507054 h 548737"/>
                <a:gd name="connsiteX137" fmla="*/ 155217 w 338925"/>
                <a:gd name="connsiteY137" fmla="*/ 508668 h 548737"/>
                <a:gd name="connsiteX138" fmla="*/ 153603 w 338925"/>
                <a:gd name="connsiteY138" fmla="*/ 508668 h 548737"/>
                <a:gd name="connsiteX139" fmla="*/ 148761 w 338925"/>
                <a:gd name="connsiteY139" fmla="*/ 510282 h 548737"/>
                <a:gd name="connsiteX140" fmla="*/ 147147 w 338925"/>
                <a:gd name="connsiteY140" fmla="*/ 510282 h 548737"/>
                <a:gd name="connsiteX141" fmla="*/ 145533 w 338925"/>
                <a:gd name="connsiteY141" fmla="*/ 508668 h 548737"/>
                <a:gd name="connsiteX142" fmla="*/ 143919 w 338925"/>
                <a:gd name="connsiteY142" fmla="*/ 508668 h 548737"/>
                <a:gd name="connsiteX143" fmla="*/ 143919 w 338925"/>
                <a:gd name="connsiteY143" fmla="*/ 508668 h 548737"/>
                <a:gd name="connsiteX144" fmla="*/ 142305 w 338925"/>
                <a:gd name="connsiteY144" fmla="*/ 508668 h 548737"/>
                <a:gd name="connsiteX145" fmla="*/ 129394 w 338925"/>
                <a:gd name="connsiteY145" fmla="*/ 511896 h 548737"/>
                <a:gd name="connsiteX146" fmla="*/ 126166 w 338925"/>
                <a:gd name="connsiteY146" fmla="*/ 513510 h 548737"/>
                <a:gd name="connsiteX147" fmla="*/ 119710 w 338925"/>
                <a:gd name="connsiteY147" fmla="*/ 513510 h 548737"/>
                <a:gd name="connsiteX148" fmla="*/ 118096 w 338925"/>
                <a:gd name="connsiteY148" fmla="*/ 513510 h 548737"/>
                <a:gd name="connsiteX149" fmla="*/ 116482 w 338925"/>
                <a:gd name="connsiteY149" fmla="*/ 511896 h 548737"/>
                <a:gd name="connsiteX150" fmla="*/ 114869 w 338925"/>
                <a:gd name="connsiteY150" fmla="*/ 511896 h 548737"/>
                <a:gd name="connsiteX151" fmla="*/ 111641 w 338925"/>
                <a:gd name="connsiteY151" fmla="*/ 510282 h 548737"/>
                <a:gd name="connsiteX152" fmla="*/ 110027 w 338925"/>
                <a:gd name="connsiteY152" fmla="*/ 510282 h 548737"/>
                <a:gd name="connsiteX153" fmla="*/ 108413 w 338925"/>
                <a:gd name="connsiteY153" fmla="*/ 510282 h 548737"/>
                <a:gd name="connsiteX154" fmla="*/ 106799 w 338925"/>
                <a:gd name="connsiteY154" fmla="*/ 510282 h 548737"/>
                <a:gd name="connsiteX155" fmla="*/ 101957 w 338925"/>
                <a:gd name="connsiteY155" fmla="*/ 511896 h 548737"/>
                <a:gd name="connsiteX156" fmla="*/ 95501 w 338925"/>
                <a:gd name="connsiteY156" fmla="*/ 513510 h 548737"/>
                <a:gd name="connsiteX157" fmla="*/ 87432 w 338925"/>
                <a:gd name="connsiteY157" fmla="*/ 518351 h 548737"/>
                <a:gd name="connsiteX158" fmla="*/ 82590 w 338925"/>
                <a:gd name="connsiteY158" fmla="*/ 521580 h 548737"/>
                <a:gd name="connsiteX159" fmla="*/ 79362 w 338925"/>
                <a:gd name="connsiteY159" fmla="*/ 521580 h 548737"/>
                <a:gd name="connsiteX160" fmla="*/ 76134 w 338925"/>
                <a:gd name="connsiteY160" fmla="*/ 524807 h 548737"/>
                <a:gd name="connsiteX161" fmla="*/ 76134 w 338925"/>
                <a:gd name="connsiteY161" fmla="*/ 524807 h 548737"/>
                <a:gd name="connsiteX162" fmla="*/ 71292 w 338925"/>
                <a:gd name="connsiteY162" fmla="*/ 528035 h 548737"/>
                <a:gd name="connsiteX163" fmla="*/ 69678 w 338925"/>
                <a:gd name="connsiteY163" fmla="*/ 528035 h 548737"/>
                <a:gd name="connsiteX164" fmla="*/ 68064 w 338925"/>
                <a:gd name="connsiteY164" fmla="*/ 528035 h 548737"/>
                <a:gd name="connsiteX165" fmla="*/ 68064 w 338925"/>
                <a:gd name="connsiteY165" fmla="*/ 528035 h 548737"/>
                <a:gd name="connsiteX166" fmla="*/ 66451 w 338925"/>
                <a:gd name="connsiteY166" fmla="*/ 526421 h 548737"/>
                <a:gd name="connsiteX167" fmla="*/ 66451 w 338925"/>
                <a:gd name="connsiteY167" fmla="*/ 526421 h 548737"/>
                <a:gd name="connsiteX168" fmla="*/ 64837 w 338925"/>
                <a:gd name="connsiteY168" fmla="*/ 526421 h 548737"/>
                <a:gd name="connsiteX169" fmla="*/ 63223 w 338925"/>
                <a:gd name="connsiteY169" fmla="*/ 528035 h 548737"/>
                <a:gd name="connsiteX170" fmla="*/ 61609 w 338925"/>
                <a:gd name="connsiteY170" fmla="*/ 529649 h 548737"/>
                <a:gd name="connsiteX171" fmla="*/ 58381 w 338925"/>
                <a:gd name="connsiteY171" fmla="*/ 542560 h 548737"/>
                <a:gd name="connsiteX172" fmla="*/ 56767 w 338925"/>
                <a:gd name="connsiteY172" fmla="*/ 547403 h 548737"/>
                <a:gd name="connsiteX173" fmla="*/ 48697 w 338925"/>
                <a:gd name="connsiteY173" fmla="*/ 558700 h 548737"/>
                <a:gd name="connsiteX174" fmla="*/ 40628 w 338925"/>
                <a:gd name="connsiteY174" fmla="*/ 549016 h 548737"/>
                <a:gd name="connsiteX175" fmla="*/ 27716 w 338925"/>
                <a:gd name="connsiteY175" fmla="*/ 542560 h 548737"/>
                <a:gd name="connsiteX176" fmla="*/ 24488 w 338925"/>
                <a:gd name="connsiteY176" fmla="*/ 539333 h 548737"/>
                <a:gd name="connsiteX177" fmla="*/ 18033 w 338925"/>
                <a:gd name="connsiteY177" fmla="*/ 537719 h 548737"/>
                <a:gd name="connsiteX178" fmla="*/ 16419 w 338925"/>
                <a:gd name="connsiteY178" fmla="*/ 537719 h 548737"/>
                <a:gd name="connsiteX179" fmla="*/ 14805 w 338925"/>
                <a:gd name="connsiteY179" fmla="*/ 536105 h 548737"/>
                <a:gd name="connsiteX180" fmla="*/ 14805 w 338925"/>
                <a:gd name="connsiteY180" fmla="*/ 534491 h 548737"/>
                <a:gd name="connsiteX181" fmla="*/ 16419 w 338925"/>
                <a:gd name="connsiteY181" fmla="*/ 532877 h 548737"/>
                <a:gd name="connsiteX182" fmla="*/ 16419 w 338925"/>
                <a:gd name="connsiteY182" fmla="*/ 531263 h 548737"/>
                <a:gd name="connsiteX183" fmla="*/ 16419 w 338925"/>
                <a:gd name="connsiteY183" fmla="*/ 529649 h 548737"/>
                <a:gd name="connsiteX184" fmla="*/ 14805 w 338925"/>
                <a:gd name="connsiteY184" fmla="*/ 526421 h 548737"/>
                <a:gd name="connsiteX185" fmla="*/ 14805 w 338925"/>
                <a:gd name="connsiteY185" fmla="*/ 524807 h 548737"/>
                <a:gd name="connsiteX186" fmla="*/ 14805 w 338925"/>
                <a:gd name="connsiteY186" fmla="*/ 523194 h 548737"/>
                <a:gd name="connsiteX187" fmla="*/ 13191 w 338925"/>
                <a:gd name="connsiteY187" fmla="*/ 521580 h 548737"/>
                <a:gd name="connsiteX188" fmla="*/ 13191 w 338925"/>
                <a:gd name="connsiteY188" fmla="*/ 519965 h 548737"/>
                <a:gd name="connsiteX189" fmla="*/ 11577 w 338925"/>
                <a:gd name="connsiteY189" fmla="*/ 515124 h 548737"/>
                <a:gd name="connsiteX190" fmla="*/ 9963 w 338925"/>
                <a:gd name="connsiteY190" fmla="*/ 513510 h 548737"/>
                <a:gd name="connsiteX191" fmla="*/ 9963 w 338925"/>
                <a:gd name="connsiteY191" fmla="*/ 513510 h 548737"/>
                <a:gd name="connsiteX192" fmla="*/ 8349 w 338925"/>
                <a:gd name="connsiteY192" fmla="*/ 507054 h 548737"/>
                <a:gd name="connsiteX193" fmla="*/ 6735 w 338925"/>
                <a:gd name="connsiteY193" fmla="*/ 500598 h 548737"/>
                <a:gd name="connsiteX194" fmla="*/ 5121 w 338925"/>
                <a:gd name="connsiteY194" fmla="*/ 497371 h 548737"/>
                <a:gd name="connsiteX195" fmla="*/ 5121 w 338925"/>
                <a:gd name="connsiteY195" fmla="*/ 494142 h 548737"/>
                <a:gd name="connsiteX196" fmla="*/ 8349 w 338925"/>
                <a:gd name="connsiteY196" fmla="*/ 487687 h 548737"/>
                <a:gd name="connsiteX197" fmla="*/ 8349 w 338925"/>
                <a:gd name="connsiteY197" fmla="*/ 487687 h 548737"/>
                <a:gd name="connsiteX198" fmla="*/ 9963 w 338925"/>
                <a:gd name="connsiteY198" fmla="*/ 486073 h 548737"/>
                <a:gd name="connsiteX199" fmla="*/ 11577 w 338925"/>
                <a:gd name="connsiteY199" fmla="*/ 484459 h 548737"/>
                <a:gd name="connsiteX200" fmla="*/ 14805 w 338925"/>
                <a:gd name="connsiteY200" fmla="*/ 481231 h 548737"/>
                <a:gd name="connsiteX201" fmla="*/ 16419 w 338925"/>
                <a:gd name="connsiteY201" fmla="*/ 479617 h 548737"/>
                <a:gd name="connsiteX202" fmla="*/ 18033 w 338925"/>
                <a:gd name="connsiteY202" fmla="*/ 478003 h 548737"/>
                <a:gd name="connsiteX203" fmla="*/ 21260 w 338925"/>
                <a:gd name="connsiteY203" fmla="*/ 473162 h 548737"/>
                <a:gd name="connsiteX204" fmla="*/ 22874 w 338925"/>
                <a:gd name="connsiteY204" fmla="*/ 473162 h 548737"/>
                <a:gd name="connsiteX205" fmla="*/ 24488 w 338925"/>
                <a:gd name="connsiteY205" fmla="*/ 473162 h 548737"/>
                <a:gd name="connsiteX206" fmla="*/ 26102 w 338925"/>
                <a:gd name="connsiteY206" fmla="*/ 471548 h 548737"/>
                <a:gd name="connsiteX207" fmla="*/ 26102 w 338925"/>
                <a:gd name="connsiteY207" fmla="*/ 471548 h 548737"/>
                <a:gd name="connsiteX208" fmla="*/ 27716 w 338925"/>
                <a:gd name="connsiteY208" fmla="*/ 471548 h 548737"/>
                <a:gd name="connsiteX209" fmla="*/ 29330 w 338925"/>
                <a:gd name="connsiteY209" fmla="*/ 471548 h 548737"/>
                <a:gd name="connsiteX210" fmla="*/ 30944 w 338925"/>
                <a:gd name="connsiteY210" fmla="*/ 469933 h 548737"/>
                <a:gd name="connsiteX211" fmla="*/ 32558 w 338925"/>
                <a:gd name="connsiteY211" fmla="*/ 466706 h 548737"/>
                <a:gd name="connsiteX212" fmla="*/ 34172 w 338925"/>
                <a:gd name="connsiteY212" fmla="*/ 465092 h 548737"/>
                <a:gd name="connsiteX213" fmla="*/ 37400 w 338925"/>
                <a:gd name="connsiteY213" fmla="*/ 460250 h 548737"/>
                <a:gd name="connsiteX214" fmla="*/ 39014 w 338925"/>
                <a:gd name="connsiteY214" fmla="*/ 458636 h 548737"/>
                <a:gd name="connsiteX215" fmla="*/ 40628 w 338925"/>
                <a:gd name="connsiteY215" fmla="*/ 455408 h 548737"/>
                <a:gd name="connsiteX216" fmla="*/ 40628 w 338925"/>
                <a:gd name="connsiteY216" fmla="*/ 450567 h 548737"/>
                <a:gd name="connsiteX217" fmla="*/ 42242 w 338925"/>
                <a:gd name="connsiteY217" fmla="*/ 447339 h 548737"/>
                <a:gd name="connsiteX218" fmla="*/ 42242 w 338925"/>
                <a:gd name="connsiteY218" fmla="*/ 445724 h 548737"/>
                <a:gd name="connsiteX219" fmla="*/ 43855 w 338925"/>
                <a:gd name="connsiteY219" fmla="*/ 442497 h 548737"/>
                <a:gd name="connsiteX220" fmla="*/ 45469 w 338925"/>
                <a:gd name="connsiteY220" fmla="*/ 442497 h 548737"/>
                <a:gd name="connsiteX221" fmla="*/ 47083 w 338925"/>
                <a:gd name="connsiteY221" fmla="*/ 440883 h 548737"/>
                <a:gd name="connsiteX222" fmla="*/ 47083 w 338925"/>
                <a:gd name="connsiteY222" fmla="*/ 440883 h 548737"/>
                <a:gd name="connsiteX223" fmla="*/ 50311 w 338925"/>
                <a:gd name="connsiteY223" fmla="*/ 439269 h 548737"/>
                <a:gd name="connsiteX224" fmla="*/ 51925 w 338925"/>
                <a:gd name="connsiteY224" fmla="*/ 436041 h 548737"/>
                <a:gd name="connsiteX225" fmla="*/ 55153 w 338925"/>
                <a:gd name="connsiteY225" fmla="*/ 431199 h 548737"/>
                <a:gd name="connsiteX226" fmla="*/ 56767 w 338925"/>
                <a:gd name="connsiteY226" fmla="*/ 429585 h 548737"/>
                <a:gd name="connsiteX227" fmla="*/ 58381 w 338925"/>
                <a:gd name="connsiteY227" fmla="*/ 427971 h 548737"/>
                <a:gd name="connsiteX228" fmla="*/ 61609 w 338925"/>
                <a:gd name="connsiteY228" fmla="*/ 426357 h 548737"/>
                <a:gd name="connsiteX229" fmla="*/ 63223 w 338925"/>
                <a:gd name="connsiteY229" fmla="*/ 426357 h 548737"/>
                <a:gd name="connsiteX230" fmla="*/ 63223 w 338925"/>
                <a:gd name="connsiteY230" fmla="*/ 426357 h 548737"/>
                <a:gd name="connsiteX231" fmla="*/ 64837 w 338925"/>
                <a:gd name="connsiteY231" fmla="*/ 426357 h 548737"/>
                <a:gd name="connsiteX232" fmla="*/ 66451 w 338925"/>
                <a:gd name="connsiteY232" fmla="*/ 426357 h 548737"/>
                <a:gd name="connsiteX233" fmla="*/ 68064 w 338925"/>
                <a:gd name="connsiteY233" fmla="*/ 427971 h 548737"/>
                <a:gd name="connsiteX234" fmla="*/ 69678 w 338925"/>
                <a:gd name="connsiteY234" fmla="*/ 427971 h 548737"/>
                <a:gd name="connsiteX235" fmla="*/ 72906 w 338925"/>
                <a:gd name="connsiteY235" fmla="*/ 427971 h 548737"/>
                <a:gd name="connsiteX236" fmla="*/ 74520 w 338925"/>
                <a:gd name="connsiteY236" fmla="*/ 427971 h 548737"/>
                <a:gd name="connsiteX237" fmla="*/ 76134 w 338925"/>
                <a:gd name="connsiteY237" fmla="*/ 426357 h 548737"/>
                <a:gd name="connsiteX238" fmla="*/ 82590 w 338925"/>
                <a:gd name="connsiteY238" fmla="*/ 416674 h 548737"/>
                <a:gd name="connsiteX239" fmla="*/ 85818 w 338925"/>
                <a:gd name="connsiteY239" fmla="*/ 411832 h 548737"/>
                <a:gd name="connsiteX240" fmla="*/ 87432 w 338925"/>
                <a:gd name="connsiteY240" fmla="*/ 410218 h 548737"/>
                <a:gd name="connsiteX241" fmla="*/ 87432 w 338925"/>
                <a:gd name="connsiteY241" fmla="*/ 410218 h 548737"/>
                <a:gd name="connsiteX242" fmla="*/ 89046 w 338925"/>
                <a:gd name="connsiteY242" fmla="*/ 408604 h 548737"/>
                <a:gd name="connsiteX243" fmla="*/ 92273 w 338925"/>
                <a:gd name="connsiteY243" fmla="*/ 405376 h 548737"/>
                <a:gd name="connsiteX244" fmla="*/ 93887 w 338925"/>
                <a:gd name="connsiteY244" fmla="*/ 405376 h 548737"/>
                <a:gd name="connsiteX245" fmla="*/ 95501 w 338925"/>
                <a:gd name="connsiteY245" fmla="*/ 405376 h 548737"/>
                <a:gd name="connsiteX246" fmla="*/ 101957 w 338925"/>
                <a:gd name="connsiteY246" fmla="*/ 403762 h 548737"/>
                <a:gd name="connsiteX247" fmla="*/ 101957 w 338925"/>
                <a:gd name="connsiteY247" fmla="*/ 403762 h 548737"/>
                <a:gd name="connsiteX248" fmla="*/ 106799 w 338925"/>
                <a:gd name="connsiteY248" fmla="*/ 398921 h 548737"/>
                <a:gd name="connsiteX249" fmla="*/ 110027 w 338925"/>
                <a:gd name="connsiteY249" fmla="*/ 395693 h 548737"/>
                <a:gd name="connsiteX250" fmla="*/ 110027 w 338925"/>
                <a:gd name="connsiteY250" fmla="*/ 394079 h 548737"/>
                <a:gd name="connsiteX251" fmla="*/ 111641 w 338925"/>
                <a:gd name="connsiteY251" fmla="*/ 389237 h 548737"/>
                <a:gd name="connsiteX252" fmla="*/ 111641 w 338925"/>
                <a:gd name="connsiteY252" fmla="*/ 387623 h 548737"/>
                <a:gd name="connsiteX253" fmla="*/ 113255 w 338925"/>
                <a:gd name="connsiteY253" fmla="*/ 386009 h 548737"/>
                <a:gd name="connsiteX254" fmla="*/ 116482 w 338925"/>
                <a:gd name="connsiteY254" fmla="*/ 381167 h 548737"/>
                <a:gd name="connsiteX255" fmla="*/ 118096 w 338925"/>
                <a:gd name="connsiteY255" fmla="*/ 379553 h 548737"/>
                <a:gd name="connsiteX256" fmla="*/ 119710 w 338925"/>
                <a:gd name="connsiteY256" fmla="*/ 363414 h 548737"/>
                <a:gd name="connsiteX257" fmla="*/ 121324 w 338925"/>
                <a:gd name="connsiteY257" fmla="*/ 360186 h 548737"/>
                <a:gd name="connsiteX258" fmla="*/ 119710 w 338925"/>
                <a:gd name="connsiteY258" fmla="*/ 356958 h 548737"/>
                <a:gd name="connsiteX259" fmla="*/ 110027 w 338925"/>
                <a:gd name="connsiteY259" fmla="*/ 342433 h 548737"/>
                <a:gd name="connsiteX260" fmla="*/ 108413 w 338925"/>
                <a:gd name="connsiteY260" fmla="*/ 339205 h 548737"/>
                <a:gd name="connsiteX261" fmla="*/ 106799 w 338925"/>
                <a:gd name="connsiteY261" fmla="*/ 335977 h 548737"/>
                <a:gd name="connsiteX262" fmla="*/ 105185 w 338925"/>
                <a:gd name="connsiteY262" fmla="*/ 332749 h 548737"/>
                <a:gd name="connsiteX263" fmla="*/ 103571 w 338925"/>
                <a:gd name="connsiteY263" fmla="*/ 331135 h 548737"/>
                <a:gd name="connsiteX264" fmla="*/ 103571 w 338925"/>
                <a:gd name="connsiteY264" fmla="*/ 329521 h 548737"/>
                <a:gd name="connsiteX265" fmla="*/ 103571 w 338925"/>
                <a:gd name="connsiteY265" fmla="*/ 326294 h 548737"/>
                <a:gd name="connsiteX266" fmla="*/ 105185 w 338925"/>
                <a:gd name="connsiteY266" fmla="*/ 318224 h 548737"/>
                <a:gd name="connsiteX267" fmla="*/ 106799 w 338925"/>
                <a:gd name="connsiteY267" fmla="*/ 316610 h 548737"/>
                <a:gd name="connsiteX268" fmla="*/ 108413 w 338925"/>
                <a:gd name="connsiteY268" fmla="*/ 314996 h 548737"/>
                <a:gd name="connsiteX269" fmla="*/ 108413 w 338925"/>
                <a:gd name="connsiteY269" fmla="*/ 313382 h 548737"/>
                <a:gd name="connsiteX270" fmla="*/ 110027 w 338925"/>
                <a:gd name="connsiteY270" fmla="*/ 310154 h 548737"/>
                <a:gd name="connsiteX271" fmla="*/ 111641 w 338925"/>
                <a:gd name="connsiteY271" fmla="*/ 306926 h 548737"/>
                <a:gd name="connsiteX272" fmla="*/ 113255 w 338925"/>
                <a:gd name="connsiteY272" fmla="*/ 305312 h 548737"/>
                <a:gd name="connsiteX273" fmla="*/ 111641 w 338925"/>
                <a:gd name="connsiteY273" fmla="*/ 303699 h 548737"/>
                <a:gd name="connsiteX274" fmla="*/ 111641 w 338925"/>
                <a:gd name="connsiteY274" fmla="*/ 300471 h 548737"/>
                <a:gd name="connsiteX275" fmla="*/ 111641 w 338925"/>
                <a:gd name="connsiteY275" fmla="*/ 295629 h 548737"/>
                <a:gd name="connsiteX276" fmla="*/ 111641 w 338925"/>
                <a:gd name="connsiteY276" fmla="*/ 294015 h 548737"/>
                <a:gd name="connsiteX277" fmla="*/ 111641 w 338925"/>
                <a:gd name="connsiteY277" fmla="*/ 292401 h 548737"/>
                <a:gd name="connsiteX278" fmla="*/ 113255 w 338925"/>
                <a:gd name="connsiteY278" fmla="*/ 292401 h 548737"/>
                <a:gd name="connsiteX279" fmla="*/ 114869 w 338925"/>
                <a:gd name="connsiteY279" fmla="*/ 290787 h 548737"/>
                <a:gd name="connsiteX280" fmla="*/ 116482 w 338925"/>
                <a:gd name="connsiteY280" fmla="*/ 290787 h 548737"/>
                <a:gd name="connsiteX281" fmla="*/ 118096 w 338925"/>
                <a:gd name="connsiteY281" fmla="*/ 284331 h 548737"/>
                <a:gd name="connsiteX282" fmla="*/ 122938 w 338925"/>
                <a:gd name="connsiteY282" fmla="*/ 279490 h 548737"/>
                <a:gd name="connsiteX283" fmla="*/ 124552 w 338925"/>
                <a:gd name="connsiteY283" fmla="*/ 274648 h 548737"/>
                <a:gd name="connsiteX284" fmla="*/ 126166 w 338925"/>
                <a:gd name="connsiteY284" fmla="*/ 271420 h 548737"/>
                <a:gd name="connsiteX285" fmla="*/ 126166 w 338925"/>
                <a:gd name="connsiteY285" fmla="*/ 269806 h 548737"/>
                <a:gd name="connsiteX286" fmla="*/ 126166 w 338925"/>
                <a:gd name="connsiteY286" fmla="*/ 268192 h 548737"/>
                <a:gd name="connsiteX287" fmla="*/ 124552 w 338925"/>
                <a:gd name="connsiteY287" fmla="*/ 268192 h 548737"/>
                <a:gd name="connsiteX288" fmla="*/ 122938 w 338925"/>
                <a:gd name="connsiteY288" fmla="*/ 264964 h 548737"/>
                <a:gd name="connsiteX289" fmla="*/ 122938 w 338925"/>
                <a:gd name="connsiteY289" fmla="*/ 261736 h 548737"/>
                <a:gd name="connsiteX290" fmla="*/ 122938 w 338925"/>
                <a:gd name="connsiteY290" fmla="*/ 260122 h 548737"/>
                <a:gd name="connsiteX291" fmla="*/ 122938 w 338925"/>
                <a:gd name="connsiteY291" fmla="*/ 258508 h 548737"/>
                <a:gd name="connsiteX292" fmla="*/ 121324 w 338925"/>
                <a:gd name="connsiteY292" fmla="*/ 256894 h 548737"/>
                <a:gd name="connsiteX293" fmla="*/ 121324 w 338925"/>
                <a:gd name="connsiteY293" fmla="*/ 256894 h 548737"/>
                <a:gd name="connsiteX294" fmla="*/ 119710 w 338925"/>
                <a:gd name="connsiteY294" fmla="*/ 255281 h 548737"/>
                <a:gd name="connsiteX295" fmla="*/ 116482 w 338925"/>
                <a:gd name="connsiteY295" fmla="*/ 253667 h 548737"/>
                <a:gd name="connsiteX296" fmla="*/ 114869 w 338925"/>
                <a:gd name="connsiteY296" fmla="*/ 253667 h 548737"/>
                <a:gd name="connsiteX297" fmla="*/ 113255 w 338925"/>
                <a:gd name="connsiteY297" fmla="*/ 253667 h 548737"/>
                <a:gd name="connsiteX298" fmla="*/ 111641 w 338925"/>
                <a:gd name="connsiteY298" fmla="*/ 252053 h 548737"/>
                <a:gd name="connsiteX299" fmla="*/ 111641 w 338925"/>
                <a:gd name="connsiteY299" fmla="*/ 250439 h 548737"/>
                <a:gd name="connsiteX300" fmla="*/ 111641 w 338925"/>
                <a:gd name="connsiteY300" fmla="*/ 248825 h 548737"/>
                <a:gd name="connsiteX301" fmla="*/ 110027 w 338925"/>
                <a:gd name="connsiteY301" fmla="*/ 248825 h 548737"/>
                <a:gd name="connsiteX302" fmla="*/ 108413 w 338925"/>
                <a:gd name="connsiteY302" fmla="*/ 247211 h 548737"/>
                <a:gd name="connsiteX303" fmla="*/ 108413 w 338925"/>
                <a:gd name="connsiteY303" fmla="*/ 245597 h 548737"/>
                <a:gd name="connsiteX304" fmla="*/ 106799 w 338925"/>
                <a:gd name="connsiteY304" fmla="*/ 243983 h 548737"/>
                <a:gd name="connsiteX305" fmla="*/ 106799 w 338925"/>
                <a:gd name="connsiteY305" fmla="*/ 242369 h 548737"/>
                <a:gd name="connsiteX306" fmla="*/ 106799 w 338925"/>
                <a:gd name="connsiteY306" fmla="*/ 231072 h 548737"/>
                <a:gd name="connsiteX307" fmla="*/ 106799 w 338925"/>
                <a:gd name="connsiteY307" fmla="*/ 227844 h 548737"/>
                <a:gd name="connsiteX308" fmla="*/ 108413 w 338925"/>
                <a:gd name="connsiteY308" fmla="*/ 226230 h 548737"/>
                <a:gd name="connsiteX309" fmla="*/ 108413 w 338925"/>
                <a:gd name="connsiteY309" fmla="*/ 224616 h 548737"/>
                <a:gd name="connsiteX310" fmla="*/ 110027 w 338925"/>
                <a:gd name="connsiteY310" fmla="*/ 219774 h 548737"/>
                <a:gd name="connsiteX311" fmla="*/ 111641 w 338925"/>
                <a:gd name="connsiteY311" fmla="*/ 219774 h 548737"/>
                <a:gd name="connsiteX312" fmla="*/ 111641 w 338925"/>
                <a:gd name="connsiteY312" fmla="*/ 218160 h 548737"/>
                <a:gd name="connsiteX313" fmla="*/ 114869 w 338925"/>
                <a:gd name="connsiteY313" fmla="*/ 216546 h 548737"/>
                <a:gd name="connsiteX314" fmla="*/ 114869 w 338925"/>
                <a:gd name="connsiteY314" fmla="*/ 214932 h 548737"/>
                <a:gd name="connsiteX315" fmla="*/ 118096 w 338925"/>
                <a:gd name="connsiteY315" fmla="*/ 211704 h 548737"/>
                <a:gd name="connsiteX316" fmla="*/ 118096 w 338925"/>
                <a:gd name="connsiteY316" fmla="*/ 211704 h 548737"/>
                <a:gd name="connsiteX317" fmla="*/ 119710 w 338925"/>
                <a:gd name="connsiteY317" fmla="*/ 210091 h 548737"/>
                <a:gd name="connsiteX318" fmla="*/ 122938 w 338925"/>
                <a:gd name="connsiteY318" fmla="*/ 210091 h 548737"/>
                <a:gd name="connsiteX319" fmla="*/ 124552 w 338925"/>
                <a:gd name="connsiteY319" fmla="*/ 208476 h 548737"/>
                <a:gd name="connsiteX320" fmla="*/ 124552 w 338925"/>
                <a:gd name="connsiteY320" fmla="*/ 208476 h 548737"/>
                <a:gd name="connsiteX321" fmla="*/ 127780 w 338925"/>
                <a:gd name="connsiteY321" fmla="*/ 203635 h 548737"/>
                <a:gd name="connsiteX322" fmla="*/ 131008 w 338925"/>
                <a:gd name="connsiteY322" fmla="*/ 198793 h 548737"/>
                <a:gd name="connsiteX323" fmla="*/ 131008 w 338925"/>
                <a:gd name="connsiteY323" fmla="*/ 197179 h 548737"/>
                <a:gd name="connsiteX324" fmla="*/ 131008 w 338925"/>
                <a:gd name="connsiteY324" fmla="*/ 197179 h 548737"/>
                <a:gd name="connsiteX325" fmla="*/ 131008 w 338925"/>
                <a:gd name="connsiteY325" fmla="*/ 195565 h 548737"/>
                <a:gd name="connsiteX326" fmla="*/ 127780 w 338925"/>
                <a:gd name="connsiteY326" fmla="*/ 193951 h 548737"/>
                <a:gd name="connsiteX327" fmla="*/ 127780 w 338925"/>
                <a:gd name="connsiteY327" fmla="*/ 192337 h 548737"/>
                <a:gd name="connsiteX328" fmla="*/ 126166 w 338925"/>
                <a:gd name="connsiteY328" fmla="*/ 190723 h 548737"/>
                <a:gd name="connsiteX329" fmla="*/ 126166 w 338925"/>
                <a:gd name="connsiteY329" fmla="*/ 189109 h 548737"/>
                <a:gd name="connsiteX330" fmla="*/ 127780 w 338925"/>
                <a:gd name="connsiteY330" fmla="*/ 187495 h 548737"/>
                <a:gd name="connsiteX331" fmla="*/ 127780 w 338925"/>
                <a:gd name="connsiteY331" fmla="*/ 185882 h 548737"/>
                <a:gd name="connsiteX332" fmla="*/ 129394 w 338925"/>
                <a:gd name="connsiteY332" fmla="*/ 184267 h 548737"/>
                <a:gd name="connsiteX333" fmla="*/ 131008 w 338925"/>
                <a:gd name="connsiteY333" fmla="*/ 182654 h 548737"/>
                <a:gd name="connsiteX334" fmla="*/ 134236 w 338925"/>
                <a:gd name="connsiteY334" fmla="*/ 176198 h 548737"/>
                <a:gd name="connsiteX335" fmla="*/ 134236 w 338925"/>
                <a:gd name="connsiteY335" fmla="*/ 174584 h 548737"/>
                <a:gd name="connsiteX336" fmla="*/ 134236 w 338925"/>
                <a:gd name="connsiteY336" fmla="*/ 171356 h 548737"/>
                <a:gd name="connsiteX337" fmla="*/ 132622 w 338925"/>
                <a:gd name="connsiteY337" fmla="*/ 169742 h 548737"/>
                <a:gd name="connsiteX338" fmla="*/ 131008 w 338925"/>
                <a:gd name="connsiteY338" fmla="*/ 168128 h 548737"/>
                <a:gd name="connsiteX339" fmla="*/ 129394 w 338925"/>
                <a:gd name="connsiteY339" fmla="*/ 163286 h 548737"/>
                <a:gd name="connsiteX340" fmla="*/ 129394 w 338925"/>
                <a:gd name="connsiteY340" fmla="*/ 161673 h 548737"/>
                <a:gd name="connsiteX341" fmla="*/ 127780 w 338925"/>
                <a:gd name="connsiteY341" fmla="*/ 158445 h 548737"/>
                <a:gd name="connsiteX342" fmla="*/ 126166 w 338925"/>
                <a:gd name="connsiteY342" fmla="*/ 158445 h 548737"/>
                <a:gd name="connsiteX343" fmla="*/ 124552 w 338925"/>
                <a:gd name="connsiteY343" fmla="*/ 156831 h 548737"/>
                <a:gd name="connsiteX344" fmla="*/ 122938 w 338925"/>
                <a:gd name="connsiteY344" fmla="*/ 156831 h 548737"/>
                <a:gd name="connsiteX345" fmla="*/ 122938 w 338925"/>
                <a:gd name="connsiteY345" fmla="*/ 155217 h 548737"/>
                <a:gd name="connsiteX346" fmla="*/ 122938 w 338925"/>
                <a:gd name="connsiteY346" fmla="*/ 153603 h 548737"/>
                <a:gd name="connsiteX347" fmla="*/ 121324 w 338925"/>
                <a:gd name="connsiteY347" fmla="*/ 148761 h 548737"/>
                <a:gd name="connsiteX348" fmla="*/ 121324 w 338925"/>
                <a:gd name="connsiteY348" fmla="*/ 148761 h 548737"/>
                <a:gd name="connsiteX349" fmla="*/ 119710 w 338925"/>
                <a:gd name="connsiteY349" fmla="*/ 147147 h 548737"/>
                <a:gd name="connsiteX350" fmla="*/ 118096 w 338925"/>
                <a:gd name="connsiteY350" fmla="*/ 147147 h 548737"/>
                <a:gd name="connsiteX351" fmla="*/ 116482 w 338925"/>
                <a:gd name="connsiteY351" fmla="*/ 147147 h 548737"/>
                <a:gd name="connsiteX352" fmla="*/ 114869 w 338925"/>
                <a:gd name="connsiteY352" fmla="*/ 145533 h 548737"/>
                <a:gd name="connsiteX353" fmla="*/ 114869 w 338925"/>
                <a:gd name="connsiteY353" fmla="*/ 145533 h 548737"/>
                <a:gd name="connsiteX354" fmla="*/ 113255 w 338925"/>
                <a:gd name="connsiteY354" fmla="*/ 143919 h 548737"/>
                <a:gd name="connsiteX355" fmla="*/ 113255 w 338925"/>
                <a:gd name="connsiteY355" fmla="*/ 142305 h 548737"/>
                <a:gd name="connsiteX356" fmla="*/ 113255 w 338925"/>
                <a:gd name="connsiteY356" fmla="*/ 142305 h 548737"/>
                <a:gd name="connsiteX357" fmla="*/ 110027 w 338925"/>
                <a:gd name="connsiteY357" fmla="*/ 142305 h 548737"/>
                <a:gd name="connsiteX358" fmla="*/ 108413 w 338925"/>
                <a:gd name="connsiteY358" fmla="*/ 140691 h 548737"/>
                <a:gd name="connsiteX359" fmla="*/ 108413 w 338925"/>
                <a:gd name="connsiteY359" fmla="*/ 139077 h 548737"/>
                <a:gd name="connsiteX360" fmla="*/ 108413 w 338925"/>
                <a:gd name="connsiteY360" fmla="*/ 137464 h 548737"/>
                <a:gd name="connsiteX361" fmla="*/ 108413 w 338925"/>
                <a:gd name="connsiteY361" fmla="*/ 135850 h 548737"/>
                <a:gd name="connsiteX362" fmla="*/ 108413 w 338925"/>
                <a:gd name="connsiteY362" fmla="*/ 134236 h 548737"/>
                <a:gd name="connsiteX363" fmla="*/ 110027 w 338925"/>
                <a:gd name="connsiteY363" fmla="*/ 132622 h 548737"/>
                <a:gd name="connsiteX364" fmla="*/ 110027 w 338925"/>
                <a:gd name="connsiteY364" fmla="*/ 131008 h 548737"/>
                <a:gd name="connsiteX365" fmla="*/ 114869 w 338925"/>
                <a:gd name="connsiteY365" fmla="*/ 119710 h 548737"/>
                <a:gd name="connsiteX366" fmla="*/ 114869 w 338925"/>
                <a:gd name="connsiteY366" fmla="*/ 118096 h 548737"/>
                <a:gd name="connsiteX367" fmla="*/ 114869 w 338925"/>
                <a:gd name="connsiteY367" fmla="*/ 116482 h 548737"/>
                <a:gd name="connsiteX368" fmla="*/ 110027 w 338925"/>
                <a:gd name="connsiteY368" fmla="*/ 114868 h 548737"/>
                <a:gd name="connsiteX369" fmla="*/ 110027 w 338925"/>
                <a:gd name="connsiteY369" fmla="*/ 114868 h 548737"/>
                <a:gd name="connsiteX370" fmla="*/ 108413 w 338925"/>
                <a:gd name="connsiteY370" fmla="*/ 113255 h 548737"/>
                <a:gd name="connsiteX371" fmla="*/ 108413 w 338925"/>
                <a:gd name="connsiteY371" fmla="*/ 113255 h 548737"/>
                <a:gd name="connsiteX372" fmla="*/ 106799 w 338925"/>
                <a:gd name="connsiteY372" fmla="*/ 110027 h 548737"/>
                <a:gd name="connsiteX373" fmla="*/ 105185 w 338925"/>
                <a:gd name="connsiteY373" fmla="*/ 106799 h 548737"/>
                <a:gd name="connsiteX374" fmla="*/ 98729 w 338925"/>
                <a:gd name="connsiteY374" fmla="*/ 101957 h 548737"/>
                <a:gd name="connsiteX375" fmla="*/ 100343 w 338925"/>
                <a:gd name="connsiteY375" fmla="*/ 98729 h 548737"/>
                <a:gd name="connsiteX376" fmla="*/ 103571 w 338925"/>
                <a:gd name="connsiteY376" fmla="*/ 93887 h 548737"/>
                <a:gd name="connsiteX377" fmla="*/ 108413 w 338925"/>
                <a:gd name="connsiteY377" fmla="*/ 92273 h 548737"/>
                <a:gd name="connsiteX378" fmla="*/ 111641 w 338925"/>
                <a:gd name="connsiteY378" fmla="*/ 93887 h 548737"/>
                <a:gd name="connsiteX379" fmla="*/ 114869 w 338925"/>
                <a:gd name="connsiteY379" fmla="*/ 95501 h 548737"/>
                <a:gd name="connsiteX380" fmla="*/ 118096 w 338925"/>
                <a:gd name="connsiteY380" fmla="*/ 95501 h 548737"/>
                <a:gd name="connsiteX381" fmla="*/ 132622 w 338925"/>
                <a:gd name="connsiteY381" fmla="*/ 89046 h 548737"/>
                <a:gd name="connsiteX382" fmla="*/ 134236 w 338925"/>
                <a:gd name="connsiteY382" fmla="*/ 89046 h 548737"/>
                <a:gd name="connsiteX383" fmla="*/ 137464 w 338925"/>
                <a:gd name="connsiteY383" fmla="*/ 85818 h 548737"/>
                <a:gd name="connsiteX384" fmla="*/ 139078 w 338925"/>
                <a:gd name="connsiteY384" fmla="*/ 82590 h 548737"/>
                <a:gd name="connsiteX385" fmla="*/ 140691 w 338925"/>
                <a:gd name="connsiteY385" fmla="*/ 74520 h 548737"/>
                <a:gd name="connsiteX386" fmla="*/ 140691 w 338925"/>
                <a:gd name="connsiteY386" fmla="*/ 69678 h 548737"/>
                <a:gd name="connsiteX387" fmla="*/ 137464 w 338925"/>
                <a:gd name="connsiteY387" fmla="*/ 61609 h 548737"/>
                <a:gd name="connsiteX388" fmla="*/ 135850 w 338925"/>
                <a:gd name="connsiteY388" fmla="*/ 56767 h 548737"/>
                <a:gd name="connsiteX389" fmla="*/ 135850 w 338925"/>
                <a:gd name="connsiteY389" fmla="*/ 51925 h 548737"/>
                <a:gd name="connsiteX390" fmla="*/ 137464 w 338925"/>
                <a:gd name="connsiteY390" fmla="*/ 48697 h 548737"/>
                <a:gd name="connsiteX391" fmla="*/ 139078 w 338925"/>
                <a:gd name="connsiteY391" fmla="*/ 43855 h 548737"/>
                <a:gd name="connsiteX392" fmla="*/ 140691 w 338925"/>
                <a:gd name="connsiteY392" fmla="*/ 40628 h 548737"/>
                <a:gd name="connsiteX393" fmla="*/ 143919 w 338925"/>
                <a:gd name="connsiteY393" fmla="*/ 37400 h 548737"/>
                <a:gd name="connsiteX394" fmla="*/ 145533 w 338925"/>
                <a:gd name="connsiteY394" fmla="*/ 37400 h 548737"/>
                <a:gd name="connsiteX395" fmla="*/ 147147 w 338925"/>
                <a:gd name="connsiteY395" fmla="*/ 37400 h 548737"/>
                <a:gd name="connsiteX396" fmla="*/ 151989 w 338925"/>
                <a:gd name="connsiteY396" fmla="*/ 39014 h 548737"/>
                <a:gd name="connsiteX397" fmla="*/ 156831 w 338925"/>
                <a:gd name="connsiteY397" fmla="*/ 39014 h 548737"/>
                <a:gd name="connsiteX398" fmla="*/ 161673 w 338925"/>
                <a:gd name="connsiteY398" fmla="*/ 42241 h 548737"/>
                <a:gd name="connsiteX399" fmla="*/ 164900 w 338925"/>
                <a:gd name="connsiteY399" fmla="*/ 42241 h 548737"/>
                <a:gd name="connsiteX400" fmla="*/ 168128 w 338925"/>
                <a:gd name="connsiteY400" fmla="*/ 37400 h 548737"/>
                <a:gd name="connsiteX401" fmla="*/ 171356 w 338925"/>
                <a:gd name="connsiteY401" fmla="*/ 26102 h 548737"/>
                <a:gd name="connsiteX402" fmla="*/ 172970 w 338925"/>
                <a:gd name="connsiteY402" fmla="*/ 22874 h 548737"/>
                <a:gd name="connsiteX403" fmla="*/ 179426 w 338925"/>
                <a:gd name="connsiteY403" fmla="*/ 16419 h 548737"/>
                <a:gd name="connsiteX404" fmla="*/ 193951 w 338925"/>
                <a:gd name="connsiteY404" fmla="*/ 8349 h 548737"/>
                <a:gd name="connsiteX405" fmla="*/ 197179 w 338925"/>
                <a:gd name="connsiteY405" fmla="*/ 5121 h 548737"/>
                <a:gd name="connsiteX406" fmla="*/ 198793 w 338925"/>
                <a:gd name="connsiteY406" fmla="*/ 8349 h 548737"/>
                <a:gd name="connsiteX407" fmla="*/ 200407 w 338925"/>
                <a:gd name="connsiteY407" fmla="*/ 16419 h 548737"/>
                <a:gd name="connsiteX408" fmla="*/ 200407 w 338925"/>
                <a:gd name="connsiteY408" fmla="*/ 18032 h 548737"/>
                <a:gd name="connsiteX409" fmla="*/ 202021 w 338925"/>
                <a:gd name="connsiteY409" fmla="*/ 19646 h 548737"/>
                <a:gd name="connsiteX410" fmla="*/ 206863 w 338925"/>
                <a:gd name="connsiteY410" fmla="*/ 21260 h 548737"/>
                <a:gd name="connsiteX411" fmla="*/ 213318 w 338925"/>
                <a:gd name="connsiteY411" fmla="*/ 24488 h 548737"/>
                <a:gd name="connsiteX412" fmla="*/ 229458 w 338925"/>
                <a:gd name="connsiteY412" fmla="*/ 32558 h 548737"/>
                <a:gd name="connsiteX413" fmla="*/ 232686 w 338925"/>
                <a:gd name="connsiteY413" fmla="*/ 34172 h 548737"/>
                <a:gd name="connsiteX414" fmla="*/ 235913 w 338925"/>
                <a:gd name="connsiteY414" fmla="*/ 35786 h 548737"/>
                <a:gd name="connsiteX415" fmla="*/ 239141 w 338925"/>
                <a:gd name="connsiteY415" fmla="*/ 35786 h 548737"/>
                <a:gd name="connsiteX416" fmla="*/ 243983 w 338925"/>
                <a:gd name="connsiteY416" fmla="*/ 37400 h 54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338925" h="548737">
                  <a:moveTo>
                    <a:pt x="247211" y="37400"/>
                  </a:moveTo>
                  <a:lnTo>
                    <a:pt x="248825" y="37400"/>
                  </a:lnTo>
                  <a:lnTo>
                    <a:pt x="250439" y="35786"/>
                  </a:lnTo>
                  <a:lnTo>
                    <a:pt x="252053" y="34172"/>
                  </a:lnTo>
                  <a:lnTo>
                    <a:pt x="261736" y="34172"/>
                  </a:lnTo>
                  <a:lnTo>
                    <a:pt x="264964" y="34172"/>
                  </a:lnTo>
                  <a:lnTo>
                    <a:pt x="268192" y="35786"/>
                  </a:lnTo>
                  <a:lnTo>
                    <a:pt x="269806" y="37400"/>
                  </a:lnTo>
                  <a:lnTo>
                    <a:pt x="273034" y="37400"/>
                  </a:lnTo>
                  <a:lnTo>
                    <a:pt x="273034" y="37400"/>
                  </a:lnTo>
                  <a:lnTo>
                    <a:pt x="274648" y="37400"/>
                  </a:lnTo>
                  <a:lnTo>
                    <a:pt x="276262" y="37400"/>
                  </a:lnTo>
                  <a:lnTo>
                    <a:pt x="279490" y="35786"/>
                  </a:lnTo>
                  <a:lnTo>
                    <a:pt x="297243" y="37400"/>
                  </a:lnTo>
                  <a:lnTo>
                    <a:pt x="298857" y="37400"/>
                  </a:lnTo>
                  <a:lnTo>
                    <a:pt x="300471" y="37400"/>
                  </a:lnTo>
                  <a:lnTo>
                    <a:pt x="302085" y="35786"/>
                  </a:lnTo>
                  <a:lnTo>
                    <a:pt x="303699" y="34172"/>
                  </a:lnTo>
                  <a:lnTo>
                    <a:pt x="306927" y="32558"/>
                  </a:lnTo>
                  <a:lnTo>
                    <a:pt x="308540" y="32558"/>
                  </a:lnTo>
                  <a:lnTo>
                    <a:pt x="310154" y="30944"/>
                  </a:lnTo>
                  <a:lnTo>
                    <a:pt x="313382" y="29330"/>
                  </a:lnTo>
                  <a:lnTo>
                    <a:pt x="313382" y="29330"/>
                  </a:lnTo>
                  <a:lnTo>
                    <a:pt x="314996" y="27716"/>
                  </a:lnTo>
                  <a:lnTo>
                    <a:pt x="314996" y="27716"/>
                  </a:lnTo>
                  <a:lnTo>
                    <a:pt x="316610" y="26102"/>
                  </a:lnTo>
                  <a:lnTo>
                    <a:pt x="316610" y="26102"/>
                  </a:lnTo>
                  <a:lnTo>
                    <a:pt x="318224" y="24488"/>
                  </a:lnTo>
                  <a:lnTo>
                    <a:pt x="319838" y="24488"/>
                  </a:lnTo>
                  <a:lnTo>
                    <a:pt x="323066" y="24488"/>
                  </a:lnTo>
                  <a:lnTo>
                    <a:pt x="324680" y="22874"/>
                  </a:lnTo>
                  <a:lnTo>
                    <a:pt x="334363" y="21260"/>
                  </a:lnTo>
                  <a:lnTo>
                    <a:pt x="332749" y="26102"/>
                  </a:lnTo>
                  <a:lnTo>
                    <a:pt x="331135" y="34172"/>
                  </a:lnTo>
                  <a:lnTo>
                    <a:pt x="331135" y="42241"/>
                  </a:lnTo>
                  <a:lnTo>
                    <a:pt x="337591" y="58381"/>
                  </a:lnTo>
                  <a:lnTo>
                    <a:pt x="339205" y="66450"/>
                  </a:lnTo>
                  <a:lnTo>
                    <a:pt x="337591" y="72906"/>
                  </a:lnTo>
                  <a:lnTo>
                    <a:pt x="334363" y="72906"/>
                  </a:lnTo>
                  <a:lnTo>
                    <a:pt x="331135" y="69678"/>
                  </a:lnTo>
                  <a:lnTo>
                    <a:pt x="331135" y="68064"/>
                  </a:lnTo>
                  <a:lnTo>
                    <a:pt x="323066" y="68064"/>
                  </a:lnTo>
                  <a:lnTo>
                    <a:pt x="318224" y="68064"/>
                  </a:lnTo>
                  <a:lnTo>
                    <a:pt x="314996" y="69678"/>
                  </a:lnTo>
                  <a:lnTo>
                    <a:pt x="311768" y="71292"/>
                  </a:lnTo>
                  <a:lnTo>
                    <a:pt x="310154" y="74520"/>
                  </a:lnTo>
                  <a:lnTo>
                    <a:pt x="310154" y="90659"/>
                  </a:lnTo>
                  <a:lnTo>
                    <a:pt x="308540" y="97115"/>
                  </a:lnTo>
                  <a:lnTo>
                    <a:pt x="285945" y="132622"/>
                  </a:lnTo>
                  <a:lnTo>
                    <a:pt x="284331" y="135850"/>
                  </a:lnTo>
                  <a:lnTo>
                    <a:pt x="285945" y="139077"/>
                  </a:lnTo>
                  <a:lnTo>
                    <a:pt x="285945" y="142305"/>
                  </a:lnTo>
                  <a:lnTo>
                    <a:pt x="285945" y="143919"/>
                  </a:lnTo>
                  <a:lnTo>
                    <a:pt x="281104" y="143919"/>
                  </a:lnTo>
                  <a:lnTo>
                    <a:pt x="274648" y="145533"/>
                  </a:lnTo>
                  <a:lnTo>
                    <a:pt x="268192" y="150375"/>
                  </a:lnTo>
                  <a:lnTo>
                    <a:pt x="261736" y="156831"/>
                  </a:lnTo>
                  <a:lnTo>
                    <a:pt x="258509" y="163286"/>
                  </a:lnTo>
                  <a:lnTo>
                    <a:pt x="255281" y="171356"/>
                  </a:lnTo>
                  <a:lnTo>
                    <a:pt x="253667" y="189109"/>
                  </a:lnTo>
                  <a:lnTo>
                    <a:pt x="248825" y="195565"/>
                  </a:lnTo>
                  <a:lnTo>
                    <a:pt x="245597" y="197179"/>
                  </a:lnTo>
                  <a:lnTo>
                    <a:pt x="240755" y="198793"/>
                  </a:lnTo>
                  <a:lnTo>
                    <a:pt x="235913" y="200407"/>
                  </a:lnTo>
                  <a:lnTo>
                    <a:pt x="234300" y="205249"/>
                  </a:lnTo>
                  <a:lnTo>
                    <a:pt x="235913" y="208476"/>
                  </a:lnTo>
                  <a:lnTo>
                    <a:pt x="237527" y="210091"/>
                  </a:lnTo>
                  <a:lnTo>
                    <a:pt x="240755" y="210091"/>
                  </a:lnTo>
                  <a:lnTo>
                    <a:pt x="245597" y="210091"/>
                  </a:lnTo>
                  <a:lnTo>
                    <a:pt x="242369" y="214932"/>
                  </a:lnTo>
                  <a:lnTo>
                    <a:pt x="239141" y="219774"/>
                  </a:lnTo>
                  <a:lnTo>
                    <a:pt x="235913" y="224616"/>
                  </a:lnTo>
                  <a:lnTo>
                    <a:pt x="234300" y="229458"/>
                  </a:lnTo>
                  <a:lnTo>
                    <a:pt x="237527" y="234299"/>
                  </a:lnTo>
                  <a:lnTo>
                    <a:pt x="248825" y="242369"/>
                  </a:lnTo>
                  <a:lnTo>
                    <a:pt x="253667" y="247211"/>
                  </a:lnTo>
                  <a:lnTo>
                    <a:pt x="253667" y="252053"/>
                  </a:lnTo>
                  <a:lnTo>
                    <a:pt x="253667" y="260122"/>
                  </a:lnTo>
                  <a:lnTo>
                    <a:pt x="252053" y="264964"/>
                  </a:lnTo>
                  <a:lnTo>
                    <a:pt x="248825" y="268192"/>
                  </a:lnTo>
                  <a:lnTo>
                    <a:pt x="243983" y="268192"/>
                  </a:lnTo>
                  <a:lnTo>
                    <a:pt x="240755" y="268192"/>
                  </a:lnTo>
                  <a:lnTo>
                    <a:pt x="232686" y="273034"/>
                  </a:lnTo>
                  <a:lnTo>
                    <a:pt x="231072" y="268192"/>
                  </a:lnTo>
                  <a:lnTo>
                    <a:pt x="227844" y="264964"/>
                  </a:lnTo>
                  <a:lnTo>
                    <a:pt x="224616" y="263350"/>
                  </a:lnTo>
                  <a:lnTo>
                    <a:pt x="219774" y="260122"/>
                  </a:lnTo>
                  <a:lnTo>
                    <a:pt x="213318" y="263350"/>
                  </a:lnTo>
                  <a:lnTo>
                    <a:pt x="208477" y="263350"/>
                  </a:lnTo>
                  <a:lnTo>
                    <a:pt x="205249" y="264964"/>
                  </a:lnTo>
                  <a:lnTo>
                    <a:pt x="200407" y="268192"/>
                  </a:lnTo>
                  <a:lnTo>
                    <a:pt x="200407" y="273034"/>
                  </a:lnTo>
                  <a:lnTo>
                    <a:pt x="203635" y="289173"/>
                  </a:lnTo>
                  <a:lnTo>
                    <a:pt x="208477" y="295629"/>
                  </a:lnTo>
                  <a:lnTo>
                    <a:pt x="221388" y="308540"/>
                  </a:lnTo>
                  <a:lnTo>
                    <a:pt x="229458" y="316610"/>
                  </a:lnTo>
                  <a:lnTo>
                    <a:pt x="232686" y="318224"/>
                  </a:lnTo>
                  <a:lnTo>
                    <a:pt x="240755" y="314996"/>
                  </a:lnTo>
                  <a:lnTo>
                    <a:pt x="235913" y="323066"/>
                  </a:lnTo>
                  <a:lnTo>
                    <a:pt x="219774" y="324680"/>
                  </a:lnTo>
                  <a:lnTo>
                    <a:pt x="216546" y="331135"/>
                  </a:lnTo>
                  <a:lnTo>
                    <a:pt x="214932" y="339205"/>
                  </a:lnTo>
                  <a:lnTo>
                    <a:pt x="203635" y="356958"/>
                  </a:lnTo>
                  <a:lnTo>
                    <a:pt x="200407" y="366642"/>
                  </a:lnTo>
                  <a:lnTo>
                    <a:pt x="202021" y="376326"/>
                  </a:lnTo>
                  <a:lnTo>
                    <a:pt x="205249" y="384395"/>
                  </a:lnTo>
                  <a:lnTo>
                    <a:pt x="210091" y="389237"/>
                  </a:lnTo>
                  <a:lnTo>
                    <a:pt x="211704" y="395693"/>
                  </a:lnTo>
                  <a:lnTo>
                    <a:pt x="210091" y="400535"/>
                  </a:lnTo>
                  <a:lnTo>
                    <a:pt x="205249" y="405376"/>
                  </a:lnTo>
                  <a:lnTo>
                    <a:pt x="203635" y="410218"/>
                  </a:lnTo>
                  <a:lnTo>
                    <a:pt x="206863" y="426357"/>
                  </a:lnTo>
                  <a:lnTo>
                    <a:pt x="206863" y="457022"/>
                  </a:lnTo>
                  <a:lnTo>
                    <a:pt x="206863" y="458636"/>
                  </a:lnTo>
                  <a:lnTo>
                    <a:pt x="208477" y="458636"/>
                  </a:lnTo>
                  <a:lnTo>
                    <a:pt x="208477" y="460250"/>
                  </a:lnTo>
                  <a:lnTo>
                    <a:pt x="208477" y="463478"/>
                  </a:lnTo>
                  <a:lnTo>
                    <a:pt x="206863" y="465092"/>
                  </a:lnTo>
                  <a:lnTo>
                    <a:pt x="202021" y="469933"/>
                  </a:lnTo>
                  <a:lnTo>
                    <a:pt x="200407" y="471548"/>
                  </a:lnTo>
                  <a:lnTo>
                    <a:pt x="200407" y="474776"/>
                  </a:lnTo>
                  <a:lnTo>
                    <a:pt x="198793" y="479617"/>
                  </a:lnTo>
                  <a:lnTo>
                    <a:pt x="198793" y="486073"/>
                  </a:lnTo>
                  <a:lnTo>
                    <a:pt x="198793" y="486073"/>
                  </a:lnTo>
                  <a:lnTo>
                    <a:pt x="198793" y="486073"/>
                  </a:lnTo>
                  <a:lnTo>
                    <a:pt x="192337" y="486073"/>
                  </a:lnTo>
                  <a:lnTo>
                    <a:pt x="187495" y="487687"/>
                  </a:lnTo>
                  <a:lnTo>
                    <a:pt x="184268" y="487687"/>
                  </a:lnTo>
                  <a:lnTo>
                    <a:pt x="182654" y="487687"/>
                  </a:lnTo>
                  <a:lnTo>
                    <a:pt x="181040" y="489301"/>
                  </a:lnTo>
                  <a:lnTo>
                    <a:pt x="176198" y="492528"/>
                  </a:lnTo>
                  <a:lnTo>
                    <a:pt x="168128" y="497371"/>
                  </a:lnTo>
                  <a:lnTo>
                    <a:pt x="164900" y="498985"/>
                  </a:lnTo>
                  <a:lnTo>
                    <a:pt x="161673" y="502212"/>
                  </a:lnTo>
                  <a:lnTo>
                    <a:pt x="160059" y="503826"/>
                  </a:lnTo>
                  <a:lnTo>
                    <a:pt x="158445" y="505440"/>
                  </a:lnTo>
                  <a:lnTo>
                    <a:pt x="156831" y="507054"/>
                  </a:lnTo>
                  <a:lnTo>
                    <a:pt x="155217" y="508668"/>
                  </a:lnTo>
                  <a:lnTo>
                    <a:pt x="153603" y="508668"/>
                  </a:lnTo>
                  <a:lnTo>
                    <a:pt x="148761" y="510282"/>
                  </a:lnTo>
                  <a:lnTo>
                    <a:pt x="147147" y="510282"/>
                  </a:lnTo>
                  <a:lnTo>
                    <a:pt x="145533" y="508668"/>
                  </a:lnTo>
                  <a:lnTo>
                    <a:pt x="143919" y="508668"/>
                  </a:lnTo>
                  <a:lnTo>
                    <a:pt x="143919" y="508668"/>
                  </a:lnTo>
                  <a:lnTo>
                    <a:pt x="142305" y="508668"/>
                  </a:lnTo>
                  <a:lnTo>
                    <a:pt x="129394" y="511896"/>
                  </a:lnTo>
                  <a:lnTo>
                    <a:pt x="126166" y="513510"/>
                  </a:lnTo>
                  <a:lnTo>
                    <a:pt x="119710" y="513510"/>
                  </a:lnTo>
                  <a:lnTo>
                    <a:pt x="118096" y="513510"/>
                  </a:lnTo>
                  <a:lnTo>
                    <a:pt x="116482" y="511896"/>
                  </a:lnTo>
                  <a:lnTo>
                    <a:pt x="114869" y="511896"/>
                  </a:lnTo>
                  <a:lnTo>
                    <a:pt x="111641" y="510282"/>
                  </a:lnTo>
                  <a:lnTo>
                    <a:pt x="110027" y="510282"/>
                  </a:lnTo>
                  <a:lnTo>
                    <a:pt x="108413" y="510282"/>
                  </a:lnTo>
                  <a:lnTo>
                    <a:pt x="106799" y="510282"/>
                  </a:lnTo>
                  <a:lnTo>
                    <a:pt x="101957" y="511896"/>
                  </a:lnTo>
                  <a:lnTo>
                    <a:pt x="95501" y="513510"/>
                  </a:lnTo>
                  <a:lnTo>
                    <a:pt x="87432" y="518351"/>
                  </a:lnTo>
                  <a:lnTo>
                    <a:pt x="82590" y="521580"/>
                  </a:lnTo>
                  <a:lnTo>
                    <a:pt x="79362" y="521580"/>
                  </a:lnTo>
                  <a:lnTo>
                    <a:pt x="76134" y="524807"/>
                  </a:lnTo>
                  <a:lnTo>
                    <a:pt x="76134" y="524807"/>
                  </a:lnTo>
                  <a:lnTo>
                    <a:pt x="71292" y="528035"/>
                  </a:lnTo>
                  <a:lnTo>
                    <a:pt x="69678" y="528035"/>
                  </a:lnTo>
                  <a:lnTo>
                    <a:pt x="68064" y="528035"/>
                  </a:lnTo>
                  <a:lnTo>
                    <a:pt x="68064" y="528035"/>
                  </a:lnTo>
                  <a:lnTo>
                    <a:pt x="66451" y="526421"/>
                  </a:lnTo>
                  <a:lnTo>
                    <a:pt x="66451" y="526421"/>
                  </a:lnTo>
                  <a:lnTo>
                    <a:pt x="64837" y="526421"/>
                  </a:lnTo>
                  <a:lnTo>
                    <a:pt x="63223" y="528035"/>
                  </a:lnTo>
                  <a:lnTo>
                    <a:pt x="61609" y="529649"/>
                  </a:lnTo>
                  <a:lnTo>
                    <a:pt x="58381" y="542560"/>
                  </a:lnTo>
                  <a:lnTo>
                    <a:pt x="56767" y="547403"/>
                  </a:lnTo>
                  <a:lnTo>
                    <a:pt x="48697" y="558700"/>
                  </a:lnTo>
                  <a:lnTo>
                    <a:pt x="40628" y="549016"/>
                  </a:lnTo>
                  <a:lnTo>
                    <a:pt x="27716" y="542560"/>
                  </a:lnTo>
                  <a:lnTo>
                    <a:pt x="24488" y="539333"/>
                  </a:lnTo>
                  <a:lnTo>
                    <a:pt x="18033" y="537719"/>
                  </a:lnTo>
                  <a:lnTo>
                    <a:pt x="16419" y="537719"/>
                  </a:lnTo>
                  <a:lnTo>
                    <a:pt x="14805" y="536105"/>
                  </a:lnTo>
                  <a:lnTo>
                    <a:pt x="14805" y="534491"/>
                  </a:lnTo>
                  <a:lnTo>
                    <a:pt x="16419" y="532877"/>
                  </a:lnTo>
                  <a:lnTo>
                    <a:pt x="16419" y="531263"/>
                  </a:lnTo>
                  <a:lnTo>
                    <a:pt x="16419" y="529649"/>
                  </a:lnTo>
                  <a:lnTo>
                    <a:pt x="14805" y="526421"/>
                  </a:lnTo>
                  <a:lnTo>
                    <a:pt x="14805" y="524807"/>
                  </a:lnTo>
                  <a:lnTo>
                    <a:pt x="14805" y="523194"/>
                  </a:lnTo>
                  <a:lnTo>
                    <a:pt x="13191" y="521580"/>
                  </a:lnTo>
                  <a:lnTo>
                    <a:pt x="13191" y="519965"/>
                  </a:lnTo>
                  <a:lnTo>
                    <a:pt x="11577" y="515124"/>
                  </a:lnTo>
                  <a:lnTo>
                    <a:pt x="9963" y="513510"/>
                  </a:lnTo>
                  <a:lnTo>
                    <a:pt x="9963" y="513510"/>
                  </a:lnTo>
                  <a:lnTo>
                    <a:pt x="8349" y="507054"/>
                  </a:lnTo>
                  <a:lnTo>
                    <a:pt x="6735" y="500598"/>
                  </a:lnTo>
                  <a:lnTo>
                    <a:pt x="5121" y="497371"/>
                  </a:lnTo>
                  <a:lnTo>
                    <a:pt x="5121" y="494142"/>
                  </a:lnTo>
                  <a:lnTo>
                    <a:pt x="8349" y="487687"/>
                  </a:lnTo>
                  <a:lnTo>
                    <a:pt x="8349" y="487687"/>
                  </a:lnTo>
                  <a:lnTo>
                    <a:pt x="9963" y="486073"/>
                  </a:lnTo>
                  <a:lnTo>
                    <a:pt x="11577" y="484459"/>
                  </a:lnTo>
                  <a:lnTo>
                    <a:pt x="14805" y="481231"/>
                  </a:lnTo>
                  <a:lnTo>
                    <a:pt x="16419" y="479617"/>
                  </a:lnTo>
                  <a:lnTo>
                    <a:pt x="18033" y="478003"/>
                  </a:lnTo>
                  <a:lnTo>
                    <a:pt x="21260" y="473162"/>
                  </a:lnTo>
                  <a:lnTo>
                    <a:pt x="22874" y="473162"/>
                  </a:lnTo>
                  <a:lnTo>
                    <a:pt x="24488" y="473162"/>
                  </a:lnTo>
                  <a:lnTo>
                    <a:pt x="26102" y="471548"/>
                  </a:lnTo>
                  <a:lnTo>
                    <a:pt x="26102" y="471548"/>
                  </a:lnTo>
                  <a:lnTo>
                    <a:pt x="27716" y="471548"/>
                  </a:lnTo>
                  <a:lnTo>
                    <a:pt x="29330" y="471548"/>
                  </a:lnTo>
                  <a:lnTo>
                    <a:pt x="30944" y="469933"/>
                  </a:lnTo>
                  <a:lnTo>
                    <a:pt x="32558" y="466706"/>
                  </a:lnTo>
                  <a:lnTo>
                    <a:pt x="34172" y="465092"/>
                  </a:lnTo>
                  <a:lnTo>
                    <a:pt x="37400" y="460250"/>
                  </a:lnTo>
                  <a:lnTo>
                    <a:pt x="39014" y="458636"/>
                  </a:lnTo>
                  <a:lnTo>
                    <a:pt x="40628" y="455408"/>
                  </a:lnTo>
                  <a:lnTo>
                    <a:pt x="40628" y="450567"/>
                  </a:lnTo>
                  <a:lnTo>
                    <a:pt x="42242" y="447339"/>
                  </a:lnTo>
                  <a:lnTo>
                    <a:pt x="42242" y="445724"/>
                  </a:lnTo>
                  <a:lnTo>
                    <a:pt x="43855" y="442497"/>
                  </a:lnTo>
                  <a:lnTo>
                    <a:pt x="45469" y="442497"/>
                  </a:lnTo>
                  <a:lnTo>
                    <a:pt x="47083" y="440883"/>
                  </a:lnTo>
                  <a:lnTo>
                    <a:pt x="47083" y="440883"/>
                  </a:lnTo>
                  <a:lnTo>
                    <a:pt x="50311" y="439269"/>
                  </a:lnTo>
                  <a:lnTo>
                    <a:pt x="51925" y="436041"/>
                  </a:lnTo>
                  <a:lnTo>
                    <a:pt x="55153" y="431199"/>
                  </a:lnTo>
                  <a:lnTo>
                    <a:pt x="56767" y="429585"/>
                  </a:lnTo>
                  <a:lnTo>
                    <a:pt x="58381" y="427971"/>
                  </a:lnTo>
                  <a:lnTo>
                    <a:pt x="61609" y="426357"/>
                  </a:lnTo>
                  <a:lnTo>
                    <a:pt x="63223" y="426357"/>
                  </a:lnTo>
                  <a:lnTo>
                    <a:pt x="63223" y="426357"/>
                  </a:lnTo>
                  <a:lnTo>
                    <a:pt x="64837" y="426357"/>
                  </a:lnTo>
                  <a:lnTo>
                    <a:pt x="66451" y="426357"/>
                  </a:lnTo>
                  <a:lnTo>
                    <a:pt x="68064" y="427971"/>
                  </a:lnTo>
                  <a:lnTo>
                    <a:pt x="69678" y="427971"/>
                  </a:lnTo>
                  <a:lnTo>
                    <a:pt x="72906" y="427971"/>
                  </a:lnTo>
                  <a:lnTo>
                    <a:pt x="74520" y="427971"/>
                  </a:lnTo>
                  <a:lnTo>
                    <a:pt x="76134" y="426357"/>
                  </a:lnTo>
                  <a:lnTo>
                    <a:pt x="82590" y="416674"/>
                  </a:lnTo>
                  <a:lnTo>
                    <a:pt x="85818" y="411832"/>
                  </a:lnTo>
                  <a:lnTo>
                    <a:pt x="87432" y="410218"/>
                  </a:lnTo>
                  <a:lnTo>
                    <a:pt x="87432" y="410218"/>
                  </a:lnTo>
                  <a:lnTo>
                    <a:pt x="89046" y="408604"/>
                  </a:lnTo>
                  <a:lnTo>
                    <a:pt x="92273" y="405376"/>
                  </a:lnTo>
                  <a:lnTo>
                    <a:pt x="93887" y="405376"/>
                  </a:lnTo>
                  <a:lnTo>
                    <a:pt x="95501" y="405376"/>
                  </a:lnTo>
                  <a:lnTo>
                    <a:pt x="101957" y="403762"/>
                  </a:lnTo>
                  <a:lnTo>
                    <a:pt x="101957" y="403762"/>
                  </a:lnTo>
                  <a:lnTo>
                    <a:pt x="106799" y="398921"/>
                  </a:lnTo>
                  <a:lnTo>
                    <a:pt x="110027" y="395693"/>
                  </a:lnTo>
                  <a:lnTo>
                    <a:pt x="110027" y="394079"/>
                  </a:lnTo>
                  <a:lnTo>
                    <a:pt x="111641" y="389237"/>
                  </a:lnTo>
                  <a:lnTo>
                    <a:pt x="111641" y="387623"/>
                  </a:lnTo>
                  <a:lnTo>
                    <a:pt x="113255" y="386009"/>
                  </a:lnTo>
                  <a:lnTo>
                    <a:pt x="116482" y="381167"/>
                  </a:lnTo>
                  <a:lnTo>
                    <a:pt x="118096" y="379553"/>
                  </a:lnTo>
                  <a:lnTo>
                    <a:pt x="119710" y="363414"/>
                  </a:lnTo>
                  <a:lnTo>
                    <a:pt x="121324" y="360186"/>
                  </a:lnTo>
                  <a:lnTo>
                    <a:pt x="119710" y="356958"/>
                  </a:lnTo>
                  <a:lnTo>
                    <a:pt x="110027" y="342433"/>
                  </a:lnTo>
                  <a:lnTo>
                    <a:pt x="108413" y="339205"/>
                  </a:lnTo>
                  <a:lnTo>
                    <a:pt x="106799" y="335977"/>
                  </a:lnTo>
                  <a:lnTo>
                    <a:pt x="105185" y="332749"/>
                  </a:lnTo>
                  <a:lnTo>
                    <a:pt x="103571" y="331135"/>
                  </a:lnTo>
                  <a:lnTo>
                    <a:pt x="103571" y="329521"/>
                  </a:lnTo>
                  <a:lnTo>
                    <a:pt x="103571" y="326294"/>
                  </a:lnTo>
                  <a:lnTo>
                    <a:pt x="105185" y="318224"/>
                  </a:lnTo>
                  <a:lnTo>
                    <a:pt x="106799" y="316610"/>
                  </a:lnTo>
                  <a:lnTo>
                    <a:pt x="108413" y="314996"/>
                  </a:lnTo>
                  <a:lnTo>
                    <a:pt x="108413" y="313382"/>
                  </a:lnTo>
                  <a:lnTo>
                    <a:pt x="110027" y="310154"/>
                  </a:lnTo>
                  <a:lnTo>
                    <a:pt x="111641" y="306926"/>
                  </a:lnTo>
                  <a:lnTo>
                    <a:pt x="113255" y="305312"/>
                  </a:lnTo>
                  <a:lnTo>
                    <a:pt x="111641" y="303699"/>
                  </a:lnTo>
                  <a:lnTo>
                    <a:pt x="111641" y="300471"/>
                  </a:lnTo>
                  <a:lnTo>
                    <a:pt x="111641" y="295629"/>
                  </a:lnTo>
                  <a:lnTo>
                    <a:pt x="111641" y="294015"/>
                  </a:lnTo>
                  <a:lnTo>
                    <a:pt x="111641" y="292401"/>
                  </a:lnTo>
                  <a:lnTo>
                    <a:pt x="113255" y="292401"/>
                  </a:lnTo>
                  <a:lnTo>
                    <a:pt x="114869" y="290787"/>
                  </a:lnTo>
                  <a:lnTo>
                    <a:pt x="116482" y="290787"/>
                  </a:lnTo>
                  <a:lnTo>
                    <a:pt x="118096" y="284331"/>
                  </a:lnTo>
                  <a:lnTo>
                    <a:pt x="122938" y="279490"/>
                  </a:lnTo>
                  <a:lnTo>
                    <a:pt x="124552" y="274648"/>
                  </a:lnTo>
                  <a:lnTo>
                    <a:pt x="126166" y="271420"/>
                  </a:lnTo>
                  <a:lnTo>
                    <a:pt x="126166" y="269806"/>
                  </a:lnTo>
                  <a:lnTo>
                    <a:pt x="126166" y="268192"/>
                  </a:lnTo>
                  <a:lnTo>
                    <a:pt x="124552" y="268192"/>
                  </a:lnTo>
                  <a:lnTo>
                    <a:pt x="122938" y="264964"/>
                  </a:lnTo>
                  <a:lnTo>
                    <a:pt x="122938" y="261736"/>
                  </a:lnTo>
                  <a:lnTo>
                    <a:pt x="122938" y="260122"/>
                  </a:lnTo>
                  <a:lnTo>
                    <a:pt x="122938" y="258508"/>
                  </a:lnTo>
                  <a:lnTo>
                    <a:pt x="121324" y="256894"/>
                  </a:lnTo>
                  <a:lnTo>
                    <a:pt x="121324" y="256894"/>
                  </a:lnTo>
                  <a:lnTo>
                    <a:pt x="119710" y="255281"/>
                  </a:lnTo>
                  <a:lnTo>
                    <a:pt x="116482" y="253667"/>
                  </a:lnTo>
                  <a:lnTo>
                    <a:pt x="114869" y="253667"/>
                  </a:lnTo>
                  <a:lnTo>
                    <a:pt x="113255" y="253667"/>
                  </a:lnTo>
                  <a:lnTo>
                    <a:pt x="111641" y="252053"/>
                  </a:lnTo>
                  <a:lnTo>
                    <a:pt x="111641" y="250439"/>
                  </a:lnTo>
                  <a:lnTo>
                    <a:pt x="111641" y="248825"/>
                  </a:lnTo>
                  <a:lnTo>
                    <a:pt x="110027" y="248825"/>
                  </a:lnTo>
                  <a:lnTo>
                    <a:pt x="108413" y="247211"/>
                  </a:lnTo>
                  <a:lnTo>
                    <a:pt x="108413" y="245597"/>
                  </a:lnTo>
                  <a:lnTo>
                    <a:pt x="106799" y="243983"/>
                  </a:lnTo>
                  <a:lnTo>
                    <a:pt x="106799" y="242369"/>
                  </a:lnTo>
                  <a:lnTo>
                    <a:pt x="106799" y="231072"/>
                  </a:lnTo>
                  <a:lnTo>
                    <a:pt x="106799" y="227844"/>
                  </a:lnTo>
                  <a:lnTo>
                    <a:pt x="108413" y="226230"/>
                  </a:lnTo>
                  <a:lnTo>
                    <a:pt x="108413" y="224616"/>
                  </a:lnTo>
                  <a:lnTo>
                    <a:pt x="110027" y="219774"/>
                  </a:lnTo>
                  <a:lnTo>
                    <a:pt x="111641" y="219774"/>
                  </a:lnTo>
                  <a:lnTo>
                    <a:pt x="111641" y="218160"/>
                  </a:lnTo>
                  <a:lnTo>
                    <a:pt x="114869" y="216546"/>
                  </a:lnTo>
                  <a:lnTo>
                    <a:pt x="114869" y="214932"/>
                  </a:lnTo>
                  <a:lnTo>
                    <a:pt x="118096" y="211704"/>
                  </a:lnTo>
                  <a:lnTo>
                    <a:pt x="118096" y="211704"/>
                  </a:lnTo>
                  <a:lnTo>
                    <a:pt x="119710" y="210091"/>
                  </a:lnTo>
                  <a:lnTo>
                    <a:pt x="122938" y="210091"/>
                  </a:lnTo>
                  <a:lnTo>
                    <a:pt x="124552" y="208476"/>
                  </a:lnTo>
                  <a:lnTo>
                    <a:pt x="124552" y="208476"/>
                  </a:lnTo>
                  <a:lnTo>
                    <a:pt x="127780" y="203635"/>
                  </a:lnTo>
                  <a:lnTo>
                    <a:pt x="131008" y="198793"/>
                  </a:lnTo>
                  <a:lnTo>
                    <a:pt x="131008" y="197179"/>
                  </a:lnTo>
                  <a:lnTo>
                    <a:pt x="131008" y="197179"/>
                  </a:lnTo>
                  <a:lnTo>
                    <a:pt x="131008" y="195565"/>
                  </a:lnTo>
                  <a:lnTo>
                    <a:pt x="127780" y="193951"/>
                  </a:lnTo>
                  <a:lnTo>
                    <a:pt x="127780" y="192337"/>
                  </a:lnTo>
                  <a:lnTo>
                    <a:pt x="126166" y="190723"/>
                  </a:lnTo>
                  <a:lnTo>
                    <a:pt x="126166" y="189109"/>
                  </a:lnTo>
                  <a:lnTo>
                    <a:pt x="127780" y="187495"/>
                  </a:lnTo>
                  <a:lnTo>
                    <a:pt x="127780" y="185882"/>
                  </a:lnTo>
                  <a:lnTo>
                    <a:pt x="129394" y="184267"/>
                  </a:lnTo>
                  <a:lnTo>
                    <a:pt x="131008" y="182654"/>
                  </a:lnTo>
                  <a:lnTo>
                    <a:pt x="134236" y="176198"/>
                  </a:lnTo>
                  <a:lnTo>
                    <a:pt x="134236" y="174584"/>
                  </a:lnTo>
                  <a:lnTo>
                    <a:pt x="134236" y="171356"/>
                  </a:lnTo>
                  <a:lnTo>
                    <a:pt x="132622" y="169742"/>
                  </a:lnTo>
                  <a:lnTo>
                    <a:pt x="131008" y="168128"/>
                  </a:lnTo>
                  <a:lnTo>
                    <a:pt x="129394" y="163286"/>
                  </a:lnTo>
                  <a:lnTo>
                    <a:pt x="129394" y="161673"/>
                  </a:lnTo>
                  <a:lnTo>
                    <a:pt x="127780" y="158445"/>
                  </a:lnTo>
                  <a:lnTo>
                    <a:pt x="126166" y="158445"/>
                  </a:lnTo>
                  <a:lnTo>
                    <a:pt x="124552" y="156831"/>
                  </a:lnTo>
                  <a:lnTo>
                    <a:pt x="122938" y="156831"/>
                  </a:lnTo>
                  <a:lnTo>
                    <a:pt x="122938" y="155217"/>
                  </a:lnTo>
                  <a:lnTo>
                    <a:pt x="122938" y="153603"/>
                  </a:lnTo>
                  <a:lnTo>
                    <a:pt x="121324" y="148761"/>
                  </a:lnTo>
                  <a:lnTo>
                    <a:pt x="121324" y="148761"/>
                  </a:lnTo>
                  <a:lnTo>
                    <a:pt x="119710" y="147147"/>
                  </a:lnTo>
                  <a:lnTo>
                    <a:pt x="118096" y="147147"/>
                  </a:lnTo>
                  <a:lnTo>
                    <a:pt x="116482" y="147147"/>
                  </a:lnTo>
                  <a:lnTo>
                    <a:pt x="114869" y="145533"/>
                  </a:lnTo>
                  <a:lnTo>
                    <a:pt x="114869" y="145533"/>
                  </a:lnTo>
                  <a:lnTo>
                    <a:pt x="113255" y="143919"/>
                  </a:lnTo>
                  <a:lnTo>
                    <a:pt x="113255" y="142305"/>
                  </a:lnTo>
                  <a:lnTo>
                    <a:pt x="113255" y="142305"/>
                  </a:lnTo>
                  <a:lnTo>
                    <a:pt x="110027" y="142305"/>
                  </a:lnTo>
                  <a:lnTo>
                    <a:pt x="108413" y="140691"/>
                  </a:lnTo>
                  <a:lnTo>
                    <a:pt x="108413" y="139077"/>
                  </a:lnTo>
                  <a:lnTo>
                    <a:pt x="108413" y="137464"/>
                  </a:lnTo>
                  <a:lnTo>
                    <a:pt x="108413" y="135850"/>
                  </a:lnTo>
                  <a:lnTo>
                    <a:pt x="108413" y="134236"/>
                  </a:lnTo>
                  <a:lnTo>
                    <a:pt x="110027" y="132622"/>
                  </a:lnTo>
                  <a:lnTo>
                    <a:pt x="110027" y="131008"/>
                  </a:lnTo>
                  <a:lnTo>
                    <a:pt x="114869" y="119710"/>
                  </a:lnTo>
                  <a:lnTo>
                    <a:pt x="114869" y="118096"/>
                  </a:lnTo>
                  <a:lnTo>
                    <a:pt x="114869" y="116482"/>
                  </a:lnTo>
                  <a:lnTo>
                    <a:pt x="110027" y="114868"/>
                  </a:lnTo>
                  <a:lnTo>
                    <a:pt x="110027" y="114868"/>
                  </a:lnTo>
                  <a:lnTo>
                    <a:pt x="108413" y="113255"/>
                  </a:lnTo>
                  <a:lnTo>
                    <a:pt x="108413" y="113255"/>
                  </a:lnTo>
                  <a:lnTo>
                    <a:pt x="106799" y="110027"/>
                  </a:lnTo>
                  <a:lnTo>
                    <a:pt x="105185" y="106799"/>
                  </a:lnTo>
                  <a:lnTo>
                    <a:pt x="98729" y="101957"/>
                  </a:lnTo>
                  <a:lnTo>
                    <a:pt x="100343" y="98729"/>
                  </a:lnTo>
                  <a:lnTo>
                    <a:pt x="103571" y="93887"/>
                  </a:lnTo>
                  <a:lnTo>
                    <a:pt x="108413" y="92273"/>
                  </a:lnTo>
                  <a:lnTo>
                    <a:pt x="111641" y="93887"/>
                  </a:lnTo>
                  <a:lnTo>
                    <a:pt x="114869" y="95501"/>
                  </a:lnTo>
                  <a:lnTo>
                    <a:pt x="118096" y="95501"/>
                  </a:lnTo>
                  <a:lnTo>
                    <a:pt x="132622" y="89046"/>
                  </a:lnTo>
                  <a:lnTo>
                    <a:pt x="134236" y="89046"/>
                  </a:lnTo>
                  <a:lnTo>
                    <a:pt x="137464" y="85818"/>
                  </a:lnTo>
                  <a:lnTo>
                    <a:pt x="139078" y="82590"/>
                  </a:lnTo>
                  <a:lnTo>
                    <a:pt x="140691" y="74520"/>
                  </a:lnTo>
                  <a:lnTo>
                    <a:pt x="140691" y="69678"/>
                  </a:lnTo>
                  <a:lnTo>
                    <a:pt x="137464" y="61609"/>
                  </a:lnTo>
                  <a:lnTo>
                    <a:pt x="135850" y="56767"/>
                  </a:lnTo>
                  <a:lnTo>
                    <a:pt x="135850" y="51925"/>
                  </a:lnTo>
                  <a:lnTo>
                    <a:pt x="137464" y="48697"/>
                  </a:lnTo>
                  <a:lnTo>
                    <a:pt x="139078" y="43855"/>
                  </a:lnTo>
                  <a:lnTo>
                    <a:pt x="140691" y="40628"/>
                  </a:lnTo>
                  <a:lnTo>
                    <a:pt x="143919" y="37400"/>
                  </a:lnTo>
                  <a:lnTo>
                    <a:pt x="145533" y="37400"/>
                  </a:lnTo>
                  <a:lnTo>
                    <a:pt x="147147" y="37400"/>
                  </a:lnTo>
                  <a:lnTo>
                    <a:pt x="151989" y="39014"/>
                  </a:lnTo>
                  <a:lnTo>
                    <a:pt x="156831" y="39014"/>
                  </a:lnTo>
                  <a:lnTo>
                    <a:pt x="161673" y="42241"/>
                  </a:lnTo>
                  <a:lnTo>
                    <a:pt x="164900" y="42241"/>
                  </a:lnTo>
                  <a:lnTo>
                    <a:pt x="168128" y="37400"/>
                  </a:lnTo>
                  <a:lnTo>
                    <a:pt x="171356" y="26102"/>
                  </a:lnTo>
                  <a:lnTo>
                    <a:pt x="172970" y="22874"/>
                  </a:lnTo>
                  <a:lnTo>
                    <a:pt x="179426" y="16419"/>
                  </a:lnTo>
                  <a:lnTo>
                    <a:pt x="193951" y="8349"/>
                  </a:lnTo>
                  <a:lnTo>
                    <a:pt x="197179" y="5121"/>
                  </a:lnTo>
                  <a:lnTo>
                    <a:pt x="198793" y="8349"/>
                  </a:lnTo>
                  <a:lnTo>
                    <a:pt x="200407" y="16419"/>
                  </a:lnTo>
                  <a:lnTo>
                    <a:pt x="200407" y="18032"/>
                  </a:lnTo>
                  <a:lnTo>
                    <a:pt x="202021" y="19646"/>
                  </a:lnTo>
                  <a:lnTo>
                    <a:pt x="206863" y="21260"/>
                  </a:lnTo>
                  <a:lnTo>
                    <a:pt x="213318" y="24488"/>
                  </a:lnTo>
                  <a:lnTo>
                    <a:pt x="229458" y="32558"/>
                  </a:lnTo>
                  <a:lnTo>
                    <a:pt x="232686" y="34172"/>
                  </a:lnTo>
                  <a:lnTo>
                    <a:pt x="235913" y="35786"/>
                  </a:lnTo>
                  <a:lnTo>
                    <a:pt x="239141" y="35786"/>
                  </a:lnTo>
                  <a:lnTo>
                    <a:pt x="243983" y="3740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 name="Freeform: Shape 5">
              <a:extLst>
                <a:ext uri="{FF2B5EF4-FFF2-40B4-BE49-F238E27FC236}">
                  <a16:creationId xmlns:a16="http://schemas.microsoft.com/office/drawing/2014/main" id="{DCD36AF0-F6FA-49B7-B96A-29A5D0CF4265}"/>
                </a:ext>
              </a:extLst>
            </p:cNvPr>
            <p:cNvSpPr/>
            <p:nvPr/>
          </p:nvSpPr>
          <p:spPr>
            <a:xfrm>
              <a:off x="8061390" y="4976381"/>
              <a:ext cx="419622" cy="581016"/>
            </a:xfrm>
            <a:custGeom>
              <a:avLst/>
              <a:gdLst>
                <a:gd name="connsiteX0" fmla="*/ 423130 w 419622"/>
                <a:gd name="connsiteY0" fmla="*/ 536105 h 581015"/>
                <a:gd name="connsiteX1" fmla="*/ 421516 w 419622"/>
                <a:gd name="connsiteY1" fmla="*/ 536105 h 581015"/>
                <a:gd name="connsiteX2" fmla="*/ 411832 w 419622"/>
                <a:gd name="connsiteY2" fmla="*/ 537719 h 581015"/>
                <a:gd name="connsiteX3" fmla="*/ 402148 w 419622"/>
                <a:gd name="connsiteY3" fmla="*/ 539333 h 581015"/>
                <a:gd name="connsiteX4" fmla="*/ 398921 w 419622"/>
                <a:gd name="connsiteY4" fmla="*/ 540947 h 581015"/>
                <a:gd name="connsiteX5" fmla="*/ 386009 w 419622"/>
                <a:gd name="connsiteY5" fmla="*/ 547403 h 581015"/>
                <a:gd name="connsiteX6" fmla="*/ 381167 w 419622"/>
                <a:gd name="connsiteY6" fmla="*/ 549017 h 581015"/>
                <a:gd name="connsiteX7" fmla="*/ 368256 w 419622"/>
                <a:gd name="connsiteY7" fmla="*/ 552244 h 581015"/>
                <a:gd name="connsiteX8" fmla="*/ 353731 w 419622"/>
                <a:gd name="connsiteY8" fmla="*/ 558700 h 581015"/>
                <a:gd name="connsiteX9" fmla="*/ 353731 w 419622"/>
                <a:gd name="connsiteY9" fmla="*/ 560314 h 581015"/>
                <a:gd name="connsiteX10" fmla="*/ 352117 w 419622"/>
                <a:gd name="connsiteY10" fmla="*/ 560314 h 581015"/>
                <a:gd name="connsiteX11" fmla="*/ 348889 w 419622"/>
                <a:gd name="connsiteY11" fmla="*/ 565156 h 581015"/>
                <a:gd name="connsiteX12" fmla="*/ 342433 w 419622"/>
                <a:gd name="connsiteY12" fmla="*/ 587751 h 581015"/>
                <a:gd name="connsiteX13" fmla="*/ 334363 w 419622"/>
                <a:gd name="connsiteY13" fmla="*/ 586137 h 581015"/>
                <a:gd name="connsiteX14" fmla="*/ 316610 w 419622"/>
                <a:gd name="connsiteY14" fmla="*/ 581295 h 581015"/>
                <a:gd name="connsiteX15" fmla="*/ 311768 w 419622"/>
                <a:gd name="connsiteY15" fmla="*/ 581295 h 581015"/>
                <a:gd name="connsiteX16" fmla="*/ 310154 w 419622"/>
                <a:gd name="connsiteY16" fmla="*/ 579681 h 581015"/>
                <a:gd name="connsiteX17" fmla="*/ 306926 w 419622"/>
                <a:gd name="connsiteY17" fmla="*/ 574839 h 581015"/>
                <a:gd name="connsiteX18" fmla="*/ 305313 w 419622"/>
                <a:gd name="connsiteY18" fmla="*/ 573226 h 581015"/>
                <a:gd name="connsiteX19" fmla="*/ 300471 w 419622"/>
                <a:gd name="connsiteY19" fmla="*/ 571612 h 581015"/>
                <a:gd name="connsiteX20" fmla="*/ 300471 w 419622"/>
                <a:gd name="connsiteY20" fmla="*/ 569998 h 581015"/>
                <a:gd name="connsiteX21" fmla="*/ 298857 w 419622"/>
                <a:gd name="connsiteY21" fmla="*/ 568383 h 581015"/>
                <a:gd name="connsiteX22" fmla="*/ 298857 w 419622"/>
                <a:gd name="connsiteY22" fmla="*/ 568383 h 581015"/>
                <a:gd name="connsiteX23" fmla="*/ 298857 w 419622"/>
                <a:gd name="connsiteY23" fmla="*/ 566769 h 581015"/>
                <a:gd name="connsiteX24" fmla="*/ 298857 w 419622"/>
                <a:gd name="connsiteY24" fmla="*/ 565156 h 581015"/>
                <a:gd name="connsiteX25" fmla="*/ 298857 w 419622"/>
                <a:gd name="connsiteY25" fmla="*/ 563542 h 581015"/>
                <a:gd name="connsiteX26" fmla="*/ 298857 w 419622"/>
                <a:gd name="connsiteY26" fmla="*/ 561928 h 581015"/>
                <a:gd name="connsiteX27" fmla="*/ 297243 w 419622"/>
                <a:gd name="connsiteY27" fmla="*/ 560314 h 581015"/>
                <a:gd name="connsiteX28" fmla="*/ 297243 w 419622"/>
                <a:gd name="connsiteY28" fmla="*/ 558700 h 581015"/>
                <a:gd name="connsiteX29" fmla="*/ 294015 w 419622"/>
                <a:gd name="connsiteY29" fmla="*/ 555472 h 581015"/>
                <a:gd name="connsiteX30" fmla="*/ 290787 w 419622"/>
                <a:gd name="connsiteY30" fmla="*/ 553858 h 581015"/>
                <a:gd name="connsiteX31" fmla="*/ 284331 w 419622"/>
                <a:gd name="connsiteY31" fmla="*/ 552244 h 581015"/>
                <a:gd name="connsiteX32" fmla="*/ 277876 w 419622"/>
                <a:gd name="connsiteY32" fmla="*/ 549017 h 581015"/>
                <a:gd name="connsiteX33" fmla="*/ 227844 w 419622"/>
                <a:gd name="connsiteY33" fmla="*/ 555472 h 581015"/>
                <a:gd name="connsiteX34" fmla="*/ 226230 w 419622"/>
                <a:gd name="connsiteY34" fmla="*/ 555472 h 581015"/>
                <a:gd name="connsiteX35" fmla="*/ 223002 w 419622"/>
                <a:gd name="connsiteY35" fmla="*/ 557086 h 581015"/>
                <a:gd name="connsiteX36" fmla="*/ 221388 w 419622"/>
                <a:gd name="connsiteY36" fmla="*/ 557086 h 581015"/>
                <a:gd name="connsiteX37" fmla="*/ 219774 w 419622"/>
                <a:gd name="connsiteY37" fmla="*/ 560314 h 581015"/>
                <a:gd name="connsiteX38" fmla="*/ 216546 w 419622"/>
                <a:gd name="connsiteY38" fmla="*/ 561928 h 581015"/>
                <a:gd name="connsiteX39" fmla="*/ 216546 w 419622"/>
                <a:gd name="connsiteY39" fmla="*/ 563542 h 581015"/>
                <a:gd name="connsiteX40" fmla="*/ 213318 w 419622"/>
                <a:gd name="connsiteY40" fmla="*/ 565156 h 581015"/>
                <a:gd name="connsiteX41" fmla="*/ 198793 w 419622"/>
                <a:gd name="connsiteY41" fmla="*/ 566769 h 581015"/>
                <a:gd name="connsiteX42" fmla="*/ 197179 w 419622"/>
                <a:gd name="connsiteY42" fmla="*/ 569998 h 581015"/>
                <a:gd name="connsiteX43" fmla="*/ 193951 w 419622"/>
                <a:gd name="connsiteY43" fmla="*/ 565156 h 581015"/>
                <a:gd name="connsiteX44" fmla="*/ 192337 w 419622"/>
                <a:gd name="connsiteY44" fmla="*/ 553858 h 581015"/>
                <a:gd name="connsiteX45" fmla="*/ 192337 w 419622"/>
                <a:gd name="connsiteY45" fmla="*/ 549017 h 581015"/>
                <a:gd name="connsiteX46" fmla="*/ 192337 w 419622"/>
                <a:gd name="connsiteY46" fmla="*/ 545789 h 581015"/>
                <a:gd name="connsiteX47" fmla="*/ 192337 w 419622"/>
                <a:gd name="connsiteY47" fmla="*/ 544174 h 581015"/>
                <a:gd name="connsiteX48" fmla="*/ 193951 w 419622"/>
                <a:gd name="connsiteY48" fmla="*/ 532877 h 581015"/>
                <a:gd name="connsiteX49" fmla="*/ 197179 w 419622"/>
                <a:gd name="connsiteY49" fmla="*/ 524808 h 581015"/>
                <a:gd name="connsiteX50" fmla="*/ 198793 w 419622"/>
                <a:gd name="connsiteY50" fmla="*/ 523194 h 581015"/>
                <a:gd name="connsiteX51" fmla="*/ 197179 w 419622"/>
                <a:gd name="connsiteY51" fmla="*/ 521580 h 581015"/>
                <a:gd name="connsiteX52" fmla="*/ 197179 w 419622"/>
                <a:gd name="connsiteY52" fmla="*/ 519965 h 581015"/>
                <a:gd name="connsiteX53" fmla="*/ 193951 w 419622"/>
                <a:gd name="connsiteY53" fmla="*/ 516738 h 581015"/>
                <a:gd name="connsiteX54" fmla="*/ 193951 w 419622"/>
                <a:gd name="connsiteY54" fmla="*/ 516738 h 581015"/>
                <a:gd name="connsiteX55" fmla="*/ 192337 w 419622"/>
                <a:gd name="connsiteY55" fmla="*/ 515124 h 581015"/>
                <a:gd name="connsiteX56" fmla="*/ 190723 w 419622"/>
                <a:gd name="connsiteY56" fmla="*/ 515124 h 581015"/>
                <a:gd name="connsiteX57" fmla="*/ 189109 w 419622"/>
                <a:gd name="connsiteY57" fmla="*/ 515124 h 581015"/>
                <a:gd name="connsiteX58" fmla="*/ 182654 w 419622"/>
                <a:gd name="connsiteY58" fmla="*/ 516738 h 581015"/>
                <a:gd name="connsiteX59" fmla="*/ 181040 w 419622"/>
                <a:gd name="connsiteY59" fmla="*/ 516738 h 581015"/>
                <a:gd name="connsiteX60" fmla="*/ 177812 w 419622"/>
                <a:gd name="connsiteY60" fmla="*/ 516738 h 581015"/>
                <a:gd name="connsiteX61" fmla="*/ 169742 w 419622"/>
                <a:gd name="connsiteY61" fmla="*/ 516738 h 581015"/>
                <a:gd name="connsiteX62" fmla="*/ 168128 w 419622"/>
                <a:gd name="connsiteY62" fmla="*/ 516738 h 581015"/>
                <a:gd name="connsiteX63" fmla="*/ 161673 w 419622"/>
                <a:gd name="connsiteY63" fmla="*/ 518351 h 581015"/>
                <a:gd name="connsiteX64" fmla="*/ 158445 w 419622"/>
                <a:gd name="connsiteY64" fmla="*/ 518351 h 581015"/>
                <a:gd name="connsiteX65" fmla="*/ 148761 w 419622"/>
                <a:gd name="connsiteY65" fmla="*/ 518351 h 581015"/>
                <a:gd name="connsiteX66" fmla="*/ 147147 w 419622"/>
                <a:gd name="connsiteY66" fmla="*/ 518351 h 581015"/>
                <a:gd name="connsiteX67" fmla="*/ 145533 w 419622"/>
                <a:gd name="connsiteY67" fmla="*/ 518351 h 581015"/>
                <a:gd name="connsiteX68" fmla="*/ 145533 w 419622"/>
                <a:gd name="connsiteY68" fmla="*/ 519965 h 581015"/>
                <a:gd name="connsiteX69" fmla="*/ 143919 w 419622"/>
                <a:gd name="connsiteY69" fmla="*/ 519965 h 581015"/>
                <a:gd name="connsiteX70" fmla="*/ 143919 w 419622"/>
                <a:gd name="connsiteY70" fmla="*/ 521580 h 581015"/>
                <a:gd name="connsiteX71" fmla="*/ 143919 w 419622"/>
                <a:gd name="connsiteY71" fmla="*/ 523194 h 581015"/>
                <a:gd name="connsiteX72" fmla="*/ 142305 w 419622"/>
                <a:gd name="connsiteY72" fmla="*/ 524808 h 581015"/>
                <a:gd name="connsiteX73" fmla="*/ 142305 w 419622"/>
                <a:gd name="connsiteY73" fmla="*/ 524808 h 581015"/>
                <a:gd name="connsiteX74" fmla="*/ 140691 w 419622"/>
                <a:gd name="connsiteY74" fmla="*/ 526421 h 581015"/>
                <a:gd name="connsiteX75" fmla="*/ 139078 w 419622"/>
                <a:gd name="connsiteY75" fmla="*/ 529649 h 581015"/>
                <a:gd name="connsiteX76" fmla="*/ 137464 w 419622"/>
                <a:gd name="connsiteY76" fmla="*/ 531263 h 581015"/>
                <a:gd name="connsiteX77" fmla="*/ 134236 w 419622"/>
                <a:gd name="connsiteY77" fmla="*/ 534491 h 581015"/>
                <a:gd name="connsiteX78" fmla="*/ 132622 w 419622"/>
                <a:gd name="connsiteY78" fmla="*/ 534491 h 581015"/>
                <a:gd name="connsiteX79" fmla="*/ 131008 w 419622"/>
                <a:gd name="connsiteY79" fmla="*/ 536105 h 581015"/>
                <a:gd name="connsiteX80" fmla="*/ 131008 w 419622"/>
                <a:gd name="connsiteY80" fmla="*/ 536105 h 581015"/>
                <a:gd name="connsiteX81" fmla="*/ 129394 w 419622"/>
                <a:gd name="connsiteY81" fmla="*/ 537719 h 581015"/>
                <a:gd name="connsiteX82" fmla="*/ 129394 w 419622"/>
                <a:gd name="connsiteY82" fmla="*/ 539333 h 581015"/>
                <a:gd name="connsiteX83" fmla="*/ 127780 w 419622"/>
                <a:gd name="connsiteY83" fmla="*/ 542560 h 581015"/>
                <a:gd name="connsiteX84" fmla="*/ 127780 w 419622"/>
                <a:gd name="connsiteY84" fmla="*/ 544174 h 581015"/>
                <a:gd name="connsiteX85" fmla="*/ 126166 w 419622"/>
                <a:gd name="connsiteY85" fmla="*/ 545789 h 581015"/>
                <a:gd name="connsiteX86" fmla="*/ 124552 w 419622"/>
                <a:gd name="connsiteY86" fmla="*/ 545789 h 581015"/>
                <a:gd name="connsiteX87" fmla="*/ 122938 w 419622"/>
                <a:gd name="connsiteY87" fmla="*/ 545789 h 581015"/>
                <a:gd name="connsiteX88" fmla="*/ 122938 w 419622"/>
                <a:gd name="connsiteY88" fmla="*/ 547403 h 581015"/>
                <a:gd name="connsiteX89" fmla="*/ 121324 w 419622"/>
                <a:gd name="connsiteY89" fmla="*/ 547403 h 581015"/>
                <a:gd name="connsiteX90" fmla="*/ 121324 w 419622"/>
                <a:gd name="connsiteY90" fmla="*/ 549017 h 581015"/>
                <a:gd name="connsiteX91" fmla="*/ 119710 w 419622"/>
                <a:gd name="connsiteY91" fmla="*/ 552244 h 581015"/>
                <a:gd name="connsiteX92" fmla="*/ 119710 w 419622"/>
                <a:gd name="connsiteY92" fmla="*/ 553858 h 581015"/>
                <a:gd name="connsiteX93" fmla="*/ 119710 w 419622"/>
                <a:gd name="connsiteY93" fmla="*/ 557086 h 581015"/>
                <a:gd name="connsiteX94" fmla="*/ 118096 w 419622"/>
                <a:gd name="connsiteY94" fmla="*/ 558700 h 581015"/>
                <a:gd name="connsiteX95" fmla="*/ 118096 w 419622"/>
                <a:gd name="connsiteY95" fmla="*/ 558700 h 581015"/>
                <a:gd name="connsiteX96" fmla="*/ 116482 w 419622"/>
                <a:gd name="connsiteY96" fmla="*/ 560314 h 581015"/>
                <a:gd name="connsiteX97" fmla="*/ 108413 w 419622"/>
                <a:gd name="connsiteY97" fmla="*/ 561928 h 581015"/>
                <a:gd name="connsiteX98" fmla="*/ 105185 w 419622"/>
                <a:gd name="connsiteY98" fmla="*/ 561928 h 581015"/>
                <a:gd name="connsiteX99" fmla="*/ 103571 w 419622"/>
                <a:gd name="connsiteY99" fmla="*/ 561928 h 581015"/>
                <a:gd name="connsiteX100" fmla="*/ 101957 w 419622"/>
                <a:gd name="connsiteY100" fmla="*/ 560314 h 581015"/>
                <a:gd name="connsiteX101" fmla="*/ 98729 w 419622"/>
                <a:gd name="connsiteY101" fmla="*/ 557086 h 581015"/>
                <a:gd name="connsiteX102" fmla="*/ 92273 w 419622"/>
                <a:gd name="connsiteY102" fmla="*/ 555472 h 581015"/>
                <a:gd name="connsiteX103" fmla="*/ 90660 w 419622"/>
                <a:gd name="connsiteY103" fmla="*/ 553858 h 581015"/>
                <a:gd name="connsiteX104" fmla="*/ 89046 w 419622"/>
                <a:gd name="connsiteY104" fmla="*/ 553858 h 581015"/>
                <a:gd name="connsiteX105" fmla="*/ 72906 w 419622"/>
                <a:gd name="connsiteY105" fmla="*/ 555472 h 581015"/>
                <a:gd name="connsiteX106" fmla="*/ 69678 w 419622"/>
                <a:gd name="connsiteY106" fmla="*/ 555472 h 581015"/>
                <a:gd name="connsiteX107" fmla="*/ 66451 w 419622"/>
                <a:gd name="connsiteY107" fmla="*/ 553858 h 581015"/>
                <a:gd name="connsiteX108" fmla="*/ 64837 w 419622"/>
                <a:gd name="connsiteY108" fmla="*/ 553858 h 581015"/>
                <a:gd name="connsiteX109" fmla="*/ 64837 w 419622"/>
                <a:gd name="connsiteY109" fmla="*/ 552244 h 581015"/>
                <a:gd name="connsiteX110" fmla="*/ 63223 w 419622"/>
                <a:gd name="connsiteY110" fmla="*/ 550630 h 581015"/>
                <a:gd name="connsiteX111" fmla="*/ 61609 w 419622"/>
                <a:gd name="connsiteY111" fmla="*/ 549017 h 581015"/>
                <a:gd name="connsiteX112" fmla="*/ 59995 w 419622"/>
                <a:gd name="connsiteY112" fmla="*/ 547403 h 581015"/>
                <a:gd name="connsiteX113" fmla="*/ 58381 w 419622"/>
                <a:gd name="connsiteY113" fmla="*/ 545789 h 581015"/>
                <a:gd name="connsiteX114" fmla="*/ 58381 w 419622"/>
                <a:gd name="connsiteY114" fmla="*/ 544174 h 581015"/>
                <a:gd name="connsiteX115" fmla="*/ 56767 w 419622"/>
                <a:gd name="connsiteY115" fmla="*/ 542560 h 581015"/>
                <a:gd name="connsiteX116" fmla="*/ 55153 w 419622"/>
                <a:gd name="connsiteY116" fmla="*/ 539333 h 581015"/>
                <a:gd name="connsiteX117" fmla="*/ 42242 w 419622"/>
                <a:gd name="connsiteY117" fmla="*/ 534491 h 581015"/>
                <a:gd name="connsiteX118" fmla="*/ 37400 w 419622"/>
                <a:gd name="connsiteY118" fmla="*/ 528035 h 581015"/>
                <a:gd name="connsiteX119" fmla="*/ 37400 w 419622"/>
                <a:gd name="connsiteY119" fmla="*/ 528035 h 581015"/>
                <a:gd name="connsiteX120" fmla="*/ 39014 w 419622"/>
                <a:gd name="connsiteY120" fmla="*/ 526421 h 581015"/>
                <a:gd name="connsiteX121" fmla="*/ 39014 w 419622"/>
                <a:gd name="connsiteY121" fmla="*/ 526421 h 581015"/>
                <a:gd name="connsiteX122" fmla="*/ 40628 w 419622"/>
                <a:gd name="connsiteY122" fmla="*/ 524808 h 581015"/>
                <a:gd name="connsiteX123" fmla="*/ 42242 w 419622"/>
                <a:gd name="connsiteY123" fmla="*/ 524808 h 581015"/>
                <a:gd name="connsiteX124" fmla="*/ 42242 w 419622"/>
                <a:gd name="connsiteY124" fmla="*/ 521580 h 581015"/>
                <a:gd name="connsiteX125" fmla="*/ 45469 w 419622"/>
                <a:gd name="connsiteY125" fmla="*/ 516738 h 581015"/>
                <a:gd name="connsiteX126" fmla="*/ 45469 w 419622"/>
                <a:gd name="connsiteY126" fmla="*/ 513510 h 581015"/>
                <a:gd name="connsiteX127" fmla="*/ 45469 w 419622"/>
                <a:gd name="connsiteY127" fmla="*/ 513510 h 581015"/>
                <a:gd name="connsiteX128" fmla="*/ 43855 w 419622"/>
                <a:gd name="connsiteY128" fmla="*/ 511896 h 581015"/>
                <a:gd name="connsiteX129" fmla="*/ 40628 w 419622"/>
                <a:gd name="connsiteY129" fmla="*/ 502212 h 581015"/>
                <a:gd name="connsiteX130" fmla="*/ 40628 w 419622"/>
                <a:gd name="connsiteY130" fmla="*/ 500599 h 581015"/>
                <a:gd name="connsiteX131" fmla="*/ 39014 w 419622"/>
                <a:gd name="connsiteY131" fmla="*/ 498985 h 581015"/>
                <a:gd name="connsiteX132" fmla="*/ 37400 w 419622"/>
                <a:gd name="connsiteY132" fmla="*/ 498985 h 581015"/>
                <a:gd name="connsiteX133" fmla="*/ 35786 w 419622"/>
                <a:gd name="connsiteY133" fmla="*/ 497371 h 581015"/>
                <a:gd name="connsiteX134" fmla="*/ 32558 w 419622"/>
                <a:gd name="connsiteY134" fmla="*/ 494142 h 581015"/>
                <a:gd name="connsiteX135" fmla="*/ 30944 w 419622"/>
                <a:gd name="connsiteY135" fmla="*/ 490915 h 581015"/>
                <a:gd name="connsiteX136" fmla="*/ 24488 w 419622"/>
                <a:gd name="connsiteY136" fmla="*/ 478003 h 581015"/>
                <a:gd name="connsiteX137" fmla="*/ 22874 w 419622"/>
                <a:gd name="connsiteY137" fmla="*/ 474776 h 581015"/>
                <a:gd name="connsiteX138" fmla="*/ 22874 w 419622"/>
                <a:gd name="connsiteY138" fmla="*/ 473162 h 581015"/>
                <a:gd name="connsiteX139" fmla="*/ 26102 w 419622"/>
                <a:gd name="connsiteY139" fmla="*/ 471548 h 581015"/>
                <a:gd name="connsiteX140" fmla="*/ 26102 w 419622"/>
                <a:gd name="connsiteY140" fmla="*/ 469933 h 581015"/>
                <a:gd name="connsiteX141" fmla="*/ 27716 w 419622"/>
                <a:gd name="connsiteY141" fmla="*/ 468320 h 581015"/>
                <a:gd name="connsiteX142" fmla="*/ 27716 w 419622"/>
                <a:gd name="connsiteY142" fmla="*/ 463478 h 581015"/>
                <a:gd name="connsiteX143" fmla="*/ 26102 w 419622"/>
                <a:gd name="connsiteY143" fmla="*/ 458636 h 581015"/>
                <a:gd name="connsiteX144" fmla="*/ 24488 w 419622"/>
                <a:gd name="connsiteY144" fmla="*/ 453794 h 581015"/>
                <a:gd name="connsiteX145" fmla="*/ 26102 w 419622"/>
                <a:gd name="connsiteY145" fmla="*/ 452181 h 581015"/>
                <a:gd name="connsiteX146" fmla="*/ 26102 w 419622"/>
                <a:gd name="connsiteY146" fmla="*/ 450567 h 581015"/>
                <a:gd name="connsiteX147" fmla="*/ 27716 w 419622"/>
                <a:gd name="connsiteY147" fmla="*/ 448953 h 581015"/>
                <a:gd name="connsiteX148" fmla="*/ 27716 w 419622"/>
                <a:gd name="connsiteY148" fmla="*/ 447339 h 581015"/>
                <a:gd name="connsiteX149" fmla="*/ 29330 w 419622"/>
                <a:gd name="connsiteY149" fmla="*/ 444111 h 581015"/>
                <a:gd name="connsiteX150" fmla="*/ 29330 w 419622"/>
                <a:gd name="connsiteY150" fmla="*/ 442497 h 581015"/>
                <a:gd name="connsiteX151" fmla="*/ 29330 w 419622"/>
                <a:gd name="connsiteY151" fmla="*/ 442497 h 581015"/>
                <a:gd name="connsiteX152" fmla="*/ 30944 w 419622"/>
                <a:gd name="connsiteY152" fmla="*/ 440883 h 581015"/>
                <a:gd name="connsiteX153" fmla="*/ 34172 w 419622"/>
                <a:gd name="connsiteY153" fmla="*/ 437655 h 581015"/>
                <a:gd name="connsiteX154" fmla="*/ 34172 w 419622"/>
                <a:gd name="connsiteY154" fmla="*/ 436041 h 581015"/>
                <a:gd name="connsiteX155" fmla="*/ 35786 w 419622"/>
                <a:gd name="connsiteY155" fmla="*/ 410218 h 581015"/>
                <a:gd name="connsiteX156" fmla="*/ 34172 w 419622"/>
                <a:gd name="connsiteY156" fmla="*/ 405376 h 581015"/>
                <a:gd name="connsiteX157" fmla="*/ 34172 w 419622"/>
                <a:gd name="connsiteY157" fmla="*/ 400535 h 581015"/>
                <a:gd name="connsiteX158" fmla="*/ 32558 w 419622"/>
                <a:gd name="connsiteY158" fmla="*/ 398921 h 581015"/>
                <a:gd name="connsiteX159" fmla="*/ 29330 w 419622"/>
                <a:gd name="connsiteY159" fmla="*/ 395693 h 581015"/>
                <a:gd name="connsiteX160" fmla="*/ 21260 w 419622"/>
                <a:gd name="connsiteY160" fmla="*/ 389237 h 581015"/>
                <a:gd name="connsiteX161" fmla="*/ 19646 w 419622"/>
                <a:gd name="connsiteY161" fmla="*/ 389237 h 581015"/>
                <a:gd name="connsiteX162" fmla="*/ 14805 w 419622"/>
                <a:gd name="connsiteY162" fmla="*/ 381167 h 581015"/>
                <a:gd name="connsiteX163" fmla="*/ 8349 w 419622"/>
                <a:gd name="connsiteY163" fmla="*/ 371484 h 581015"/>
                <a:gd name="connsiteX164" fmla="*/ 5121 w 419622"/>
                <a:gd name="connsiteY164" fmla="*/ 366642 h 581015"/>
                <a:gd name="connsiteX165" fmla="*/ 5121 w 419622"/>
                <a:gd name="connsiteY165" fmla="*/ 363414 h 581015"/>
                <a:gd name="connsiteX166" fmla="*/ 6735 w 419622"/>
                <a:gd name="connsiteY166" fmla="*/ 361800 h 581015"/>
                <a:gd name="connsiteX167" fmla="*/ 6735 w 419622"/>
                <a:gd name="connsiteY167" fmla="*/ 360186 h 581015"/>
                <a:gd name="connsiteX168" fmla="*/ 8349 w 419622"/>
                <a:gd name="connsiteY168" fmla="*/ 358572 h 581015"/>
                <a:gd name="connsiteX169" fmla="*/ 11577 w 419622"/>
                <a:gd name="connsiteY169" fmla="*/ 347275 h 581015"/>
                <a:gd name="connsiteX170" fmla="*/ 13191 w 419622"/>
                <a:gd name="connsiteY170" fmla="*/ 344047 h 581015"/>
                <a:gd name="connsiteX171" fmla="*/ 14805 w 419622"/>
                <a:gd name="connsiteY171" fmla="*/ 342433 h 581015"/>
                <a:gd name="connsiteX172" fmla="*/ 18033 w 419622"/>
                <a:gd name="connsiteY172" fmla="*/ 339205 h 581015"/>
                <a:gd name="connsiteX173" fmla="*/ 19646 w 419622"/>
                <a:gd name="connsiteY173" fmla="*/ 337591 h 581015"/>
                <a:gd name="connsiteX174" fmla="*/ 21260 w 419622"/>
                <a:gd name="connsiteY174" fmla="*/ 334363 h 581015"/>
                <a:gd name="connsiteX175" fmla="*/ 22874 w 419622"/>
                <a:gd name="connsiteY175" fmla="*/ 331136 h 581015"/>
                <a:gd name="connsiteX176" fmla="*/ 22874 w 419622"/>
                <a:gd name="connsiteY176" fmla="*/ 327908 h 581015"/>
                <a:gd name="connsiteX177" fmla="*/ 22874 w 419622"/>
                <a:gd name="connsiteY177" fmla="*/ 326294 h 581015"/>
                <a:gd name="connsiteX178" fmla="*/ 22874 w 419622"/>
                <a:gd name="connsiteY178" fmla="*/ 323066 h 581015"/>
                <a:gd name="connsiteX179" fmla="*/ 21260 w 419622"/>
                <a:gd name="connsiteY179" fmla="*/ 308540 h 581015"/>
                <a:gd name="connsiteX180" fmla="*/ 21260 w 419622"/>
                <a:gd name="connsiteY180" fmla="*/ 306927 h 581015"/>
                <a:gd name="connsiteX181" fmla="*/ 22874 w 419622"/>
                <a:gd name="connsiteY181" fmla="*/ 305313 h 581015"/>
                <a:gd name="connsiteX182" fmla="*/ 24488 w 419622"/>
                <a:gd name="connsiteY182" fmla="*/ 305313 h 581015"/>
                <a:gd name="connsiteX183" fmla="*/ 24488 w 419622"/>
                <a:gd name="connsiteY183" fmla="*/ 305313 h 581015"/>
                <a:gd name="connsiteX184" fmla="*/ 26102 w 419622"/>
                <a:gd name="connsiteY184" fmla="*/ 305313 h 581015"/>
                <a:gd name="connsiteX185" fmla="*/ 27716 w 419622"/>
                <a:gd name="connsiteY185" fmla="*/ 306927 h 581015"/>
                <a:gd name="connsiteX186" fmla="*/ 34172 w 419622"/>
                <a:gd name="connsiteY186" fmla="*/ 311768 h 581015"/>
                <a:gd name="connsiteX187" fmla="*/ 35786 w 419622"/>
                <a:gd name="connsiteY187" fmla="*/ 311768 h 581015"/>
                <a:gd name="connsiteX188" fmla="*/ 35786 w 419622"/>
                <a:gd name="connsiteY188" fmla="*/ 313382 h 581015"/>
                <a:gd name="connsiteX189" fmla="*/ 37400 w 419622"/>
                <a:gd name="connsiteY189" fmla="*/ 313382 h 581015"/>
                <a:gd name="connsiteX190" fmla="*/ 39014 w 419622"/>
                <a:gd name="connsiteY190" fmla="*/ 313382 h 581015"/>
                <a:gd name="connsiteX191" fmla="*/ 40628 w 419622"/>
                <a:gd name="connsiteY191" fmla="*/ 313382 h 581015"/>
                <a:gd name="connsiteX192" fmla="*/ 42242 w 419622"/>
                <a:gd name="connsiteY192" fmla="*/ 311768 h 581015"/>
                <a:gd name="connsiteX193" fmla="*/ 45469 w 419622"/>
                <a:gd name="connsiteY193" fmla="*/ 308540 h 581015"/>
                <a:gd name="connsiteX194" fmla="*/ 55153 w 419622"/>
                <a:gd name="connsiteY194" fmla="*/ 303699 h 581015"/>
                <a:gd name="connsiteX195" fmla="*/ 59995 w 419622"/>
                <a:gd name="connsiteY195" fmla="*/ 300471 h 581015"/>
                <a:gd name="connsiteX196" fmla="*/ 66451 w 419622"/>
                <a:gd name="connsiteY196" fmla="*/ 298857 h 581015"/>
                <a:gd name="connsiteX197" fmla="*/ 66451 w 419622"/>
                <a:gd name="connsiteY197" fmla="*/ 298857 h 581015"/>
                <a:gd name="connsiteX198" fmla="*/ 69678 w 419622"/>
                <a:gd name="connsiteY198" fmla="*/ 297243 h 581015"/>
                <a:gd name="connsiteX199" fmla="*/ 76134 w 419622"/>
                <a:gd name="connsiteY199" fmla="*/ 287559 h 581015"/>
                <a:gd name="connsiteX200" fmla="*/ 77748 w 419622"/>
                <a:gd name="connsiteY200" fmla="*/ 287559 h 581015"/>
                <a:gd name="connsiteX201" fmla="*/ 84204 w 419622"/>
                <a:gd name="connsiteY201" fmla="*/ 282718 h 581015"/>
                <a:gd name="connsiteX202" fmla="*/ 84204 w 419622"/>
                <a:gd name="connsiteY202" fmla="*/ 281104 h 581015"/>
                <a:gd name="connsiteX203" fmla="*/ 85818 w 419622"/>
                <a:gd name="connsiteY203" fmla="*/ 279490 h 581015"/>
                <a:gd name="connsiteX204" fmla="*/ 84204 w 419622"/>
                <a:gd name="connsiteY204" fmla="*/ 277876 h 581015"/>
                <a:gd name="connsiteX205" fmla="*/ 84204 w 419622"/>
                <a:gd name="connsiteY205" fmla="*/ 276262 h 581015"/>
                <a:gd name="connsiteX206" fmla="*/ 84204 w 419622"/>
                <a:gd name="connsiteY206" fmla="*/ 274648 h 581015"/>
                <a:gd name="connsiteX207" fmla="*/ 84204 w 419622"/>
                <a:gd name="connsiteY207" fmla="*/ 273034 h 581015"/>
                <a:gd name="connsiteX208" fmla="*/ 84204 w 419622"/>
                <a:gd name="connsiteY208" fmla="*/ 269806 h 581015"/>
                <a:gd name="connsiteX209" fmla="*/ 85818 w 419622"/>
                <a:gd name="connsiteY209" fmla="*/ 268192 h 581015"/>
                <a:gd name="connsiteX210" fmla="*/ 87432 w 419622"/>
                <a:gd name="connsiteY210" fmla="*/ 266578 h 581015"/>
                <a:gd name="connsiteX211" fmla="*/ 89046 w 419622"/>
                <a:gd name="connsiteY211" fmla="*/ 266578 h 581015"/>
                <a:gd name="connsiteX212" fmla="*/ 90660 w 419622"/>
                <a:gd name="connsiteY212" fmla="*/ 264964 h 581015"/>
                <a:gd name="connsiteX213" fmla="*/ 100343 w 419622"/>
                <a:gd name="connsiteY213" fmla="*/ 256895 h 581015"/>
                <a:gd name="connsiteX214" fmla="*/ 100343 w 419622"/>
                <a:gd name="connsiteY214" fmla="*/ 255281 h 581015"/>
                <a:gd name="connsiteX215" fmla="*/ 100343 w 419622"/>
                <a:gd name="connsiteY215" fmla="*/ 253667 h 581015"/>
                <a:gd name="connsiteX216" fmla="*/ 100343 w 419622"/>
                <a:gd name="connsiteY216" fmla="*/ 250439 h 581015"/>
                <a:gd name="connsiteX217" fmla="*/ 101957 w 419622"/>
                <a:gd name="connsiteY217" fmla="*/ 247211 h 581015"/>
                <a:gd name="connsiteX218" fmla="*/ 101957 w 419622"/>
                <a:gd name="connsiteY218" fmla="*/ 245597 h 581015"/>
                <a:gd name="connsiteX219" fmla="*/ 101957 w 419622"/>
                <a:gd name="connsiteY219" fmla="*/ 243983 h 581015"/>
                <a:gd name="connsiteX220" fmla="*/ 110027 w 419622"/>
                <a:gd name="connsiteY220" fmla="*/ 237527 h 581015"/>
                <a:gd name="connsiteX221" fmla="*/ 111641 w 419622"/>
                <a:gd name="connsiteY221" fmla="*/ 234300 h 581015"/>
                <a:gd name="connsiteX222" fmla="*/ 111641 w 419622"/>
                <a:gd name="connsiteY222" fmla="*/ 232686 h 581015"/>
                <a:gd name="connsiteX223" fmla="*/ 113255 w 419622"/>
                <a:gd name="connsiteY223" fmla="*/ 231072 h 581015"/>
                <a:gd name="connsiteX224" fmla="*/ 114869 w 419622"/>
                <a:gd name="connsiteY224" fmla="*/ 224616 h 581015"/>
                <a:gd name="connsiteX225" fmla="*/ 114869 w 419622"/>
                <a:gd name="connsiteY225" fmla="*/ 223002 h 581015"/>
                <a:gd name="connsiteX226" fmla="*/ 113255 w 419622"/>
                <a:gd name="connsiteY226" fmla="*/ 219774 h 581015"/>
                <a:gd name="connsiteX227" fmla="*/ 113255 w 419622"/>
                <a:gd name="connsiteY227" fmla="*/ 216546 h 581015"/>
                <a:gd name="connsiteX228" fmla="*/ 113255 w 419622"/>
                <a:gd name="connsiteY228" fmla="*/ 210091 h 581015"/>
                <a:gd name="connsiteX229" fmla="*/ 113255 w 419622"/>
                <a:gd name="connsiteY229" fmla="*/ 203635 h 581015"/>
                <a:gd name="connsiteX230" fmla="*/ 114869 w 419622"/>
                <a:gd name="connsiteY230" fmla="*/ 202021 h 581015"/>
                <a:gd name="connsiteX231" fmla="*/ 113255 w 419622"/>
                <a:gd name="connsiteY231" fmla="*/ 195565 h 581015"/>
                <a:gd name="connsiteX232" fmla="*/ 113255 w 419622"/>
                <a:gd name="connsiteY232" fmla="*/ 193951 h 581015"/>
                <a:gd name="connsiteX233" fmla="*/ 114869 w 419622"/>
                <a:gd name="connsiteY233" fmla="*/ 189109 h 581015"/>
                <a:gd name="connsiteX234" fmla="*/ 114869 w 419622"/>
                <a:gd name="connsiteY234" fmla="*/ 187495 h 581015"/>
                <a:gd name="connsiteX235" fmla="*/ 116482 w 419622"/>
                <a:gd name="connsiteY235" fmla="*/ 187495 h 581015"/>
                <a:gd name="connsiteX236" fmla="*/ 118096 w 419622"/>
                <a:gd name="connsiteY236" fmla="*/ 187495 h 581015"/>
                <a:gd name="connsiteX237" fmla="*/ 119710 w 419622"/>
                <a:gd name="connsiteY237" fmla="*/ 187495 h 581015"/>
                <a:gd name="connsiteX238" fmla="*/ 121324 w 419622"/>
                <a:gd name="connsiteY238" fmla="*/ 187495 h 581015"/>
                <a:gd name="connsiteX239" fmla="*/ 122938 w 419622"/>
                <a:gd name="connsiteY239" fmla="*/ 187495 h 581015"/>
                <a:gd name="connsiteX240" fmla="*/ 126166 w 419622"/>
                <a:gd name="connsiteY240" fmla="*/ 184268 h 581015"/>
                <a:gd name="connsiteX241" fmla="*/ 135850 w 419622"/>
                <a:gd name="connsiteY241" fmla="*/ 163286 h 581015"/>
                <a:gd name="connsiteX242" fmla="*/ 137464 w 419622"/>
                <a:gd name="connsiteY242" fmla="*/ 161673 h 581015"/>
                <a:gd name="connsiteX243" fmla="*/ 139078 w 419622"/>
                <a:gd name="connsiteY243" fmla="*/ 161673 h 581015"/>
                <a:gd name="connsiteX244" fmla="*/ 142305 w 419622"/>
                <a:gd name="connsiteY244" fmla="*/ 160059 h 581015"/>
                <a:gd name="connsiteX245" fmla="*/ 143919 w 419622"/>
                <a:gd name="connsiteY245" fmla="*/ 160059 h 581015"/>
                <a:gd name="connsiteX246" fmla="*/ 143919 w 419622"/>
                <a:gd name="connsiteY246" fmla="*/ 160059 h 581015"/>
                <a:gd name="connsiteX247" fmla="*/ 145533 w 419622"/>
                <a:gd name="connsiteY247" fmla="*/ 160059 h 581015"/>
                <a:gd name="connsiteX248" fmla="*/ 147147 w 419622"/>
                <a:gd name="connsiteY248" fmla="*/ 161673 h 581015"/>
                <a:gd name="connsiteX249" fmla="*/ 147147 w 419622"/>
                <a:gd name="connsiteY249" fmla="*/ 163286 h 581015"/>
                <a:gd name="connsiteX250" fmla="*/ 147147 w 419622"/>
                <a:gd name="connsiteY250" fmla="*/ 163286 h 581015"/>
                <a:gd name="connsiteX251" fmla="*/ 148761 w 419622"/>
                <a:gd name="connsiteY251" fmla="*/ 164900 h 581015"/>
                <a:gd name="connsiteX252" fmla="*/ 148761 w 419622"/>
                <a:gd name="connsiteY252" fmla="*/ 164900 h 581015"/>
                <a:gd name="connsiteX253" fmla="*/ 150375 w 419622"/>
                <a:gd name="connsiteY253" fmla="*/ 164900 h 581015"/>
                <a:gd name="connsiteX254" fmla="*/ 151989 w 419622"/>
                <a:gd name="connsiteY254" fmla="*/ 164900 h 581015"/>
                <a:gd name="connsiteX255" fmla="*/ 153603 w 419622"/>
                <a:gd name="connsiteY255" fmla="*/ 164900 h 581015"/>
                <a:gd name="connsiteX256" fmla="*/ 155217 w 419622"/>
                <a:gd name="connsiteY256" fmla="*/ 164900 h 581015"/>
                <a:gd name="connsiteX257" fmla="*/ 156831 w 419622"/>
                <a:gd name="connsiteY257" fmla="*/ 161673 h 581015"/>
                <a:gd name="connsiteX258" fmla="*/ 158445 w 419622"/>
                <a:gd name="connsiteY258" fmla="*/ 161673 h 581015"/>
                <a:gd name="connsiteX259" fmla="*/ 160059 w 419622"/>
                <a:gd name="connsiteY259" fmla="*/ 161673 h 581015"/>
                <a:gd name="connsiteX260" fmla="*/ 161673 w 419622"/>
                <a:gd name="connsiteY260" fmla="*/ 161673 h 581015"/>
                <a:gd name="connsiteX261" fmla="*/ 161673 w 419622"/>
                <a:gd name="connsiteY261" fmla="*/ 161673 h 581015"/>
                <a:gd name="connsiteX262" fmla="*/ 163286 w 419622"/>
                <a:gd name="connsiteY262" fmla="*/ 161673 h 581015"/>
                <a:gd name="connsiteX263" fmla="*/ 164900 w 419622"/>
                <a:gd name="connsiteY263" fmla="*/ 161673 h 581015"/>
                <a:gd name="connsiteX264" fmla="*/ 166514 w 419622"/>
                <a:gd name="connsiteY264" fmla="*/ 160059 h 581015"/>
                <a:gd name="connsiteX265" fmla="*/ 169742 w 419622"/>
                <a:gd name="connsiteY265" fmla="*/ 158445 h 581015"/>
                <a:gd name="connsiteX266" fmla="*/ 174584 w 419622"/>
                <a:gd name="connsiteY266" fmla="*/ 156831 h 581015"/>
                <a:gd name="connsiteX267" fmla="*/ 177812 w 419622"/>
                <a:gd name="connsiteY267" fmla="*/ 155217 h 581015"/>
                <a:gd name="connsiteX268" fmla="*/ 177812 w 419622"/>
                <a:gd name="connsiteY268" fmla="*/ 153603 h 581015"/>
                <a:gd name="connsiteX269" fmla="*/ 179426 w 419622"/>
                <a:gd name="connsiteY269" fmla="*/ 153603 h 581015"/>
                <a:gd name="connsiteX270" fmla="*/ 179426 w 419622"/>
                <a:gd name="connsiteY270" fmla="*/ 151989 h 581015"/>
                <a:gd name="connsiteX271" fmla="*/ 177812 w 419622"/>
                <a:gd name="connsiteY271" fmla="*/ 150375 h 581015"/>
                <a:gd name="connsiteX272" fmla="*/ 177812 w 419622"/>
                <a:gd name="connsiteY272" fmla="*/ 148761 h 581015"/>
                <a:gd name="connsiteX273" fmla="*/ 177812 w 419622"/>
                <a:gd name="connsiteY273" fmla="*/ 147147 h 581015"/>
                <a:gd name="connsiteX274" fmla="*/ 176198 w 419622"/>
                <a:gd name="connsiteY274" fmla="*/ 147147 h 581015"/>
                <a:gd name="connsiteX275" fmla="*/ 176198 w 419622"/>
                <a:gd name="connsiteY275" fmla="*/ 145533 h 581015"/>
                <a:gd name="connsiteX276" fmla="*/ 176198 w 419622"/>
                <a:gd name="connsiteY276" fmla="*/ 143919 h 581015"/>
                <a:gd name="connsiteX277" fmla="*/ 177812 w 419622"/>
                <a:gd name="connsiteY277" fmla="*/ 142305 h 581015"/>
                <a:gd name="connsiteX278" fmla="*/ 179426 w 419622"/>
                <a:gd name="connsiteY278" fmla="*/ 142305 h 581015"/>
                <a:gd name="connsiteX279" fmla="*/ 181040 w 419622"/>
                <a:gd name="connsiteY279" fmla="*/ 142305 h 581015"/>
                <a:gd name="connsiteX280" fmla="*/ 184268 w 419622"/>
                <a:gd name="connsiteY280" fmla="*/ 142305 h 581015"/>
                <a:gd name="connsiteX281" fmla="*/ 185882 w 419622"/>
                <a:gd name="connsiteY281" fmla="*/ 140691 h 581015"/>
                <a:gd name="connsiteX282" fmla="*/ 189109 w 419622"/>
                <a:gd name="connsiteY282" fmla="*/ 139077 h 581015"/>
                <a:gd name="connsiteX283" fmla="*/ 190723 w 419622"/>
                <a:gd name="connsiteY283" fmla="*/ 139077 h 581015"/>
                <a:gd name="connsiteX284" fmla="*/ 192337 w 419622"/>
                <a:gd name="connsiteY284" fmla="*/ 137464 h 581015"/>
                <a:gd name="connsiteX285" fmla="*/ 192337 w 419622"/>
                <a:gd name="connsiteY285" fmla="*/ 135850 h 581015"/>
                <a:gd name="connsiteX286" fmla="*/ 192337 w 419622"/>
                <a:gd name="connsiteY286" fmla="*/ 134236 h 581015"/>
                <a:gd name="connsiteX287" fmla="*/ 192337 w 419622"/>
                <a:gd name="connsiteY287" fmla="*/ 132622 h 581015"/>
                <a:gd name="connsiteX288" fmla="*/ 192337 w 419622"/>
                <a:gd name="connsiteY288" fmla="*/ 127780 h 581015"/>
                <a:gd name="connsiteX289" fmla="*/ 195565 w 419622"/>
                <a:gd name="connsiteY289" fmla="*/ 124552 h 581015"/>
                <a:gd name="connsiteX290" fmla="*/ 195565 w 419622"/>
                <a:gd name="connsiteY290" fmla="*/ 121324 h 581015"/>
                <a:gd name="connsiteX291" fmla="*/ 195565 w 419622"/>
                <a:gd name="connsiteY291" fmla="*/ 116482 h 581015"/>
                <a:gd name="connsiteX292" fmla="*/ 197179 w 419622"/>
                <a:gd name="connsiteY292" fmla="*/ 114868 h 581015"/>
                <a:gd name="connsiteX293" fmla="*/ 197179 w 419622"/>
                <a:gd name="connsiteY293" fmla="*/ 110027 h 581015"/>
                <a:gd name="connsiteX294" fmla="*/ 198793 w 419622"/>
                <a:gd name="connsiteY294" fmla="*/ 108413 h 581015"/>
                <a:gd name="connsiteX295" fmla="*/ 198793 w 419622"/>
                <a:gd name="connsiteY295" fmla="*/ 108413 h 581015"/>
                <a:gd name="connsiteX296" fmla="*/ 200407 w 419622"/>
                <a:gd name="connsiteY296" fmla="*/ 108413 h 581015"/>
                <a:gd name="connsiteX297" fmla="*/ 202021 w 419622"/>
                <a:gd name="connsiteY297" fmla="*/ 108413 h 581015"/>
                <a:gd name="connsiteX298" fmla="*/ 203635 w 419622"/>
                <a:gd name="connsiteY298" fmla="*/ 110027 h 581015"/>
                <a:gd name="connsiteX299" fmla="*/ 205249 w 419622"/>
                <a:gd name="connsiteY299" fmla="*/ 111641 h 581015"/>
                <a:gd name="connsiteX300" fmla="*/ 205249 w 419622"/>
                <a:gd name="connsiteY300" fmla="*/ 111641 h 581015"/>
                <a:gd name="connsiteX301" fmla="*/ 208477 w 419622"/>
                <a:gd name="connsiteY301" fmla="*/ 110027 h 581015"/>
                <a:gd name="connsiteX302" fmla="*/ 210090 w 419622"/>
                <a:gd name="connsiteY302" fmla="*/ 110027 h 581015"/>
                <a:gd name="connsiteX303" fmla="*/ 211704 w 419622"/>
                <a:gd name="connsiteY303" fmla="*/ 108413 h 581015"/>
                <a:gd name="connsiteX304" fmla="*/ 211704 w 419622"/>
                <a:gd name="connsiteY304" fmla="*/ 106799 h 581015"/>
                <a:gd name="connsiteX305" fmla="*/ 213318 w 419622"/>
                <a:gd name="connsiteY305" fmla="*/ 103571 h 581015"/>
                <a:gd name="connsiteX306" fmla="*/ 211704 w 419622"/>
                <a:gd name="connsiteY306" fmla="*/ 100343 h 581015"/>
                <a:gd name="connsiteX307" fmla="*/ 211704 w 419622"/>
                <a:gd name="connsiteY307" fmla="*/ 97115 h 581015"/>
                <a:gd name="connsiteX308" fmla="*/ 213318 w 419622"/>
                <a:gd name="connsiteY308" fmla="*/ 92273 h 581015"/>
                <a:gd name="connsiteX309" fmla="*/ 211704 w 419622"/>
                <a:gd name="connsiteY309" fmla="*/ 90659 h 581015"/>
                <a:gd name="connsiteX310" fmla="*/ 211704 w 419622"/>
                <a:gd name="connsiteY310" fmla="*/ 89046 h 581015"/>
                <a:gd name="connsiteX311" fmla="*/ 211704 w 419622"/>
                <a:gd name="connsiteY311" fmla="*/ 87432 h 581015"/>
                <a:gd name="connsiteX312" fmla="*/ 211704 w 419622"/>
                <a:gd name="connsiteY312" fmla="*/ 87432 h 581015"/>
                <a:gd name="connsiteX313" fmla="*/ 210090 w 419622"/>
                <a:gd name="connsiteY313" fmla="*/ 85818 h 581015"/>
                <a:gd name="connsiteX314" fmla="*/ 210090 w 419622"/>
                <a:gd name="connsiteY314" fmla="*/ 84204 h 581015"/>
                <a:gd name="connsiteX315" fmla="*/ 208477 w 419622"/>
                <a:gd name="connsiteY315" fmla="*/ 84204 h 581015"/>
                <a:gd name="connsiteX316" fmla="*/ 206863 w 419622"/>
                <a:gd name="connsiteY316" fmla="*/ 84204 h 581015"/>
                <a:gd name="connsiteX317" fmla="*/ 203635 w 419622"/>
                <a:gd name="connsiteY317" fmla="*/ 84204 h 581015"/>
                <a:gd name="connsiteX318" fmla="*/ 202021 w 419622"/>
                <a:gd name="connsiteY318" fmla="*/ 84204 h 581015"/>
                <a:gd name="connsiteX319" fmla="*/ 200407 w 419622"/>
                <a:gd name="connsiteY319" fmla="*/ 82590 h 581015"/>
                <a:gd name="connsiteX320" fmla="*/ 198793 w 419622"/>
                <a:gd name="connsiteY320" fmla="*/ 82590 h 581015"/>
                <a:gd name="connsiteX321" fmla="*/ 198793 w 419622"/>
                <a:gd name="connsiteY321" fmla="*/ 80976 h 581015"/>
                <a:gd name="connsiteX322" fmla="*/ 197179 w 419622"/>
                <a:gd name="connsiteY322" fmla="*/ 80976 h 581015"/>
                <a:gd name="connsiteX323" fmla="*/ 197179 w 419622"/>
                <a:gd name="connsiteY323" fmla="*/ 76134 h 581015"/>
                <a:gd name="connsiteX324" fmla="*/ 195565 w 419622"/>
                <a:gd name="connsiteY324" fmla="*/ 74520 h 581015"/>
                <a:gd name="connsiteX325" fmla="*/ 195565 w 419622"/>
                <a:gd name="connsiteY325" fmla="*/ 74520 h 581015"/>
                <a:gd name="connsiteX326" fmla="*/ 192337 w 419622"/>
                <a:gd name="connsiteY326" fmla="*/ 72906 h 581015"/>
                <a:gd name="connsiteX327" fmla="*/ 192337 w 419622"/>
                <a:gd name="connsiteY327" fmla="*/ 72906 h 581015"/>
                <a:gd name="connsiteX328" fmla="*/ 190723 w 419622"/>
                <a:gd name="connsiteY328" fmla="*/ 71292 h 581015"/>
                <a:gd name="connsiteX329" fmla="*/ 193951 w 419622"/>
                <a:gd name="connsiteY329" fmla="*/ 63223 h 581015"/>
                <a:gd name="connsiteX330" fmla="*/ 193951 w 419622"/>
                <a:gd name="connsiteY330" fmla="*/ 61609 h 581015"/>
                <a:gd name="connsiteX331" fmla="*/ 195565 w 419622"/>
                <a:gd name="connsiteY331" fmla="*/ 55153 h 581015"/>
                <a:gd name="connsiteX332" fmla="*/ 198793 w 419622"/>
                <a:gd name="connsiteY332" fmla="*/ 48698 h 581015"/>
                <a:gd name="connsiteX333" fmla="*/ 200407 w 419622"/>
                <a:gd name="connsiteY333" fmla="*/ 45469 h 581015"/>
                <a:gd name="connsiteX334" fmla="*/ 200407 w 419622"/>
                <a:gd name="connsiteY334" fmla="*/ 42241 h 581015"/>
                <a:gd name="connsiteX335" fmla="*/ 198793 w 419622"/>
                <a:gd name="connsiteY335" fmla="*/ 29330 h 581015"/>
                <a:gd name="connsiteX336" fmla="*/ 198793 w 419622"/>
                <a:gd name="connsiteY336" fmla="*/ 24489 h 581015"/>
                <a:gd name="connsiteX337" fmla="*/ 198793 w 419622"/>
                <a:gd name="connsiteY337" fmla="*/ 21260 h 581015"/>
                <a:gd name="connsiteX338" fmla="*/ 200407 w 419622"/>
                <a:gd name="connsiteY338" fmla="*/ 19646 h 581015"/>
                <a:gd name="connsiteX339" fmla="*/ 200407 w 419622"/>
                <a:gd name="connsiteY339" fmla="*/ 16419 h 581015"/>
                <a:gd name="connsiteX340" fmla="*/ 206863 w 419622"/>
                <a:gd name="connsiteY340" fmla="*/ 9963 h 581015"/>
                <a:gd name="connsiteX341" fmla="*/ 210090 w 419622"/>
                <a:gd name="connsiteY341" fmla="*/ 11577 h 581015"/>
                <a:gd name="connsiteX342" fmla="*/ 211704 w 419622"/>
                <a:gd name="connsiteY342" fmla="*/ 9963 h 581015"/>
                <a:gd name="connsiteX343" fmla="*/ 216546 w 419622"/>
                <a:gd name="connsiteY343" fmla="*/ 6735 h 581015"/>
                <a:gd name="connsiteX344" fmla="*/ 218160 w 419622"/>
                <a:gd name="connsiteY344" fmla="*/ 5121 h 581015"/>
                <a:gd name="connsiteX345" fmla="*/ 223002 w 419622"/>
                <a:gd name="connsiteY345" fmla="*/ 9963 h 581015"/>
                <a:gd name="connsiteX346" fmla="*/ 237527 w 419622"/>
                <a:gd name="connsiteY346" fmla="*/ 16419 h 581015"/>
                <a:gd name="connsiteX347" fmla="*/ 237527 w 419622"/>
                <a:gd name="connsiteY347" fmla="*/ 19646 h 581015"/>
                <a:gd name="connsiteX348" fmla="*/ 237527 w 419622"/>
                <a:gd name="connsiteY348" fmla="*/ 24489 h 581015"/>
                <a:gd name="connsiteX349" fmla="*/ 240755 w 419622"/>
                <a:gd name="connsiteY349" fmla="*/ 30944 h 581015"/>
                <a:gd name="connsiteX350" fmla="*/ 247211 w 419622"/>
                <a:gd name="connsiteY350" fmla="*/ 42241 h 581015"/>
                <a:gd name="connsiteX351" fmla="*/ 250439 w 419622"/>
                <a:gd name="connsiteY351" fmla="*/ 40628 h 581015"/>
                <a:gd name="connsiteX352" fmla="*/ 250439 w 419622"/>
                <a:gd name="connsiteY352" fmla="*/ 69678 h 581015"/>
                <a:gd name="connsiteX353" fmla="*/ 252053 w 419622"/>
                <a:gd name="connsiteY353" fmla="*/ 76134 h 581015"/>
                <a:gd name="connsiteX354" fmla="*/ 255281 w 419622"/>
                <a:gd name="connsiteY354" fmla="*/ 80976 h 581015"/>
                <a:gd name="connsiteX355" fmla="*/ 258508 w 419622"/>
                <a:gd name="connsiteY355" fmla="*/ 85818 h 581015"/>
                <a:gd name="connsiteX356" fmla="*/ 261736 w 419622"/>
                <a:gd name="connsiteY356" fmla="*/ 90659 h 581015"/>
                <a:gd name="connsiteX357" fmla="*/ 263350 w 419622"/>
                <a:gd name="connsiteY357" fmla="*/ 97115 h 581015"/>
                <a:gd name="connsiteX358" fmla="*/ 263350 w 419622"/>
                <a:gd name="connsiteY358" fmla="*/ 114868 h 581015"/>
                <a:gd name="connsiteX359" fmla="*/ 263350 w 419622"/>
                <a:gd name="connsiteY359" fmla="*/ 118096 h 581015"/>
                <a:gd name="connsiteX360" fmla="*/ 266578 w 419622"/>
                <a:gd name="connsiteY360" fmla="*/ 124552 h 581015"/>
                <a:gd name="connsiteX361" fmla="*/ 268192 w 419622"/>
                <a:gd name="connsiteY361" fmla="*/ 129394 h 581015"/>
                <a:gd name="connsiteX362" fmla="*/ 266578 w 419622"/>
                <a:gd name="connsiteY362" fmla="*/ 129394 h 581015"/>
                <a:gd name="connsiteX363" fmla="*/ 264964 w 419622"/>
                <a:gd name="connsiteY363" fmla="*/ 131008 h 581015"/>
                <a:gd name="connsiteX364" fmla="*/ 263350 w 419622"/>
                <a:gd name="connsiteY364" fmla="*/ 134236 h 581015"/>
                <a:gd name="connsiteX365" fmla="*/ 263350 w 419622"/>
                <a:gd name="connsiteY365" fmla="*/ 137464 h 581015"/>
                <a:gd name="connsiteX366" fmla="*/ 263350 w 419622"/>
                <a:gd name="connsiteY366" fmla="*/ 147147 h 581015"/>
                <a:gd name="connsiteX367" fmla="*/ 266578 w 419622"/>
                <a:gd name="connsiteY367" fmla="*/ 176198 h 581015"/>
                <a:gd name="connsiteX368" fmla="*/ 264964 w 419622"/>
                <a:gd name="connsiteY368" fmla="*/ 182654 h 581015"/>
                <a:gd name="connsiteX369" fmla="*/ 269806 w 419622"/>
                <a:gd name="connsiteY369" fmla="*/ 193951 h 581015"/>
                <a:gd name="connsiteX370" fmla="*/ 277876 w 419622"/>
                <a:gd name="connsiteY370" fmla="*/ 268192 h 581015"/>
                <a:gd name="connsiteX371" fmla="*/ 281104 w 419622"/>
                <a:gd name="connsiteY371" fmla="*/ 281104 h 581015"/>
                <a:gd name="connsiteX372" fmla="*/ 287559 w 419622"/>
                <a:gd name="connsiteY372" fmla="*/ 290787 h 581015"/>
                <a:gd name="connsiteX373" fmla="*/ 308540 w 419622"/>
                <a:gd name="connsiteY373" fmla="*/ 303699 h 581015"/>
                <a:gd name="connsiteX374" fmla="*/ 311768 w 419622"/>
                <a:gd name="connsiteY374" fmla="*/ 308540 h 581015"/>
                <a:gd name="connsiteX375" fmla="*/ 313382 w 419622"/>
                <a:gd name="connsiteY375" fmla="*/ 316610 h 581015"/>
                <a:gd name="connsiteX376" fmla="*/ 321452 w 419622"/>
                <a:gd name="connsiteY376" fmla="*/ 332749 h 581015"/>
                <a:gd name="connsiteX377" fmla="*/ 327908 w 419622"/>
                <a:gd name="connsiteY377" fmla="*/ 340819 h 581015"/>
                <a:gd name="connsiteX378" fmla="*/ 331135 w 419622"/>
                <a:gd name="connsiteY378" fmla="*/ 348889 h 581015"/>
                <a:gd name="connsiteX379" fmla="*/ 332749 w 419622"/>
                <a:gd name="connsiteY379" fmla="*/ 352117 h 581015"/>
                <a:gd name="connsiteX380" fmla="*/ 335977 w 419622"/>
                <a:gd name="connsiteY380" fmla="*/ 353731 h 581015"/>
                <a:gd name="connsiteX381" fmla="*/ 344047 w 419622"/>
                <a:gd name="connsiteY381" fmla="*/ 358572 h 581015"/>
                <a:gd name="connsiteX382" fmla="*/ 345661 w 419622"/>
                <a:gd name="connsiteY382" fmla="*/ 358572 h 581015"/>
                <a:gd name="connsiteX383" fmla="*/ 347275 w 419622"/>
                <a:gd name="connsiteY383" fmla="*/ 363414 h 581015"/>
                <a:gd name="connsiteX384" fmla="*/ 352117 w 419622"/>
                <a:gd name="connsiteY384" fmla="*/ 365028 h 581015"/>
                <a:gd name="connsiteX385" fmla="*/ 358572 w 419622"/>
                <a:gd name="connsiteY385" fmla="*/ 363414 h 581015"/>
                <a:gd name="connsiteX386" fmla="*/ 363414 w 419622"/>
                <a:gd name="connsiteY386" fmla="*/ 360186 h 581015"/>
                <a:gd name="connsiteX387" fmla="*/ 360186 w 419622"/>
                <a:gd name="connsiteY387" fmla="*/ 348889 h 581015"/>
                <a:gd name="connsiteX388" fmla="*/ 360186 w 419622"/>
                <a:gd name="connsiteY388" fmla="*/ 334363 h 581015"/>
                <a:gd name="connsiteX389" fmla="*/ 355344 w 419622"/>
                <a:gd name="connsiteY389" fmla="*/ 319838 h 581015"/>
                <a:gd name="connsiteX390" fmla="*/ 342433 w 419622"/>
                <a:gd name="connsiteY390" fmla="*/ 314996 h 581015"/>
                <a:gd name="connsiteX391" fmla="*/ 350503 w 419622"/>
                <a:gd name="connsiteY391" fmla="*/ 311768 h 581015"/>
                <a:gd name="connsiteX392" fmla="*/ 361800 w 419622"/>
                <a:gd name="connsiteY392" fmla="*/ 319838 h 581015"/>
                <a:gd name="connsiteX393" fmla="*/ 371484 w 419622"/>
                <a:gd name="connsiteY393" fmla="*/ 332749 h 581015"/>
                <a:gd name="connsiteX394" fmla="*/ 376326 w 419622"/>
                <a:gd name="connsiteY394" fmla="*/ 340819 h 581015"/>
                <a:gd name="connsiteX395" fmla="*/ 395693 w 419622"/>
                <a:gd name="connsiteY395" fmla="*/ 390851 h 581015"/>
                <a:gd name="connsiteX396" fmla="*/ 408604 w 419622"/>
                <a:gd name="connsiteY396" fmla="*/ 466706 h 581015"/>
                <a:gd name="connsiteX397" fmla="*/ 423130 w 419622"/>
                <a:gd name="connsiteY397" fmla="*/ 536105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419622" h="581015">
                  <a:moveTo>
                    <a:pt x="423130" y="536105"/>
                  </a:moveTo>
                  <a:lnTo>
                    <a:pt x="421516" y="536105"/>
                  </a:lnTo>
                  <a:lnTo>
                    <a:pt x="411832" y="537719"/>
                  </a:lnTo>
                  <a:lnTo>
                    <a:pt x="402148" y="539333"/>
                  </a:lnTo>
                  <a:lnTo>
                    <a:pt x="398921" y="540947"/>
                  </a:lnTo>
                  <a:lnTo>
                    <a:pt x="386009" y="547403"/>
                  </a:lnTo>
                  <a:lnTo>
                    <a:pt x="381167" y="549017"/>
                  </a:lnTo>
                  <a:lnTo>
                    <a:pt x="368256" y="552244"/>
                  </a:lnTo>
                  <a:lnTo>
                    <a:pt x="353731" y="558700"/>
                  </a:lnTo>
                  <a:lnTo>
                    <a:pt x="353731" y="560314"/>
                  </a:lnTo>
                  <a:lnTo>
                    <a:pt x="352117" y="560314"/>
                  </a:lnTo>
                  <a:lnTo>
                    <a:pt x="348889" y="565156"/>
                  </a:lnTo>
                  <a:lnTo>
                    <a:pt x="342433" y="587751"/>
                  </a:lnTo>
                  <a:lnTo>
                    <a:pt x="334363" y="586137"/>
                  </a:lnTo>
                  <a:lnTo>
                    <a:pt x="316610" y="581295"/>
                  </a:lnTo>
                  <a:lnTo>
                    <a:pt x="311768" y="581295"/>
                  </a:lnTo>
                  <a:lnTo>
                    <a:pt x="310154" y="579681"/>
                  </a:lnTo>
                  <a:lnTo>
                    <a:pt x="306926" y="574839"/>
                  </a:lnTo>
                  <a:lnTo>
                    <a:pt x="305313" y="573226"/>
                  </a:lnTo>
                  <a:lnTo>
                    <a:pt x="300471" y="571612"/>
                  </a:lnTo>
                  <a:lnTo>
                    <a:pt x="300471" y="569998"/>
                  </a:lnTo>
                  <a:lnTo>
                    <a:pt x="298857" y="568383"/>
                  </a:lnTo>
                  <a:lnTo>
                    <a:pt x="298857" y="568383"/>
                  </a:lnTo>
                  <a:lnTo>
                    <a:pt x="298857" y="566769"/>
                  </a:lnTo>
                  <a:lnTo>
                    <a:pt x="298857" y="565156"/>
                  </a:lnTo>
                  <a:lnTo>
                    <a:pt x="298857" y="563542"/>
                  </a:lnTo>
                  <a:lnTo>
                    <a:pt x="298857" y="561928"/>
                  </a:lnTo>
                  <a:lnTo>
                    <a:pt x="297243" y="560314"/>
                  </a:lnTo>
                  <a:lnTo>
                    <a:pt x="297243" y="558700"/>
                  </a:lnTo>
                  <a:lnTo>
                    <a:pt x="294015" y="555472"/>
                  </a:lnTo>
                  <a:lnTo>
                    <a:pt x="290787" y="553858"/>
                  </a:lnTo>
                  <a:lnTo>
                    <a:pt x="284331" y="552244"/>
                  </a:lnTo>
                  <a:lnTo>
                    <a:pt x="277876" y="549017"/>
                  </a:lnTo>
                  <a:lnTo>
                    <a:pt x="227844" y="555472"/>
                  </a:lnTo>
                  <a:lnTo>
                    <a:pt x="226230" y="555472"/>
                  </a:lnTo>
                  <a:lnTo>
                    <a:pt x="223002" y="557086"/>
                  </a:lnTo>
                  <a:lnTo>
                    <a:pt x="221388" y="557086"/>
                  </a:lnTo>
                  <a:lnTo>
                    <a:pt x="219774" y="560314"/>
                  </a:lnTo>
                  <a:lnTo>
                    <a:pt x="216546" y="561928"/>
                  </a:lnTo>
                  <a:lnTo>
                    <a:pt x="216546" y="563542"/>
                  </a:lnTo>
                  <a:lnTo>
                    <a:pt x="213318" y="565156"/>
                  </a:lnTo>
                  <a:lnTo>
                    <a:pt x="198793" y="566769"/>
                  </a:lnTo>
                  <a:lnTo>
                    <a:pt x="197179" y="569998"/>
                  </a:lnTo>
                  <a:lnTo>
                    <a:pt x="193951" y="565156"/>
                  </a:lnTo>
                  <a:lnTo>
                    <a:pt x="192337" y="553858"/>
                  </a:lnTo>
                  <a:lnTo>
                    <a:pt x="192337" y="549017"/>
                  </a:lnTo>
                  <a:lnTo>
                    <a:pt x="192337" y="545789"/>
                  </a:lnTo>
                  <a:lnTo>
                    <a:pt x="192337" y="544174"/>
                  </a:lnTo>
                  <a:lnTo>
                    <a:pt x="193951" y="532877"/>
                  </a:lnTo>
                  <a:lnTo>
                    <a:pt x="197179" y="524808"/>
                  </a:lnTo>
                  <a:lnTo>
                    <a:pt x="198793" y="523194"/>
                  </a:lnTo>
                  <a:lnTo>
                    <a:pt x="197179" y="521580"/>
                  </a:lnTo>
                  <a:lnTo>
                    <a:pt x="197179" y="519965"/>
                  </a:lnTo>
                  <a:lnTo>
                    <a:pt x="193951" y="516738"/>
                  </a:lnTo>
                  <a:lnTo>
                    <a:pt x="193951" y="516738"/>
                  </a:lnTo>
                  <a:lnTo>
                    <a:pt x="192337" y="515124"/>
                  </a:lnTo>
                  <a:lnTo>
                    <a:pt x="190723" y="515124"/>
                  </a:lnTo>
                  <a:lnTo>
                    <a:pt x="189109" y="515124"/>
                  </a:lnTo>
                  <a:lnTo>
                    <a:pt x="182654" y="516738"/>
                  </a:lnTo>
                  <a:lnTo>
                    <a:pt x="181040" y="516738"/>
                  </a:lnTo>
                  <a:lnTo>
                    <a:pt x="177812" y="516738"/>
                  </a:lnTo>
                  <a:lnTo>
                    <a:pt x="169742" y="516738"/>
                  </a:lnTo>
                  <a:lnTo>
                    <a:pt x="168128" y="516738"/>
                  </a:lnTo>
                  <a:lnTo>
                    <a:pt x="161673" y="518351"/>
                  </a:lnTo>
                  <a:lnTo>
                    <a:pt x="158445" y="518351"/>
                  </a:lnTo>
                  <a:lnTo>
                    <a:pt x="148761" y="518351"/>
                  </a:lnTo>
                  <a:lnTo>
                    <a:pt x="147147" y="518351"/>
                  </a:lnTo>
                  <a:lnTo>
                    <a:pt x="145533" y="518351"/>
                  </a:lnTo>
                  <a:lnTo>
                    <a:pt x="145533" y="519965"/>
                  </a:lnTo>
                  <a:lnTo>
                    <a:pt x="143919" y="519965"/>
                  </a:lnTo>
                  <a:lnTo>
                    <a:pt x="143919" y="521580"/>
                  </a:lnTo>
                  <a:lnTo>
                    <a:pt x="143919" y="523194"/>
                  </a:lnTo>
                  <a:lnTo>
                    <a:pt x="142305" y="524808"/>
                  </a:lnTo>
                  <a:lnTo>
                    <a:pt x="142305" y="524808"/>
                  </a:lnTo>
                  <a:lnTo>
                    <a:pt x="140691" y="526421"/>
                  </a:lnTo>
                  <a:lnTo>
                    <a:pt x="139078" y="529649"/>
                  </a:lnTo>
                  <a:lnTo>
                    <a:pt x="137464" y="531263"/>
                  </a:lnTo>
                  <a:lnTo>
                    <a:pt x="134236" y="534491"/>
                  </a:lnTo>
                  <a:lnTo>
                    <a:pt x="132622" y="534491"/>
                  </a:lnTo>
                  <a:lnTo>
                    <a:pt x="131008" y="536105"/>
                  </a:lnTo>
                  <a:lnTo>
                    <a:pt x="131008" y="536105"/>
                  </a:lnTo>
                  <a:lnTo>
                    <a:pt x="129394" y="537719"/>
                  </a:lnTo>
                  <a:lnTo>
                    <a:pt x="129394" y="539333"/>
                  </a:lnTo>
                  <a:lnTo>
                    <a:pt x="127780" y="542560"/>
                  </a:lnTo>
                  <a:lnTo>
                    <a:pt x="127780" y="544174"/>
                  </a:lnTo>
                  <a:lnTo>
                    <a:pt x="126166" y="545789"/>
                  </a:lnTo>
                  <a:lnTo>
                    <a:pt x="124552" y="545789"/>
                  </a:lnTo>
                  <a:lnTo>
                    <a:pt x="122938" y="545789"/>
                  </a:lnTo>
                  <a:lnTo>
                    <a:pt x="122938" y="547403"/>
                  </a:lnTo>
                  <a:lnTo>
                    <a:pt x="121324" y="547403"/>
                  </a:lnTo>
                  <a:lnTo>
                    <a:pt x="121324" y="549017"/>
                  </a:lnTo>
                  <a:lnTo>
                    <a:pt x="119710" y="552244"/>
                  </a:lnTo>
                  <a:lnTo>
                    <a:pt x="119710" y="553858"/>
                  </a:lnTo>
                  <a:lnTo>
                    <a:pt x="119710" y="557086"/>
                  </a:lnTo>
                  <a:lnTo>
                    <a:pt x="118096" y="558700"/>
                  </a:lnTo>
                  <a:lnTo>
                    <a:pt x="118096" y="558700"/>
                  </a:lnTo>
                  <a:lnTo>
                    <a:pt x="116482" y="560314"/>
                  </a:lnTo>
                  <a:lnTo>
                    <a:pt x="108413" y="561928"/>
                  </a:lnTo>
                  <a:lnTo>
                    <a:pt x="105185" y="561928"/>
                  </a:lnTo>
                  <a:lnTo>
                    <a:pt x="103571" y="561928"/>
                  </a:lnTo>
                  <a:lnTo>
                    <a:pt x="101957" y="560314"/>
                  </a:lnTo>
                  <a:lnTo>
                    <a:pt x="98729" y="557086"/>
                  </a:lnTo>
                  <a:lnTo>
                    <a:pt x="92273" y="555472"/>
                  </a:lnTo>
                  <a:lnTo>
                    <a:pt x="90660" y="553858"/>
                  </a:lnTo>
                  <a:lnTo>
                    <a:pt x="89046" y="553858"/>
                  </a:lnTo>
                  <a:lnTo>
                    <a:pt x="72906" y="555472"/>
                  </a:lnTo>
                  <a:lnTo>
                    <a:pt x="69678" y="555472"/>
                  </a:lnTo>
                  <a:lnTo>
                    <a:pt x="66451" y="553858"/>
                  </a:lnTo>
                  <a:lnTo>
                    <a:pt x="64837" y="553858"/>
                  </a:lnTo>
                  <a:lnTo>
                    <a:pt x="64837" y="552244"/>
                  </a:lnTo>
                  <a:lnTo>
                    <a:pt x="63223" y="550630"/>
                  </a:lnTo>
                  <a:lnTo>
                    <a:pt x="61609" y="549017"/>
                  </a:lnTo>
                  <a:lnTo>
                    <a:pt x="59995" y="547403"/>
                  </a:lnTo>
                  <a:lnTo>
                    <a:pt x="58381" y="545789"/>
                  </a:lnTo>
                  <a:lnTo>
                    <a:pt x="58381" y="544174"/>
                  </a:lnTo>
                  <a:lnTo>
                    <a:pt x="56767" y="542560"/>
                  </a:lnTo>
                  <a:lnTo>
                    <a:pt x="55153" y="539333"/>
                  </a:lnTo>
                  <a:lnTo>
                    <a:pt x="42242" y="534491"/>
                  </a:lnTo>
                  <a:lnTo>
                    <a:pt x="37400" y="528035"/>
                  </a:lnTo>
                  <a:lnTo>
                    <a:pt x="37400" y="528035"/>
                  </a:lnTo>
                  <a:lnTo>
                    <a:pt x="39014" y="526421"/>
                  </a:lnTo>
                  <a:lnTo>
                    <a:pt x="39014" y="526421"/>
                  </a:lnTo>
                  <a:lnTo>
                    <a:pt x="40628" y="524808"/>
                  </a:lnTo>
                  <a:lnTo>
                    <a:pt x="42242" y="524808"/>
                  </a:lnTo>
                  <a:lnTo>
                    <a:pt x="42242" y="521580"/>
                  </a:lnTo>
                  <a:lnTo>
                    <a:pt x="45469" y="516738"/>
                  </a:lnTo>
                  <a:lnTo>
                    <a:pt x="45469" y="513510"/>
                  </a:lnTo>
                  <a:lnTo>
                    <a:pt x="45469" y="513510"/>
                  </a:lnTo>
                  <a:lnTo>
                    <a:pt x="43855" y="511896"/>
                  </a:lnTo>
                  <a:lnTo>
                    <a:pt x="40628" y="502212"/>
                  </a:lnTo>
                  <a:lnTo>
                    <a:pt x="40628" y="500599"/>
                  </a:lnTo>
                  <a:lnTo>
                    <a:pt x="39014" y="498985"/>
                  </a:lnTo>
                  <a:lnTo>
                    <a:pt x="37400" y="498985"/>
                  </a:lnTo>
                  <a:lnTo>
                    <a:pt x="35786" y="497371"/>
                  </a:lnTo>
                  <a:lnTo>
                    <a:pt x="32558" y="494142"/>
                  </a:lnTo>
                  <a:lnTo>
                    <a:pt x="30944" y="490915"/>
                  </a:lnTo>
                  <a:lnTo>
                    <a:pt x="24488" y="478003"/>
                  </a:lnTo>
                  <a:lnTo>
                    <a:pt x="22874" y="474776"/>
                  </a:lnTo>
                  <a:lnTo>
                    <a:pt x="22874" y="473162"/>
                  </a:lnTo>
                  <a:lnTo>
                    <a:pt x="26102" y="471548"/>
                  </a:lnTo>
                  <a:lnTo>
                    <a:pt x="26102" y="469933"/>
                  </a:lnTo>
                  <a:lnTo>
                    <a:pt x="27716" y="468320"/>
                  </a:lnTo>
                  <a:lnTo>
                    <a:pt x="27716" y="463478"/>
                  </a:lnTo>
                  <a:lnTo>
                    <a:pt x="26102" y="458636"/>
                  </a:lnTo>
                  <a:lnTo>
                    <a:pt x="24488" y="453794"/>
                  </a:lnTo>
                  <a:lnTo>
                    <a:pt x="26102" y="452181"/>
                  </a:lnTo>
                  <a:lnTo>
                    <a:pt x="26102" y="450567"/>
                  </a:lnTo>
                  <a:lnTo>
                    <a:pt x="27716" y="448953"/>
                  </a:lnTo>
                  <a:lnTo>
                    <a:pt x="27716" y="447339"/>
                  </a:lnTo>
                  <a:lnTo>
                    <a:pt x="29330" y="444111"/>
                  </a:lnTo>
                  <a:lnTo>
                    <a:pt x="29330" y="442497"/>
                  </a:lnTo>
                  <a:lnTo>
                    <a:pt x="29330" y="442497"/>
                  </a:lnTo>
                  <a:lnTo>
                    <a:pt x="30944" y="440883"/>
                  </a:lnTo>
                  <a:lnTo>
                    <a:pt x="34172" y="437655"/>
                  </a:lnTo>
                  <a:lnTo>
                    <a:pt x="34172" y="436041"/>
                  </a:lnTo>
                  <a:lnTo>
                    <a:pt x="35786" y="410218"/>
                  </a:lnTo>
                  <a:lnTo>
                    <a:pt x="34172" y="405376"/>
                  </a:lnTo>
                  <a:lnTo>
                    <a:pt x="34172" y="400535"/>
                  </a:lnTo>
                  <a:lnTo>
                    <a:pt x="32558" y="398921"/>
                  </a:lnTo>
                  <a:lnTo>
                    <a:pt x="29330" y="395693"/>
                  </a:lnTo>
                  <a:lnTo>
                    <a:pt x="21260" y="389237"/>
                  </a:lnTo>
                  <a:lnTo>
                    <a:pt x="19646" y="389237"/>
                  </a:lnTo>
                  <a:lnTo>
                    <a:pt x="14805" y="381167"/>
                  </a:lnTo>
                  <a:lnTo>
                    <a:pt x="8349" y="371484"/>
                  </a:lnTo>
                  <a:lnTo>
                    <a:pt x="5121" y="366642"/>
                  </a:lnTo>
                  <a:lnTo>
                    <a:pt x="5121" y="363414"/>
                  </a:lnTo>
                  <a:lnTo>
                    <a:pt x="6735" y="361800"/>
                  </a:lnTo>
                  <a:lnTo>
                    <a:pt x="6735" y="360186"/>
                  </a:lnTo>
                  <a:lnTo>
                    <a:pt x="8349" y="358572"/>
                  </a:lnTo>
                  <a:lnTo>
                    <a:pt x="11577" y="347275"/>
                  </a:lnTo>
                  <a:lnTo>
                    <a:pt x="13191" y="344047"/>
                  </a:lnTo>
                  <a:lnTo>
                    <a:pt x="14805" y="342433"/>
                  </a:lnTo>
                  <a:lnTo>
                    <a:pt x="18033" y="339205"/>
                  </a:lnTo>
                  <a:lnTo>
                    <a:pt x="19646" y="337591"/>
                  </a:lnTo>
                  <a:lnTo>
                    <a:pt x="21260" y="334363"/>
                  </a:lnTo>
                  <a:lnTo>
                    <a:pt x="22874" y="331136"/>
                  </a:lnTo>
                  <a:lnTo>
                    <a:pt x="22874" y="327908"/>
                  </a:lnTo>
                  <a:lnTo>
                    <a:pt x="22874" y="326294"/>
                  </a:lnTo>
                  <a:lnTo>
                    <a:pt x="22874" y="323066"/>
                  </a:lnTo>
                  <a:lnTo>
                    <a:pt x="21260" y="308540"/>
                  </a:lnTo>
                  <a:lnTo>
                    <a:pt x="21260" y="306927"/>
                  </a:lnTo>
                  <a:lnTo>
                    <a:pt x="22874" y="305313"/>
                  </a:lnTo>
                  <a:lnTo>
                    <a:pt x="24488" y="305313"/>
                  </a:lnTo>
                  <a:lnTo>
                    <a:pt x="24488" y="305313"/>
                  </a:lnTo>
                  <a:lnTo>
                    <a:pt x="26102" y="305313"/>
                  </a:lnTo>
                  <a:lnTo>
                    <a:pt x="27716" y="306927"/>
                  </a:lnTo>
                  <a:lnTo>
                    <a:pt x="34172" y="311768"/>
                  </a:lnTo>
                  <a:lnTo>
                    <a:pt x="35786" y="311768"/>
                  </a:lnTo>
                  <a:lnTo>
                    <a:pt x="35786" y="313382"/>
                  </a:lnTo>
                  <a:lnTo>
                    <a:pt x="37400" y="313382"/>
                  </a:lnTo>
                  <a:lnTo>
                    <a:pt x="39014" y="313382"/>
                  </a:lnTo>
                  <a:lnTo>
                    <a:pt x="40628" y="313382"/>
                  </a:lnTo>
                  <a:lnTo>
                    <a:pt x="42242" y="311768"/>
                  </a:lnTo>
                  <a:lnTo>
                    <a:pt x="45469" y="308540"/>
                  </a:lnTo>
                  <a:lnTo>
                    <a:pt x="55153" y="303699"/>
                  </a:lnTo>
                  <a:lnTo>
                    <a:pt x="59995" y="300471"/>
                  </a:lnTo>
                  <a:lnTo>
                    <a:pt x="66451" y="298857"/>
                  </a:lnTo>
                  <a:lnTo>
                    <a:pt x="66451" y="298857"/>
                  </a:lnTo>
                  <a:lnTo>
                    <a:pt x="69678" y="297243"/>
                  </a:lnTo>
                  <a:lnTo>
                    <a:pt x="76134" y="287559"/>
                  </a:lnTo>
                  <a:lnTo>
                    <a:pt x="77748" y="287559"/>
                  </a:lnTo>
                  <a:lnTo>
                    <a:pt x="84204" y="282718"/>
                  </a:lnTo>
                  <a:lnTo>
                    <a:pt x="84204" y="281104"/>
                  </a:lnTo>
                  <a:lnTo>
                    <a:pt x="85818" y="279490"/>
                  </a:lnTo>
                  <a:lnTo>
                    <a:pt x="84204" y="277876"/>
                  </a:lnTo>
                  <a:lnTo>
                    <a:pt x="84204" y="276262"/>
                  </a:lnTo>
                  <a:lnTo>
                    <a:pt x="84204" y="274648"/>
                  </a:lnTo>
                  <a:lnTo>
                    <a:pt x="84204" y="273034"/>
                  </a:lnTo>
                  <a:lnTo>
                    <a:pt x="84204" y="269806"/>
                  </a:lnTo>
                  <a:lnTo>
                    <a:pt x="85818" y="268192"/>
                  </a:lnTo>
                  <a:lnTo>
                    <a:pt x="87432" y="266578"/>
                  </a:lnTo>
                  <a:lnTo>
                    <a:pt x="89046" y="266578"/>
                  </a:lnTo>
                  <a:lnTo>
                    <a:pt x="90660" y="264964"/>
                  </a:lnTo>
                  <a:lnTo>
                    <a:pt x="100343" y="256895"/>
                  </a:lnTo>
                  <a:lnTo>
                    <a:pt x="100343" y="255281"/>
                  </a:lnTo>
                  <a:lnTo>
                    <a:pt x="100343" y="253667"/>
                  </a:lnTo>
                  <a:lnTo>
                    <a:pt x="100343" y="250439"/>
                  </a:lnTo>
                  <a:lnTo>
                    <a:pt x="101957" y="247211"/>
                  </a:lnTo>
                  <a:lnTo>
                    <a:pt x="101957" y="245597"/>
                  </a:lnTo>
                  <a:lnTo>
                    <a:pt x="101957" y="243983"/>
                  </a:lnTo>
                  <a:lnTo>
                    <a:pt x="110027" y="237527"/>
                  </a:lnTo>
                  <a:lnTo>
                    <a:pt x="111641" y="234300"/>
                  </a:lnTo>
                  <a:lnTo>
                    <a:pt x="111641" y="232686"/>
                  </a:lnTo>
                  <a:lnTo>
                    <a:pt x="113255" y="231072"/>
                  </a:lnTo>
                  <a:lnTo>
                    <a:pt x="114869" y="224616"/>
                  </a:lnTo>
                  <a:lnTo>
                    <a:pt x="114869" y="223002"/>
                  </a:lnTo>
                  <a:lnTo>
                    <a:pt x="113255" y="219774"/>
                  </a:lnTo>
                  <a:lnTo>
                    <a:pt x="113255" y="216546"/>
                  </a:lnTo>
                  <a:lnTo>
                    <a:pt x="113255" y="210091"/>
                  </a:lnTo>
                  <a:lnTo>
                    <a:pt x="113255" y="203635"/>
                  </a:lnTo>
                  <a:lnTo>
                    <a:pt x="114869" y="202021"/>
                  </a:lnTo>
                  <a:lnTo>
                    <a:pt x="113255" y="195565"/>
                  </a:lnTo>
                  <a:lnTo>
                    <a:pt x="113255" y="193951"/>
                  </a:lnTo>
                  <a:lnTo>
                    <a:pt x="114869" y="189109"/>
                  </a:lnTo>
                  <a:lnTo>
                    <a:pt x="114869" y="187495"/>
                  </a:lnTo>
                  <a:lnTo>
                    <a:pt x="116482" y="187495"/>
                  </a:lnTo>
                  <a:lnTo>
                    <a:pt x="118096" y="187495"/>
                  </a:lnTo>
                  <a:lnTo>
                    <a:pt x="119710" y="187495"/>
                  </a:lnTo>
                  <a:lnTo>
                    <a:pt x="121324" y="187495"/>
                  </a:lnTo>
                  <a:lnTo>
                    <a:pt x="122938" y="187495"/>
                  </a:lnTo>
                  <a:lnTo>
                    <a:pt x="126166" y="184268"/>
                  </a:lnTo>
                  <a:lnTo>
                    <a:pt x="135850" y="163286"/>
                  </a:lnTo>
                  <a:lnTo>
                    <a:pt x="137464" y="161673"/>
                  </a:lnTo>
                  <a:lnTo>
                    <a:pt x="139078" y="161673"/>
                  </a:lnTo>
                  <a:lnTo>
                    <a:pt x="142305" y="160059"/>
                  </a:lnTo>
                  <a:lnTo>
                    <a:pt x="143919" y="160059"/>
                  </a:lnTo>
                  <a:lnTo>
                    <a:pt x="143919" y="160059"/>
                  </a:lnTo>
                  <a:lnTo>
                    <a:pt x="145533" y="160059"/>
                  </a:lnTo>
                  <a:lnTo>
                    <a:pt x="147147" y="161673"/>
                  </a:lnTo>
                  <a:lnTo>
                    <a:pt x="147147" y="163286"/>
                  </a:lnTo>
                  <a:lnTo>
                    <a:pt x="147147" y="163286"/>
                  </a:lnTo>
                  <a:lnTo>
                    <a:pt x="148761" y="164900"/>
                  </a:lnTo>
                  <a:lnTo>
                    <a:pt x="148761" y="164900"/>
                  </a:lnTo>
                  <a:lnTo>
                    <a:pt x="150375" y="164900"/>
                  </a:lnTo>
                  <a:lnTo>
                    <a:pt x="151989" y="164900"/>
                  </a:lnTo>
                  <a:lnTo>
                    <a:pt x="153603" y="164900"/>
                  </a:lnTo>
                  <a:lnTo>
                    <a:pt x="155217" y="164900"/>
                  </a:lnTo>
                  <a:lnTo>
                    <a:pt x="156831" y="161673"/>
                  </a:lnTo>
                  <a:lnTo>
                    <a:pt x="158445" y="161673"/>
                  </a:lnTo>
                  <a:lnTo>
                    <a:pt x="160059" y="161673"/>
                  </a:lnTo>
                  <a:lnTo>
                    <a:pt x="161673" y="161673"/>
                  </a:lnTo>
                  <a:lnTo>
                    <a:pt x="161673" y="161673"/>
                  </a:lnTo>
                  <a:lnTo>
                    <a:pt x="163286" y="161673"/>
                  </a:lnTo>
                  <a:lnTo>
                    <a:pt x="164900" y="161673"/>
                  </a:lnTo>
                  <a:lnTo>
                    <a:pt x="166514" y="160059"/>
                  </a:lnTo>
                  <a:lnTo>
                    <a:pt x="169742" y="158445"/>
                  </a:lnTo>
                  <a:lnTo>
                    <a:pt x="174584" y="156831"/>
                  </a:lnTo>
                  <a:lnTo>
                    <a:pt x="177812" y="155217"/>
                  </a:lnTo>
                  <a:lnTo>
                    <a:pt x="177812" y="153603"/>
                  </a:lnTo>
                  <a:lnTo>
                    <a:pt x="179426" y="153603"/>
                  </a:lnTo>
                  <a:lnTo>
                    <a:pt x="179426" y="151989"/>
                  </a:lnTo>
                  <a:lnTo>
                    <a:pt x="177812" y="150375"/>
                  </a:lnTo>
                  <a:lnTo>
                    <a:pt x="177812" y="148761"/>
                  </a:lnTo>
                  <a:lnTo>
                    <a:pt x="177812" y="147147"/>
                  </a:lnTo>
                  <a:lnTo>
                    <a:pt x="176198" y="147147"/>
                  </a:lnTo>
                  <a:lnTo>
                    <a:pt x="176198" y="145533"/>
                  </a:lnTo>
                  <a:lnTo>
                    <a:pt x="176198" y="143919"/>
                  </a:lnTo>
                  <a:lnTo>
                    <a:pt x="177812" y="142305"/>
                  </a:lnTo>
                  <a:lnTo>
                    <a:pt x="179426" y="142305"/>
                  </a:lnTo>
                  <a:lnTo>
                    <a:pt x="181040" y="142305"/>
                  </a:lnTo>
                  <a:lnTo>
                    <a:pt x="184268" y="142305"/>
                  </a:lnTo>
                  <a:lnTo>
                    <a:pt x="185882" y="140691"/>
                  </a:lnTo>
                  <a:lnTo>
                    <a:pt x="189109" y="139077"/>
                  </a:lnTo>
                  <a:lnTo>
                    <a:pt x="190723" y="139077"/>
                  </a:lnTo>
                  <a:lnTo>
                    <a:pt x="192337" y="137464"/>
                  </a:lnTo>
                  <a:lnTo>
                    <a:pt x="192337" y="135850"/>
                  </a:lnTo>
                  <a:lnTo>
                    <a:pt x="192337" y="134236"/>
                  </a:lnTo>
                  <a:lnTo>
                    <a:pt x="192337" y="132622"/>
                  </a:lnTo>
                  <a:lnTo>
                    <a:pt x="192337" y="127780"/>
                  </a:lnTo>
                  <a:lnTo>
                    <a:pt x="195565" y="124552"/>
                  </a:lnTo>
                  <a:lnTo>
                    <a:pt x="195565" y="121324"/>
                  </a:lnTo>
                  <a:lnTo>
                    <a:pt x="195565" y="116482"/>
                  </a:lnTo>
                  <a:lnTo>
                    <a:pt x="197179" y="114868"/>
                  </a:lnTo>
                  <a:lnTo>
                    <a:pt x="197179" y="110027"/>
                  </a:lnTo>
                  <a:lnTo>
                    <a:pt x="198793" y="108413"/>
                  </a:lnTo>
                  <a:lnTo>
                    <a:pt x="198793" y="108413"/>
                  </a:lnTo>
                  <a:lnTo>
                    <a:pt x="200407" y="108413"/>
                  </a:lnTo>
                  <a:lnTo>
                    <a:pt x="202021" y="108413"/>
                  </a:lnTo>
                  <a:lnTo>
                    <a:pt x="203635" y="110027"/>
                  </a:lnTo>
                  <a:lnTo>
                    <a:pt x="205249" y="111641"/>
                  </a:lnTo>
                  <a:lnTo>
                    <a:pt x="205249" y="111641"/>
                  </a:lnTo>
                  <a:lnTo>
                    <a:pt x="208477" y="110027"/>
                  </a:lnTo>
                  <a:lnTo>
                    <a:pt x="210090" y="110027"/>
                  </a:lnTo>
                  <a:lnTo>
                    <a:pt x="211704" y="108413"/>
                  </a:lnTo>
                  <a:lnTo>
                    <a:pt x="211704" y="106799"/>
                  </a:lnTo>
                  <a:lnTo>
                    <a:pt x="213318" y="103571"/>
                  </a:lnTo>
                  <a:lnTo>
                    <a:pt x="211704" y="100343"/>
                  </a:lnTo>
                  <a:lnTo>
                    <a:pt x="211704" y="97115"/>
                  </a:lnTo>
                  <a:lnTo>
                    <a:pt x="213318" y="92273"/>
                  </a:lnTo>
                  <a:lnTo>
                    <a:pt x="211704" y="90659"/>
                  </a:lnTo>
                  <a:lnTo>
                    <a:pt x="211704" y="89046"/>
                  </a:lnTo>
                  <a:lnTo>
                    <a:pt x="211704" y="87432"/>
                  </a:lnTo>
                  <a:lnTo>
                    <a:pt x="211704" y="87432"/>
                  </a:lnTo>
                  <a:lnTo>
                    <a:pt x="210090" y="85818"/>
                  </a:lnTo>
                  <a:lnTo>
                    <a:pt x="210090" y="84204"/>
                  </a:lnTo>
                  <a:lnTo>
                    <a:pt x="208477" y="84204"/>
                  </a:lnTo>
                  <a:lnTo>
                    <a:pt x="206863" y="84204"/>
                  </a:lnTo>
                  <a:lnTo>
                    <a:pt x="203635" y="84204"/>
                  </a:lnTo>
                  <a:lnTo>
                    <a:pt x="202021" y="84204"/>
                  </a:lnTo>
                  <a:lnTo>
                    <a:pt x="200407" y="82590"/>
                  </a:lnTo>
                  <a:lnTo>
                    <a:pt x="198793" y="82590"/>
                  </a:lnTo>
                  <a:lnTo>
                    <a:pt x="198793" y="80976"/>
                  </a:lnTo>
                  <a:lnTo>
                    <a:pt x="197179" y="80976"/>
                  </a:lnTo>
                  <a:lnTo>
                    <a:pt x="197179" y="76134"/>
                  </a:lnTo>
                  <a:lnTo>
                    <a:pt x="195565" y="74520"/>
                  </a:lnTo>
                  <a:lnTo>
                    <a:pt x="195565" y="74520"/>
                  </a:lnTo>
                  <a:lnTo>
                    <a:pt x="192337" y="72906"/>
                  </a:lnTo>
                  <a:lnTo>
                    <a:pt x="192337" y="72906"/>
                  </a:lnTo>
                  <a:lnTo>
                    <a:pt x="190723" y="71292"/>
                  </a:lnTo>
                  <a:lnTo>
                    <a:pt x="193951" y="63223"/>
                  </a:lnTo>
                  <a:lnTo>
                    <a:pt x="193951" y="61609"/>
                  </a:lnTo>
                  <a:lnTo>
                    <a:pt x="195565" y="55153"/>
                  </a:lnTo>
                  <a:lnTo>
                    <a:pt x="198793" y="48698"/>
                  </a:lnTo>
                  <a:lnTo>
                    <a:pt x="200407" y="45469"/>
                  </a:lnTo>
                  <a:lnTo>
                    <a:pt x="200407" y="42241"/>
                  </a:lnTo>
                  <a:lnTo>
                    <a:pt x="198793" y="29330"/>
                  </a:lnTo>
                  <a:lnTo>
                    <a:pt x="198793" y="24489"/>
                  </a:lnTo>
                  <a:lnTo>
                    <a:pt x="198793" y="21260"/>
                  </a:lnTo>
                  <a:lnTo>
                    <a:pt x="200407" y="19646"/>
                  </a:lnTo>
                  <a:lnTo>
                    <a:pt x="200407" y="16419"/>
                  </a:lnTo>
                  <a:lnTo>
                    <a:pt x="206863" y="9963"/>
                  </a:lnTo>
                  <a:lnTo>
                    <a:pt x="210090" y="11577"/>
                  </a:lnTo>
                  <a:lnTo>
                    <a:pt x="211704" y="9963"/>
                  </a:lnTo>
                  <a:lnTo>
                    <a:pt x="216546" y="6735"/>
                  </a:lnTo>
                  <a:lnTo>
                    <a:pt x="218160" y="5121"/>
                  </a:lnTo>
                  <a:lnTo>
                    <a:pt x="223002" y="9963"/>
                  </a:lnTo>
                  <a:lnTo>
                    <a:pt x="237527" y="16419"/>
                  </a:lnTo>
                  <a:lnTo>
                    <a:pt x="237527" y="19646"/>
                  </a:lnTo>
                  <a:lnTo>
                    <a:pt x="237527" y="24489"/>
                  </a:lnTo>
                  <a:lnTo>
                    <a:pt x="240755" y="30944"/>
                  </a:lnTo>
                  <a:lnTo>
                    <a:pt x="247211" y="42241"/>
                  </a:lnTo>
                  <a:lnTo>
                    <a:pt x="250439" y="40628"/>
                  </a:lnTo>
                  <a:lnTo>
                    <a:pt x="250439" y="69678"/>
                  </a:lnTo>
                  <a:lnTo>
                    <a:pt x="252053" y="76134"/>
                  </a:lnTo>
                  <a:lnTo>
                    <a:pt x="255281" y="80976"/>
                  </a:lnTo>
                  <a:lnTo>
                    <a:pt x="258508" y="85818"/>
                  </a:lnTo>
                  <a:lnTo>
                    <a:pt x="261736" y="90659"/>
                  </a:lnTo>
                  <a:lnTo>
                    <a:pt x="263350" y="97115"/>
                  </a:lnTo>
                  <a:lnTo>
                    <a:pt x="263350" y="114868"/>
                  </a:lnTo>
                  <a:lnTo>
                    <a:pt x="263350" y="118096"/>
                  </a:lnTo>
                  <a:lnTo>
                    <a:pt x="266578" y="124552"/>
                  </a:lnTo>
                  <a:lnTo>
                    <a:pt x="268192" y="129394"/>
                  </a:lnTo>
                  <a:lnTo>
                    <a:pt x="266578" y="129394"/>
                  </a:lnTo>
                  <a:lnTo>
                    <a:pt x="264964" y="131008"/>
                  </a:lnTo>
                  <a:lnTo>
                    <a:pt x="263350" y="134236"/>
                  </a:lnTo>
                  <a:lnTo>
                    <a:pt x="263350" y="137464"/>
                  </a:lnTo>
                  <a:lnTo>
                    <a:pt x="263350" y="147147"/>
                  </a:lnTo>
                  <a:lnTo>
                    <a:pt x="266578" y="176198"/>
                  </a:lnTo>
                  <a:lnTo>
                    <a:pt x="264964" y="182654"/>
                  </a:lnTo>
                  <a:lnTo>
                    <a:pt x="269806" y="193951"/>
                  </a:lnTo>
                  <a:lnTo>
                    <a:pt x="277876" y="268192"/>
                  </a:lnTo>
                  <a:lnTo>
                    <a:pt x="281104" y="281104"/>
                  </a:lnTo>
                  <a:lnTo>
                    <a:pt x="287559" y="290787"/>
                  </a:lnTo>
                  <a:lnTo>
                    <a:pt x="308540" y="303699"/>
                  </a:lnTo>
                  <a:lnTo>
                    <a:pt x="311768" y="308540"/>
                  </a:lnTo>
                  <a:lnTo>
                    <a:pt x="313382" y="316610"/>
                  </a:lnTo>
                  <a:lnTo>
                    <a:pt x="321452" y="332749"/>
                  </a:lnTo>
                  <a:lnTo>
                    <a:pt x="327908" y="340819"/>
                  </a:lnTo>
                  <a:lnTo>
                    <a:pt x="331135" y="348889"/>
                  </a:lnTo>
                  <a:lnTo>
                    <a:pt x="332749" y="352117"/>
                  </a:lnTo>
                  <a:lnTo>
                    <a:pt x="335977" y="353731"/>
                  </a:lnTo>
                  <a:lnTo>
                    <a:pt x="344047" y="358572"/>
                  </a:lnTo>
                  <a:lnTo>
                    <a:pt x="345661" y="358572"/>
                  </a:lnTo>
                  <a:lnTo>
                    <a:pt x="347275" y="363414"/>
                  </a:lnTo>
                  <a:lnTo>
                    <a:pt x="352117" y="365028"/>
                  </a:lnTo>
                  <a:lnTo>
                    <a:pt x="358572" y="363414"/>
                  </a:lnTo>
                  <a:lnTo>
                    <a:pt x="363414" y="360186"/>
                  </a:lnTo>
                  <a:lnTo>
                    <a:pt x="360186" y="348889"/>
                  </a:lnTo>
                  <a:lnTo>
                    <a:pt x="360186" y="334363"/>
                  </a:lnTo>
                  <a:lnTo>
                    <a:pt x="355344" y="319838"/>
                  </a:lnTo>
                  <a:lnTo>
                    <a:pt x="342433" y="314996"/>
                  </a:lnTo>
                  <a:lnTo>
                    <a:pt x="350503" y="311768"/>
                  </a:lnTo>
                  <a:lnTo>
                    <a:pt x="361800" y="319838"/>
                  </a:lnTo>
                  <a:lnTo>
                    <a:pt x="371484" y="332749"/>
                  </a:lnTo>
                  <a:lnTo>
                    <a:pt x="376326" y="340819"/>
                  </a:lnTo>
                  <a:lnTo>
                    <a:pt x="395693" y="390851"/>
                  </a:lnTo>
                  <a:lnTo>
                    <a:pt x="408604" y="466706"/>
                  </a:lnTo>
                  <a:lnTo>
                    <a:pt x="423130" y="536105"/>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 name="Freeform: Shape 6">
              <a:extLst>
                <a:ext uri="{FF2B5EF4-FFF2-40B4-BE49-F238E27FC236}">
                  <a16:creationId xmlns:a16="http://schemas.microsoft.com/office/drawing/2014/main" id="{F7BA242D-3F7E-4D1A-9CC1-D85E09EF7884}"/>
                </a:ext>
              </a:extLst>
            </p:cNvPr>
            <p:cNvSpPr/>
            <p:nvPr/>
          </p:nvSpPr>
          <p:spPr>
            <a:xfrm>
              <a:off x="7688571" y="5410529"/>
              <a:ext cx="80697" cy="161393"/>
            </a:xfrm>
            <a:custGeom>
              <a:avLst/>
              <a:gdLst>
                <a:gd name="connsiteX0" fmla="*/ 68065 w 80696"/>
                <a:gd name="connsiteY0" fmla="*/ 114869 h 161393"/>
                <a:gd name="connsiteX1" fmla="*/ 68065 w 80696"/>
                <a:gd name="connsiteY1" fmla="*/ 113255 h 161393"/>
                <a:gd name="connsiteX2" fmla="*/ 71292 w 80696"/>
                <a:gd name="connsiteY2" fmla="*/ 111641 h 161393"/>
                <a:gd name="connsiteX3" fmla="*/ 72906 w 80696"/>
                <a:gd name="connsiteY3" fmla="*/ 110027 h 161393"/>
                <a:gd name="connsiteX4" fmla="*/ 74520 w 80696"/>
                <a:gd name="connsiteY4" fmla="*/ 116482 h 161393"/>
                <a:gd name="connsiteX5" fmla="*/ 76134 w 80696"/>
                <a:gd name="connsiteY5" fmla="*/ 121324 h 161393"/>
                <a:gd name="connsiteX6" fmla="*/ 72906 w 80696"/>
                <a:gd name="connsiteY6" fmla="*/ 126166 h 161393"/>
                <a:gd name="connsiteX7" fmla="*/ 59995 w 80696"/>
                <a:gd name="connsiteY7" fmla="*/ 129394 h 161393"/>
                <a:gd name="connsiteX8" fmla="*/ 58381 w 80696"/>
                <a:gd name="connsiteY8" fmla="*/ 135850 h 161393"/>
                <a:gd name="connsiteX9" fmla="*/ 59995 w 80696"/>
                <a:gd name="connsiteY9" fmla="*/ 148761 h 161393"/>
                <a:gd name="connsiteX10" fmla="*/ 45469 w 80696"/>
                <a:gd name="connsiteY10" fmla="*/ 142305 h 161393"/>
                <a:gd name="connsiteX11" fmla="*/ 39014 w 80696"/>
                <a:gd name="connsiteY11" fmla="*/ 142305 h 161393"/>
                <a:gd name="connsiteX12" fmla="*/ 35786 w 80696"/>
                <a:gd name="connsiteY12" fmla="*/ 150375 h 161393"/>
                <a:gd name="connsiteX13" fmla="*/ 34172 w 80696"/>
                <a:gd name="connsiteY13" fmla="*/ 160059 h 161393"/>
                <a:gd name="connsiteX14" fmla="*/ 30944 w 80696"/>
                <a:gd name="connsiteY14" fmla="*/ 166514 h 161393"/>
                <a:gd name="connsiteX15" fmla="*/ 26102 w 80696"/>
                <a:gd name="connsiteY15" fmla="*/ 166514 h 161393"/>
                <a:gd name="connsiteX16" fmla="*/ 19647 w 80696"/>
                <a:gd name="connsiteY16" fmla="*/ 163287 h 161393"/>
                <a:gd name="connsiteX17" fmla="*/ 18033 w 80696"/>
                <a:gd name="connsiteY17" fmla="*/ 158445 h 161393"/>
                <a:gd name="connsiteX18" fmla="*/ 14805 w 80696"/>
                <a:gd name="connsiteY18" fmla="*/ 132622 h 161393"/>
                <a:gd name="connsiteX19" fmla="*/ 14805 w 80696"/>
                <a:gd name="connsiteY19" fmla="*/ 131008 h 161393"/>
                <a:gd name="connsiteX20" fmla="*/ 11577 w 80696"/>
                <a:gd name="connsiteY20" fmla="*/ 127780 h 161393"/>
                <a:gd name="connsiteX21" fmla="*/ 9963 w 80696"/>
                <a:gd name="connsiteY21" fmla="*/ 124552 h 161393"/>
                <a:gd name="connsiteX22" fmla="*/ 9963 w 80696"/>
                <a:gd name="connsiteY22" fmla="*/ 119710 h 161393"/>
                <a:gd name="connsiteX23" fmla="*/ 11577 w 80696"/>
                <a:gd name="connsiteY23" fmla="*/ 119710 h 161393"/>
                <a:gd name="connsiteX24" fmla="*/ 14805 w 80696"/>
                <a:gd name="connsiteY24" fmla="*/ 118096 h 161393"/>
                <a:gd name="connsiteX25" fmla="*/ 16419 w 80696"/>
                <a:gd name="connsiteY25" fmla="*/ 114869 h 161393"/>
                <a:gd name="connsiteX26" fmla="*/ 14805 w 80696"/>
                <a:gd name="connsiteY26" fmla="*/ 110027 h 161393"/>
                <a:gd name="connsiteX27" fmla="*/ 13191 w 80696"/>
                <a:gd name="connsiteY27" fmla="*/ 108413 h 161393"/>
                <a:gd name="connsiteX28" fmla="*/ 6735 w 80696"/>
                <a:gd name="connsiteY28" fmla="*/ 106799 h 161393"/>
                <a:gd name="connsiteX29" fmla="*/ 5121 w 80696"/>
                <a:gd name="connsiteY29" fmla="*/ 105185 h 161393"/>
                <a:gd name="connsiteX30" fmla="*/ 6735 w 80696"/>
                <a:gd name="connsiteY30" fmla="*/ 101957 h 161393"/>
                <a:gd name="connsiteX31" fmla="*/ 9963 w 80696"/>
                <a:gd name="connsiteY31" fmla="*/ 98730 h 161393"/>
                <a:gd name="connsiteX32" fmla="*/ 13191 w 80696"/>
                <a:gd name="connsiteY32" fmla="*/ 95501 h 161393"/>
                <a:gd name="connsiteX33" fmla="*/ 11577 w 80696"/>
                <a:gd name="connsiteY33" fmla="*/ 92273 h 161393"/>
                <a:gd name="connsiteX34" fmla="*/ 9963 w 80696"/>
                <a:gd name="connsiteY34" fmla="*/ 87432 h 161393"/>
                <a:gd name="connsiteX35" fmla="*/ 11577 w 80696"/>
                <a:gd name="connsiteY35" fmla="*/ 84204 h 161393"/>
                <a:gd name="connsiteX36" fmla="*/ 13191 w 80696"/>
                <a:gd name="connsiteY36" fmla="*/ 80976 h 161393"/>
                <a:gd name="connsiteX37" fmla="*/ 14805 w 80696"/>
                <a:gd name="connsiteY37" fmla="*/ 77748 h 161393"/>
                <a:gd name="connsiteX38" fmla="*/ 14805 w 80696"/>
                <a:gd name="connsiteY38" fmla="*/ 72906 h 161393"/>
                <a:gd name="connsiteX39" fmla="*/ 13191 w 80696"/>
                <a:gd name="connsiteY39" fmla="*/ 64837 h 161393"/>
                <a:gd name="connsiteX40" fmla="*/ 13191 w 80696"/>
                <a:gd name="connsiteY40" fmla="*/ 51925 h 161393"/>
                <a:gd name="connsiteX41" fmla="*/ 13191 w 80696"/>
                <a:gd name="connsiteY41" fmla="*/ 48698 h 161393"/>
                <a:gd name="connsiteX42" fmla="*/ 13191 w 80696"/>
                <a:gd name="connsiteY42" fmla="*/ 47083 h 161393"/>
                <a:gd name="connsiteX43" fmla="*/ 16419 w 80696"/>
                <a:gd name="connsiteY43" fmla="*/ 40628 h 161393"/>
                <a:gd name="connsiteX44" fmla="*/ 18033 w 80696"/>
                <a:gd name="connsiteY44" fmla="*/ 35786 h 161393"/>
                <a:gd name="connsiteX45" fmla="*/ 18033 w 80696"/>
                <a:gd name="connsiteY45" fmla="*/ 27716 h 161393"/>
                <a:gd name="connsiteX46" fmla="*/ 18033 w 80696"/>
                <a:gd name="connsiteY46" fmla="*/ 19646 h 161393"/>
                <a:gd name="connsiteX47" fmla="*/ 14805 w 80696"/>
                <a:gd name="connsiteY47" fmla="*/ 5121 h 161393"/>
                <a:gd name="connsiteX48" fmla="*/ 16419 w 80696"/>
                <a:gd name="connsiteY48" fmla="*/ 5121 h 161393"/>
                <a:gd name="connsiteX49" fmla="*/ 18033 w 80696"/>
                <a:gd name="connsiteY49" fmla="*/ 5121 h 161393"/>
                <a:gd name="connsiteX50" fmla="*/ 21260 w 80696"/>
                <a:gd name="connsiteY50" fmla="*/ 6735 h 161393"/>
                <a:gd name="connsiteX51" fmla="*/ 22874 w 80696"/>
                <a:gd name="connsiteY51" fmla="*/ 6735 h 161393"/>
                <a:gd name="connsiteX52" fmla="*/ 26102 w 80696"/>
                <a:gd name="connsiteY52" fmla="*/ 6735 h 161393"/>
                <a:gd name="connsiteX53" fmla="*/ 30944 w 80696"/>
                <a:gd name="connsiteY53" fmla="*/ 9963 h 161393"/>
                <a:gd name="connsiteX54" fmla="*/ 34172 w 80696"/>
                <a:gd name="connsiteY54" fmla="*/ 13191 h 161393"/>
                <a:gd name="connsiteX55" fmla="*/ 35786 w 80696"/>
                <a:gd name="connsiteY55" fmla="*/ 18033 h 161393"/>
                <a:gd name="connsiteX56" fmla="*/ 39014 w 80696"/>
                <a:gd name="connsiteY56" fmla="*/ 35786 h 161393"/>
                <a:gd name="connsiteX57" fmla="*/ 40628 w 80696"/>
                <a:gd name="connsiteY57" fmla="*/ 35786 h 161393"/>
                <a:gd name="connsiteX58" fmla="*/ 45469 w 80696"/>
                <a:gd name="connsiteY58" fmla="*/ 32558 h 161393"/>
                <a:gd name="connsiteX59" fmla="*/ 50311 w 80696"/>
                <a:gd name="connsiteY59" fmla="*/ 35786 h 161393"/>
                <a:gd name="connsiteX60" fmla="*/ 56767 w 80696"/>
                <a:gd name="connsiteY60" fmla="*/ 42242 h 161393"/>
                <a:gd name="connsiteX61" fmla="*/ 61609 w 80696"/>
                <a:gd name="connsiteY61" fmla="*/ 47083 h 161393"/>
                <a:gd name="connsiteX62" fmla="*/ 64837 w 80696"/>
                <a:gd name="connsiteY62" fmla="*/ 42242 h 161393"/>
                <a:gd name="connsiteX63" fmla="*/ 69678 w 80696"/>
                <a:gd name="connsiteY63" fmla="*/ 40628 h 161393"/>
                <a:gd name="connsiteX64" fmla="*/ 72906 w 80696"/>
                <a:gd name="connsiteY64" fmla="*/ 42242 h 161393"/>
                <a:gd name="connsiteX65" fmla="*/ 74520 w 80696"/>
                <a:gd name="connsiteY65" fmla="*/ 47083 h 161393"/>
                <a:gd name="connsiteX66" fmla="*/ 74520 w 80696"/>
                <a:gd name="connsiteY66" fmla="*/ 53539 h 161393"/>
                <a:gd name="connsiteX67" fmla="*/ 72906 w 80696"/>
                <a:gd name="connsiteY67" fmla="*/ 58381 h 161393"/>
                <a:gd name="connsiteX68" fmla="*/ 68065 w 80696"/>
                <a:gd name="connsiteY68" fmla="*/ 68064 h 161393"/>
                <a:gd name="connsiteX69" fmla="*/ 66451 w 80696"/>
                <a:gd name="connsiteY69" fmla="*/ 71292 h 161393"/>
                <a:gd name="connsiteX70" fmla="*/ 68065 w 80696"/>
                <a:gd name="connsiteY70" fmla="*/ 77748 h 161393"/>
                <a:gd name="connsiteX71" fmla="*/ 68065 w 80696"/>
                <a:gd name="connsiteY71" fmla="*/ 80976 h 161393"/>
                <a:gd name="connsiteX72" fmla="*/ 66451 w 80696"/>
                <a:gd name="connsiteY72" fmla="*/ 82590 h 161393"/>
                <a:gd name="connsiteX73" fmla="*/ 63223 w 80696"/>
                <a:gd name="connsiteY73" fmla="*/ 84204 h 161393"/>
                <a:gd name="connsiteX74" fmla="*/ 61609 w 80696"/>
                <a:gd name="connsiteY74" fmla="*/ 85818 h 161393"/>
                <a:gd name="connsiteX75" fmla="*/ 59995 w 80696"/>
                <a:gd name="connsiteY75" fmla="*/ 89046 h 161393"/>
                <a:gd name="connsiteX76" fmla="*/ 59995 w 80696"/>
                <a:gd name="connsiteY76" fmla="*/ 95501 h 161393"/>
                <a:gd name="connsiteX77" fmla="*/ 61609 w 80696"/>
                <a:gd name="connsiteY77" fmla="*/ 101957 h 161393"/>
                <a:gd name="connsiteX78" fmla="*/ 63223 w 80696"/>
                <a:gd name="connsiteY78" fmla="*/ 110027 h 16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0696" h="161393">
                  <a:moveTo>
                    <a:pt x="68065" y="114869"/>
                  </a:moveTo>
                  <a:lnTo>
                    <a:pt x="68065" y="113255"/>
                  </a:lnTo>
                  <a:lnTo>
                    <a:pt x="71292" y="111641"/>
                  </a:lnTo>
                  <a:lnTo>
                    <a:pt x="72906" y="110027"/>
                  </a:lnTo>
                  <a:lnTo>
                    <a:pt x="74520" y="116482"/>
                  </a:lnTo>
                  <a:lnTo>
                    <a:pt x="76134" y="121324"/>
                  </a:lnTo>
                  <a:lnTo>
                    <a:pt x="72906" y="126166"/>
                  </a:lnTo>
                  <a:lnTo>
                    <a:pt x="59995" y="129394"/>
                  </a:lnTo>
                  <a:lnTo>
                    <a:pt x="58381" y="135850"/>
                  </a:lnTo>
                  <a:lnTo>
                    <a:pt x="59995" y="148761"/>
                  </a:lnTo>
                  <a:lnTo>
                    <a:pt x="45469" y="142305"/>
                  </a:lnTo>
                  <a:lnTo>
                    <a:pt x="39014" y="142305"/>
                  </a:lnTo>
                  <a:lnTo>
                    <a:pt x="35786" y="150375"/>
                  </a:lnTo>
                  <a:lnTo>
                    <a:pt x="34172" y="160059"/>
                  </a:lnTo>
                  <a:lnTo>
                    <a:pt x="30944" y="166514"/>
                  </a:lnTo>
                  <a:lnTo>
                    <a:pt x="26102" y="166514"/>
                  </a:lnTo>
                  <a:lnTo>
                    <a:pt x="19647" y="163287"/>
                  </a:lnTo>
                  <a:lnTo>
                    <a:pt x="18033" y="158445"/>
                  </a:lnTo>
                  <a:lnTo>
                    <a:pt x="14805" y="132622"/>
                  </a:lnTo>
                  <a:lnTo>
                    <a:pt x="14805" y="131008"/>
                  </a:lnTo>
                  <a:lnTo>
                    <a:pt x="11577" y="127780"/>
                  </a:lnTo>
                  <a:lnTo>
                    <a:pt x="9963" y="124552"/>
                  </a:lnTo>
                  <a:lnTo>
                    <a:pt x="9963" y="119710"/>
                  </a:lnTo>
                  <a:lnTo>
                    <a:pt x="11577" y="119710"/>
                  </a:lnTo>
                  <a:lnTo>
                    <a:pt x="14805" y="118096"/>
                  </a:lnTo>
                  <a:lnTo>
                    <a:pt x="16419" y="114869"/>
                  </a:lnTo>
                  <a:lnTo>
                    <a:pt x="14805" y="110027"/>
                  </a:lnTo>
                  <a:lnTo>
                    <a:pt x="13191" y="108413"/>
                  </a:lnTo>
                  <a:lnTo>
                    <a:pt x="6735" y="106799"/>
                  </a:lnTo>
                  <a:lnTo>
                    <a:pt x="5121" y="105185"/>
                  </a:lnTo>
                  <a:lnTo>
                    <a:pt x="6735" y="101957"/>
                  </a:lnTo>
                  <a:lnTo>
                    <a:pt x="9963" y="98730"/>
                  </a:lnTo>
                  <a:lnTo>
                    <a:pt x="13191" y="95501"/>
                  </a:lnTo>
                  <a:lnTo>
                    <a:pt x="11577" y="92273"/>
                  </a:lnTo>
                  <a:lnTo>
                    <a:pt x="9963" y="87432"/>
                  </a:lnTo>
                  <a:lnTo>
                    <a:pt x="11577" y="84204"/>
                  </a:lnTo>
                  <a:lnTo>
                    <a:pt x="13191" y="80976"/>
                  </a:lnTo>
                  <a:lnTo>
                    <a:pt x="14805" y="77748"/>
                  </a:lnTo>
                  <a:lnTo>
                    <a:pt x="14805" y="72906"/>
                  </a:lnTo>
                  <a:lnTo>
                    <a:pt x="13191" y="64837"/>
                  </a:lnTo>
                  <a:lnTo>
                    <a:pt x="13191" y="51925"/>
                  </a:lnTo>
                  <a:lnTo>
                    <a:pt x="13191" y="48698"/>
                  </a:lnTo>
                  <a:lnTo>
                    <a:pt x="13191" y="47083"/>
                  </a:lnTo>
                  <a:lnTo>
                    <a:pt x="16419" y="40628"/>
                  </a:lnTo>
                  <a:lnTo>
                    <a:pt x="18033" y="35786"/>
                  </a:lnTo>
                  <a:lnTo>
                    <a:pt x="18033" y="27716"/>
                  </a:lnTo>
                  <a:lnTo>
                    <a:pt x="18033" y="19646"/>
                  </a:lnTo>
                  <a:lnTo>
                    <a:pt x="14805" y="5121"/>
                  </a:lnTo>
                  <a:lnTo>
                    <a:pt x="16419" y="5121"/>
                  </a:lnTo>
                  <a:lnTo>
                    <a:pt x="18033" y="5121"/>
                  </a:lnTo>
                  <a:lnTo>
                    <a:pt x="21260" y="6735"/>
                  </a:lnTo>
                  <a:lnTo>
                    <a:pt x="22874" y="6735"/>
                  </a:lnTo>
                  <a:lnTo>
                    <a:pt x="26102" y="6735"/>
                  </a:lnTo>
                  <a:lnTo>
                    <a:pt x="30944" y="9963"/>
                  </a:lnTo>
                  <a:lnTo>
                    <a:pt x="34172" y="13191"/>
                  </a:lnTo>
                  <a:lnTo>
                    <a:pt x="35786" y="18033"/>
                  </a:lnTo>
                  <a:lnTo>
                    <a:pt x="39014" y="35786"/>
                  </a:lnTo>
                  <a:lnTo>
                    <a:pt x="40628" y="35786"/>
                  </a:lnTo>
                  <a:lnTo>
                    <a:pt x="45469" y="32558"/>
                  </a:lnTo>
                  <a:lnTo>
                    <a:pt x="50311" y="35786"/>
                  </a:lnTo>
                  <a:lnTo>
                    <a:pt x="56767" y="42242"/>
                  </a:lnTo>
                  <a:lnTo>
                    <a:pt x="61609" y="47083"/>
                  </a:lnTo>
                  <a:lnTo>
                    <a:pt x="64837" y="42242"/>
                  </a:lnTo>
                  <a:lnTo>
                    <a:pt x="69678" y="40628"/>
                  </a:lnTo>
                  <a:lnTo>
                    <a:pt x="72906" y="42242"/>
                  </a:lnTo>
                  <a:lnTo>
                    <a:pt x="74520" y="47083"/>
                  </a:lnTo>
                  <a:lnTo>
                    <a:pt x="74520" y="53539"/>
                  </a:lnTo>
                  <a:lnTo>
                    <a:pt x="72906" y="58381"/>
                  </a:lnTo>
                  <a:lnTo>
                    <a:pt x="68065" y="68064"/>
                  </a:lnTo>
                  <a:lnTo>
                    <a:pt x="66451" y="71292"/>
                  </a:lnTo>
                  <a:lnTo>
                    <a:pt x="68065" y="77748"/>
                  </a:lnTo>
                  <a:lnTo>
                    <a:pt x="68065" y="80976"/>
                  </a:lnTo>
                  <a:lnTo>
                    <a:pt x="66451" y="82590"/>
                  </a:lnTo>
                  <a:lnTo>
                    <a:pt x="63223" y="84204"/>
                  </a:lnTo>
                  <a:lnTo>
                    <a:pt x="61609" y="85818"/>
                  </a:lnTo>
                  <a:lnTo>
                    <a:pt x="59995" y="89046"/>
                  </a:lnTo>
                  <a:lnTo>
                    <a:pt x="59995" y="95501"/>
                  </a:lnTo>
                  <a:lnTo>
                    <a:pt x="61609" y="101957"/>
                  </a:lnTo>
                  <a:lnTo>
                    <a:pt x="63223" y="11002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 name="Freeform: Shape 7">
              <a:extLst>
                <a:ext uri="{FF2B5EF4-FFF2-40B4-BE49-F238E27FC236}">
                  <a16:creationId xmlns:a16="http://schemas.microsoft.com/office/drawing/2014/main" id="{DDF3A0AD-C6A8-4108-B1E4-97846B134269}"/>
                </a:ext>
              </a:extLst>
            </p:cNvPr>
            <p:cNvSpPr/>
            <p:nvPr/>
          </p:nvSpPr>
          <p:spPr>
            <a:xfrm>
              <a:off x="7528792" y="4919893"/>
              <a:ext cx="338926" cy="597155"/>
            </a:xfrm>
            <a:custGeom>
              <a:avLst/>
              <a:gdLst>
                <a:gd name="connsiteX0" fmla="*/ 163287 w 338925"/>
                <a:gd name="connsiteY0" fmla="*/ 216546 h 597154"/>
                <a:gd name="connsiteX1" fmla="*/ 163287 w 338925"/>
                <a:gd name="connsiteY1" fmla="*/ 224616 h 597154"/>
                <a:gd name="connsiteX2" fmla="*/ 166514 w 338925"/>
                <a:gd name="connsiteY2" fmla="*/ 232686 h 597154"/>
                <a:gd name="connsiteX3" fmla="*/ 169742 w 338925"/>
                <a:gd name="connsiteY3" fmla="*/ 232686 h 597154"/>
                <a:gd name="connsiteX4" fmla="*/ 177812 w 338925"/>
                <a:gd name="connsiteY4" fmla="*/ 210091 h 597154"/>
                <a:gd name="connsiteX5" fmla="*/ 182654 w 338925"/>
                <a:gd name="connsiteY5" fmla="*/ 200407 h 597154"/>
                <a:gd name="connsiteX6" fmla="*/ 184268 w 338925"/>
                <a:gd name="connsiteY6" fmla="*/ 192337 h 597154"/>
                <a:gd name="connsiteX7" fmla="*/ 179426 w 338925"/>
                <a:gd name="connsiteY7" fmla="*/ 184268 h 597154"/>
                <a:gd name="connsiteX8" fmla="*/ 174584 w 338925"/>
                <a:gd name="connsiteY8" fmla="*/ 181040 h 597154"/>
                <a:gd name="connsiteX9" fmla="*/ 171356 w 338925"/>
                <a:gd name="connsiteY9" fmla="*/ 179426 h 597154"/>
                <a:gd name="connsiteX10" fmla="*/ 164900 w 338925"/>
                <a:gd name="connsiteY10" fmla="*/ 177812 h 597154"/>
                <a:gd name="connsiteX11" fmla="*/ 161673 w 338925"/>
                <a:gd name="connsiteY11" fmla="*/ 184268 h 597154"/>
                <a:gd name="connsiteX12" fmla="*/ 163287 w 338925"/>
                <a:gd name="connsiteY12" fmla="*/ 195565 h 597154"/>
                <a:gd name="connsiteX13" fmla="*/ 163287 w 338925"/>
                <a:gd name="connsiteY13" fmla="*/ 205249 h 597154"/>
                <a:gd name="connsiteX14" fmla="*/ 163287 w 338925"/>
                <a:gd name="connsiteY14" fmla="*/ 216546 h 597154"/>
                <a:gd name="connsiteX15" fmla="*/ 19647 w 338925"/>
                <a:gd name="connsiteY15" fmla="*/ 24489 h 597154"/>
                <a:gd name="connsiteX16" fmla="*/ 14805 w 338925"/>
                <a:gd name="connsiteY16" fmla="*/ 21260 h 597154"/>
                <a:gd name="connsiteX17" fmla="*/ 11577 w 338925"/>
                <a:gd name="connsiteY17" fmla="*/ 21260 h 597154"/>
                <a:gd name="connsiteX18" fmla="*/ 8349 w 338925"/>
                <a:gd name="connsiteY18" fmla="*/ 22874 h 597154"/>
                <a:gd name="connsiteX19" fmla="*/ 6735 w 338925"/>
                <a:gd name="connsiteY19" fmla="*/ 24489 h 597154"/>
                <a:gd name="connsiteX20" fmla="*/ 5121 w 338925"/>
                <a:gd name="connsiteY20" fmla="*/ 27716 h 597154"/>
                <a:gd name="connsiteX21" fmla="*/ 6735 w 338925"/>
                <a:gd name="connsiteY21" fmla="*/ 30944 h 597154"/>
                <a:gd name="connsiteX22" fmla="*/ 18033 w 338925"/>
                <a:gd name="connsiteY22" fmla="*/ 40628 h 597154"/>
                <a:gd name="connsiteX23" fmla="*/ 19647 w 338925"/>
                <a:gd name="connsiteY23" fmla="*/ 35786 h 597154"/>
                <a:gd name="connsiteX24" fmla="*/ 19647 w 338925"/>
                <a:gd name="connsiteY24" fmla="*/ 29330 h 597154"/>
                <a:gd name="connsiteX25" fmla="*/ 19647 w 338925"/>
                <a:gd name="connsiteY25" fmla="*/ 24489 h 597154"/>
                <a:gd name="connsiteX26" fmla="*/ 160059 w 338925"/>
                <a:gd name="connsiteY26" fmla="*/ 166514 h 597154"/>
                <a:gd name="connsiteX27" fmla="*/ 164900 w 338925"/>
                <a:gd name="connsiteY27" fmla="*/ 171356 h 597154"/>
                <a:gd name="connsiteX28" fmla="*/ 172970 w 338925"/>
                <a:gd name="connsiteY28" fmla="*/ 171356 h 597154"/>
                <a:gd name="connsiteX29" fmla="*/ 181040 w 338925"/>
                <a:gd name="connsiteY29" fmla="*/ 169742 h 597154"/>
                <a:gd name="connsiteX30" fmla="*/ 185882 w 338925"/>
                <a:gd name="connsiteY30" fmla="*/ 166514 h 597154"/>
                <a:gd name="connsiteX31" fmla="*/ 182654 w 338925"/>
                <a:gd name="connsiteY31" fmla="*/ 164900 h 597154"/>
                <a:gd name="connsiteX32" fmla="*/ 190723 w 338925"/>
                <a:gd name="connsiteY32" fmla="*/ 156831 h 597154"/>
                <a:gd name="connsiteX33" fmla="*/ 190723 w 338925"/>
                <a:gd name="connsiteY33" fmla="*/ 148761 h 597154"/>
                <a:gd name="connsiteX34" fmla="*/ 189109 w 338925"/>
                <a:gd name="connsiteY34" fmla="*/ 140691 h 597154"/>
                <a:gd name="connsiteX35" fmla="*/ 185882 w 338925"/>
                <a:gd name="connsiteY35" fmla="*/ 134236 h 597154"/>
                <a:gd name="connsiteX36" fmla="*/ 181040 w 338925"/>
                <a:gd name="connsiteY36" fmla="*/ 129394 h 597154"/>
                <a:gd name="connsiteX37" fmla="*/ 176198 w 338925"/>
                <a:gd name="connsiteY37" fmla="*/ 124552 h 597154"/>
                <a:gd name="connsiteX38" fmla="*/ 172970 w 338925"/>
                <a:gd name="connsiteY38" fmla="*/ 122938 h 597154"/>
                <a:gd name="connsiteX39" fmla="*/ 168128 w 338925"/>
                <a:gd name="connsiteY39" fmla="*/ 122938 h 597154"/>
                <a:gd name="connsiteX40" fmla="*/ 164900 w 338925"/>
                <a:gd name="connsiteY40" fmla="*/ 124552 h 597154"/>
                <a:gd name="connsiteX41" fmla="*/ 163287 w 338925"/>
                <a:gd name="connsiteY41" fmla="*/ 126166 h 597154"/>
                <a:gd name="connsiteX42" fmla="*/ 163287 w 338925"/>
                <a:gd name="connsiteY42" fmla="*/ 129394 h 597154"/>
                <a:gd name="connsiteX43" fmla="*/ 160059 w 338925"/>
                <a:gd name="connsiteY43" fmla="*/ 160059 h 597154"/>
                <a:gd name="connsiteX44" fmla="*/ 160059 w 338925"/>
                <a:gd name="connsiteY44" fmla="*/ 166514 h 597154"/>
                <a:gd name="connsiteX45" fmla="*/ 297243 w 338925"/>
                <a:gd name="connsiteY45" fmla="*/ 544174 h 597154"/>
                <a:gd name="connsiteX46" fmla="*/ 290787 w 338925"/>
                <a:gd name="connsiteY46" fmla="*/ 537719 h 597154"/>
                <a:gd name="connsiteX47" fmla="*/ 273034 w 338925"/>
                <a:gd name="connsiteY47" fmla="*/ 528035 h 597154"/>
                <a:gd name="connsiteX48" fmla="*/ 273034 w 338925"/>
                <a:gd name="connsiteY48" fmla="*/ 528035 h 597154"/>
                <a:gd name="connsiteX49" fmla="*/ 271420 w 338925"/>
                <a:gd name="connsiteY49" fmla="*/ 524808 h 597154"/>
                <a:gd name="connsiteX50" fmla="*/ 269806 w 338925"/>
                <a:gd name="connsiteY50" fmla="*/ 523194 h 597154"/>
                <a:gd name="connsiteX51" fmla="*/ 268192 w 338925"/>
                <a:gd name="connsiteY51" fmla="*/ 521580 h 597154"/>
                <a:gd name="connsiteX52" fmla="*/ 268192 w 338925"/>
                <a:gd name="connsiteY52" fmla="*/ 528035 h 597154"/>
                <a:gd name="connsiteX53" fmla="*/ 269806 w 338925"/>
                <a:gd name="connsiteY53" fmla="*/ 534491 h 597154"/>
                <a:gd name="connsiteX54" fmla="*/ 271420 w 338925"/>
                <a:gd name="connsiteY54" fmla="*/ 540947 h 597154"/>
                <a:gd name="connsiteX55" fmla="*/ 276262 w 338925"/>
                <a:gd name="connsiteY55" fmla="*/ 549017 h 597154"/>
                <a:gd name="connsiteX56" fmla="*/ 276262 w 338925"/>
                <a:gd name="connsiteY56" fmla="*/ 552244 h 597154"/>
                <a:gd name="connsiteX57" fmla="*/ 277876 w 338925"/>
                <a:gd name="connsiteY57" fmla="*/ 553858 h 597154"/>
                <a:gd name="connsiteX58" fmla="*/ 282718 w 338925"/>
                <a:gd name="connsiteY58" fmla="*/ 555472 h 597154"/>
                <a:gd name="connsiteX59" fmla="*/ 285945 w 338925"/>
                <a:gd name="connsiteY59" fmla="*/ 557086 h 597154"/>
                <a:gd name="connsiteX60" fmla="*/ 287559 w 338925"/>
                <a:gd name="connsiteY60" fmla="*/ 560314 h 597154"/>
                <a:gd name="connsiteX61" fmla="*/ 289173 w 338925"/>
                <a:gd name="connsiteY61" fmla="*/ 563542 h 597154"/>
                <a:gd name="connsiteX62" fmla="*/ 289173 w 338925"/>
                <a:gd name="connsiteY62" fmla="*/ 566769 h 597154"/>
                <a:gd name="connsiteX63" fmla="*/ 289173 w 338925"/>
                <a:gd name="connsiteY63" fmla="*/ 569998 h 597154"/>
                <a:gd name="connsiteX64" fmla="*/ 287559 w 338925"/>
                <a:gd name="connsiteY64" fmla="*/ 569998 h 597154"/>
                <a:gd name="connsiteX65" fmla="*/ 284331 w 338925"/>
                <a:gd name="connsiteY65" fmla="*/ 569998 h 597154"/>
                <a:gd name="connsiteX66" fmla="*/ 282718 w 338925"/>
                <a:gd name="connsiteY66" fmla="*/ 573226 h 597154"/>
                <a:gd name="connsiteX67" fmla="*/ 282718 w 338925"/>
                <a:gd name="connsiteY67" fmla="*/ 576453 h 597154"/>
                <a:gd name="connsiteX68" fmla="*/ 284331 w 338925"/>
                <a:gd name="connsiteY68" fmla="*/ 581295 h 597154"/>
                <a:gd name="connsiteX69" fmla="*/ 285945 w 338925"/>
                <a:gd name="connsiteY69" fmla="*/ 590978 h 597154"/>
                <a:gd name="connsiteX70" fmla="*/ 289173 w 338925"/>
                <a:gd name="connsiteY70" fmla="*/ 599048 h 597154"/>
                <a:gd name="connsiteX71" fmla="*/ 294015 w 338925"/>
                <a:gd name="connsiteY71" fmla="*/ 603890 h 597154"/>
                <a:gd name="connsiteX72" fmla="*/ 300471 w 338925"/>
                <a:gd name="connsiteY72" fmla="*/ 603890 h 597154"/>
                <a:gd name="connsiteX73" fmla="*/ 303699 w 338925"/>
                <a:gd name="connsiteY73" fmla="*/ 595821 h 597154"/>
                <a:gd name="connsiteX74" fmla="*/ 303699 w 338925"/>
                <a:gd name="connsiteY74" fmla="*/ 553858 h 597154"/>
                <a:gd name="connsiteX75" fmla="*/ 297243 w 338925"/>
                <a:gd name="connsiteY75" fmla="*/ 544174 h 597154"/>
                <a:gd name="connsiteX76" fmla="*/ 334363 w 338925"/>
                <a:gd name="connsiteY76" fmla="*/ 326294 h 597154"/>
                <a:gd name="connsiteX77" fmla="*/ 327908 w 338925"/>
                <a:gd name="connsiteY77" fmla="*/ 324680 h 597154"/>
                <a:gd name="connsiteX78" fmla="*/ 324680 w 338925"/>
                <a:gd name="connsiteY78" fmla="*/ 323066 h 597154"/>
                <a:gd name="connsiteX79" fmla="*/ 321452 w 338925"/>
                <a:gd name="connsiteY79" fmla="*/ 321452 h 597154"/>
                <a:gd name="connsiteX80" fmla="*/ 319838 w 338925"/>
                <a:gd name="connsiteY80" fmla="*/ 321452 h 597154"/>
                <a:gd name="connsiteX81" fmla="*/ 318224 w 338925"/>
                <a:gd name="connsiteY81" fmla="*/ 321452 h 597154"/>
                <a:gd name="connsiteX82" fmla="*/ 316610 w 338925"/>
                <a:gd name="connsiteY82" fmla="*/ 323066 h 597154"/>
                <a:gd name="connsiteX83" fmla="*/ 314996 w 338925"/>
                <a:gd name="connsiteY83" fmla="*/ 324680 h 597154"/>
                <a:gd name="connsiteX84" fmla="*/ 313382 w 338925"/>
                <a:gd name="connsiteY84" fmla="*/ 326294 h 597154"/>
                <a:gd name="connsiteX85" fmla="*/ 310154 w 338925"/>
                <a:gd name="connsiteY85" fmla="*/ 327908 h 597154"/>
                <a:gd name="connsiteX86" fmla="*/ 305313 w 338925"/>
                <a:gd name="connsiteY86" fmla="*/ 327908 h 597154"/>
                <a:gd name="connsiteX87" fmla="*/ 295629 w 338925"/>
                <a:gd name="connsiteY87" fmla="*/ 329522 h 597154"/>
                <a:gd name="connsiteX88" fmla="*/ 292401 w 338925"/>
                <a:gd name="connsiteY88" fmla="*/ 329522 h 597154"/>
                <a:gd name="connsiteX89" fmla="*/ 290787 w 338925"/>
                <a:gd name="connsiteY89" fmla="*/ 329522 h 597154"/>
                <a:gd name="connsiteX90" fmla="*/ 289173 w 338925"/>
                <a:gd name="connsiteY90" fmla="*/ 329522 h 597154"/>
                <a:gd name="connsiteX91" fmla="*/ 277876 w 338925"/>
                <a:gd name="connsiteY91" fmla="*/ 319838 h 597154"/>
                <a:gd name="connsiteX92" fmla="*/ 276262 w 338925"/>
                <a:gd name="connsiteY92" fmla="*/ 318224 h 597154"/>
                <a:gd name="connsiteX93" fmla="*/ 276262 w 338925"/>
                <a:gd name="connsiteY93" fmla="*/ 316610 h 597154"/>
                <a:gd name="connsiteX94" fmla="*/ 276262 w 338925"/>
                <a:gd name="connsiteY94" fmla="*/ 314996 h 597154"/>
                <a:gd name="connsiteX95" fmla="*/ 276262 w 338925"/>
                <a:gd name="connsiteY95" fmla="*/ 313382 h 597154"/>
                <a:gd name="connsiteX96" fmla="*/ 277876 w 338925"/>
                <a:gd name="connsiteY96" fmla="*/ 313382 h 597154"/>
                <a:gd name="connsiteX97" fmla="*/ 279490 w 338925"/>
                <a:gd name="connsiteY97" fmla="*/ 313382 h 597154"/>
                <a:gd name="connsiteX98" fmla="*/ 284331 w 338925"/>
                <a:gd name="connsiteY98" fmla="*/ 313382 h 597154"/>
                <a:gd name="connsiteX99" fmla="*/ 285945 w 338925"/>
                <a:gd name="connsiteY99" fmla="*/ 313382 h 597154"/>
                <a:gd name="connsiteX100" fmla="*/ 287559 w 338925"/>
                <a:gd name="connsiteY100" fmla="*/ 313382 h 597154"/>
                <a:gd name="connsiteX101" fmla="*/ 287559 w 338925"/>
                <a:gd name="connsiteY101" fmla="*/ 311768 h 597154"/>
                <a:gd name="connsiteX102" fmla="*/ 290787 w 338925"/>
                <a:gd name="connsiteY102" fmla="*/ 305313 h 597154"/>
                <a:gd name="connsiteX103" fmla="*/ 290787 w 338925"/>
                <a:gd name="connsiteY103" fmla="*/ 303699 h 597154"/>
                <a:gd name="connsiteX104" fmla="*/ 292401 w 338925"/>
                <a:gd name="connsiteY104" fmla="*/ 302085 h 597154"/>
                <a:gd name="connsiteX105" fmla="*/ 297243 w 338925"/>
                <a:gd name="connsiteY105" fmla="*/ 298857 h 597154"/>
                <a:gd name="connsiteX106" fmla="*/ 298857 w 338925"/>
                <a:gd name="connsiteY106" fmla="*/ 297243 h 597154"/>
                <a:gd name="connsiteX107" fmla="*/ 298857 w 338925"/>
                <a:gd name="connsiteY107" fmla="*/ 295629 h 597154"/>
                <a:gd name="connsiteX108" fmla="*/ 298857 w 338925"/>
                <a:gd name="connsiteY108" fmla="*/ 294015 h 597154"/>
                <a:gd name="connsiteX109" fmla="*/ 298857 w 338925"/>
                <a:gd name="connsiteY109" fmla="*/ 292401 h 597154"/>
                <a:gd name="connsiteX110" fmla="*/ 298857 w 338925"/>
                <a:gd name="connsiteY110" fmla="*/ 290787 h 597154"/>
                <a:gd name="connsiteX111" fmla="*/ 298857 w 338925"/>
                <a:gd name="connsiteY111" fmla="*/ 282718 h 597154"/>
                <a:gd name="connsiteX112" fmla="*/ 298857 w 338925"/>
                <a:gd name="connsiteY112" fmla="*/ 279490 h 597154"/>
                <a:gd name="connsiteX113" fmla="*/ 300471 w 338925"/>
                <a:gd name="connsiteY113" fmla="*/ 268192 h 597154"/>
                <a:gd name="connsiteX114" fmla="*/ 300471 w 338925"/>
                <a:gd name="connsiteY114" fmla="*/ 266578 h 597154"/>
                <a:gd name="connsiteX115" fmla="*/ 300471 w 338925"/>
                <a:gd name="connsiteY115" fmla="*/ 263350 h 597154"/>
                <a:gd name="connsiteX116" fmla="*/ 298857 w 338925"/>
                <a:gd name="connsiteY116" fmla="*/ 261736 h 597154"/>
                <a:gd name="connsiteX117" fmla="*/ 297243 w 338925"/>
                <a:gd name="connsiteY117" fmla="*/ 260122 h 597154"/>
                <a:gd name="connsiteX118" fmla="*/ 295629 w 338925"/>
                <a:gd name="connsiteY118" fmla="*/ 260122 h 597154"/>
                <a:gd name="connsiteX119" fmla="*/ 294015 w 338925"/>
                <a:gd name="connsiteY119" fmla="*/ 260122 h 597154"/>
                <a:gd name="connsiteX120" fmla="*/ 289173 w 338925"/>
                <a:gd name="connsiteY120" fmla="*/ 260122 h 597154"/>
                <a:gd name="connsiteX121" fmla="*/ 285945 w 338925"/>
                <a:gd name="connsiteY121" fmla="*/ 260122 h 597154"/>
                <a:gd name="connsiteX122" fmla="*/ 284331 w 338925"/>
                <a:gd name="connsiteY122" fmla="*/ 258509 h 597154"/>
                <a:gd name="connsiteX123" fmla="*/ 282718 w 338925"/>
                <a:gd name="connsiteY123" fmla="*/ 256895 h 597154"/>
                <a:gd name="connsiteX124" fmla="*/ 277876 w 338925"/>
                <a:gd name="connsiteY124" fmla="*/ 248825 h 597154"/>
                <a:gd name="connsiteX125" fmla="*/ 276262 w 338925"/>
                <a:gd name="connsiteY125" fmla="*/ 243983 h 597154"/>
                <a:gd name="connsiteX126" fmla="*/ 274648 w 338925"/>
                <a:gd name="connsiteY126" fmla="*/ 242369 h 597154"/>
                <a:gd name="connsiteX127" fmla="*/ 260122 w 338925"/>
                <a:gd name="connsiteY127" fmla="*/ 231072 h 597154"/>
                <a:gd name="connsiteX128" fmla="*/ 258509 w 338925"/>
                <a:gd name="connsiteY128" fmla="*/ 231072 h 597154"/>
                <a:gd name="connsiteX129" fmla="*/ 255281 w 338925"/>
                <a:gd name="connsiteY129" fmla="*/ 231072 h 597154"/>
                <a:gd name="connsiteX130" fmla="*/ 247211 w 338925"/>
                <a:gd name="connsiteY130" fmla="*/ 229458 h 597154"/>
                <a:gd name="connsiteX131" fmla="*/ 242369 w 338925"/>
                <a:gd name="connsiteY131" fmla="*/ 227844 h 597154"/>
                <a:gd name="connsiteX132" fmla="*/ 240755 w 338925"/>
                <a:gd name="connsiteY132" fmla="*/ 226230 h 597154"/>
                <a:gd name="connsiteX133" fmla="*/ 240755 w 338925"/>
                <a:gd name="connsiteY133" fmla="*/ 224616 h 597154"/>
                <a:gd name="connsiteX134" fmla="*/ 240755 w 338925"/>
                <a:gd name="connsiteY134" fmla="*/ 223002 h 597154"/>
                <a:gd name="connsiteX135" fmla="*/ 242369 w 338925"/>
                <a:gd name="connsiteY135" fmla="*/ 219774 h 597154"/>
                <a:gd name="connsiteX136" fmla="*/ 242369 w 338925"/>
                <a:gd name="connsiteY136" fmla="*/ 218160 h 597154"/>
                <a:gd name="connsiteX137" fmla="*/ 242369 w 338925"/>
                <a:gd name="connsiteY137" fmla="*/ 214932 h 597154"/>
                <a:gd name="connsiteX138" fmla="*/ 240755 w 338925"/>
                <a:gd name="connsiteY138" fmla="*/ 210091 h 597154"/>
                <a:gd name="connsiteX139" fmla="*/ 240755 w 338925"/>
                <a:gd name="connsiteY139" fmla="*/ 206863 h 597154"/>
                <a:gd name="connsiteX140" fmla="*/ 240755 w 338925"/>
                <a:gd name="connsiteY140" fmla="*/ 205249 h 597154"/>
                <a:gd name="connsiteX141" fmla="*/ 240755 w 338925"/>
                <a:gd name="connsiteY141" fmla="*/ 203635 h 597154"/>
                <a:gd name="connsiteX142" fmla="*/ 242369 w 338925"/>
                <a:gd name="connsiteY142" fmla="*/ 200407 h 597154"/>
                <a:gd name="connsiteX143" fmla="*/ 242369 w 338925"/>
                <a:gd name="connsiteY143" fmla="*/ 198793 h 597154"/>
                <a:gd name="connsiteX144" fmla="*/ 243983 w 338925"/>
                <a:gd name="connsiteY144" fmla="*/ 197179 h 597154"/>
                <a:gd name="connsiteX145" fmla="*/ 245597 w 338925"/>
                <a:gd name="connsiteY145" fmla="*/ 197179 h 597154"/>
                <a:gd name="connsiteX146" fmla="*/ 248825 w 338925"/>
                <a:gd name="connsiteY146" fmla="*/ 195565 h 597154"/>
                <a:gd name="connsiteX147" fmla="*/ 253667 w 338925"/>
                <a:gd name="connsiteY147" fmla="*/ 192337 h 597154"/>
                <a:gd name="connsiteX148" fmla="*/ 255281 w 338925"/>
                <a:gd name="connsiteY148" fmla="*/ 190723 h 597154"/>
                <a:gd name="connsiteX149" fmla="*/ 256895 w 338925"/>
                <a:gd name="connsiteY149" fmla="*/ 190723 h 597154"/>
                <a:gd name="connsiteX150" fmla="*/ 258509 w 338925"/>
                <a:gd name="connsiteY150" fmla="*/ 190723 h 597154"/>
                <a:gd name="connsiteX151" fmla="*/ 260122 w 338925"/>
                <a:gd name="connsiteY151" fmla="*/ 190723 h 597154"/>
                <a:gd name="connsiteX152" fmla="*/ 261736 w 338925"/>
                <a:gd name="connsiteY152" fmla="*/ 190723 h 597154"/>
                <a:gd name="connsiteX153" fmla="*/ 263350 w 338925"/>
                <a:gd name="connsiteY153" fmla="*/ 190723 h 597154"/>
                <a:gd name="connsiteX154" fmla="*/ 263350 w 338925"/>
                <a:gd name="connsiteY154" fmla="*/ 187495 h 597154"/>
                <a:gd name="connsiteX155" fmla="*/ 261736 w 338925"/>
                <a:gd name="connsiteY155" fmla="*/ 182654 h 597154"/>
                <a:gd name="connsiteX156" fmla="*/ 253667 w 338925"/>
                <a:gd name="connsiteY156" fmla="*/ 160059 h 597154"/>
                <a:gd name="connsiteX157" fmla="*/ 253667 w 338925"/>
                <a:gd name="connsiteY157" fmla="*/ 158445 h 597154"/>
                <a:gd name="connsiteX158" fmla="*/ 253667 w 338925"/>
                <a:gd name="connsiteY158" fmla="*/ 156831 h 597154"/>
                <a:gd name="connsiteX159" fmla="*/ 253667 w 338925"/>
                <a:gd name="connsiteY159" fmla="*/ 155217 h 597154"/>
                <a:gd name="connsiteX160" fmla="*/ 255281 w 338925"/>
                <a:gd name="connsiteY160" fmla="*/ 155217 h 597154"/>
                <a:gd name="connsiteX161" fmla="*/ 256895 w 338925"/>
                <a:gd name="connsiteY161" fmla="*/ 155217 h 597154"/>
                <a:gd name="connsiteX162" fmla="*/ 258509 w 338925"/>
                <a:gd name="connsiteY162" fmla="*/ 155217 h 597154"/>
                <a:gd name="connsiteX163" fmla="*/ 260122 w 338925"/>
                <a:gd name="connsiteY163" fmla="*/ 155217 h 597154"/>
                <a:gd name="connsiteX164" fmla="*/ 260122 w 338925"/>
                <a:gd name="connsiteY164" fmla="*/ 153603 h 597154"/>
                <a:gd name="connsiteX165" fmla="*/ 260122 w 338925"/>
                <a:gd name="connsiteY165" fmla="*/ 150375 h 597154"/>
                <a:gd name="connsiteX166" fmla="*/ 256895 w 338925"/>
                <a:gd name="connsiteY166" fmla="*/ 135850 h 597154"/>
                <a:gd name="connsiteX167" fmla="*/ 256895 w 338925"/>
                <a:gd name="connsiteY167" fmla="*/ 134236 h 597154"/>
                <a:gd name="connsiteX168" fmla="*/ 256895 w 338925"/>
                <a:gd name="connsiteY168" fmla="*/ 131008 h 597154"/>
                <a:gd name="connsiteX169" fmla="*/ 256895 w 338925"/>
                <a:gd name="connsiteY169" fmla="*/ 127780 h 597154"/>
                <a:gd name="connsiteX170" fmla="*/ 256895 w 338925"/>
                <a:gd name="connsiteY170" fmla="*/ 126166 h 597154"/>
                <a:gd name="connsiteX171" fmla="*/ 258509 w 338925"/>
                <a:gd name="connsiteY171" fmla="*/ 126166 h 597154"/>
                <a:gd name="connsiteX172" fmla="*/ 261736 w 338925"/>
                <a:gd name="connsiteY172" fmla="*/ 124552 h 597154"/>
                <a:gd name="connsiteX173" fmla="*/ 263350 w 338925"/>
                <a:gd name="connsiteY173" fmla="*/ 122938 h 597154"/>
                <a:gd name="connsiteX174" fmla="*/ 263350 w 338925"/>
                <a:gd name="connsiteY174" fmla="*/ 121324 h 597154"/>
                <a:gd name="connsiteX175" fmla="*/ 261736 w 338925"/>
                <a:gd name="connsiteY175" fmla="*/ 119710 h 597154"/>
                <a:gd name="connsiteX176" fmla="*/ 261736 w 338925"/>
                <a:gd name="connsiteY176" fmla="*/ 116482 h 597154"/>
                <a:gd name="connsiteX177" fmla="*/ 261736 w 338925"/>
                <a:gd name="connsiteY177" fmla="*/ 114868 h 597154"/>
                <a:gd name="connsiteX178" fmla="*/ 261736 w 338925"/>
                <a:gd name="connsiteY178" fmla="*/ 111641 h 597154"/>
                <a:gd name="connsiteX179" fmla="*/ 261736 w 338925"/>
                <a:gd name="connsiteY179" fmla="*/ 110027 h 597154"/>
                <a:gd name="connsiteX180" fmla="*/ 261736 w 338925"/>
                <a:gd name="connsiteY180" fmla="*/ 108413 h 597154"/>
                <a:gd name="connsiteX181" fmla="*/ 261736 w 338925"/>
                <a:gd name="connsiteY181" fmla="*/ 106799 h 597154"/>
                <a:gd name="connsiteX182" fmla="*/ 261736 w 338925"/>
                <a:gd name="connsiteY182" fmla="*/ 105185 h 597154"/>
                <a:gd name="connsiteX183" fmla="*/ 261736 w 338925"/>
                <a:gd name="connsiteY183" fmla="*/ 101957 h 597154"/>
                <a:gd name="connsiteX184" fmla="*/ 261736 w 338925"/>
                <a:gd name="connsiteY184" fmla="*/ 100343 h 597154"/>
                <a:gd name="connsiteX185" fmla="*/ 261736 w 338925"/>
                <a:gd name="connsiteY185" fmla="*/ 98729 h 597154"/>
                <a:gd name="connsiteX186" fmla="*/ 261736 w 338925"/>
                <a:gd name="connsiteY186" fmla="*/ 97115 h 597154"/>
                <a:gd name="connsiteX187" fmla="*/ 261736 w 338925"/>
                <a:gd name="connsiteY187" fmla="*/ 95501 h 597154"/>
                <a:gd name="connsiteX188" fmla="*/ 264964 w 338925"/>
                <a:gd name="connsiteY188" fmla="*/ 92273 h 597154"/>
                <a:gd name="connsiteX189" fmla="*/ 268192 w 338925"/>
                <a:gd name="connsiteY189" fmla="*/ 87432 h 597154"/>
                <a:gd name="connsiteX190" fmla="*/ 268192 w 338925"/>
                <a:gd name="connsiteY190" fmla="*/ 85818 h 597154"/>
                <a:gd name="connsiteX191" fmla="*/ 268192 w 338925"/>
                <a:gd name="connsiteY191" fmla="*/ 82590 h 597154"/>
                <a:gd name="connsiteX192" fmla="*/ 268192 w 338925"/>
                <a:gd name="connsiteY192" fmla="*/ 80976 h 597154"/>
                <a:gd name="connsiteX193" fmla="*/ 266578 w 338925"/>
                <a:gd name="connsiteY193" fmla="*/ 66450 h 597154"/>
                <a:gd name="connsiteX194" fmla="*/ 266578 w 338925"/>
                <a:gd name="connsiteY194" fmla="*/ 63223 h 597154"/>
                <a:gd name="connsiteX195" fmla="*/ 264964 w 338925"/>
                <a:gd name="connsiteY195" fmla="*/ 61609 h 597154"/>
                <a:gd name="connsiteX196" fmla="*/ 258509 w 338925"/>
                <a:gd name="connsiteY196" fmla="*/ 58381 h 597154"/>
                <a:gd name="connsiteX197" fmla="*/ 245597 w 338925"/>
                <a:gd name="connsiteY197" fmla="*/ 55153 h 597154"/>
                <a:gd name="connsiteX198" fmla="*/ 234300 w 338925"/>
                <a:gd name="connsiteY198" fmla="*/ 43855 h 597154"/>
                <a:gd name="connsiteX199" fmla="*/ 231072 w 338925"/>
                <a:gd name="connsiteY199" fmla="*/ 42241 h 597154"/>
                <a:gd name="connsiteX200" fmla="*/ 227844 w 338925"/>
                <a:gd name="connsiteY200" fmla="*/ 40628 h 597154"/>
                <a:gd name="connsiteX201" fmla="*/ 226230 w 338925"/>
                <a:gd name="connsiteY201" fmla="*/ 40628 h 597154"/>
                <a:gd name="connsiteX202" fmla="*/ 224616 w 338925"/>
                <a:gd name="connsiteY202" fmla="*/ 40628 h 597154"/>
                <a:gd name="connsiteX203" fmla="*/ 223002 w 338925"/>
                <a:gd name="connsiteY203" fmla="*/ 40628 h 597154"/>
                <a:gd name="connsiteX204" fmla="*/ 219774 w 338925"/>
                <a:gd name="connsiteY204" fmla="*/ 42241 h 597154"/>
                <a:gd name="connsiteX205" fmla="*/ 216546 w 338925"/>
                <a:gd name="connsiteY205" fmla="*/ 43855 h 597154"/>
                <a:gd name="connsiteX206" fmla="*/ 211704 w 338925"/>
                <a:gd name="connsiteY206" fmla="*/ 45469 h 597154"/>
                <a:gd name="connsiteX207" fmla="*/ 211704 w 338925"/>
                <a:gd name="connsiteY207" fmla="*/ 45469 h 597154"/>
                <a:gd name="connsiteX208" fmla="*/ 210091 w 338925"/>
                <a:gd name="connsiteY208" fmla="*/ 56767 h 597154"/>
                <a:gd name="connsiteX209" fmla="*/ 206863 w 338925"/>
                <a:gd name="connsiteY209" fmla="*/ 63223 h 597154"/>
                <a:gd name="connsiteX210" fmla="*/ 202021 w 338925"/>
                <a:gd name="connsiteY210" fmla="*/ 69678 h 597154"/>
                <a:gd name="connsiteX211" fmla="*/ 200407 w 338925"/>
                <a:gd name="connsiteY211" fmla="*/ 74520 h 597154"/>
                <a:gd name="connsiteX212" fmla="*/ 197179 w 338925"/>
                <a:gd name="connsiteY212" fmla="*/ 80976 h 597154"/>
                <a:gd name="connsiteX213" fmla="*/ 197179 w 338925"/>
                <a:gd name="connsiteY213" fmla="*/ 87432 h 597154"/>
                <a:gd name="connsiteX214" fmla="*/ 203635 w 338925"/>
                <a:gd name="connsiteY214" fmla="*/ 90659 h 597154"/>
                <a:gd name="connsiteX215" fmla="*/ 197179 w 338925"/>
                <a:gd name="connsiteY215" fmla="*/ 97115 h 597154"/>
                <a:gd name="connsiteX216" fmla="*/ 193951 w 338925"/>
                <a:gd name="connsiteY216" fmla="*/ 100343 h 597154"/>
                <a:gd name="connsiteX217" fmla="*/ 190723 w 338925"/>
                <a:gd name="connsiteY217" fmla="*/ 101957 h 597154"/>
                <a:gd name="connsiteX218" fmla="*/ 185882 w 338925"/>
                <a:gd name="connsiteY218" fmla="*/ 100343 h 597154"/>
                <a:gd name="connsiteX219" fmla="*/ 184268 w 338925"/>
                <a:gd name="connsiteY219" fmla="*/ 98729 h 597154"/>
                <a:gd name="connsiteX220" fmla="*/ 184268 w 338925"/>
                <a:gd name="connsiteY220" fmla="*/ 106799 h 597154"/>
                <a:gd name="connsiteX221" fmla="*/ 185882 w 338925"/>
                <a:gd name="connsiteY221" fmla="*/ 116482 h 597154"/>
                <a:gd name="connsiteX222" fmla="*/ 190723 w 338925"/>
                <a:gd name="connsiteY222" fmla="*/ 124552 h 597154"/>
                <a:gd name="connsiteX223" fmla="*/ 202021 w 338925"/>
                <a:gd name="connsiteY223" fmla="*/ 139077 h 597154"/>
                <a:gd name="connsiteX224" fmla="*/ 206863 w 338925"/>
                <a:gd name="connsiteY224" fmla="*/ 151989 h 597154"/>
                <a:gd name="connsiteX225" fmla="*/ 200407 w 338925"/>
                <a:gd name="connsiteY225" fmla="*/ 155217 h 597154"/>
                <a:gd name="connsiteX226" fmla="*/ 190723 w 338925"/>
                <a:gd name="connsiteY226" fmla="*/ 155217 h 597154"/>
                <a:gd name="connsiteX227" fmla="*/ 185882 w 338925"/>
                <a:gd name="connsiteY227" fmla="*/ 160059 h 597154"/>
                <a:gd name="connsiteX228" fmla="*/ 187496 w 338925"/>
                <a:gd name="connsiteY228" fmla="*/ 169742 h 597154"/>
                <a:gd name="connsiteX229" fmla="*/ 190723 w 338925"/>
                <a:gd name="connsiteY229" fmla="*/ 172970 h 597154"/>
                <a:gd name="connsiteX230" fmla="*/ 197179 w 338925"/>
                <a:gd name="connsiteY230" fmla="*/ 171356 h 597154"/>
                <a:gd name="connsiteX231" fmla="*/ 208477 w 338925"/>
                <a:gd name="connsiteY231" fmla="*/ 166514 h 597154"/>
                <a:gd name="connsiteX232" fmla="*/ 208477 w 338925"/>
                <a:gd name="connsiteY232" fmla="*/ 182654 h 597154"/>
                <a:gd name="connsiteX233" fmla="*/ 205249 w 338925"/>
                <a:gd name="connsiteY233" fmla="*/ 187495 h 597154"/>
                <a:gd name="connsiteX234" fmla="*/ 206863 w 338925"/>
                <a:gd name="connsiteY234" fmla="*/ 192337 h 597154"/>
                <a:gd name="connsiteX235" fmla="*/ 208477 w 338925"/>
                <a:gd name="connsiteY235" fmla="*/ 195565 h 597154"/>
                <a:gd name="connsiteX236" fmla="*/ 203635 w 338925"/>
                <a:gd name="connsiteY236" fmla="*/ 195565 h 597154"/>
                <a:gd name="connsiteX237" fmla="*/ 198793 w 338925"/>
                <a:gd name="connsiteY237" fmla="*/ 193951 h 597154"/>
                <a:gd name="connsiteX238" fmla="*/ 197179 w 338925"/>
                <a:gd name="connsiteY238" fmla="*/ 192337 h 597154"/>
                <a:gd name="connsiteX239" fmla="*/ 193951 w 338925"/>
                <a:gd name="connsiteY239" fmla="*/ 193951 h 597154"/>
                <a:gd name="connsiteX240" fmla="*/ 189109 w 338925"/>
                <a:gd name="connsiteY240" fmla="*/ 203635 h 597154"/>
                <a:gd name="connsiteX241" fmla="*/ 181040 w 338925"/>
                <a:gd name="connsiteY241" fmla="*/ 213318 h 597154"/>
                <a:gd name="connsiteX242" fmla="*/ 177812 w 338925"/>
                <a:gd name="connsiteY242" fmla="*/ 227844 h 597154"/>
                <a:gd name="connsiteX243" fmla="*/ 169742 w 338925"/>
                <a:gd name="connsiteY243" fmla="*/ 240755 h 597154"/>
                <a:gd name="connsiteX244" fmla="*/ 168128 w 338925"/>
                <a:gd name="connsiteY244" fmla="*/ 248825 h 597154"/>
                <a:gd name="connsiteX245" fmla="*/ 166514 w 338925"/>
                <a:gd name="connsiteY245" fmla="*/ 273034 h 597154"/>
                <a:gd name="connsiteX246" fmla="*/ 166514 w 338925"/>
                <a:gd name="connsiteY246" fmla="*/ 276262 h 597154"/>
                <a:gd name="connsiteX247" fmla="*/ 164900 w 338925"/>
                <a:gd name="connsiteY247" fmla="*/ 279490 h 597154"/>
                <a:gd name="connsiteX248" fmla="*/ 161673 w 338925"/>
                <a:gd name="connsiteY248" fmla="*/ 282718 h 597154"/>
                <a:gd name="connsiteX249" fmla="*/ 158445 w 338925"/>
                <a:gd name="connsiteY249" fmla="*/ 284331 h 597154"/>
                <a:gd name="connsiteX250" fmla="*/ 155217 w 338925"/>
                <a:gd name="connsiteY250" fmla="*/ 285945 h 597154"/>
                <a:gd name="connsiteX251" fmla="*/ 153603 w 338925"/>
                <a:gd name="connsiteY251" fmla="*/ 289173 h 597154"/>
                <a:gd name="connsiteX252" fmla="*/ 155217 w 338925"/>
                <a:gd name="connsiteY252" fmla="*/ 294015 h 597154"/>
                <a:gd name="connsiteX253" fmla="*/ 161673 w 338925"/>
                <a:gd name="connsiteY253" fmla="*/ 308540 h 597154"/>
                <a:gd name="connsiteX254" fmla="*/ 161673 w 338925"/>
                <a:gd name="connsiteY254" fmla="*/ 316610 h 597154"/>
                <a:gd name="connsiteX255" fmla="*/ 160059 w 338925"/>
                <a:gd name="connsiteY255" fmla="*/ 319838 h 597154"/>
                <a:gd name="connsiteX256" fmla="*/ 155217 w 338925"/>
                <a:gd name="connsiteY256" fmla="*/ 331136 h 597154"/>
                <a:gd name="connsiteX257" fmla="*/ 155217 w 338925"/>
                <a:gd name="connsiteY257" fmla="*/ 332749 h 597154"/>
                <a:gd name="connsiteX258" fmla="*/ 155217 w 338925"/>
                <a:gd name="connsiteY258" fmla="*/ 339205 h 597154"/>
                <a:gd name="connsiteX259" fmla="*/ 155217 w 338925"/>
                <a:gd name="connsiteY259" fmla="*/ 340819 h 597154"/>
                <a:gd name="connsiteX260" fmla="*/ 153603 w 338925"/>
                <a:gd name="connsiteY260" fmla="*/ 342433 h 597154"/>
                <a:gd name="connsiteX261" fmla="*/ 151989 w 338925"/>
                <a:gd name="connsiteY261" fmla="*/ 344047 h 597154"/>
                <a:gd name="connsiteX262" fmla="*/ 151989 w 338925"/>
                <a:gd name="connsiteY262" fmla="*/ 347275 h 597154"/>
                <a:gd name="connsiteX263" fmla="*/ 155217 w 338925"/>
                <a:gd name="connsiteY263" fmla="*/ 352117 h 597154"/>
                <a:gd name="connsiteX264" fmla="*/ 160059 w 338925"/>
                <a:gd name="connsiteY264" fmla="*/ 355345 h 597154"/>
                <a:gd name="connsiteX265" fmla="*/ 163287 w 338925"/>
                <a:gd name="connsiteY265" fmla="*/ 360186 h 597154"/>
                <a:gd name="connsiteX266" fmla="*/ 161673 w 338925"/>
                <a:gd name="connsiteY266" fmla="*/ 368256 h 597154"/>
                <a:gd name="connsiteX267" fmla="*/ 151989 w 338925"/>
                <a:gd name="connsiteY267" fmla="*/ 358572 h 597154"/>
                <a:gd name="connsiteX268" fmla="*/ 148761 w 338925"/>
                <a:gd name="connsiteY268" fmla="*/ 353731 h 597154"/>
                <a:gd name="connsiteX269" fmla="*/ 147147 w 338925"/>
                <a:gd name="connsiteY269" fmla="*/ 345661 h 597154"/>
                <a:gd name="connsiteX270" fmla="*/ 145533 w 338925"/>
                <a:gd name="connsiteY270" fmla="*/ 342433 h 597154"/>
                <a:gd name="connsiteX271" fmla="*/ 142305 w 338925"/>
                <a:gd name="connsiteY271" fmla="*/ 345661 h 597154"/>
                <a:gd name="connsiteX272" fmla="*/ 140691 w 338925"/>
                <a:gd name="connsiteY272" fmla="*/ 352117 h 597154"/>
                <a:gd name="connsiteX273" fmla="*/ 140691 w 338925"/>
                <a:gd name="connsiteY273" fmla="*/ 360186 h 597154"/>
                <a:gd name="connsiteX274" fmla="*/ 156831 w 338925"/>
                <a:gd name="connsiteY274" fmla="*/ 408604 h 597154"/>
                <a:gd name="connsiteX275" fmla="*/ 164900 w 338925"/>
                <a:gd name="connsiteY275" fmla="*/ 444111 h 597154"/>
                <a:gd name="connsiteX276" fmla="*/ 168128 w 338925"/>
                <a:gd name="connsiteY276" fmla="*/ 450567 h 597154"/>
                <a:gd name="connsiteX277" fmla="*/ 169742 w 338925"/>
                <a:gd name="connsiteY277" fmla="*/ 455408 h 597154"/>
                <a:gd name="connsiteX278" fmla="*/ 169742 w 338925"/>
                <a:gd name="connsiteY278" fmla="*/ 471548 h 597154"/>
                <a:gd name="connsiteX279" fmla="*/ 171356 w 338925"/>
                <a:gd name="connsiteY279" fmla="*/ 478003 h 597154"/>
                <a:gd name="connsiteX280" fmla="*/ 172970 w 338925"/>
                <a:gd name="connsiteY280" fmla="*/ 479617 h 597154"/>
                <a:gd name="connsiteX281" fmla="*/ 176198 w 338925"/>
                <a:gd name="connsiteY281" fmla="*/ 481231 h 597154"/>
                <a:gd name="connsiteX282" fmla="*/ 179426 w 338925"/>
                <a:gd name="connsiteY282" fmla="*/ 482845 h 597154"/>
                <a:gd name="connsiteX283" fmla="*/ 184268 w 338925"/>
                <a:gd name="connsiteY283" fmla="*/ 482845 h 597154"/>
                <a:gd name="connsiteX284" fmla="*/ 189109 w 338925"/>
                <a:gd name="connsiteY284" fmla="*/ 484459 h 597154"/>
                <a:gd name="connsiteX285" fmla="*/ 190723 w 338925"/>
                <a:gd name="connsiteY285" fmla="*/ 487687 h 597154"/>
                <a:gd name="connsiteX286" fmla="*/ 192337 w 338925"/>
                <a:gd name="connsiteY286" fmla="*/ 490915 h 597154"/>
                <a:gd name="connsiteX287" fmla="*/ 202021 w 338925"/>
                <a:gd name="connsiteY287" fmla="*/ 494142 h 597154"/>
                <a:gd name="connsiteX288" fmla="*/ 208477 w 338925"/>
                <a:gd name="connsiteY288" fmla="*/ 507054 h 597154"/>
                <a:gd name="connsiteX289" fmla="*/ 214932 w 338925"/>
                <a:gd name="connsiteY289" fmla="*/ 511896 h 597154"/>
                <a:gd name="connsiteX290" fmla="*/ 219774 w 338925"/>
                <a:gd name="connsiteY290" fmla="*/ 507054 h 597154"/>
                <a:gd name="connsiteX291" fmla="*/ 221388 w 338925"/>
                <a:gd name="connsiteY291" fmla="*/ 505440 h 597154"/>
                <a:gd name="connsiteX292" fmla="*/ 221388 w 338925"/>
                <a:gd name="connsiteY292" fmla="*/ 502212 h 597154"/>
                <a:gd name="connsiteX293" fmla="*/ 224616 w 338925"/>
                <a:gd name="connsiteY293" fmla="*/ 502212 h 597154"/>
                <a:gd name="connsiteX294" fmla="*/ 229458 w 338925"/>
                <a:gd name="connsiteY294" fmla="*/ 508668 h 597154"/>
                <a:gd name="connsiteX295" fmla="*/ 237527 w 338925"/>
                <a:gd name="connsiteY295" fmla="*/ 498985 h 597154"/>
                <a:gd name="connsiteX296" fmla="*/ 243983 w 338925"/>
                <a:gd name="connsiteY296" fmla="*/ 482845 h 597154"/>
                <a:gd name="connsiteX297" fmla="*/ 243983 w 338925"/>
                <a:gd name="connsiteY297" fmla="*/ 473162 h 597154"/>
                <a:gd name="connsiteX298" fmla="*/ 242369 w 338925"/>
                <a:gd name="connsiteY298" fmla="*/ 466706 h 597154"/>
                <a:gd name="connsiteX299" fmla="*/ 242369 w 338925"/>
                <a:gd name="connsiteY299" fmla="*/ 458636 h 597154"/>
                <a:gd name="connsiteX300" fmla="*/ 240755 w 338925"/>
                <a:gd name="connsiteY300" fmla="*/ 457022 h 597154"/>
                <a:gd name="connsiteX301" fmla="*/ 229458 w 338925"/>
                <a:gd name="connsiteY301" fmla="*/ 452181 h 597154"/>
                <a:gd name="connsiteX302" fmla="*/ 231072 w 338925"/>
                <a:gd name="connsiteY302" fmla="*/ 447339 h 597154"/>
                <a:gd name="connsiteX303" fmla="*/ 237527 w 338925"/>
                <a:gd name="connsiteY303" fmla="*/ 444111 h 597154"/>
                <a:gd name="connsiteX304" fmla="*/ 245597 w 338925"/>
                <a:gd name="connsiteY304" fmla="*/ 445724 h 597154"/>
                <a:gd name="connsiteX305" fmla="*/ 245597 w 338925"/>
                <a:gd name="connsiteY305" fmla="*/ 440883 h 597154"/>
                <a:gd name="connsiteX306" fmla="*/ 248825 w 338925"/>
                <a:gd name="connsiteY306" fmla="*/ 440883 h 597154"/>
                <a:gd name="connsiteX307" fmla="*/ 252053 w 338925"/>
                <a:gd name="connsiteY307" fmla="*/ 444111 h 597154"/>
                <a:gd name="connsiteX308" fmla="*/ 255281 w 338925"/>
                <a:gd name="connsiteY308" fmla="*/ 444111 h 597154"/>
                <a:gd name="connsiteX309" fmla="*/ 256895 w 338925"/>
                <a:gd name="connsiteY309" fmla="*/ 440883 h 597154"/>
                <a:gd name="connsiteX310" fmla="*/ 256895 w 338925"/>
                <a:gd name="connsiteY310" fmla="*/ 436041 h 597154"/>
                <a:gd name="connsiteX311" fmla="*/ 260122 w 338925"/>
                <a:gd name="connsiteY311" fmla="*/ 436041 h 597154"/>
                <a:gd name="connsiteX312" fmla="*/ 263350 w 338925"/>
                <a:gd name="connsiteY312" fmla="*/ 440883 h 597154"/>
                <a:gd name="connsiteX313" fmla="*/ 269806 w 338925"/>
                <a:gd name="connsiteY313" fmla="*/ 439269 h 597154"/>
                <a:gd name="connsiteX314" fmla="*/ 276262 w 338925"/>
                <a:gd name="connsiteY314" fmla="*/ 434427 h 597154"/>
                <a:gd name="connsiteX315" fmla="*/ 279490 w 338925"/>
                <a:gd name="connsiteY315" fmla="*/ 429585 h 597154"/>
                <a:gd name="connsiteX316" fmla="*/ 285945 w 338925"/>
                <a:gd name="connsiteY316" fmla="*/ 426358 h 597154"/>
                <a:gd name="connsiteX317" fmla="*/ 292401 w 338925"/>
                <a:gd name="connsiteY317" fmla="*/ 426358 h 597154"/>
                <a:gd name="connsiteX318" fmla="*/ 297243 w 338925"/>
                <a:gd name="connsiteY318" fmla="*/ 424744 h 597154"/>
                <a:gd name="connsiteX319" fmla="*/ 298857 w 338925"/>
                <a:gd name="connsiteY319" fmla="*/ 416674 h 597154"/>
                <a:gd name="connsiteX320" fmla="*/ 305313 w 338925"/>
                <a:gd name="connsiteY320" fmla="*/ 419902 h 597154"/>
                <a:gd name="connsiteX321" fmla="*/ 313382 w 338925"/>
                <a:gd name="connsiteY321" fmla="*/ 421516 h 597154"/>
                <a:gd name="connsiteX322" fmla="*/ 318224 w 338925"/>
                <a:gd name="connsiteY322" fmla="*/ 423130 h 597154"/>
                <a:gd name="connsiteX323" fmla="*/ 316610 w 338925"/>
                <a:gd name="connsiteY323" fmla="*/ 427972 h 597154"/>
                <a:gd name="connsiteX324" fmla="*/ 316610 w 338925"/>
                <a:gd name="connsiteY324" fmla="*/ 427972 h 597154"/>
                <a:gd name="connsiteX325" fmla="*/ 318224 w 338925"/>
                <a:gd name="connsiteY325" fmla="*/ 427972 h 597154"/>
                <a:gd name="connsiteX326" fmla="*/ 321452 w 338925"/>
                <a:gd name="connsiteY326" fmla="*/ 423130 h 597154"/>
                <a:gd name="connsiteX327" fmla="*/ 321452 w 338925"/>
                <a:gd name="connsiteY327" fmla="*/ 421516 h 597154"/>
                <a:gd name="connsiteX328" fmla="*/ 321452 w 338925"/>
                <a:gd name="connsiteY328" fmla="*/ 419902 h 597154"/>
                <a:gd name="connsiteX329" fmla="*/ 319838 w 338925"/>
                <a:gd name="connsiteY329" fmla="*/ 416674 h 597154"/>
                <a:gd name="connsiteX330" fmla="*/ 319838 w 338925"/>
                <a:gd name="connsiteY330" fmla="*/ 413446 h 597154"/>
                <a:gd name="connsiteX331" fmla="*/ 321452 w 338925"/>
                <a:gd name="connsiteY331" fmla="*/ 410218 h 597154"/>
                <a:gd name="connsiteX332" fmla="*/ 324680 w 338925"/>
                <a:gd name="connsiteY332" fmla="*/ 402149 h 597154"/>
                <a:gd name="connsiteX333" fmla="*/ 326294 w 338925"/>
                <a:gd name="connsiteY333" fmla="*/ 398921 h 597154"/>
                <a:gd name="connsiteX334" fmla="*/ 326294 w 338925"/>
                <a:gd name="connsiteY334" fmla="*/ 395693 h 597154"/>
                <a:gd name="connsiteX335" fmla="*/ 326294 w 338925"/>
                <a:gd name="connsiteY335" fmla="*/ 394079 h 597154"/>
                <a:gd name="connsiteX336" fmla="*/ 326294 w 338925"/>
                <a:gd name="connsiteY336" fmla="*/ 392465 h 597154"/>
                <a:gd name="connsiteX337" fmla="*/ 321452 w 338925"/>
                <a:gd name="connsiteY337" fmla="*/ 392465 h 597154"/>
                <a:gd name="connsiteX338" fmla="*/ 321452 w 338925"/>
                <a:gd name="connsiteY338" fmla="*/ 390851 h 597154"/>
                <a:gd name="connsiteX339" fmla="*/ 319838 w 338925"/>
                <a:gd name="connsiteY339" fmla="*/ 387623 h 597154"/>
                <a:gd name="connsiteX340" fmla="*/ 318224 w 338925"/>
                <a:gd name="connsiteY340" fmla="*/ 366642 h 597154"/>
                <a:gd name="connsiteX341" fmla="*/ 318224 w 338925"/>
                <a:gd name="connsiteY341" fmla="*/ 360186 h 597154"/>
                <a:gd name="connsiteX342" fmla="*/ 318224 w 338925"/>
                <a:gd name="connsiteY342" fmla="*/ 356958 h 597154"/>
                <a:gd name="connsiteX343" fmla="*/ 319838 w 338925"/>
                <a:gd name="connsiteY343" fmla="*/ 356958 h 597154"/>
                <a:gd name="connsiteX344" fmla="*/ 321452 w 338925"/>
                <a:gd name="connsiteY344" fmla="*/ 356958 h 597154"/>
                <a:gd name="connsiteX345" fmla="*/ 327908 w 338925"/>
                <a:gd name="connsiteY345" fmla="*/ 355345 h 597154"/>
                <a:gd name="connsiteX346" fmla="*/ 331135 w 338925"/>
                <a:gd name="connsiteY346" fmla="*/ 355345 h 597154"/>
                <a:gd name="connsiteX347" fmla="*/ 332749 w 338925"/>
                <a:gd name="connsiteY347" fmla="*/ 353731 h 597154"/>
                <a:gd name="connsiteX348" fmla="*/ 334363 w 338925"/>
                <a:gd name="connsiteY348" fmla="*/ 352117 h 597154"/>
                <a:gd name="connsiteX349" fmla="*/ 335977 w 338925"/>
                <a:gd name="connsiteY349" fmla="*/ 350503 h 597154"/>
                <a:gd name="connsiteX350" fmla="*/ 337591 w 338925"/>
                <a:gd name="connsiteY350" fmla="*/ 347275 h 597154"/>
                <a:gd name="connsiteX351" fmla="*/ 339205 w 338925"/>
                <a:gd name="connsiteY351" fmla="*/ 340819 h 597154"/>
                <a:gd name="connsiteX352" fmla="*/ 339205 w 338925"/>
                <a:gd name="connsiteY352" fmla="*/ 331136 h 597154"/>
                <a:gd name="connsiteX353" fmla="*/ 334363 w 338925"/>
                <a:gd name="connsiteY353" fmla="*/ 326294 h 597154"/>
                <a:gd name="connsiteX354" fmla="*/ 308540 w 338925"/>
                <a:gd name="connsiteY354" fmla="*/ 497371 h 597154"/>
                <a:gd name="connsiteX355" fmla="*/ 306927 w 338925"/>
                <a:gd name="connsiteY355" fmla="*/ 495756 h 597154"/>
                <a:gd name="connsiteX356" fmla="*/ 303699 w 338925"/>
                <a:gd name="connsiteY356" fmla="*/ 495756 h 597154"/>
                <a:gd name="connsiteX357" fmla="*/ 300471 w 338925"/>
                <a:gd name="connsiteY357" fmla="*/ 502212 h 597154"/>
                <a:gd name="connsiteX358" fmla="*/ 295629 w 338925"/>
                <a:gd name="connsiteY358" fmla="*/ 507054 h 597154"/>
                <a:gd name="connsiteX359" fmla="*/ 292401 w 338925"/>
                <a:gd name="connsiteY359" fmla="*/ 513510 h 597154"/>
                <a:gd name="connsiteX360" fmla="*/ 294015 w 338925"/>
                <a:gd name="connsiteY360" fmla="*/ 519965 h 597154"/>
                <a:gd name="connsiteX361" fmla="*/ 285945 w 338925"/>
                <a:gd name="connsiteY361" fmla="*/ 521580 h 597154"/>
                <a:gd name="connsiteX362" fmla="*/ 284331 w 338925"/>
                <a:gd name="connsiteY362" fmla="*/ 523194 h 597154"/>
                <a:gd name="connsiteX363" fmla="*/ 287559 w 338925"/>
                <a:gd name="connsiteY363" fmla="*/ 528035 h 597154"/>
                <a:gd name="connsiteX364" fmla="*/ 290787 w 338925"/>
                <a:gd name="connsiteY364" fmla="*/ 529649 h 597154"/>
                <a:gd name="connsiteX365" fmla="*/ 303699 w 338925"/>
                <a:gd name="connsiteY365" fmla="*/ 534491 h 597154"/>
                <a:gd name="connsiteX366" fmla="*/ 303699 w 338925"/>
                <a:gd name="connsiteY366" fmla="*/ 529649 h 597154"/>
                <a:gd name="connsiteX367" fmla="*/ 310154 w 338925"/>
                <a:gd name="connsiteY367" fmla="*/ 503826 h 597154"/>
                <a:gd name="connsiteX368" fmla="*/ 310154 w 338925"/>
                <a:gd name="connsiteY368" fmla="*/ 500599 h 597154"/>
                <a:gd name="connsiteX369" fmla="*/ 308540 w 338925"/>
                <a:gd name="connsiteY369" fmla="*/ 497371 h 597154"/>
                <a:gd name="connsiteX370" fmla="*/ 29330 w 338925"/>
                <a:gd name="connsiteY370" fmla="*/ 6735 h 597154"/>
                <a:gd name="connsiteX371" fmla="*/ 21260 w 338925"/>
                <a:gd name="connsiteY371" fmla="*/ 5121 h 597154"/>
                <a:gd name="connsiteX372" fmla="*/ 14805 w 338925"/>
                <a:gd name="connsiteY372" fmla="*/ 9963 h 597154"/>
                <a:gd name="connsiteX373" fmla="*/ 13191 w 338925"/>
                <a:gd name="connsiteY373" fmla="*/ 18032 h 597154"/>
                <a:gd name="connsiteX374" fmla="*/ 21260 w 338925"/>
                <a:gd name="connsiteY374" fmla="*/ 24489 h 597154"/>
                <a:gd name="connsiteX375" fmla="*/ 21260 w 338925"/>
                <a:gd name="connsiteY375" fmla="*/ 18032 h 597154"/>
                <a:gd name="connsiteX376" fmla="*/ 24488 w 338925"/>
                <a:gd name="connsiteY376" fmla="*/ 18032 h 597154"/>
                <a:gd name="connsiteX377" fmla="*/ 27716 w 338925"/>
                <a:gd name="connsiteY377" fmla="*/ 19646 h 597154"/>
                <a:gd name="connsiteX378" fmla="*/ 30944 w 338925"/>
                <a:gd name="connsiteY378" fmla="*/ 19646 h 597154"/>
                <a:gd name="connsiteX379" fmla="*/ 32558 w 338925"/>
                <a:gd name="connsiteY379" fmla="*/ 18032 h 597154"/>
                <a:gd name="connsiteX380" fmla="*/ 32558 w 338925"/>
                <a:gd name="connsiteY380" fmla="*/ 14805 h 597154"/>
                <a:gd name="connsiteX381" fmla="*/ 32558 w 338925"/>
                <a:gd name="connsiteY381" fmla="*/ 11577 h 597154"/>
                <a:gd name="connsiteX382" fmla="*/ 29330 w 338925"/>
                <a:gd name="connsiteY382" fmla="*/ 6735 h 5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Lst>
              <a:rect l="l" t="t" r="r" b="b"/>
              <a:pathLst>
                <a:path w="338925" h="597154">
                  <a:moveTo>
                    <a:pt x="163287" y="216546"/>
                  </a:moveTo>
                  <a:lnTo>
                    <a:pt x="163287" y="224616"/>
                  </a:lnTo>
                  <a:lnTo>
                    <a:pt x="166514" y="232686"/>
                  </a:lnTo>
                  <a:lnTo>
                    <a:pt x="169742" y="232686"/>
                  </a:lnTo>
                  <a:lnTo>
                    <a:pt x="177812" y="210091"/>
                  </a:lnTo>
                  <a:lnTo>
                    <a:pt x="182654" y="200407"/>
                  </a:lnTo>
                  <a:lnTo>
                    <a:pt x="184268" y="192337"/>
                  </a:lnTo>
                  <a:lnTo>
                    <a:pt x="179426" y="184268"/>
                  </a:lnTo>
                  <a:lnTo>
                    <a:pt x="174584" y="181040"/>
                  </a:lnTo>
                  <a:lnTo>
                    <a:pt x="171356" y="179426"/>
                  </a:lnTo>
                  <a:lnTo>
                    <a:pt x="164900" y="177812"/>
                  </a:lnTo>
                  <a:lnTo>
                    <a:pt x="161673" y="184268"/>
                  </a:lnTo>
                  <a:lnTo>
                    <a:pt x="163287" y="195565"/>
                  </a:lnTo>
                  <a:lnTo>
                    <a:pt x="163287" y="205249"/>
                  </a:lnTo>
                  <a:lnTo>
                    <a:pt x="163287" y="216546"/>
                  </a:lnTo>
                  <a:close/>
                  <a:moveTo>
                    <a:pt x="19647" y="24489"/>
                  </a:moveTo>
                  <a:lnTo>
                    <a:pt x="14805" y="21260"/>
                  </a:lnTo>
                  <a:lnTo>
                    <a:pt x="11577" y="21260"/>
                  </a:lnTo>
                  <a:lnTo>
                    <a:pt x="8349" y="22874"/>
                  </a:lnTo>
                  <a:lnTo>
                    <a:pt x="6735" y="24489"/>
                  </a:lnTo>
                  <a:lnTo>
                    <a:pt x="5121" y="27716"/>
                  </a:lnTo>
                  <a:lnTo>
                    <a:pt x="6735" y="30944"/>
                  </a:lnTo>
                  <a:lnTo>
                    <a:pt x="18033" y="40628"/>
                  </a:lnTo>
                  <a:lnTo>
                    <a:pt x="19647" y="35786"/>
                  </a:lnTo>
                  <a:lnTo>
                    <a:pt x="19647" y="29330"/>
                  </a:lnTo>
                  <a:lnTo>
                    <a:pt x="19647" y="24489"/>
                  </a:lnTo>
                  <a:close/>
                  <a:moveTo>
                    <a:pt x="160059" y="166514"/>
                  </a:moveTo>
                  <a:lnTo>
                    <a:pt x="164900" y="171356"/>
                  </a:lnTo>
                  <a:lnTo>
                    <a:pt x="172970" y="171356"/>
                  </a:lnTo>
                  <a:lnTo>
                    <a:pt x="181040" y="169742"/>
                  </a:lnTo>
                  <a:lnTo>
                    <a:pt x="185882" y="166514"/>
                  </a:lnTo>
                  <a:lnTo>
                    <a:pt x="182654" y="164900"/>
                  </a:lnTo>
                  <a:lnTo>
                    <a:pt x="190723" y="156831"/>
                  </a:lnTo>
                  <a:lnTo>
                    <a:pt x="190723" y="148761"/>
                  </a:lnTo>
                  <a:lnTo>
                    <a:pt x="189109" y="140691"/>
                  </a:lnTo>
                  <a:lnTo>
                    <a:pt x="185882" y="134236"/>
                  </a:lnTo>
                  <a:lnTo>
                    <a:pt x="181040" y="129394"/>
                  </a:lnTo>
                  <a:lnTo>
                    <a:pt x="176198" y="124552"/>
                  </a:lnTo>
                  <a:lnTo>
                    <a:pt x="172970" y="122938"/>
                  </a:lnTo>
                  <a:lnTo>
                    <a:pt x="168128" y="122938"/>
                  </a:lnTo>
                  <a:lnTo>
                    <a:pt x="164900" y="124552"/>
                  </a:lnTo>
                  <a:lnTo>
                    <a:pt x="163287" y="126166"/>
                  </a:lnTo>
                  <a:lnTo>
                    <a:pt x="163287" y="129394"/>
                  </a:lnTo>
                  <a:lnTo>
                    <a:pt x="160059" y="160059"/>
                  </a:lnTo>
                  <a:lnTo>
                    <a:pt x="160059" y="166514"/>
                  </a:lnTo>
                  <a:close/>
                  <a:moveTo>
                    <a:pt x="297243" y="544174"/>
                  </a:moveTo>
                  <a:lnTo>
                    <a:pt x="290787" y="537719"/>
                  </a:lnTo>
                  <a:lnTo>
                    <a:pt x="273034" y="528035"/>
                  </a:lnTo>
                  <a:lnTo>
                    <a:pt x="273034" y="528035"/>
                  </a:lnTo>
                  <a:lnTo>
                    <a:pt x="271420" y="524808"/>
                  </a:lnTo>
                  <a:lnTo>
                    <a:pt x="269806" y="523194"/>
                  </a:lnTo>
                  <a:lnTo>
                    <a:pt x="268192" y="521580"/>
                  </a:lnTo>
                  <a:lnTo>
                    <a:pt x="268192" y="528035"/>
                  </a:lnTo>
                  <a:lnTo>
                    <a:pt x="269806" y="534491"/>
                  </a:lnTo>
                  <a:lnTo>
                    <a:pt x="271420" y="540947"/>
                  </a:lnTo>
                  <a:lnTo>
                    <a:pt x="276262" y="549017"/>
                  </a:lnTo>
                  <a:lnTo>
                    <a:pt x="276262" y="552244"/>
                  </a:lnTo>
                  <a:lnTo>
                    <a:pt x="277876" y="553858"/>
                  </a:lnTo>
                  <a:lnTo>
                    <a:pt x="282718" y="555472"/>
                  </a:lnTo>
                  <a:lnTo>
                    <a:pt x="285945" y="557086"/>
                  </a:lnTo>
                  <a:lnTo>
                    <a:pt x="287559" y="560314"/>
                  </a:lnTo>
                  <a:lnTo>
                    <a:pt x="289173" y="563542"/>
                  </a:lnTo>
                  <a:lnTo>
                    <a:pt x="289173" y="566769"/>
                  </a:lnTo>
                  <a:lnTo>
                    <a:pt x="289173" y="569998"/>
                  </a:lnTo>
                  <a:lnTo>
                    <a:pt x="287559" y="569998"/>
                  </a:lnTo>
                  <a:lnTo>
                    <a:pt x="284331" y="569998"/>
                  </a:lnTo>
                  <a:lnTo>
                    <a:pt x="282718" y="573226"/>
                  </a:lnTo>
                  <a:lnTo>
                    <a:pt x="282718" y="576453"/>
                  </a:lnTo>
                  <a:lnTo>
                    <a:pt x="284331" y="581295"/>
                  </a:lnTo>
                  <a:lnTo>
                    <a:pt x="285945" y="590978"/>
                  </a:lnTo>
                  <a:lnTo>
                    <a:pt x="289173" y="599048"/>
                  </a:lnTo>
                  <a:lnTo>
                    <a:pt x="294015" y="603890"/>
                  </a:lnTo>
                  <a:lnTo>
                    <a:pt x="300471" y="603890"/>
                  </a:lnTo>
                  <a:lnTo>
                    <a:pt x="303699" y="595821"/>
                  </a:lnTo>
                  <a:lnTo>
                    <a:pt x="303699" y="553858"/>
                  </a:lnTo>
                  <a:lnTo>
                    <a:pt x="297243" y="544174"/>
                  </a:lnTo>
                  <a:close/>
                  <a:moveTo>
                    <a:pt x="334363" y="326294"/>
                  </a:moveTo>
                  <a:lnTo>
                    <a:pt x="327908" y="324680"/>
                  </a:lnTo>
                  <a:lnTo>
                    <a:pt x="324680" y="323066"/>
                  </a:lnTo>
                  <a:lnTo>
                    <a:pt x="321452" y="321452"/>
                  </a:lnTo>
                  <a:lnTo>
                    <a:pt x="319838" y="321452"/>
                  </a:lnTo>
                  <a:lnTo>
                    <a:pt x="318224" y="321452"/>
                  </a:lnTo>
                  <a:lnTo>
                    <a:pt x="316610" y="323066"/>
                  </a:lnTo>
                  <a:lnTo>
                    <a:pt x="314996" y="324680"/>
                  </a:lnTo>
                  <a:lnTo>
                    <a:pt x="313382" y="326294"/>
                  </a:lnTo>
                  <a:lnTo>
                    <a:pt x="310154" y="327908"/>
                  </a:lnTo>
                  <a:lnTo>
                    <a:pt x="305313" y="327908"/>
                  </a:lnTo>
                  <a:lnTo>
                    <a:pt x="295629" y="329522"/>
                  </a:lnTo>
                  <a:lnTo>
                    <a:pt x="292401" y="329522"/>
                  </a:lnTo>
                  <a:lnTo>
                    <a:pt x="290787" y="329522"/>
                  </a:lnTo>
                  <a:lnTo>
                    <a:pt x="289173" y="329522"/>
                  </a:lnTo>
                  <a:lnTo>
                    <a:pt x="277876" y="319838"/>
                  </a:lnTo>
                  <a:lnTo>
                    <a:pt x="276262" y="318224"/>
                  </a:lnTo>
                  <a:lnTo>
                    <a:pt x="276262" y="316610"/>
                  </a:lnTo>
                  <a:lnTo>
                    <a:pt x="276262" y="314996"/>
                  </a:lnTo>
                  <a:lnTo>
                    <a:pt x="276262" y="313382"/>
                  </a:lnTo>
                  <a:lnTo>
                    <a:pt x="277876" y="313382"/>
                  </a:lnTo>
                  <a:lnTo>
                    <a:pt x="279490" y="313382"/>
                  </a:lnTo>
                  <a:lnTo>
                    <a:pt x="284331" y="313382"/>
                  </a:lnTo>
                  <a:lnTo>
                    <a:pt x="285945" y="313382"/>
                  </a:lnTo>
                  <a:lnTo>
                    <a:pt x="287559" y="313382"/>
                  </a:lnTo>
                  <a:lnTo>
                    <a:pt x="287559" y="311768"/>
                  </a:lnTo>
                  <a:lnTo>
                    <a:pt x="290787" y="305313"/>
                  </a:lnTo>
                  <a:lnTo>
                    <a:pt x="290787" y="303699"/>
                  </a:lnTo>
                  <a:lnTo>
                    <a:pt x="292401" y="302085"/>
                  </a:lnTo>
                  <a:lnTo>
                    <a:pt x="297243" y="298857"/>
                  </a:lnTo>
                  <a:lnTo>
                    <a:pt x="298857" y="297243"/>
                  </a:lnTo>
                  <a:lnTo>
                    <a:pt x="298857" y="295629"/>
                  </a:lnTo>
                  <a:lnTo>
                    <a:pt x="298857" y="294015"/>
                  </a:lnTo>
                  <a:lnTo>
                    <a:pt x="298857" y="292401"/>
                  </a:lnTo>
                  <a:lnTo>
                    <a:pt x="298857" y="290787"/>
                  </a:lnTo>
                  <a:lnTo>
                    <a:pt x="298857" y="282718"/>
                  </a:lnTo>
                  <a:lnTo>
                    <a:pt x="298857" y="279490"/>
                  </a:lnTo>
                  <a:lnTo>
                    <a:pt x="300471" y="268192"/>
                  </a:lnTo>
                  <a:lnTo>
                    <a:pt x="300471" y="266578"/>
                  </a:lnTo>
                  <a:lnTo>
                    <a:pt x="300471" y="263350"/>
                  </a:lnTo>
                  <a:lnTo>
                    <a:pt x="298857" y="261736"/>
                  </a:lnTo>
                  <a:lnTo>
                    <a:pt x="297243" y="260122"/>
                  </a:lnTo>
                  <a:lnTo>
                    <a:pt x="295629" y="260122"/>
                  </a:lnTo>
                  <a:lnTo>
                    <a:pt x="294015" y="260122"/>
                  </a:lnTo>
                  <a:lnTo>
                    <a:pt x="289173" y="260122"/>
                  </a:lnTo>
                  <a:lnTo>
                    <a:pt x="285945" y="260122"/>
                  </a:lnTo>
                  <a:lnTo>
                    <a:pt x="284331" y="258509"/>
                  </a:lnTo>
                  <a:lnTo>
                    <a:pt x="282718" y="256895"/>
                  </a:lnTo>
                  <a:lnTo>
                    <a:pt x="277876" y="248825"/>
                  </a:lnTo>
                  <a:lnTo>
                    <a:pt x="276262" y="243983"/>
                  </a:lnTo>
                  <a:lnTo>
                    <a:pt x="274648" y="242369"/>
                  </a:lnTo>
                  <a:lnTo>
                    <a:pt x="260122" y="231072"/>
                  </a:lnTo>
                  <a:lnTo>
                    <a:pt x="258509" y="231072"/>
                  </a:lnTo>
                  <a:lnTo>
                    <a:pt x="255281" y="231072"/>
                  </a:lnTo>
                  <a:lnTo>
                    <a:pt x="247211" y="229458"/>
                  </a:lnTo>
                  <a:lnTo>
                    <a:pt x="242369" y="227844"/>
                  </a:lnTo>
                  <a:lnTo>
                    <a:pt x="240755" y="226230"/>
                  </a:lnTo>
                  <a:lnTo>
                    <a:pt x="240755" y="224616"/>
                  </a:lnTo>
                  <a:lnTo>
                    <a:pt x="240755" y="223002"/>
                  </a:lnTo>
                  <a:lnTo>
                    <a:pt x="242369" y="219774"/>
                  </a:lnTo>
                  <a:lnTo>
                    <a:pt x="242369" y="218160"/>
                  </a:lnTo>
                  <a:lnTo>
                    <a:pt x="242369" y="214932"/>
                  </a:lnTo>
                  <a:lnTo>
                    <a:pt x="240755" y="210091"/>
                  </a:lnTo>
                  <a:lnTo>
                    <a:pt x="240755" y="206863"/>
                  </a:lnTo>
                  <a:lnTo>
                    <a:pt x="240755" y="205249"/>
                  </a:lnTo>
                  <a:lnTo>
                    <a:pt x="240755" y="203635"/>
                  </a:lnTo>
                  <a:lnTo>
                    <a:pt x="242369" y="200407"/>
                  </a:lnTo>
                  <a:lnTo>
                    <a:pt x="242369" y="198793"/>
                  </a:lnTo>
                  <a:lnTo>
                    <a:pt x="243983" y="197179"/>
                  </a:lnTo>
                  <a:lnTo>
                    <a:pt x="245597" y="197179"/>
                  </a:lnTo>
                  <a:lnTo>
                    <a:pt x="248825" y="195565"/>
                  </a:lnTo>
                  <a:lnTo>
                    <a:pt x="253667" y="192337"/>
                  </a:lnTo>
                  <a:lnTo>
                    <a:pt x="255281" y="190723"/>
                  </a:lnTo>
                  <a:lnTo>
                    <a:pt x="256895" y="190723"/>
                  </a:lnTo>
                  <a:lnTo>
                    <a:pt x="258509" y="190723"/>
                  </a:lnTo>
                  <a:lnTo>
                    <a:pt x="260122" y="190723"/>
                  </a:lnTo>
                  <a:lnTo>
                    <a:pt x="261736" y="190723"/>
                  </a:lnTo>
                  <a:lnTo>
                    <a:pt x="263350" y="190723"/>
                  </a:lnTo>
                  <a:lnTo>
                    <a:pt x="263350" y="187495"/>
                  </a:lnTo>
                  <a:lnTo>
                    <a:pt x="261736" y="182654"/>
                  </a:lnTo>
                  <a:lnTo>
                    <a:pt x="253667" y="160059"/>
                  </a:lnTo>
                  <a:lnTo>
                    <a:pt x="253667" y="158445"/>
                  </a:lnTo>
                  <a:lnTo>
                    <a:pt x="253667" y="156831"/>
                  </a:lnTo>
                  <a:lnTo>
                    <a:pt x="253667" y="155217"/>
                  </a:lnTo>
                  <a:lnTo>
                    <a:pt x="255281" y="155217"/>
                  </a:lnTo>
                  <a:lnTo>
                    <a:pt x="256895" y="155217"/>
                  </a:lnTo>
                  <a:lnTo>
                    <a:pt x="258509" y="155217"/>
                  </a:lnTo>
                  <a:lnTo>
                    <a:pt x="260122" y="155217"/>
                  </a:lnTo>
                  <a:lnTo>
                    <a:pt x="260122" y="153603"/>
                  </a:lnTo>
                  <a:lnTo>
                    <a:pt x="260122" y="150375"/>
                  </a:lnTo>
                  <a:lnTo>
                    <a:pt x="256895" y="135850"/>
                  </a:lnTo>
                  <a:lnTo>
                    <a:pt x="256895" y="134236"/>
                  </a:lnTo>
                  <a:lnTo>
                    <a:pt x="256895" y="131008"/>
                  </a:lnTo>
                  <a:lnTo>
                    <a:pt x="256895" y="127780"/>
                  </a:lnTo>
                  <a:lnTo>
                    <a:pt x="256895" y="126166"/>
                  </a:lnTo>
                  <a:lnTo>
                    <a:pt x="258509" y="126166"/>
                  </a:lnTo>
                  <a:lnTo>
                    <a:pt x="261736" y="124552"/>
                  </a:lnTo>
                  <a:lnTo>
                    <a:pt x="263350" y="122938"/>
                  </a:lnTo>
                  <a:lnTo>
                    <a:pt x="263350" y="121324"/>
                  </a:lnTo>
                  <a:lnTo>
                    <a:pt x="261736" y="119710"/>
                  </a:lnTo>
                  <a:lnTo>
                    <a:pt x="261736" y="116482"/>
                  </a:lnTo>
                  <a:lnTo>
                    <a:pt x="261736" y="114868"/>
                  </a:lnTo>
                  <a:lnTo>
                    <a:pt x="261736" y="111641"/>
                  </a:lnTo>
                  <a:lnTo>
                    <a:pt x="261736" y="110027"/>
                  </a:lnTo>
                  <a:lnTo>
                    <a:pt x="261736" y="108413"/>
                  </a:lnTo>
                  <a:lnTo>
                    <a:pt x="261736" y="106799"/>
                  </a:lnTo>
                  <a:lnTo>
                    <a:pt x="261736" y="105185"/>
                  </a:lnTo>
                  <a:lnTo>
                    <a:pt x="261736" y="101957"/>
                  </a:lnTo>
                  <a:lnTo>
                    <a:pt x="261736" y="100343"/>
                  </a:lnTo>
                  <a:lnTo>
                    <a:pt x="261736" y="98729"/>
                  </a:lnTo>
                  <a:lnTo>
                    <a:pt x="261736" y="97115"/>
                  </a:lnTo>
                  <a:lnTo>
                    <a:pt x="261736" y="95501"/>
                  </a:lnTo>
                  <a:lnTo>
                    <a:pt x="264964" y="92273"/>
                  </a:lnTo>
                  <a:lnTo>
                    <a:pt x="268192" y="87432"/>
                  </a:lnTo>
                  <a:lnTo>
                    <a:pt x="268192" y="85818"/>
                  </a:lnTo>
                  <a:lnTo>
                    <a:pt x="268192" y="82590"/>
                  </a:lnTo>
                  <a:lnTo>
                    <a:pt x="268192" y="80976"/>
                  </a:lnTo>
                  <a:lnTo>
                    <a:pt x="266578" y="66450"/>
                  </a:lnTo>
                  <a:lnTo>
                    <a:pt x="266578" y="63223"/>
                  </a:lnTo>
                  <a:lnTo>
                    <a:pt x="264964" y="61609"/>
                  </a:lnTo>
                  <a:lnTo>
                    <a:pt x="258509" y="58381"/>
                  </a:lnTo>
                  <a:lnTo>
                    <a:pt x="245597" y="55153"/>
                  </a:lnTo>
                  <a:lnTo>
                    <a:pt x="234300" y="43855"/>
                  </a:lnTo>
                  <a:lnTo>
                    <a:pt x="231072" y="42241"/>
                  </a:lnTo>
                  <a:lnTo>
                    <a:pt x="227844" y="40628"/>
                  </a:lnTo>
                  <a:lnTo>
                    <a:pt x="226230" y="40628"/>
                  </a:lnTo>
                  <a:lnTo>
                    <a:pt x="224616" y="40628"/>
                  </a:lnTo>
                  <a:lnTo>
                    <a:pt x="223002" y="40628"/>
                  </a:lnTo>
                  <a:lnTo>
                    <a:pt x="219774" y="42241"/>
                  </a:lnTo>
                  <a:lnTo>
                    <a:pt x="216546" y="43855"/>
                  </a:lnTo>
                  <a:lnTo>
                    <a:pt x="211704" y="45469"/>
                  </a:lnTo>
                  <a:lnTo>
                    <a:pt x="211704" y="45469"/>
                  </a:lnTo>
                  <a:lnTo>
                    <a:pt x="210091" y="56767"/>
                  </a:lnTo>
                  <a:lnTo>
                    <a:pt x="206863" y="63223"/>
                  </a:lnTo>
                  <a:lnTo>
                    <a:pt x="202021" y="69678"/>
                  </a:lnTo>
                  <a:lnTo>
                    <a:pt x="200407" y="74520"/>
                  </a:lnTo>
                  <a:lnTo>
                    <a:pt x="197179" y="80976"/>
                  </a:lnTo>
                  <a:lnTo>
                    <a:pt x="197179" y="87432"/>
                  </a:lnTo>
                  <a:lnTo>
                    <a:pt x="203635" y="90659"/>
                  </a:lnTo>
                  <a:lnTo>
                    <a:pt x="197179" y="97115"/>
                  </a:lnTo>
                  <a:lnTo>
                    <a:pt x="193951" y="100343"/>
                  </a:lnTo>
                  <a:lnTo>
                    <a:pt x="190723" y="101957"/>
                  </a:lnTo>
                  <a:lnTo>
                    <a:pt x="185882" y="100343"/>
                  </a:lnTo>
                  <a:lnTo>
                    <a:pt x="184268" y="98729"/>
                  </a:lnTo>
                  <a:lnTo>
                    <a:pt x="184268" y="106799"/>
                  </a:lnTo>
                  <a:lnTo>
                    <a:pt x="185882" y="116482"/>
                  </a:lnTo>
                  <a:lnTo>
                    <a:pt x="190723" y="124552"/>
                  </a:lnTo>
                  <a:lnTo>
                    <a:pt x="202021" y="139077"/>
                  </a:lnTo>
                  <a:lnTo>
                    <a:pt x="206863" y="151989"/>
                  </a:lnTo>
                  <a:lnTo>
                    <a:pt x="200407" y="155217"/>
                  </a:lnTo>
                  <a:lnTo>
                    <a:pt x="190723" y="155217"/>
                  </a:lnTo>
                  <a:lnTo>
                    <a:pt x="185882" y="160059"/>
                  </a:lnTo>
                  <a:lnTo>
                    <a:pt x="187496" y="169742"/>
                  </a:lnTo>
                  <a:lnTo>
                    <a:pt x="190723" y="172970"/>
                  </a:lnTo>
                  <a:lnTo>
                    <a:pt x="197179" y="171356"/>
                  </a:lnTo>
                  <a:lnTo>
                    <a:pt x="208477" y="166514"/>
                  </a:lnTo>
                  <a:lnTo>
                    <a:pt x="208477" y="182654"/>
                  </a:lnTo>
                  <a:lnTo>
                    <a:pt x="205249" y="187495"/>
                  </a:lnTo>
                  <a:lnTo>
                    <a:pt x="206863" y="192337"/>
                  </a:lnTo>
                  <a:lnTo>
                    <a:pt x="208477" y="195565"/>
                  </a:lnTo>
                  <a:lnTo>
                    <a:pt x="203635" y="195565"/>
                  </a:lnTo>
                  <a:lnTo>
                    <a:pt x="198793" y="193951"/>
                  </a:lnTo>
                  <a:lnTo>
                    <a:pt x="197179" y="192337"/>
                  </a:lnTo>
                  <a:lnTo>
                    <a:pt x="193951" y="193951"/>
                  </a:lnTo>
                  <a:lnTo>
                    <a:pt x="189109" y="203635"/>
                  </a:lnTo>
                  <a:lnTo>
                    <a:pt x="181040" y="213318"/>
                  </a:lnTo>
                  <a:lnTo>
                    <a:pt x="177812" y="227844"/>
                  </a:lnTo>
                  <a:lnTo>
                    <a:pt x="169742" y="240755"/>
                  </a:lnTo>
                  <a:lnTo>
                    <a:pt x="168128" y="248825"/>
                  </a:lnTo>
                  <a:lnTo>
                    <a:pt x="166514" y="273034"/>
                  </a:lnTo>
                  <a:lnTo>
                    <a:pt x="166514" y="276262"/>
                  </a:lnTo>
                  <a:lnTo>
                    <a:pt x="164900" y="279490"/>
                  </a:lnTo>
                  <a:lnTo>
                    <a:pt x="161673" y="282718"/>
                  </a:lnTo>
                  <a:lnTo>
                    <a:pt x="158445" y="284331"/>
                  </a:lnTo>
                  <a:lnTo>
                    <a:pt x="155217" y="285945"/>
                  </a:lnTo>
                  <a:lnTo>
                    <a:pt x="153603" y="289173"/>
                  </a:lnTo>
                  <a:lnTo>
                    <a:pt x="155217" y="294015"/>
                  </a:lnTo>
                  <a:lnTo>
                    <a:pt x="161673" y="308540"/>
                  </a:lnTo>
                  <a:lnTo>
                    <a:pt x="161673" y="316610"/>
                  </a:lnTo>
                  <a:lnTo>
                    <a:pt x="160059" y="319838"/>
                  </a:lnTo>
                  <a:lnTo>
                    <a:pt x="155217" y="331136"/>
                  </a:lnTo>
                  <a:lnTo>
                    <a:pt x="155217" y="332749"/>
                  </a:lnTo>
                  <a:lnTo>
                    <a:pt x="155217" y="339205"/>
                  </a:lnTo>
                  <a:lnTo>
                    <a:pt x="155217" y="340819"/>
                  </a:lnTo>
                  <a:lnTo>
                    <a:pt x="153603" y="342433"/>
                  </a:lnTo>
                  <a:lnTo>
                    <a:pt x="151989" y="344047"/>
                  </a:lnTo>
                  <a:lnTo>
                    <a:pt x="151989" y="347275"/>
                  </a:lnTo>
                  <a:lnTo>
                    <a:pt x="155217" y="352117"/>
                  </a:lnTo>
                  <a:lnTo>
                    <a:pt x="160059" y="355345"/>
                  </a:lnTo>
                  <a:lnTo>
                    <a:pt x="163287" y="360186"/>
                  </a:lnTo>
                  <a:lnTo>
                    <a:pt x="161673" y="368256"/>
                  </a:lnTo>
                  <a:lnTo>
                    <a:pt x="151989" y="358572"/>
                  </a:lnTo>
                  <a:lnTo>
                    <a:pt x="148761" y="353731"/>
                  </a:lnTo>
                  <a:lnTo>
                    <a:pt x="147147" y="345661"/>
                  </a:lnTo>
                  <a:lnTo>
                    <a:pt x="145533" y="342433"/>
                  </a:lnTo>
                  <a:lnTo>
                    <a:pt x="142305" y="345661"/>
                  </a:lnTo>
                  <a:lnTo>
                    <a:pt x="140691" y="352117"/>
                  </a:lnTo>
                  <a:lnTo>
                    <a:pt x="140691" y="360186"/>
                  </a:lnTo>
                  <a:lnTo>
                    <a:pt x="156831" y="408604"/>
                  </a:lnTo>
                  <a:lnTo>
                    <a:pt x="164900" y="444111"/>
                  </a:lnTo>
                  <a:lnTo>
                    <a:pt x="168128" y="450567"/>
                  </a:lnTo>
                  <a:lnTo>
                    <a:pt x="169742" y="455408"/>
                  </a:lnTo>
                  <a:lnTo>
                    <a:pt x="169742" y="471548"/>
                  </a:lnTo>
                  <a:lnTo>
                    <a:pt x="171356" y="478003"/>
                  </a:lnTo>
                  <a:lnTo>
                    <a:pt x="172970" y="479617"/>
                  </a:lnTo>
                  <a:lnTo>
                    <a:pt x="176198" y="481231"/>
                  </a:lnTo>
                  <a:lnTo>
                    <a:pt x="179426" y="482845"/>
                  </a:lnTo>
                  <a:lnTo>
                    <a:pt x="184268" y="482845"/>
                  </a:lnTo>
                  <a:lnTo>
                    <a:pt x="189109" y="484459"/>
                  </a:lnTo>
                  <a:lnTo>
                    <a:pt x="190723" y="487687"/>
                  </a:lnTo>
                  <a:lnTo>
                    <a:pt x="192337" y="490915"/>
                  </a:lnTo>
                  <a:lnTo>
                    <a:pt x="202021" y="494142"/>
                  </a:lnTo>
                  <a:lnTo>
                    <a:pt x="208477" y="507054"/>
                  </a:lnTo>
                  <a:lnTo>
                    <a:pt x="214932" y="511896"/>
                  </a:lnTo>
                  <a:lnTo>
                    <a:pt x="219774" y="507054"/>
                  </a:lnTo>
                  <a:lnTo>
                    <a:pt x="221388" y="505440"/>
                  </a:lnTo>
                  <a:lnTo>
                    <a:pt x="221388" y="502212"/>
                  </a:lnTo>
                  <a:lnTo>
                    <a:pt x="224616" y="502212"/>
                  </a:lnTo>
                  <a:lnTo>
                    <a:pt x="229458" y="508668"/>
                  </a:lnTo>
                  <a:lnTo>
                    <a:pt x="237527" y="498985"/>
                  </a:lnTo>
                  <a:lnTo>
                    <a:pt x="243983" y="482845"/>
                  </a:lnTo>
                  <a:lnTo>
                    <a:pt x="243983" y="473162"/>
                  </a:lnTo>
                  <a:lnTo>
                    <a:pt x="242369" y="466706"/>
                  </a:lnTo>
                  <a:lnTo>
                    <a:pt x="242369" y="458636"/>
                  </a:lnTo>
                  <a:lnTo>
                    <a:pt x="240755" y="457022"/>
                  </a:lnTo>
                  <a:lnTo>
                    <a:pt x="229458" y="452181"/>
                  </a:lnTo>
                  <a:lnTo>
                    <a:pt x="231072" y="447339"/>
                  </a:lnTo>
                  <a:lnTo>
                    <a:pt x="237527" y="444111"/>
                  </a:lnTo>
                  <a:lnTo>
                    <a:pt x="245597" y="445724"/>
                  </a:lnTo>
                  <a:lnTo>
                    <a:pt x="245597" y="440883"/>
                  </a:lnTo>
                  <a:lnTo>
                    <a:pt x="248825" y="440883"/>
                  </a:lnTo>
                  <a:lnTo>
                    <a:pt x="252053" y="444111"/>
                  </a:lnTo>
                  <a:lnTo>
                    <a:pt x="255281" y="444111"/>
                  </a:lnTo>
                  <a:lnTo>
                    <a:pt x="256895" y="440883"/>
                  </a:lnTo>
                  <a:lnTo>
                    <a:pt x="256895" y="436041"/>
                  </a:lnTo>
                  <a:lnTo>
                    <a:pt x="260122" y="436041"/>
                  </a:lnTo>
                  <a:lnTo>
                    <a:pt x="263350" y="440883"/>
                  </a:lnTo>
                  <a:lnTo>
                    <a:pt x="269806" y="439269"/>
                  </a:lnTo>
                  <a:lnTo>
                    <a:pt x="276262" y="434427"/>
                  </a:lnTo>
                  <a:lnTo>
                    <a:pt x="279490" y="429585"/>
                  </a:lnTo>
                  <a:lnTo>
                    <a:pt x="285945" y="426358"/>
                  </a:lnTo>
                  <a:lnTo>
                    <a:pt x="292401" y="426358"/>
                  </a:lnTo>
                  <a:lnTo>
                    <a:pt x="297243" y="424744"/>
                  </a:lnTo>
                  <a:lnTo>
                    <a:pt x="298857" y="416674"/>
                  </a:lnTo>
                  <a:lnTo>
                    <a:pt x="305313" y="419902"/>
                  </a:lnTo>
                  <a:lnTo>
                    <a:pt x="313382" y="421516"/>
                  </a:lnTo>
                  <a:lnTo>
                    <a:pt x="318224" y="423130"/>
                  </a:lnTo>
                  <a:lnTo>
                    <a:pt x="316610" y="427972"/>
                  </a:lnTo>
                  <a:lnTo>
                    <a:pt x="316610" y="427972"/>
                  </a:lnTo>
                  <a:lnTo>
                    <a:pt x="318224" y="427972"/>
                  </a:lnTo>
                  <a:lnTo>
                    <a:pt x="321452" y="423130"/>
                  </a:lnTo>
                  <a:lnTo>
                    <a:pt x="321452" y="421516"/>
                  </a:lnTo>
                  <a:lnTo>
                    <a:pt x="321452" y="419902"/>
                  </a:lnTo>
                  <a:lnTo>
                    <a:pt x="319838" y="416674"/>
                  </a:lnTo>
                  <a:lnTo>
                    <a:pt x="319838" y="413446"/>
                  </a:lnTo>
                  <a:lnTo>
                    <a:pt x="321452" y="410218"/>
                  </a:lnTo>
                  <a:lnTo>
                    <a:pt x="324680" y="402149"/>
                  </a:lnTo>
                  <a:lnTo>
                    <a:pt x="326294" y="398921"/>
                  </a:lnTo>
                  <a:lnTo>
                    <a:pt x="326294" y="395693"/>
                  </a:lnTo>
                  <a:lnTo>
                    <a:pt x="326294" y="394079"/>
                  </a:lnTo>
                  <a:lnTo>
                    <a:pt x="326294" y="392465"/>
                  </a:lnTo>
                  <a:lnTo>
                    <a:pt x="321452" y="392465"/>
                  </a:lnTo>
                  <a:lnTo>
                    <a:pt x="321452" y="390851"/>
                  </a:lnTo>
                  <a:lnTo>
                    <a:pt x="319838" y="387623"/>
                  </a:lnTo>
                  <a:lnTo>
                    <a:pt x="318224" y="366642"/>
                  </a:lnTo>
                  <a:lnTo>
                    <a:pt x="318224" y="360186"/>
                  </a:lnTo>
                  <a:lnTo>
                    <a:pt x="318224" y="356958"/>
                  </a:lnTo>
                  <a:lnTo>
                    <a:pt x="319838" y="356958"/>
                  </a:lnTo>
                  <a:lnTo>
                    <a:pt x="321452" y="356958"/>
                  </a:lnTo>
                  <a:lnTo>
                    <a:pt x="327908" y="355345"/>
                  </a:lnTo>
                  <a:lnTo>
                    <a:pt x="331135" y="355345"/>
                  </a:lnTo>
                  <a:lnTo>
                    <a:pt x="332749" y="353731"/>
                  </a:lnTo>
                  <a:lnTo>
                    <a:pt x="334363" y="352117"/>
                  </a:lnTo>
                  <a:lnTo>
                    <a:pt x="335977" y="350503"/>
                  </a:lnTo>
                  <a:lnTo>
                    <a:pt x="337591" y="347275"/>
                  </a:lnTo>
                  <a:lnTo>
                    <a:pt x="339205" y="340819"/>
                  </a:lnTo>
                  <a:lnTo>
                    <a:pt x="339205" y="331136"/>
                  </a:lnTo>
                  <a:lnTo>
                    <a:pt x="334363" y="326294"/>
                  </a:lnTo>
                  <a:close/>
                  <a:moveTo>
                    <a:pt x="308540" y="497371"/>
                  </a:moveTo>
                  <a:lnTo>
                    <a:pt x="306927" y="495756"/>
                  </a:lnTo>
                  <a:lnTo>
                    <a:pt x="303699" y="495756"/>
                  </a:lnTo>
                  <a:lnTo>
                    <a:pt x="300471" y="502212"/>
                  </a:lnTo>
                  <a:lnTo>
                    <a:pt x="295629" y="507054"/>
                  </a:lnTo>
                  <a:lnTo>
                    <a:pt x="292401" y="513510"/>
                  </a:lnTo>
                  <a:lnTo>
                    <a:pt x="294015" y="519965"/>
                  </a:lnTo>
                  <a:lnTo>
                    <a:pt x="285945" y="521580"/>
                  </a:lnTo>
                  <a:lnTo>
                    <a:pt x="284331" y="523194"/>
                  </a:lnTo>
                  <a:lnTo>
                    <a:pt x="287559" y="528035"/>
                  </a:lnTo>
                  <a:lnTo>
                    <a:pt x="290787" y="529649"/>
                  </a:lnTo>
                  <a:lnTo>
                    <a:pt x="303699" y="534491"/>
                  </a:lnTo>
                  <a:lnTo>
                    <a:pt x="303699" y="529649"/>
                  </a:lnTo>
                  <a:lnTo>
                    <a:pt x="310154" y="503826"/>
                  </a:lnTo>
                  <a:lnTo>
                    <a:pt x="310154" y="500599"/>
                  </a:lnTo>
                  <a:lnTo>
                    <a:pt x="308540" y="497371"/>
                  </a:lnTo>
                  <a:close/>
                  <a:moveTo>
                    <a:pt x="29330" y="6735"/>
                  </a:moveTo>
                  <a:lnTo>
                    <a:pt x="21260" y="5121"/>
                  </a:lnTo>
                  <a:lnTo>
                    <a:pt x="14805" y="9963"/>
                  </a:lnTo>
                  <a:lnTo>
                    <a:pt x="13191" y="18032"/>
                  </a:lnTo>
                  <a:lnTo>
                    <a:pt x="21260" y="24489"/>
                  </a:lnTo>
                  <a:lnTo>
                    <a:pt x="21260" y="18032"/>
                  </a:lnTo>
                  <a:lnTo>
                    <a:pt x="24488" y="18032"/>
                  </a:lnTo>
                  <a:lnTo>
                    <a:pt x="27716" y="19646"/>
                  </a:lnTo>
                  <a:lnTo>
                    <a:pt x="30944" y="19646"/>
                  </a:lnTo>
                  <a:lnTo>
                    <a:pt x="32558" y="18032"/>
                  </a:lnTo>
                  <a:lnTo>
                    <a:pt x="32558" y="14805"/>
                  </a:lnTo>
                  <a:lnTo>
                    <a:pt x="32558" y="11577"/>
                  </a:lnTo>
                  <a:lnTo>
                    <a:pt x="29330" y="6735"/>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9" name="Freeform: Shape 8">
              <a:extLst>
                <a:ext uri="{FF2B5EF4-FFF2-40B4-BE49-F238E27FC236}">
                  <a16:creationId xmlns:a16="http://schemas.microsoft.com/office/drawing/2014/main" id="{214A228E-55CB-41B6-9B7F-E4D6D8174386}"/>
                </a:ext>
              </a:extLst>
            </p:cNvPr>
            <p:cNvSpPr/>
            <p:nvPr/>
          </p:nvSpPr>
          <p:spPr>
            <a:xfrm>
              <a:off x="7738603" y="4413119"/>
              <a:ext cx="242090" cy="564876"/>
            </a:xfrm>
            <a:custGeom>
              <a:avLst/>
              <a:gdLst>
                <a:gd name="connsiteX0" fmla="*/ 16419 w 242089"/>
                <a:gd name="connsiteY0" fmla="*/ 411832 h 564876"/>
                <a:gd name="connsiteX1" fmla="*/ 16419 w 242089"/>
                <a:gd name="connsiteY1" fmla="*/ 406990 h 564876"/>
                <a:gd name="connsiteX2" fmla="*/ 14805 w 242089"/>
                <a:gd name="connsiteY2" fmla="*/ 398921 h 564876"/>
                <a:gd name="connsiteX3" fmla="*/ 14805 w 242089"/>
                <a:gd name="connsiteY3" fmla="*/ 397307 h 564876"/>
                <a:gd name="connsiteX4" fmla="*/ 11577 w 242089"/>
                <a:gd name="connsiteY4" fmla="*/ 403762 h 564876"/>
                <a:gd name="connsiteX5" fmla="*/ 6735 w 242089"/>
                <a:gd name="connsiteY5" fmla="*/ 408604 h 564876"/>
                <a:gd name="connsiteX6" fmla="*/ 5121 w 242089"/>
                <a:gd name="connsiteY6" fmla="*/ 413446 h 564876"/>
                <a:gd name="connsiteX7" fmla="*/ 9963 w 242089"/>
                <a:gd name="connsiteY7" fmla="*/ 421516 h 564876"/>
                <a:gd name="connsiteX8" fmla="*/ 16419 w 242089"/>
                <a:gd name="connsiteY8" fmla="*/ 411832 h 564876"/>
                <a:gd name="connsiteX9" fmla="*/ 227844 w 242089"/>
                <a:gd name="connsiteY9" fmla="*/ 74520 h 564876"/>
                <a:gd name="connsiteX10" fmla="*/ 226230 w 242089"/>
                <a:gd name="connsiteY10" fmla="*/ 72906 h 564876"/>
                <a:gd name="connsiteX11" fmla="*/ 224616 w 242089"/>
                <a:gd name="connsiteY11" fmla="*/ 71292 h 564876"/>
                <a:gd name="connsiteX12" fmla="*/ 223002 w 242089"/>
                <a:gd name="connsiteY12" fmla="*/ 64837 h 564876"/>
                <a:gd name="connsiteX13" fmla="*/ 223002 w 242089"/>
                <a:gd name="connsiteY13" fmla="*/ 63223 h 564876"/>
                <a:gd name="connsiteX14" fmla="*/ 221388 w 242089"/>
                <a:gd name="connsiteY14" fmla="*/ 61609 h 564876"/>
                <a:gd name="connsiteX15" fmla="*/ 219774 w 242089"/>
                <a:gd name="connsiteY15" fmla="*/ 61609 h 564876"/>
                <a:gd name="connsiteX16" fmla="*/ 216546 w 242089"/>
                <a:gd name="connsiteY16" fmla="*/ 59995 h 564876"/>
                <a:gd name="connsiteX17" fmla="*/ 214932 w 242089"/>
                <a:gd name="connsiteY17" fmla="*/ 59995 h 564876"/>
                <a:gd name="connsiteX18" fmla="*/ 214932 w 242089"/>
                <a:gd name="connsiteY18" fmla="*/ 58381 h 564876"/>
                <a:gd name="connsiteX19" fmla="*/ 214932 w 242089"/>
                <a:gd name="connsiteY19" fmla="*/ 56767 h 564876"/>
                <a:gd name="connsiteX20" fmla="*/ 214932 w 242089"/>
                <a:gd name="connsiteY20" fmla="*/ 51925 h 564876"/>
                <a:gd name="connsiteX21" fmla="*/ 214932 w 242089"/>
                <a:gd name="connsiteY21" fmla="*/ 50311 h 564876"/>
                <a:gd name="connsiteX22" fmla="*/ 213318 w 242089"/>
                <a:gd name="connsiteY22" fmla="*/ 48697 h 564876"/>
                <a:gd name="connsiteX23" fmla="*/ 210091 w 242089"/>
                <a:gd name="connsiteY23" fmla="*/ 48697 h 564876"/>
                <a:gd name="connsiteX24" fmla="*/ 208477 w 242089"/>
                <a:gd name="connsiteY24" fmla="*/ 48697 h 564876"/>
                <a:gd name="connsiteX25" fmla="*/ 206863 w 242089"/>
                <a:gd name="connsiteY25" fmla="*/ 48697 h 564876"/>
                <a:gd name="connsiteX26" fmla="*/ 206863 w 242089"/>
                <a:gd name="connsiteY26" fmla="*/ 47083 h 564876"/>
                <a:gd name="connsiteX27" fmla="*/ 206863 w 242089"/>
                <a:gd name="connsiteY27" fmla="*/ 45469 h 564876"/>
                <a:gd name="connsiteX28" fmla="*/ 206863 w 242089"/>
                <a:gd name="connsiteY28" fmla="*/ 43855 h 564876"/>
                <a:gd name="connsiteX29" fmla="*/ 205249 w 242089"/>
                <a:gd name="connsiteY29" fmla="*/ 43855 h 564876"/>
                <a:gd name="connsiteX30" fmla="*/ 203635 w 242089"/>
                <a:gd name="connsiteY30" fmla="*/ 43855 h 564876"/>
                <a:gd name="connsiteX31" fmla="*/ 202021 w 242089"/>
                <a:gd name="connsiteY31" fmla="*/ 43855 h 564876"/>
                <a:gd name="connsiteX32" fmla="*/ 200407 w 242089"/>
                <a:gd name="connsiteY32" fmla="*/ 42241 h 564876"/>
                <a:gd name="connsiteX33" fmla="*/ 200407 w 242089"/>
                <a:gd name="connsiteY33" fmla="*/ 40628 h 564876"/>
                <a:gd name="connsiteX34" fmla="*/ 200407 w 242089"/>
                <a:gd name="connsiteY34" fmla="*/ 39014 h 564876"/>
                <a:gd name="connsiteX35" fmla="*/ 200407 w 242089"/>
                <a:gd name="connsiteY35" fmla="*/ 37400 h 564876"/>
                <a:gd name="connsiteX36" fmla="*/ 200407 w 242089"/>
                <a:gd name="connsiteY36" fmla="*/ 35786 h 564876"/>
                <a:gd name="connsiteX37" fmla="*/ 202021 w 242089"/>
                <a:gd name="connsiteY37" fmla="*/ 34172 h 564876"/>
                <a:gd name="connsiteX38" fmla="*/ 206863 w 242089"/>
                <a:gd name="connsiteY38" fmla="*/ 22874 h 564876"/>
                <a:gd name="connsiteX39" fmla="*/ 206863 w 242089"/>
                <a:gd name="connsiteY39" fmla="*/ 21260 h 564876"/>
                <a:gd name="connsiteX40" fmla="*/ 206863 w 242089"/>
                <a:gd name="connsiteY40" fmla="*/ 19646 h 564876"/>
                <a:gd name="connsiteX41" fmla="*/ 203635 w 242089"/>
                <a:gd name="connsiteY41" fmla="*/ 18032 h 564876"/>
                <a:gd name="connsiteX42" fmla="*/ 202021 w 242089"/>
                <a:gd name="connsiteY42" fmla="*/ 18032 h 564876"/>
                <a:gd name="connsiteX43" fmla="*/ 200407 w 242089"/>
                <a:gd name="connsiteY43" fmla="*/ 16419 h 564876"/>
                <a:gd name="connsiteX44" fmla="*/ 198793 w 242089"/>
                <a:gd name="connsiteY44" fmla="*/ 14805 h 564876"/>
                <a:gd name="connsiteX45" fmla="*/ 197179 w 242089"/>
                <a:gd name="connsiteY45" fmla="*/ 11577 h 564876"/>
                <a:gd name="connsiteX46" fmla="*/ 195565 w 242089"/>
                <a:gd name="connsiteY46" fmla="*/ 9963 h 564876"/>
                <a:gd name="connsiteX47" fmla="*/ 189109 w 242089"/>
                <a:gd name="connsiteY47" fmla="*/ 5121 h 564876"/>
                <a:gd name="connsiteX48" fmla="*/ 187496 w 242089"/>
                <a:gd name="connsiteY48" fmla="*/ 8349 h 564876"/>
                <a:gd name="connsiteX49" fmla="*/ 184268 w 242089"/>
                <a:gd name="connsiteY49" fmla="*/ 11577 h 564876"/>
                <a:gd name="connsiteX50" fmla="*/ 181040 w 242089"/>
                <a:gd name="connsiteY50" fmla="*/ 13191 h 564876"/>
                <a:gd name="connsiteX51" fmla="*/ 172970 w 242089"/>
                <a:gd name="connsiteY51" fmla="*/ 13191 h 564876"/>
                <a:gd name="connsiteX52" fmla="*/ 169742 w 242089"/>
                <a:gd name="connsiteY52" fmla="*/ 14805 h 564876"/>
                <a:gd name="connsiteX53" fmla="*/ 163287 w 242089"/>
                <a:gd name="connsiteY53" fmla="*/ 21260 h 564876"/>
                <a:gd name="connsiteX54" fmla="*/ 147147 w 242089"/>
                <a:gd name="connsiteY54" fmla="*/ 43855 h 564876"/>
                <a:gd name="connsiteX55" fmla="*/ 143919 w 242089"/>
                <a:gd name="connsiteY55" fmla="*/ 51925 h 564876"/>
                <a:gd name="connsiteX56" fmla="*/ 140691 w 242089"/>
                <a:gd name="connsiteY56" fmla="*/ 68064 h 564876"/>
                <a:gd name="connsiteX57" fmla="*/ 142305 w 242089"/>
                <a:gd name="connsiteY57" fmla="*/ 72906 h 564876"/>
                <a:gd name="connsiteX58" fmla="*/ 150375 w 242089"/>
                <a:gd name="connsiteY58" fmla="*/ 79362 h 564876"/>
                <a:gd name="connsiteX59" fmla="*/ 153603 w 242089"/>
                <a:gd name="connsiteY59" fmla="*/ 84204 h 564876"/>
                <a:gd name="connsiteX60" fmla="*/ 158445 w 242089"/>
                <a:gd name="connsiteY60" fmla="*/ 108413 h 564876"/>
                <a:gd name="connsiteX61" fmla="*/ 158445 w 242089"/>
                <a:gd name="connsiteY61" fmla="*/ 116482 h 564876"/>
                <a:gd name="connsiteX62" fmla="*/ 153603 w 242089"/>
                <a:gd name="connsiteY62" fmla="*/ 131008 h 564876"/>
                <a:gd name="connsiteX63" fmla="*/ 150375 w 242089"/>
                <a:gd name="connsiteY63" fmla="*/ 150375 h 564876"/>
                <a:gd name="connsiteX64" fmla="*/ 143919 w 242089"/>
                <a:gd name="connsiteY64" fmla="*/ 172970 h 564876"/>
                <a:gd name="connsiteX65" fmla="*/ 143919 w 242089"/>
                <a:gd name="connsiteY65" fmla="*/ 181040 h 564876"/>
                <a:gd name="connsiteX66" fmla="*/ 137464 w 242089"/>
                <a:gd name="connsiteY66" fmla="*/ 195565 h 564876"/>
                <a:gd name="connsiteX67" fmla="*/ 135850 w 242089"/>
                <a:gd name="connsiteY67" fmla="*/ 203635 h 564876"/>
                <a:gd name="connsiteX68" fmla="*/ 135850 w 242089"/>
                <a:gd name="connsiteY68" fmla="*/ 211704 h 564876"/>
                <a:gd name="connsiteX69" fmla="*/ 134236 w 242089"/>
                <a:gd name="connsiteY69" fmla="*/ 221388 h 564876"/>
                <a:gd name="connsiteX70" fmla="*/ 131008 w 242089"/>
                <a:gd name="connsiteY70" fmla="*/ 229458 h 564876"/>
                <a:gd name="connsiteX71" fmla="*/ 122938 w 242089"/>
                <a:gd name="connsiteY71" fmla="*/ 245597 h 564876"/>
                <a:gd name="connsiteX72" fmla="*/ 113255 w 242089"/>
                <a:gd name="connsiteY72" fmla="*/ 274648 h 564876"/>
                <a:gd name="connsiteX73" fmla="*/ 108413 w 242089"/>
                <a:gd name="connsiteY73" fmla="*/ 281103 h 564876"/>
                <a:gd name="connsiteX74" fmla="*/ 92273 w 242089"/>
                <a:gd name="connsiteY74" fmla="*/ 310154 h 564876"/>
                <a:gd name="connsiteX75" fmla="*/ 90660 w 242089"/>
                <a:gd name="connsiteY75" fmla="*/ 314996 h 564876"/>
                <a:gd name="connsiteX76" fmla="*/ 90660 w 242089"/>
                <a:gd name="connsiteY76" fmla="*/ 318224 h 564876"/>
                <a:gd name="connsiteX77" fmla="*/ 95501 w 242089"/>
                <a:gd name="connsiteY77" fmla="*/ 323066 h 564876"/>
                <a:gd name="connsiteX78" fmla="*/ 97115 w 242089"/>
                <a:gd name="connsiteY78" fmla="*/ 321452 h 564876"/>
                <a:gd name="connsiteX79" fmla="*/ 101957 w 242089"/>
                <a:gd name="connsiteY79" fmla="*/ 321452 h 564876"/>
                <a:gd name="connsiteX80" fmla="*/ 105185 w 242089"/>
                <a:gd name="connsiteY80" fmla="*/ 323066 h 564876"/>
                <a:gd name="connsiteX81" fmla="*/ 103571 w 242089"/>
                <a:gd name="connsiteY81" fmla="*/ 326294 h 564876"/>
                <a:gd name="connsiteX82" fmla="*/ 100343 w 242089"/>
                <a:gd name="connsiteY82" fmla="*/ 327908 h 564876"/>
                <a:gd name="connsiteX83" fmla="*/ 92273 w 242089"/>
                <a:gd name="connsiteY83" fmla="*/ 327908 h 564876"/>
                <a:gd name="connsiteX84" fmla="*/ 89046 w 242089"/>
                <a:gd name="connsiteY84" fmla="*/ 329521 h 564876"/>
                <a:gd name="connsiteX85" fmla="*/ 85818 w 242089"/>
                <a:gd name="connsiteY85" fmla="*/ 334363 h 564876"/>
                <a:gd name="connsiteX86" fmla="*/ 82590 w 242089"/>
                <a:gd name="connsiteY86" fmla="*/ 337591 h 564876"/>
                <a:gd name="connsiteX87" fmla="*/ 82590 w 242089"/>
                <a:gd name="connsiteY87" fmla="*/ 339205 h 564876"/>
                <a:gd name="connsiteX88" fmla="*/ 85818 w 242089"/>
                <a:gd name="connsiteY88" fmla="*/ 340819 h 564876"/>
                <a:gd name="connsiteX89" fmla="*/ 89046 w 242089"/>
                <a:gd name="connsiteY89" fmla="*/ 340819 h 564876"/>
                <a:gd name="connsiteX90" fmla="*/ 90660 w 242089"/>
                <a:gd name="connsiteY90" fmla="*/ 342433 h 564876"/>
                <a:gd name="connsiteX91" fmla="*/ 89046 w 242089"/>
                <a:gd name="connsiteY91" fmla="*/ 347275 h 564876"/>
                <a:gd name="connsiteX92" fmla="*/ 82590 w 242089"/>
                <a:gd name="connsiteY92" fmla="*/ 352117 h 564876"/>
                <a:gd name="connsiteX93" fmla="*/ 84204 w 242089"/>
                <a:gd name="connsiteY93" fmla="*/ 355344 h 564876"/>
                <a:gd name="connsiteX94" fmla="*/ 80976 w 242089"/>
                <a:gd name="connsiteY94" fmla="*/ 356958 h 564876"/>
                <a:gd name="connsiteX95" fmla="*/ 77748 w 242089"/>
                <a:gd name="connsiteY95" fmla="*/ 356958 h 564876"/>
                <a:gd name="connsiteX96" fmla="*/ 76134 w 242089"/>
                <a:gd name="connsiteY96" fmla="*/ 355344 h 564876"/>
                <a:gd name="connsiteX97" fmla="*/ 74520 w 242089"/>
                <a:gd name="connsiteY97" fmla="*/ 352117 h 564876"/>
                <a:gd name="connsiteX98" fmla="*/ 69678 w 242089"/>
                <a:gd name="connsiteY98" fmla="*/ 356958 h 564876"/>
                <a:gd name="connsiteX99" fmla="*/ 63223 w 242089"/>
                <a:gd name="connsiteY99" fmla="*/ 363414 h 564876"/>
                <a:gd name="connsiteX100" fmla="*/ 59995 w 242089"/>
                <a:gd name="connsiteY100" fmla="*/ 369870 h 564876"/>
                <a:gd name="connsiteX101" fmla="*/ 66451 w 242089"/>
                <a:gd name="connsiteY101" fmla="*/ 374712 h 564876"/>
                <a:gd name="connsiteX102" fmla="*/ 68064 w 242089"/>
                <a:gd name="connsiteY102" fmla="*/ 377940 h 564876"/>
                <a:gd name="connsiteX103" fmla="*/ 69678 w 242089"/>
                <a:gd name="connsiteY103" fmla="*/ 381167 h 564876"/>
                <a:gd name="connsiteX104" fmla="*/ 72906 w 242089"/>
                <a:gd name="connsiteY104" fmla="*/ 381167 h 564876"/>
                <a:gd name="connsiteX105" fmla="*/ 76134 w 242089"/>
                <a:gd name="connsiteY105" fmla="*/ 379553 h 564876"/>
                <a:gd name="connsiteX106" fmla="*/ 82590 w 242089"/>
                <a:gd name="connsiteY106" fmla="*/ 371484 h 564876"/>
                <a:gd name="connsiteX107" fmla="*/ 85818 w 242089"/>
                <a:gd name="connsiteY107" fmla="*/ 368256 h 564876"/>
                <a:gd name="connsiteX108" fmla="*/ 82590 w 242089"/>
                <a:gd name="connsiteY108" fmla="*/ 374712 h 564876"/>
                <a:gd name="connsiteX109" fmla="*/ 79362 w 242089"/>
                <a:gd name="connsiteY109" fmla="*/ 379553 h 564876"/>
                <a:gd name="connsiteX110" fmla="*/ 74520 w 242089"/>
                <a:gd name="connsiteY110" fmla="*/ 384395 h 564876"/>
                <a:gd name="connsiteX111" fmla="*/ 69678 w 242089"/>
                <a:gd name="connsiteY111" fmla="*/ 387623 h 564876"/>
                <a:gd name="connsiteX112" fmla="*/ 66451 w 242089"/>
                <a:gd name="connsiteY112" fmla="*/ 389237 h 564876"/>
                <a:gd name="connsiteX113" fmla="*/ 63223 w 242089"/>
                <a:gd name="connsiteY113" fmla="*/ 389237 h 564876"/>
                <a:gd name="connsiteX114" fmla="*/ 59995 w 242089"/>
                <a:gd name="connsiteY114" fmla="*/ 389237 h 564876"/>
                <a:gd name="connsiteX115" fmla="*/ 56767 w 242089"/>
                <a:gd name="connsiteY115" fmla="*/ 392465 h 564876"/>
                <a:gd name="connsiteX116" fmla="*/ 56767 w 242089"/>
                <a:gd name="connsiteY116" fmla="*/ 394079 h 564876"/>
                <a:gd name="connsiteX117" fmla="*/ 56767 w 242089"/>
                <a:gd name="connsiteY117" fmla="*/ 402149 h 564876"/>
                <a:gd name="connsiteX118" fmla="*/ 56767 w 242089"/>
                <a:gd name="connsiteY118" fmla="*/ 405376 h 564876"/>
                <a:gd name="connsiteX119" fmla="*/ 58381 w 242089"/>
                <a:gd name="connsiteY119" fmla="*/ 405376 h 564876"/>
                <a:gd name="connsiteX120" fmla="*/ 58381 w 242089"/>
                <a:gd name="connsiteY120" fmla="*/ 403762 h 564876"/>
                <a:gd name="connsiteX121" fmla="*/ 58381 w 242089"/>
                <a:gd name="connsiteY121" fmla="*/ 402149 h 564876"/>
                <a:gd name="connsiteX122" fmla="*/ 59995 w 242089"/>
                <a:gd name="connsiteY122" fmla="*/ 398921 h 564876"/>
                <a:gd name="connsiteX123" fmla="*/ 63223 w 242089"/>
                <a:gd name="connsiteY123" fmla="*/ 400535 h 564876"/>
                <a:gd name="connsiteX124" fmla="*/ 66451 w 242089"/>
                <a:gd name="connsiteY124" fmla="*/ 402149 h 564876"/>
                <a:gd name="connsiteX125" fmla="*/ 74520 w 242089"/>
                <a:gd name="connsiteY125" fmla="*/ 402149 h 564876"/>
                <a:gd name="connsiteX126" fmla="*/ 77748 w 242089"/>
                <a:gd name="connsiteY126" fmla="*/ 403762 h 564876"/>
                <a:gd name="connsiteX127" fmla="*/ 76134 w 242089"/>
                <a:gd name="connsiteY127" fmla="*/ 406990 h 564876"/>
                <a:gd name="connsiteX128" fmla="*/ 72906 w 242089"/>
                <a:gd name="connsiteY128" fmla="*/ 410218 h 564876"/>
                <a:gd name="connsiteX129" fmla="*/ 71292 w 242089"/>
                <a:gd name="connsiteY129" fmla="*/ 410218 h 564876"/>
                <a:gd name="connsiteX130" fmla="*/ 69678 w 242089"/>
                <a:gd name="connsiteY130" fmla="*/ 416674 h 564876"/>
                <a:gd name="connsiteX131" fmla="*/ 64837 w 242089"/>
                <a:gd name="connsiteY131" fmla="*/ 418288 h 564876"/>
                <a:gd name="connsiteX132" fmla="*/ 58381 w 242089"/>
                <a:gd name="connsiteY132" fmla="*/ 416674 h 564876"/>
                <a:gd name="connsiteX133" fmla="*/ 51925 w 242089"/>
                <a:gd name="connsiteY133" fmla="*/ 413446 h 564876"/>
                <a:gd name="connsiteX134" fmla="*/ 48697 w 242089"/>
                <a:gd name="connsiteY134" fmla="*/ 415060 h 564876"/>
                <a:gd name="connsiteX135" fmla="*/ 53539 w 242089"/>
                <a:gd name="connsiteY135" fmla="*/ 418288 h 564876"/>
                <a:gd name="connsiteX136" fmla="*/ 56767 w 242089"/>
                <a:gd name="connsiteY136" fmla="*/ 423130 h 564876"/>
                <a:gd name="connsiteX137" fmla="*/ 55153 w 242089"/>
                <a:gd name="connsiteY137" fmla="*/ 426358 h 564876"/>
                <a:gd name="connsiteX138" fmla="*/ 48697 w 242089"/>
                <a:gd name="connsiteY138" fmla="*/ 426358 h 564876"/>
                <a:gd name="connsiteX139" fmla="*/ 55153 w 242089"/>
                <a:gd name="connsiteY139" fmla="*/ 436041 h 564876"/>
                <a:gd name="connsiteX140" fmla="*/ 56767 w 242089"/>
                <a:gd name="connsiteY140" fmla="*/ 439269 h 564876"/>
                <a:gd name="connsiteX141" fmla="*/ 55153 w 242089"/>
                <a:gd name="connsiteY141" fmla="*/ 440883 h 564876"/>
                <a:gd name="connsiteX142" fmla="*/ 51925 w 242089"/>
                <a:gd name="connsiteY142" fmla="*/ 445724 h 564876"/>
                <a:gd name="connsiteX143" fmla="*/ 50311 w 242089"/>
                <a:gd name="connsiteY143" fmla="*/ 447339 h 564876"/>
                <a:gd name="connsiteX144" fmla="*/ 47083 w 242089"/>
                <a:gd name="connsiteY144" fmla="*/ 447339 h 564876"/>
                <a:gd name="connsiteX145" fmla="*/ 40628 w 242089"/>
                <a:gd name="connsiteY145" fmla="*/ 452180 h 564876"/>
                <a:gd name="connsiteX146" fmla="*/ 37400 w 242089"/>
                <a:gd name="connsiteY146" fmla="*/ 458636 h 564876"/>
                <a:gd name="connsiteX147" fmla="*/ 45469 w 242089"/>
                <a:gd name="connsiteY147" fmla="*/ 461864 h 564876"/>
                <a:gd name="connsiteX148" fmla="*/ 47083 w 242089"/>
                <a:gd name="connsiteY148" fmla="*/ 463478 h 564876"/>
                <a:gd name="connsiteX149" fmla="*/ 48697 w 242089"/>
                <a:gd name="connsiteY149" fmla="*/ 468319 h 564876"/>
                <a:gd name="connsiteX150" fmla="*/ 50311 w 242089"/>
                <a:gd name="connsiteY150" fmla="*/ 469933 h 564876"/>
                <a:gd name="connsiteX151" fmla="*/ 53539 w 242089"/>
                <a:gd name="connsiteY151" fmla="*/ 469933 h 564876"/>
                <a:gd name="connsiteX152" fmla="*/ 59995 w 242089"/>
                <a:gd name="connsiteY152" fmla="*/ 468319 h 564876"/>
                <a:gd name="connsiteX153" fmla="*/ 63223 w 242089"/>
                <a:gd name="connsiteY153" fmla="*/ 468319 h 564876"/>
                <a:gd name="connsiteX154" fmla="*/ 64837 w 242089"/>
                <a:gd name="connsiteY154" fmla="*/ 471548 h 564876"/>
                <a:gd name="connsiteX155" fmla="*/ 59995 w 242089"/>
                <a:gd name="connsiteY155" fmla="*/ 476389 h 564876"/>
                <a:gd name="connsiteX156" fmla="*/ 47083 w 242089"/>
                <a:gd name="connsiteY156" fmla="*/ 486073 h 564876"/>
                <a:gd name="connsiteX157" fmla="*/ 35786 w 242089"/>
                <a:gd name="connsiteY157" fmla="*/ 478003 h 564876"/>
                <a:gd name="connsiteX158" fmla="*/ 30944 w 242089"/>
                <a:gd name="connsiteY158" fmla="*/ 489301 h 564876"/>
                <a:gd name="connsiteX159" fmla="*/ 24488 w 242089"/>
                <a:gd name="connsiteY159" fmla="*/ 523194 h 564876"/>
                <a:gd name="connsiteX160" fmla="*/ 16419 w 242089"/>
                <a:gd name="connsiteY160" fmla="*/ 536105 h 564876"/>
                <a:gd name="connsiteX161" fmla="*/ 13191 w 242089"/>
                <a:gd name="connsiteY161" fmla="*/ 542560 h 564876"/>
                <a:gd name="connsiteX162" fmla="*/ 9963 w 242089"/>
                <a:gd name="connsiteY162" fmla="*/ 555472 h 564876"/>
                <a:gd name="connsiteX163" fmla="*/ 9963 w 242089"/>
                <a:gd name="connsiteY163" fmla="*/ 555472 h 564876"/>
                <a:gd name="connsiteX164" fmla="*/ 14805 w 242089"/>
                <a:gd name="connsiteY164" fmla="*/ 553858 h 564876"/>
                <a:gd name="connsiteX165" fmla="*/ 18033 w 242089"/>
                <a:gd name="connsiteY165" fmla="*/ 552244 h 564876"/>
                <a:gd name="connsiteX166" fmla="*/ 21260 w 242089"/>
                <a:gd name="connsiteY166" fmla="*/ 550630 h 564876"/>
                <a:gd name="connsiteX167" fmla="*/ 22874 w 242089"/>
                <a:gd name="connsiteY167" fmla="*/ 550630 h 564876"/>
                <a:gd name="connsiteX168" fmla="*/ 24488 w 242089"/>
                <a:gd name="connsiteY168" fmla="*/ 550630 h 564876"/>
                <a:gd name="connsiteX169" fmla="*/ 26102 w 242089"/>
                <a:gd name="connsiteY169" fmla="*/ 550630 h 564876"/>
                <a:gd name="connsiteX170" fmla="*/ 29330 w 242089"/>
                <a:gd name="connsiteY170" fmla="*/ 552244 h 564876"/>
                <a:gd name="connsiteX171" fmla="*/ 32558 w 242089"/>
                <a:gd name="connsiteY171" fmla="*/ 553858 h 564876"/>
                <a:gd name="connsiteX172" fmla="*/ 43856 w 242089"/>
                <a:gd name="connsiteY172" fmla="*/ 565155 h 564876"/>
                <a:gd name="connsiteX173" fmla="*/ 56767 w 242089"/>
                <a:gd name="connsiteY173" fmla="*/ 568383 h 564876"/>
                <a:gd name="connsiteX174" fmla="*/ 61609 w 242089"/>
                <a:gd name="connsiteY174" fmla="*/ 560314 h 564876"/>
                <a:gd name="connsiteX175" fmla="*/ 66451 w 242089"/>
                <a:gd name="connsiteY175" fmla="*/ 555472 h 564876"/>
                <a:gd name="connsiteX176" fmla="*/ 63223 w 242089"/>
                <a:gd name="connsiteY176" fmla="*/ 560314 h 564876"/>
                <a:gd name="connsiteX177" fmla="*/ 66451 w 242089"/>
                <a:gd name="connsiteY177" fmla="*/ 558700 h 564876"/>
                <a:gd name="connsiteX178" fmla="*/ 80976 w 242089"/>
                <a:gd name="connsiteY178" fmla="*/ 553858 h 564876"/>
                <a:gd name="connsiteX179" fmla="*/ 82590 w 242089"/>
                <a:gd name="connsiteY179" fmla="*/ 553858 h 564876"/>
                <a:gd name="connsiteX180" fmla="*/ 84204 w 242089"/>
                <a:gd name="connsiteY180" fmla="*/ 553858 h 564876"/>
                <a:gd name="connsiteX181" fmla="*/ 84204 w 242089"/>
                <a:gd name="connsiteY181" fmla="*/ 555472 h 564876"/>
                <a:gd name="connsiteX182" fmla="*/ 85818 w 242089"/>
                <a:gd name="connsiteY182" fmla="*/ 558700 h 564876"/>
                <a:gd name="connsiteX183" fmla="*/ 87432 w 242089"/>
                <a:gd name="connsiteY183" fmla="*/ 560314 h 564876"/>
                <a:gd name="connsiteX184" fmla="*/ 89046 w 242089"/>
                <a:gd name="connsiteY184" fmla="*/ 560314 h 564876"/>
                <a:gd name="connsiteX185" fmla="*/ 92273 w 242089"/>
                <a:gd name="connsiteY185" fmla="*/ 560314 h 564876"/>
                <a:gd name="connsiteX186" fmla="*/ 101957 w 242089"/>
                <a:gd name="connsiteY186" fmla="*/ 558700 h 564876"/>
                <a:gd name="connsiteX187" fmla="*/ 110027 w 242089"/>
                <a:gd name="connsiteY187" fmla="*/ 557086 h 564876"/>
                <a:gd name="connsiteX188" fmla="*/ 111641 w 242089"/>
                <a:gd name="connsiteY188" fmla="*/ 557086 h 564876"/>
                <a:gd name="connsiteX189" fmla="*/ 113255 w 242089"/>
                <a:gd name="connsiteY189" fmla="*/ 555472 h 564876"/>
                <a:gd name="connsiteX190" fmla="*/ 114869 w 242089"/>
                <a:gd name="connsiteY190" fmla="*/ 552244 h 564876"/>
                <a:gd name="connsiteX191" fmla="*/ 114869 w 242089"/>
                <a:gd name="connsiteY191" fmla="*/ 547403 h 564876"/>
                <a:gd name="connsiteX192" fmla="*/ 114869 w 242089"/>
                <a:gd name="connsiteY192" fmla="*/ 545789 h 564876"/>
                <a:gd name="connsiteX193" fmla="*/ 114869 w 242089"/>
                <a:gd name="connsiteY193" fmla="*/ 544174 h 564876"/>
                <a:gd name="connsiteX194" fmla="*/ 113255 w 242089"/>
                <a:gd name="connsiteY194" fmla="*/ 544174 h 564876"/>
                <a:gd name="connsiteX195" fmla="*/ 111641 w 242089"/>
                <a:gd name="connsiteY195" fmla="*/ 544174 h 564876"/>
                <a:gd name="connsiteX196" fmla="*/ 110027 w 242089"/>
                <a:gd name="connsiteY196" fmla="*/ 544174 h 564876"/>
                <a:gd name="connsiteX197" fmla="*/ 108413 w 242089"/>
                <a:gd name="connsiteY197" fmla="*/ 544174 h 564876"/>
                <a:gd name="connsiteX198" fmla="*/ 106799 w 242089"/>
                <a:gd name="connsiteY198" fmla="*/ 544174 h 564876"/>
                <a:gd name="connsiteX199" fmla="*/ 105185 w 242089"/>
                <a:gd name="connsiteY199" fmla="*/ 542560 h 564876"/>
                <a:gd name="connsiteX200" fmla="*/ 105185 w 242089"/>
                <a:gd name="connsiteY200" fmla="*/ 540946 h 564876"/>
                <a:gd name="connsiteX201" fmla="*/ 105185 w 242089"/>
                <a:gd name="connsiteY201" fmla="*/ 536105 h 564876"/>
                <a:gd name="connsiteX202" fmla="*/ 105185 w 242089"/>
                <a:gd name="connsiteY202" fmla="*/ 532877 h 564876"/>
                <a:gd name="connsiteX203" fmla="*/ 105185 w 242089"/>
                <a:gd name="connsiteY203" fmla="*/ 531263 h 564876"/>
                <a:gd name="connsiteX204" fmla="*/ 105185 w 242089"/>
                <a:gd name="connsiteY204" fmla="*/ 529649 h 564876"/>
                <a:gd name="connsiteX205" fmla="*/ 105185 w 242089"/>
                <a:gd name="connsiteY205" fmla="*/ 528035 h 564876"/>
                <a:gd name="connsiteX206" fmla="*/ 106799 w 242089"/>
                <a:gd name="connsiteY206" fmla="*/ 526421 h 564876"/>
                <a:gd name="connsiteX207" fmla="*/ 108413 w 242089"/>
                <a:gd name="connsiteY207" fmla="*/ 526421 h 564876"/>
                <a:gd name="connsiteX208" fmla="*/ 111641 w 242089"/>
                <a:gd name="connsiteY208" fmla="*/ 528035 h 564876"/>
                <a:gd name="connsiteX209" fmla="*/ 113255 w 242089"/>
                <a:gd name="connsiteY209" fmla="*/ 528035 h 564876"/>
                <a:gd name="connsiteX210" fmla="*/ 114869 w 242089"/>
                <a:gd name="connsiteY210" fmla="*/ 528035 h 564876"/>
                <a:gd name="connsiteX211" fmla="*/ 116482 w 242089"/>
                <a:gd name="connsiteY211" fmla="*/ 526421 h 564876"/>
                <a:gd name="connsiteX212" fmla="*/ 118096 w 242089"/>
                <a:gd name="connsiteY212" fmla="*/ 521580 h 564876"/>
                <a:gd name="connsiteX213" fmla="*/ 118096 w 242089"/>
                <a:gd name="connsiteY213" fmla="*/ 519965 h 564876"/>
                <a:gd name="connsiteX214" fmla="*/ 118096 w 242089"/>
                <a:gd name="connsiteY214" fmla="*/ 518351 h 564876"/>
                <a:gd name="connsiteX215" fmla="*/ 116482 w 242089"/>
                <a:gd name="connsiteY215" fmla="*/ 516737 h 564876"/>
                <a:gd name="connsiteX216" fmla="*/ 114869 w 242089"/>
                <a:gd name="connsiteY216" fmla="*/ 516737 h 564876"/>
                <a:gd name="connsiteX217" fmla="*/ 113255 w 242089"/>
                <a:gd name="connsiteY217" fmla="*/ 515124 h 564876"/>
                <a:gd name="connsiteX218" fmla="*/ 113255 w 242089"/>
                <a:gd name="connsiteY218" fmla="*/ 513510 h 564876"/>
                <a:gd name="connsiteX219" fmla="*/ 113255 w 242089"/>
                <a:gd name="connsiteY219" fmla="*/ 511896 h 564876"/>
                <a:gd name="connsiteX220" fmla="*/ 113255 w 242089"/>
                <a:gd name="connsiteY220" fmla="*/ 510282 h 564876"/>
                <a:gd name="connsiteX221" fmla="*/ 114869 w 242089"/>
                <a:gd name="connsiteY221" fmla="*/ 508668 h 564876"/>
                <a:gd name="connsiteX222" fmla="*/ 116482 w 242089"/>
                <a:gd name="connsiteY222" fmla="*/ 508668 h 564876"/>
                <a:gd name="connsiteX223" fmla="*/ 119710 w 242089"/>
                <a:gd name="connsiteY223" fmla="*/ 508668 h 564876"/>
                <a:gd name="connsiteX224" fmla="*/ 122938 w 242089"/>
                <a:gd name="connsiteY224" fmla="*/ 507054 h 564876"/>
                <a:gd name="connsiteX225" fmla="*/ 127780 w 242089"/>
                <a:gd name="connsiteY225" fmla="*/ 502212 h 564876"/>
                <a:gd name="connsiteX226" fmla="*/ 142305 w 242089"/>
                <a:gd name="connsiteY226" fmla="*/ 486073 h 564876"/>
                <a:gd name="connsiteX227" fmla="*/ 145533 w 242089"/>
                <a:gd name="connsiteY227" fmla="*/ 484459 h 564876"/>
                <a:gd name="connsiteX228" fmla="*/ 150375 w 242089"/>
                <a:gd name="connsiteY228" fmla="*/ 481231 h 564876"/>
                <a:gd name="connsiteX229" fmla="*/ 151989 w 242089"/>
                <a:gd name="connsiteY229" fmla="*/ 479617 h 564876"/>
                <a:gd name="connsiteX230" fmla="*/ 151989 w 242089"/>
                <a:gd name="connsiteY230" fmla="*/ 478003 h 564876"/>
                <a:gd name="connsiteX231" fmla="*/ 151989 w 242089"/>
                <a:gd name="connsiteY231" fmla="*/ 476389 h 564876"/>
                <a:gd name="connsiteX232" fmla="*/ 150375 w 242089"/>
                <a:gd name="connsiteY232" fmla="*/ 474776 h 564876"/>
                <a:gd name="connsiteX233" fmla="*/ 148761 w 242089"/>
                <a:gd name="connsiteY233" fmla="*/ 474776 h 564876"/>
                <a:gd name="connsiteX234" fmla="*/ 148761 w 242089"/>
                <a:gd name="connsiteY234" fmla="*/ 473162 h 564876"/>
                <a:gd name="connsiteX235" fmla="*/ 148761 w 242089"/>
                <a:gd name="connsiteY235" fmla="*/ 471548 h 564876"/>
                <a:gd name="connsiteX236" fmla="*/ 148761 w 242089"/>
                <a:gd name="connsiteY236" fmla="*/ 468319 h 564876"/>
                <a:gd name="connsiteX237" fmla="*/ 148761 w 242089"/>
                <a:gd name="connsiteY237" fmla="*/ 466706 h 564876"/>
                <a:gd name="connsiteX238" fmla="*/ 147147 w 242089"/>
                <a:gd name="connsiteY238" fmla="*/ 466706 h 564876"/>
                <a:gd name="connsiteX239" fmla="*/ 143919 w 242089"/>
                <a:gd name="connsiteY239" fmla="*/ 465092 h 564876"/>
                <a:gd name="connsiteX240" fmla="*/ 142305 w 242089"/>
                <a:gd name="connsiteY240" fmla="*/ 465092 h 564876"/>
                <a:gd name="connsiteX241" fmla="*/ 140691 w 242089"/>
                <a:gd name="connsiteY241" fmla="*/ 465092 h 564876"/>
                <a:gd name="connsiteX242" fmla="*/ 140691 w 242089"/>
                <a:gd name="connsiteY242" fmla="*/ 463478 h 564876"/>
                <a:gd name="connsiteX243" fmla="*/ 140691 w 242089"/>
                <a:gd name="connsiteY243" fmla="*/ 460250 h 564876"/>
                <a:gd name="connsiteX244" fmla="*/ 140691 w 242089"/>
                <a:gd name="connsiteY244" fmla="*/ 455408 h 564876"/>
                <a:gd name="connsiteX245" fmla="*/ 132622 w 242089"/>
                <a:gd name="connsiteY245" fmla="*/ 445724 h 564876"/>
                <a:gd name="connsiteX246" fmla="*/ 119710 w 242089"/>
                <a:gd name="connsiteY246" fmla="*/ 437655 h 564876"/>
                <a:gd name="connsiteX247" fmla="*/ 114869 w 242089"/>
                <a:gd name="connsiteY247" fmla="*/ 436041 h 564876"/>
                <a:gd name="connsiteX248" fmla="*/ 108413 w 242089"/>
                <a:gd name="connsiteY248" fmla="*/ 434427 h 564876"/>
                <a:gd name="connsiteX249" fmla="*/ 106799 w 242089"/>
                <a:gd name="connsiteY249" fmla="*/ 432813 h 564876"/>
                <a:gd name="connsiteX250" fmla="*/ 106799 w 242089"/>
                <a:gd name="connsiteY250" fmla="*/ 431199 h 564876"/>
                <a:gd name="connsiteX251" fmla="*/ 106799 w 242089"/>
                <a:gd name="connsiteY251" fmla="*/ 429585 h 564876"/>
                <a:gd name="connsiteX252" fmla="*/ 106799 w 242089"/>
                <a:gd name="connsiteY252" fmla="*/ 427971 h 564876"/>
                <a:gd name="connsiteX253" fmla="*/ 106799 w 242089"/>
                <a:gd name="connsiteY253" fmla="*/ 426358 h 564876"/>
                <a:gd name="connsiteX254" fmla="*/ 106799 w 242089"/>
                <a:gd name="connsiteY254" fmla="*/ 424744 h 564876"/>
                <a:gd name="connsiteX255" fmla="*/ 105185 w 242089"/>
                <a:gd name="connsiteY255" fmla="*/ 419901 h 564876"/>
                <a:gd name="connsiteX256" fmla="*/ 105185 w 242089"/>
                <a:gd name="connsiteY256" fmla="*/ 418288 h 564876"/>
                <a:gd name="connsiteX257" fmla="*/ 105185 w 242089"/>
                <a:gd name="connsiteY257" fmla="*/ 416674 h 564876"/>
                <a:gd name="connsiteX258" fmla="*/ 105185 w 242089"/>
                <a:gd name="connsiteY258" fmla="*/ 415060 h 564876"/>
                <a:gd name="connsiteX259" fmla="*/ 105185 w 242089"/>
                <a:gd name="connsiteY259" fmla="*/ 413446 h 564876"/>
                <a:gd name="connsiteX260" fmla="*/ 103571 w 242089"/>
                <a:gd name="connsiteY260" fmla="*/ 410218 h 564876"/>
                <a:gd name="connsiteX261" fmla="*/ 103571 w 242089"/>
                <a:gd name="connsiteY261" fmla="*/ 408604 h 564876"/>
                <a:gd name="connsiteX262" fmla="*/ 103571 w 242089"/>
                <a:gd name="connsiteY262" fmla="*/ 406990 h 564876"/>
                <a:gd name="connsiteX263" fmla="*/ 101957 w 242089"/>
                <a:gd name="connsiteY263" fmla="*/ 400535 h 564876"/>
                <a:gd name="connsiteX264" fmla="*/ 98729 w 242089"/>
                <a:gd name="connsiteY264" fmla="*/ 394079 h 564876"/>
                <a:gd name="connsiteX265" fmla="*/ 98729 w 242089"/>
                <a:gd name="connsiteY265" fmla="*/ 390851 h 564876"/>
                <a:gd name="connsiteX266" fmla="*/ 98729 w 242089"/>
                <a:gd name="connsiteY266" fmla="*/ 387623 h 564876"/>
                <a:gd name="connsiteX267" fmla="*/ 100343 w 242089"/>
                <a:gd name="connsiteY267" fmla="*/ 381167 h 564876"/>
                <a:gd name="connsiteX268" fmla="*/ 100343 w 242089"/>
                <a:gd name="connsiteY268" fmla="*/ 379553 h 564876"/>
                <a:gd name="connsiteX269" fmla="*/ 100343 w 242089"/>
                <a:gd name="connsiteY269" fmla="*/ 377940 h 564876"/>
                <a:gd name="connsiteX270" fmla="*/ 101957 w 242089"/>
                <a:gd name="connsiteY270" fmla="*/ 376326 h 564876"/>
                <a:gd name="connsiteX271" fmla="*/ 105185 w 242089"/>
                <a:gd name="connsiteY271" fmla="*/ 373098 h 564876"/>
                <a:gd name="connsiteX272" fmla="*/ 106799 w 242089"/>
                <a:gd name="connsiteY272" fmla="*/ 371484 h 564876"/>
                <a:gd name="connsiteX273" fmla="*/ 106799 w 242089"/>
                <a:gd name="connsiteY273" fmla="*/ 369870 h 564876"/>
                <a:gd name="connsiteX274" fmla="*/ 111641 w 242089"/>
                <a:gd name="connsiteY274" fmla="*/ 365028 h 564876"/>
                <a:gd name="connsiteX275" fmla="*/ 113255 w 242089"/>
                <a:gd name="connsiteY275" fmla="*/ 365028 h 564876"/>
                <a:gd name="connsiteX276" fmla="*/ 114869 w 242089"/>
                <a:gd name="connsiteY276" fmla="*/ 365028 h 564876"/>
                <a:gd name="connsiteX277" fmla="*/ 116482 w 242089"/>
                <a:gd name="connsiteY277" fmla="*/ 365028 h 564876"/>
                <a:gd name="connsiteX278" fmla="*/ 118096 w 242089"/>
                <a:gd name="connsiteY278" fmla="*/ 365028 h 564876"/>
                <a:gd name="connsiteX279" fmla="*/ 119710 w 242089"/>
                <a:gd name="connsiteY279" fmla="*/ 365028 h 564876"/>
                <a:gd name="connsiteX280" fmla="*/ 121324 w 242089"/>
                <a:gd name="connsiteY280" fmla="*/ 365028 h 564876"/>
                <a:gd name="connsiteX281" fmla="*/ 122938 w 242089"/>
                <a:gd name="connsiteY281" fmla="*/ 365028 h 564876"/>
                <a:gd name="connsiteX282" fmla="*/ 126166 w 242089"/>
                <a:gd name="connsiteY282" fmla="*/ 360186 h 564876"/>
                <a:gd name="connsiteX283" fmla="*/ 126166 w 242089"/>
                <a:gd name="connsiteY283" fmla="*/ 358572 h 564876"/>
                <a:gd name="connsiteX284" fmla="*/ 131008 w 242089"/>
                <a:gd name="connsiteY284" fmla="*/ 353731 h 564876"/>
                <a:gd name="connsiteX285" fmla="*/ 132622 w 242089"/>
                <a:gd name="connsiteY285" fmla="*/ 352117 h 564876"/>
                <a:gd name="connsiteX286" fmla="*/ 134236 w 242089"/>
                <a:gd name="connsiteY286" fmla="*/ 348889 h 564876"/>
                <a:gd name="connsiteX287" fmla="*/ 135850 w 242089"/>
                <a:gd name="connsiteY287" fmla="*/ 342433 h 564876"/>
                <a:gd name="connsiteX288" fmla="*/ 137464 w 242089"/>
                <a:gd name="connsiteY288" fmla="*/ 339205 h 564876"/>
                <a:gd name="connsiteX289" fmla="*/ 139078 w 242089"/>
                <a:gd name="connsiteY289" fmla="*/ 337591 h 564876"/>
                <a:gd name="connsiteX290" fmla="*/ 140691 w 242089"/>
                <a:gd name="connsiteY290" fmla="*/ 335977 h 564876"/>
                <a:gd name="connsiteX291" fmla="*/ 142305 w 242089"/>
                <a:gd name="connsiteY291" fmla="*/ 335977 h 564876"/>
                <a:gd name="connsiteX292" fmla="*/ 143919 w 242089"/>
                <a:gd name="connsiteY292" fmla="*/ 335977 h 564876"/>
                <a:gd name="connsiteX293" fmla="*/ 145533 w 242089"/>
                <a:gd name="connsiteY293" fmla="*/ 335977 h 564876"/>
                <a:gd name="connsiteX294" fmla="*/ 148761 w 242089"/>
                <a:gd name="connsiteY294" fmla="*/ 332749 h 564876"/>
                <a:gd name="connsiteX295" fmla="*/ 150375 w 242089"/>
                <a:gd name="connsiteY295" fmla="*/ 331135 h 564876"/>
                <a:gd name="connsiteX296" fmla="*/ 153603 w 242089"/>
                <a:gd name="connsiteY296" fmla="*/ 326294 h 564876"/>
                <a:gd name="connsiteX297" fmla="*/ 155217 w 242089"/>
                <a:gd name="connsiteY297" fmla="*/ 324680 h 564876"/>
                <a:gd name="connsiteX298" fmla="*/ 156831 w 242089"/>
                <a:gd name="connsiteY298" fmla="*/ 324680 h 564876"/>
                <a:gd name="connsiteX299" fmla="*/ 160059 w 242089"/>
                <a:gd name="connsiteY299" fmla="*/ 323066 h 564876"/>
                <a:gd name="connsiteX300" fmla="*/ 161673 w 242089"/>
                <a:gd name="connsiteY300" fmla="*/ 323066 h 564876"/>
                <a:gd name="connsiteX301" fmla="*/ 163287 w 242089"/>
                <a:gd name="connsiteY301" fmla="*/ 323066 h 564876"/>
                <a:gd name="connsiteX302" fmla="*/ 164900 w 242089"/>
                <a:gd name="connsiteY302" fmla="*/ 323066 h 564876"/>
                <a:gd name="connsiteX303" fmla="*/ 166514 w 242089"/>
                <a:gd name="connsiteY303" fmla="*/ 323066 h 564876"/>
                <a:gd name="connsiteX304" fmla="*/ 168128 w 242089"/>
                <a:gd name="connsiteY304" fmla="*/ 323066 h 564876"/>
                <a:gd name="connsiteX305" fmla="*/ 171356 w 242089"/>
                <a:gd name="connsiteY305" fmla="*/ 323066 h 564876"/>
                <a:gd name="connsiteX306" fmla="*/ 174584 w 242089"/>
                <a:gd name="connsiteY306" fmla="*/ 323066 h 564876"/>
                <a:gd name="connsiteX307" fmla="*/ 176198 w 242089"/>
                <a:gd name="connsiteY307" fmla="*/ 323066 h 564876"/>
                <a:gd name="connsiteX308" fmla="*/ 177812 w 242089"/>
                <a:gd name="connsiteY308" fmla="*/ 321452 h 564876"/>
                <a:gd name="connsiteX309" fmla="*/ 184268 w 242089"/>
                <a:gd name="connsiteY309" fmla="*/ 311768 h 564876"/>
                <a:gd name="connsiteX310" fmla="*/ 187496 w 242089"/>
                <a:gd name="connsiteY310" fmla="*/ 308540 h 564876"/>
                <a:gd name="connsiteX311" fmla="*/ 189109 w 242089"/>
                <a:gd name="connsiteY311" fmla="*/ 306926 h 564876"/>
                <a:gd name="connsiteX312" fmla="*/ 189109 w 242089"/>
                <a:gd name="connsiteY312" fmla="*/ 305312 h 564876"/>
                <a:gd name="connsiteX313" fmla="*/ 190723 w 242089"/>
                <a:gd name="connsiteY313" fmla="*/ 303699 h 564876"/>
                <a:gd name="connsiteX314" fmla="*/ 193951 w 242089"/>
                <a:gd name="connsiteY314" fmla="*/ 300471 h 564876"/>
                <a:gd name="connsiteX315" fmla="*/ 193951 w 242089"/>
                <a:gd name="connsiteY315" fmla="*/ 300471 h 564876"/>
                <a:gd name="connsiteX316" fmla="*/ 195565 w 242089"/>
                <a:gd name="connsiteY316" fmla="*/ 300471 h 564876"/>
                <a:gd name="connsiteX317" fmla="*/ 202021 w 242089"/>
                <a:gd name="connsiteY317" fmla="*/ 298857 h 564876"/>
                <a:gd name="connsiteX318" fmla="*/ 203635 w 242089"/>
                <a:gd name="connsiteY318" fmla="*/ 298857 h 564876"/>
                <a:gd name="connsiteX319" fmla="*/ 208477 w 242089"/>
                <a:gd name="connsiteY319" fmla="*/ 294015 h 564876"/>
                <a:gd name="connsiteX320" fmla="*/ 210091 w 242089"/>
                <a:gd name="connsiteY320" fmla="*/ 290787 h 564876"/>
                <a:gd name="connsiteX321" fmla="*/ 211704 w 242089"/>
                <a:gd name="connsiteY321" fmla="*/ 287559 h 564876"/>
                <a:gd name="connsiteX322" fmla="*/ 211704 w 242089"/>
                <a:gd name="connsiteY322" fmla="*/ 284331 h 564876"/>
                <a:gd name="connsiteX323" fmla="*/ 211704 w 242089"/>
                <a:gd name="connsiteY323" fmla="*/ 282717 h 564876"/>
                <a:gd name="connsiteX324" fmla="*/ 213318 w 242089"/>
                <a:gd name="connsiteY324" fmla="*/ 281103 h 564876"/>
                <a:gd name="connsiteX325" fmla="*/ 216546 w 242089"/>
                <a:gd name="connsiteY325" fmla="*/ 276262 h 564876"/>
                <a:gd name="connsiteX326" fmla="*/ 218160 w 242089"/>
                <a:gd name="connsiteY326" fmla="*/ 274648 h 564876"/>
                <a:gd name="connsiteX327" fmla="*/ 221388 w 242089"/>
                <a:gd name="connsiteY327" fmla="*/ 258508 h 564876"/>
                <a:gd name="connsiteX328" fmla="*/ 221388 w 242089"/>
                <a:gd name="connsiteY328" fmla="*/ 255281 h 564876"/>
                <a:gd name="connsiteX329" fmla="*/ 221388 w 242089"/>
                <a:gd name="connsiteY329" fmla="*/ 252053 h 564876"/>
                <a:gd name="connsiteX330" fmla="*/ 210091 w 242089"/>
                <a:gd name="connsiteY330" fmla="*/ 235913 h 564876"/>
                <a:gd name="connsiteX331" fmla="*/ 208477 w 242089"/>
                <a:gd name="connsiteY331" fmla="*/ 234299 h 564876"/>
                <a:gd name="connsiteX332" fmla="*/ 206863 w 242089"/>
                <a:gd name="connsiteY332" fmla="*/ 231072 h 564876"/>
                <a:gd name="connsiteX333" fmla="*/ 205249 w 242089"/>
                <a:gd name="connsiteY333" fmla="*/ 227844 h 564876"/>
                <a:gd name="connsiteX334" fmla="*/ 205249 w 242089"/>
                <a:gd name="connsiteY334" fmla="*/ 226230 h 564876"/>
                <a:gd name="connsiteX335" fmla="*/ 205249 w 242089"/>
                <a:gd name="connsiteY335" fmla="*/ 224616 h 564876"/>
                <a:gd name="connsiteX336" fmla="*/ 205249 w 242089"/>
                <a:gd name="connsiteY336" fmla="*/ 221388 h 564876"/>
                <a:gd name="connsiteX337" fmla="*/ 206863 w 242089"/>
                <a:gd name="connsiteY337" fmla="*/ 213318 h 564876"/>
                <a:gd name="connsiteX338" fmla="*/ 208477 w 242089"/>
                <a:gd name="connsiteY338" fmla="*/ 211704 h 564876"/>
                <a:gd name="connsiteX339" fmla="*/ 210091 w 242089"/>
                <a:gd name="connsiteY339" fmla="*/ 210091 h 564876"/>
                <a:gd name="connsiteX340" fmla="*/ 211704 w 242089"/>
                <a:gd name="connsiteY340" fmla="*/ 208476 h 564876"/>
                <a:gd name="connsiteX341" fmla="*/ 213318 w 242089"/>
                <a:gd name="connsiteY341" fmla="*/ 205249 h 564876"/>
                <a:gd name="connsiteX342" fmla="*/ 214932 w 242089"/>
                <a:gd name="connsiteY342" fmla="*/ 202021 h 564876"/>
                <a:gd name="connsiteX343" fmla="*/ 214932 w 242089"/>
                <a:gd name="connsiteY343" fmla="*/ 200407 h 564876"/>
                <a:gd name="connsiteX344" fmla="*/ 214932 w 242089"/>
                <a:gd name="connsiteY344" fmla="*/ 198793 h 564876"/>
                <a:gd name="connsiteX345" fmla="*/ 213318 w 242089"/>
                <a:gd name="connsiteY345" fmla="*/ 195565 h 564876"/>
                <a:gd name="connsiteX346" fmla="*/ 213318 w 242089"/>
                <a:gd name="connsiteY346" fmla="*/ 190723 h 564876"/>
                <a:gd name="connsiteX347" fmla="*/ 213318 w 242089"/>
                <a:gd name="connsiteY347" fmla="*/ 189109 h 564876"/>
                <a:gd name="connsiteX348" fmla="*/ 214932 w 242089"/>
                <a:gd name="connsiteY348" fmla="*/ 187495 h 564876"/>
                <a:gd name="connsiteX349" fmla="*/ 216546 w 242089"/>
                <a:gd name="connsiteY349" fmla="*/ 187495 h 564876"/>
                <a:gd name="connsiteX350" fmla="*/ 218160 w 242089"/>
                <a:gd name="connsiteY350" fmla="*/ 187495 h 564876"/>
                <a:gd name="connsiteX351" fmla="*/ 219774 w 242089"/>
                <a:gd name="connsiteY351" fmla="*/ 185882 h 564876"/>
                <a:gd name="connsiteX352" fmla="*/ 223002 w 242089"/>
                <a:gd name="connsiteY352" fmla="*/ 181040 h 564876"/>
                <a:gd name="connsiteX353" fmla="*/ 226230 w 242089"/>
                <a:gd name="connsiteY353" fmla="*/ 174584 h 564876"/>
                <a:gd name="connsiteX354" fmla="*/ 227844 w 242089"/>
                <a:gd name="connsiteY354" fmla="*/ 169742 h 564876"/>
                <a:gd name="connsiteX355" fmla="*/ 229458 w 242089"/>
                <a:gd name="connsiteY355" fmla="*/ 166514 h 564876"/>
                <a:gd name="connsiteX356" fmla="*/ 229458 w 242089"/>
                <a:gd name="connsiteY356" fmla="*/ 164900 h 564876"/>
                <a:gd name="connsiteX357" fmla="*/ 229458 w 242089"/>
                <a:gd name="connsiteY357" fmla="*/ 163286 h 564876"/>
                <a:gd name="connsiteX358" fmla="*/ 229458 w 242089"/>
                <a:gd name="connsiteY358" fmla="*/ 161673 h 564876"/>
                <a:gd name="connsiteX359" fmla="*/ 227844 w 242089"/>
                <a:gd name="connsiteY359" fmla="*/ 158445 h 564876"/>
                <a:gd name="connsiteX360" fmla="*/ 227844 w 242089"/>
                <a:gd name="connsiteY360" fmla="*/ 155217 h 564876"/>
                <a:gd name="connsiteX361" fmla="*/ 227844 w 242089"/>
                <a:gd name="connsiteY361" fmla="*/ 153603 h 564876"/>
                <a:gd name="connsiteX362" fmla="*/ 227844 w 242089"/>
                <a:gd name="connsiteY362" fmla="*/ 151989 h 564876"/>
                <a:gd name="connsiteX363" fmla="*/ 226230 w 242089"/>
                <a:gd name="connsiteY363" fmla="*/ 150375 h 564876"/>
                <a:gd name="connsiteX364" fmla="*/ 226230 w 242089"/>
                <a:gd name="connsiteY364" fmla="*/ 148761 h 564876"/>
                <a:gd name="connsiteX365" fmla="*/ 224616 w 242089"/>
                <a:gd name="connsiteY365" fmla="*/ 148761 h 564876"/>
                <a:gd name="connsiteX366" fmla="*/ 219774 w 242089"/>
                <a:gd name="connsiteY366" fmla="*/ 147147 h 564876"/>
                <a:gd name="connsiteX367" fmla="*/ 218160 w 242089"/>
                <a:gd name="connsiteY367" fmla="*/ 147147 h 564876"/>
                <a:gd name="connsiteX368" fmla="*/ 216546 w 242089"/>
                <a:gd name="connsiteY368" fmla="*/ 147147 h 564876"/>
                <a:gd name="connsiteX369" fmla="*/ 214932 w 242089"/>
                <a:gd name="connsiteY369" fmla="*/ 145533 h 564876"/>
                <a:gd name="connsiteX370" fmla="*/ 214932 w 242089"/>
                <a:gd name="connsiteY370" fmla="*/ 143919 h 564876"/>
                <a:gd name="connsiteX371" fmla="*/ 214932 w 242089"/>
                <a:gd name="connsiteY371" fmla="*/ 142305 h 564876"/>
                <a:gd name="connsiteX372" fmla="*/ 213318 w 242089"/>
                <a:gd name="connsiteY372" fmla="*/ 140691 h 564876"/>
                <a:gd name="connsiteX373" fmla="*/ 211704 w 242089"/>
                <a:gd name="connsiteY373" fmla="*/ 139077 h 564876"/>
                <a:gd name="connsiteX374" fmla="*/ 211704 w 242089"/>
                <a:gd name="connsiteY374" fmla="*/ 137464 h 564876"/>
                <a:gd name="connsiteX375" fmla="*/ 211704 w 242089"/>
                <a:gd name="connsiteY375" fmla="*/ 135850 h 564876"/>
                <a:gd name="connsiteX376" fmla="*/ 211704 w 242089"/>
                <a:gd name="connsiteY376" fmla="*/ 134236 h 564876"/>
                <a:gd name="connsiteX377" fmla="*/ 211704 w 242089"/>
                <a:gd name="connsiteY377" fmla="*/ 121324 h 564876"/>
                <a:gd name="connsiteX378" fmla="*/ 211704 w 242089"/>
                <a:gd name="connsiteY378" fmla="*/ 118096 h 564876"/>
                <a:gd name="connsiteX379" fmla="*/ 211704 w 242089"/>
                <a:gd name="connsiteY379" fmla="*/ 116482 h 564876"/>
                <a:gd name="connsiteX380" fmla="*/ 211704 w 242089"/>
                <a:gd name="connsiteY380" fmla="*/ 114868 h 564876"/>
                <a:gd name="connsiteX381" fmla="*/ 213318 w 242089"/>
                <a:gd name="connsiteY381" fmla="*/ 110027 h 564876"/>
                <a:gd name="connsiteX382" fmla="*/ 213318 w 242089"/>
                <a:gd name="connsiteY382" fmla="*/ 110027 h 564876"/>
                <a:gd name="connsiteX383" fmla="*/ 213318 w 242089"/>
                <a:gd name="connsiteY383" fmla="*/ 110027 h 564876"/>
                <a:gd name="connsiteX384" fmla="*/ 216546 w 242089"/>
                <a:gd name="connsiteY384" fmla="*/ 108413 h 564876"/>
                <a:gd name="connsiteX385" fmla="*/ 218160 w 242089"/>
                <a:gd name="connsiteY385" fmla="*/ 106799 h 564876"/>
                <a:gd name="connsiteX386" fmla="*/ 219774 w 242089"/>
                <a:gd name="connsiteY386" fmla="*/ 103571 h 564876"/>
                <a:gd name="connsiteX387" fmla="*/ 221388 w 242089"/>
                <a:gd name="connsiteY387" fmla="*/ 103571 h 564876"/>
                <a:gd name="connsiteX388" fmla="*/ 223002 w 242089"/>
                <a:gd name="connsiteY388" fmla="*/ 103571 h 564876"/>
                <a:gd name="connsiteX389" fmla="*/ 226230 w 242089"/>
                <a:gd name="connsiteY389" fmla="*/ 101957 h 564876"/>
                <a:gd name="connsiteX390" fmla="*/ 227844 w 242089"/>
                <a:gd name="connsiteY390" fmla="*/ 101957 h 564876"/>
                <a:gd name="connsiteX391" fmla="*/ 229458 w 242089"/>
                <a:gd name="connsiteY391" fmla="*/ 100343 h 564876"/>
                <a:gd name="connsiteX392" fmla="*/ 232686 w 242089"/>
                <a:gd name="connsiteY392" fmla="*/ 95501 h 564876"/>
                <a:gd name="connsiteX393" fmla="*/ 235913 w 242089"/>
                <a:gd name="connsiteY393" fmla="*/ 92273 h 564876"/>
                <a:gd name="connsiteX394" fmla="*/ 235913 w 242089"/>
                <a:gd name="connsiteY394" fmla="*/ 90659 h 564876"/>
                <a:gd name="connsiteX395" fmla="*/ 235913 w 242089"/>
                <a:gd name="connsiteY395" fmla="*/ 89046 h 564876"/>
                <a:gd name="connsiteX396" fmla="*/ 234300 w 242089"/>
                <a:gd name="connsiteY396" fmla="*/ 87432 h 564876"/>
                <a:gd name="connsiteX397" fmla="*/ 232686 w 242089"/>
                <a:gd name="connsiteY397" fmla="*/ 85818 h 564876"/>
                <a:gd name="connsiteX398" fmla="*/ 231072 w 242089"/>
                <a:gd name="connsiteY398" fmla="*/ 84204 h 564876"/>
                <a:gd name="connsiteX399" fmla="*/ 229458 w 242089"/>
                <a:gd name="connsiteY399" fmla="*/ 82590 h 564876"/>
                <a:gd name="connsiteX400" fmla="*/ 229458 w 242089"/>
                <a:gd name="connsiteY400" fmla="*/ 80976 h 564876"/>
                <a:gd name="connsiteX401" fmla="*/ 229458 w 242089"/>
                <a:gd name="connsiteY401" fmla="*/ 79362 h 564876"/>
                <a:gd name="connsiteX402" fmla="*/ 231072 w 242089"/>
                <a:gd name="connsiteY402" fmla="*/ 79362 h 564876"/>
                <a:gd name="connsiteX403" fmla="*/ 232686 w 242089"/>
                <a:gd name="connsiteY403" fmla="*/ 77748 h 564876"/>
                <a:gd name="connsiteX404" fmla="*/ 234300 w 242089"/>
                <a:gd name="connsiteY404" fmla="*/ 74520 h 564876"/>
                <a:gd name="connsiteX405" fmla="*/ 237527 w 242089"/>
                <a:gd name="connsiteY405" fmla="*/ 69678 h 564876"/>
                <a:gd name="connsiteX406" fmla="*/ 237527 w 242089"/>
                <a:gd name="connsiteY406" fmla="*/ 66450 h 564876"/>
                <a:gd name="connsiteX407" fmla="*/ 227844 w 242089"/>
                <a:gd name="connsiteY407" fmla="*/ 74520 h 56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242089" h="564876">
                  <a:moveTo>
                    <a:pt x="16419" y="411832"/>
                  </a:moveTo>
                  <a:lnTo>
                    <a:pt x="16419" y="406990"/>
                  </a:lnTo>
                  <a:lnTo>
                    <a:pt x="14805" y="398921"/>
                  </a:lnTo>
                  <a:lnTo>
                    <a:pt x="14805" y="397307"/>
                  </a:lnTo>
                  <a:lnTo>
                    <a:pt x="11577" y="403762"/>
                  </a:lnTo>
                  <a:lnTo>
                    <a:pt x="6735" y="408604"/>
                  </a:lnTo>
                  <a:lnTo>
                    <a:pt x="5121" y="413446"/>
                  </a:lnTo>
                  <a:lnTo>
                    <a:pt x="9963" y="421516"/>
                  </a:lnTo>
                  <a:lnTo>
                    <a:pt x="16419" y="411832"/>
                  </a:lnTo>
                  <a:close/>
                  <a:moveTo>
                    <a:pt x="227844" y="74520"/>
                  </a:moveTo>
                  <a:lnTo>
                    <a:pt x="226230" y="72906"/>
                  </a:lnTo>
                  <a:lnTo>
                    <a:pt x="224616" y="71292"/>
                  </a:lnTo>
                  <a:lnTo>
                    <a:pt x="223002" y="64837"/>
                  </a:lnTo>
                  <a:lnTo>
                    <a:pt x="223002" y="63223"/>
                  </a:lnTo>
                  <a:lnTo>
                    <a:pt x="221388" y="61609"/>
                  </a:lnTo>
                  <a:lnTo>
                    <a:pt x="219774" y="61609"/>
                  </a:lnTo>
                  <a:lnTo>
                    <a:pt x="216546" y="59995"/>
                  </a:lnTo>
                  <a:lnTo>
                    <a:pt x="214932" y="59995"/>
                  </a:lnTo>
                  <a:lnTo>
                    <a:pt x="214932" y="58381"/>
                  </a:lnTo>
                  <a:lnTo>
                    <a:pt x="214932" y="56767"/>
                  </a:lnTo>
                  <a:lnTo>
                    <a:pt x="214932" y="51925"/>
                  </a:lnTo>
                  <a:lnTo>
                    <a:pt x="214932" y="50311"/>
                  </a:lnTo>
                  <a:lnTo>
                    <a:pt x="213318" y="48697"/>
                  </a:lnTo>
                  <a:lnTo>
                    <a:pt x="210091" y="48697"/>
                  </a:lnTo>
                  <a:lnTo>
                    <a:pt x="208477" y="48697"/>
                  </a:lnTo>
                  <a:lnTo>
                    <a:pt x="206863" y="48697"/>
                  </a:lnTo>
                  <a:lnTo>
                    <a:pt x="206863" y="47083"/>
                  </a:lnTo>
                  <a:lnTo>
                    <a:pt x="206863" y="45469"/>
                  </a:lnTo>
                  <a:lnTo>
                    <a:pt x="206863" y="43855"/>
                  </a:lnTo>
                  <a:lnTo>
                    <a:pt x="205249" y="43855"/>
                  </a:lnTo>
                  <a:lnTo>
                    <a:pt x="203635" y="43855"/>
                  </a:lnTo>
                  <a:lnTo>
                    <a:pt x="202021" y="43855"/>
                  </a:lnTo>
                  <a:lnTo>
                    <a:pt x="200407" y="42241"/>
                  </a:lnTo>
                  <a:lnTo>
                    <a:pt x="200407" y="40628"/>
                  </a:lnTo>
                  <a:lnTo>
                    <a:pt x="200407" y="39014"/>
                  </a:lnTo>
                  <a:lnTo>
                    <a:pt x="200407" y="37400"/>
                  </a:lnTo>
                  <a:lnTo>
                    <a:pt x="200407" y="35786"/>
                  </a:lnTo>
                  <a:lnTo>
                    <a:pt x="202021" y="34172"/>
                  </a:lnTo>
                  <a:lnTo>
                    <a:pt x="206863" y="22874"/>
                  </a:lnTo>
                  <a:lnTo>
                    <a:pt x="206863" y="21260"/>
                  </a:lnTo>
                  <a:lnTo>
                    <a:pt x="206863" y="19646"/>
                  </a:lnTo>
                  <a:lnTo>
                    <a:pt x="203635" y="18032"/>
                  </a:lnTo>
                  <a:lnTo>
                    <a:pt x="202021" y="18032"/>
                  </a:lnTo>
                  <a:lnTo>
                    <a:pt x="200407" y="16419"/>
                  </a:lnTo>
                  <a:lnTo>
                    <a:pt x="198793" y="14805"/>
                  </a:lnTo>
                  <a:lnTo>
                    <a:pt x="197179" y="11577"/>
                  </a:lnTo>
                  <a:lnTo>
                    <a:pt x="195565" y="9963"/>
                  </a:lnTo>
                  <a:lnTo>
                    <a:pt x="189109" y="5121"/>
                  </a:lnTo>
                  <a:lnTo>
                    <a:pt x="187496" y="8349"/>
                  </a:lnTo>
                  <a:lnTo>
                    <a:pt x="184268" y="11577"/>
                  </a:lnTo>
                  <a:lnTo>
                    <a:pt x="181040" y="13191"/>
                  </a:lnTo>
                  <a:lnTo>
                    <a:pt x="172970" y="13191"/>
                  </a:lnTo>
                  <a:lnTo>
                    <a:pt x="169742" y="14805"/>
                  </a:lnTo>
                  <a:lnTo>
                    <a:pt x="163287" y="21260"/>
                  </a:lnTo>
                  <a:lnTo>
                    <a:pt x="147147" y="43855"/>
                  </a:lnTo>
                  <a:lnTo>
                    <a:pt x="143919" y="51925"/>
                  </a:lnTo>
                  <a:lnTo>
                    <a:pt x="140691" y="68064"/>
                  </a:lnTo>
                  <a:lnTo>
                    <a:pt x="142305" y="72906"/>
                  </a:lnTo>
                  <a:lnTo>
                    <a:pt x="150375" y="79362"/>
                  </a:lnTo>
                  <a:lnTo>
                    <a:pt x="153603" y="84204"/>
                  </a:lnTo>
                  <a:lnTo>
                    <a:pt x="158445" y="108413"/>
                  </a:lnTo>
                  <a:lnTo>
                    <a:pt x="158445" y="116482"/>
                  </a:lnTo>
                  <a:lnTo>
                    <a:pt x="153603" y="131008"/>
                  </a:lnTo>
                  <a:lnTo>
                    <a:pt x="150375" y="150375"/>
                  </a:lnTo>
                  <a:lnTo>
                    <a:pt x="143919" y="172970"/>
                  </a:lnTo>
                  <a:lnTo>
                    <a:pt x="143919" y="181040"/>
                  </a:lnTo>
                  <a:lnTo>
                    <a:pt x="137464" y="195565"/>
                  </a:lnTo>
                  <a:lnTo>
                    <a:pt x="135850" y="203635"/>
                  </a:lnTo>
                  <a:lnTo>
                    <a:pt x="135850" y="211704"/>
                  </a:lnTo>
                  <a:lnTo>
                    <a:pt x="134236" y="221388"/>
                  </a:lnTo>
                  <a:lnTo>
                    <a:pt x="131008" y="229458"/>
                  </a:lnTo>
                  <a:lnTo>
                    <a:pt x="122938" y="245597"/>
                  </a:lnTo>
                  <a:lnTo>
                    <a:pt x="113255" y="274648"/>
                  </a:lnTo>
                  <a:lnTo>
                    <a:pt x="108413" y="281103"/>
                  </a:lnTo>
                  <a:lnTo>
                    <a:pt x="92273" y="310154"/>
                  </a:lnTo>
                  <a:lnTo>
                    <a:pt x="90660" y="314996"/>
                  </a:lnTo>
                  <a:lnTo>
                    <a:pt x="90660" y="318224"/>
                  </a:lnTo>
                  <a:lnTo>
                    <a:pt x="95501" y="323066"/>
                  </a:lnTo>
                  <a:lnTo>
                    <a:pt x="97115" y="321452"/>
                  </a:lnTo>
                  <a:lnTo>
                    <a:pt x="101957" y="321452"/>
                  </a:lnTo>
                  <a:lnTo>
                    <a:pt x="105185" y="323066"/>
                  </a:lnTo>
                  <a:lnTo>
                    <a:pt x="103571" y="326294"/>
                  </a:lnTo>
                  <a:lnTo>
                    <a:pt x="100343" y="327908"/>
                  </a:lnTo>
                  <a:lnTo>
                    <a:pt x="92273" y="327908"/>
                  </a:lnTo>
                  <a:lnTo>
                    <a:pt x="89046" y="329521"/>
                  </a:lnTo>
                  <a:lnTo>
                    <a:pt x="85818" y="334363"/>
                  </a:lnTo>
                  <a:lnTo>
                    <a:pt x="82590" y="337591"/>
                  </a:lnTo>
                  <a:lnTo>
                    <a:pt x="82590" y="339205"/>
                  </a:lnTo>
                  <a:lnTo>
                    <a:pt x="85818" y="340819"/>
                  </a:lnTo>
                  <a:lnTo>
                    <a:pt x="89046" y="340819"/>
                  </a:lnTo>
                  <a:lnTo>
                    <a:pt x="90660" y="342433"/>
                  </a:lnTo>
                  <a:lnTo>
                    <a:pt x="89046" y="347275"/>
                  </a:lnTo>
                  <a:lnTo>
                    <a:pt x="82590" y="352117"/>
                  </a:lnTo>
                  <a:lnTo>
                    <a:pt x="84204" y="355344"/>
                  </a:lnTo>
                  <a:lnTo>
                    <a:pt x="80976" y="356958"/>
                  </a:lnTo>
                  <a:lnTo>
                    <a:pt x="77748" y="356958"/>
                  </a:lnTo>
                  <a:lnTo>
                    <a:pt x="76134" y="355344"/>
                  </a:lnTo>
                  <a:lnTo>
                    <a:pt x="74520" y="352117"/>
                  </a:lnTo>
                  <a:lnTo>
                    <a:pt x="69678" y="356958"/>
                  </a:lnTo>
                  <a:lnTo>
                    <a:pt x="63223" y="363414"/>
                  </a:lnTo>
                  <a:lnTo>
                    <a:pt x="59995" y="369870"/>
                  </a:lnTo>
                  <a:lnTo>
                    <a:pt x="66451" y="374712"/>
                  </a:lnTo>
                  <a:lnTo>
                    <a:pt x="68064" y="377940"/>
                  </a:lnTo>
                  <a:lnTo>
                    <a:pt x="69678" y="381167"/>
                  </a:lnTo>
                  <a:lnTo>
                    <a:pt x="72906" y="381167"/>
                  </a:lnTo>
                  <a:lnTo>
                    <a:pt x="76134" y="379553"/>
                  </a:lnTo>
                  <a:lnTo>
                    <a:pt x="82590" y="371484"/>
                  </a:lnTo>
                  <a:lnTo>
                    <a:pt x="85818" y="368256"/>
                  </a:lnTo>
                  <a:lnTo>
                    <a:pt x="82590" y="374712"/>
                  </a:lnTo>
                  <a:lnTo>
                    <a:pt x="79362" y="379553"/>
                  </a:lnTo>
                  <a:lnTo>
                    <a:pt x="74520" y="384395"/>
                  </a:lnTo>
                  <a:lnTo>
                    <a:pt x="69678" y="387623"/>
                  </a:lnTo>
                  <a:lnTo>
                    <a:pt x="66451" y="389237"/>
                  </a:lnTo>
                  <a:lnTo>
                    <a:pt x="63223" y="389237"/>
                  </a:lnTo>
                  <a:lnTo>
                    <a:pt x="59995" y="389237"/>
                  </a:lnTo>
                  <a:lnTo>
                    <a:pt x="56767" y="392465"/>
                  </a:lnTo>
                  <a:lnTo>
                    <a:pt x="56767" y="394079"/>
                  </a:lnTo>
                  <a:lnTo>
                    <a:pt x="56767" y="402149"/>
                  </a:lnTo>
                  <a:lnTo>
                    <a:pt x="56767" y="405376"/>
                  </a:lnTo>
                  <a:lnTo>
                    <a:pt x="58381" y="405376"/>
                  </a:lnTo>
                  <a:lnTo>
                    <a:pt x="58381" y="403762"/>
                  </a:lnTo>
                  <a:lnTo>
                    <a:pt x="58381" y="402149"/>
                  </a:lnTo>
                  <a:lnTo>
                    <a:pt x="59995" y="398921"/>
                  </a:lnTo>
                  <a:lnTo>
                    <a:pt x="63223" y="400535"/>
                  </a:lnTo>
                  <a:lnTo>
                    <a:pt x="66451" y="402149"/>
                  </a:lnTo>
                  <a:lnTo>
                    <a:pt x="74520" y="402149"/>
                  </a:lnTo>
                  <a:lnTo>
                    <a:pt x="77748" y="403762"/>
                  </a:lnTo>
                  <a:lnTo>
                    <a:pt x="76134" y="406990"/>
                  </a:lnTo>
                  <a:lnTo>
                    <a:pt x="72906" y="410218"/>
                  </a:lnTo>
                  <a:lnTo>
                    <a:pt x="71292" y="410218"/>
                  </a:lnTo>
                  <a:lnTo>
                    <a:pt x="69678" y="416674"/>
                  </a:lnTo>
                  <a:lnTo>
                    <a:pt x="64837" y="418288"/>
                  </a:lnTo>
                  <a:lnTo>
                    <a:pt x="58381" y="416674"/>
                  </a:lnTo>
                  <a:lnTo>
                    <a:pt x="51925" y="413446"/>
                  </a:lnTo>
                  <a:lnTo>
                    <a:pt x="48697" y="415060"/>
                  </a:lnTo>
                  <a:lnTo>
                    <a:pt x="53539" y="418288"/>
                  </a:lnTo>
                  <a:lnTo>
                    <a:pt x="56767" y="423130"/>
                  </a:lnTo>
                  <a:lnTo>
                    <a:pt x="55153" y="426358"/>
                  </a:lnTo>
                  <a:lnTo>
                    <a:pt x="48697" y="426358"/>
                  </a:lnTo>
                  <a:lnTo>
                    <a:pt x="55153" y="436041"/>
                  </a:lnTo>
                  <a:lnTo>
                    <a:pt x="56767" y="439269"/>
                  </a:lnTo>
                  <a:lnTo>
                    <a:pt x="55153" y="440883"/>
                  </a:lnTo>
                  <a:lnTo>
                    <a:pt x="51925" y="445724"/>
                  </a:lnTo>
                  <a:lnTo>
                    <a:pt x="50311" y="447339"/>
                  </a:lnTo>
                  <a:lnTo>
                    <a:pt x="47083" y="447339"/>
                  </a:lnTo>
                  <a:lnTo>
                    <a:pt x="40628" y="452180"/>
                  </a:lnTo>
                  <a:lnTo>
                    <a:pt x="37400" y="458636"/>
                  </a:lnTo>
                  <a:lnTo>
                    <a:pt x="45469" y="461864"/>
                  </a:lnTo>
                  <a:lnTo>
                    <a:pt x="47083" y="463478"/>
                  </a:lnTo>
                  <a:lnTo>
                    <a:pt x="48697" y="468319"/>
                  </a:lnTo>
                  <a:lnTo>
                    <a:pt x="50311" y="469933"/>
                  </a:lnTo>
                  <a:lnTo>
                    <a:pt x="53539" y="469933"/>
                  </a:lnTo>
                  <a:lnTo>
                    <a:pt x="59995" y="468319"/>
                  </a:lnTo>
                  <a:lnTo>
                    <a:pt x="63223" y="468319"/>
                  </a:lnTo>
                  <a:lnTo>
                    <a:pt x="64837" y="471548"/>
                  </a:lnTo>
                  <a:lnTo>
                    <a:pt x="59995" y="476389"/>
                  </a:lnTo>
                  <a:lnTo>
                    <a:pt x="47083" y="486073"/>
                  </a:lnTo>
                  <a:lnTo>
                    <a:pt x="35786" y="478003"/>
                  </a:lnTo>
                  <a:lnTo>
                    <a:pt x="30944" y="489301"/>
                  </a:lnTo>
                  <a:lnTo>
                    <a:pt x="24488" y="523194"/>
                  </a:lnTo>
                  <a:lnTo>
                    <a:pt x="16419" y="536105"/>
                  </a:lnTo>
                  <a:lnTo>
                    <a:pt x="13191" y="542560"/>
                  </a:lnTo>
                  <a:lnTo>
                    <a:pt x="9963" y="555472"/>
                  </a:lnTo>
                  <a:lnTo>
                    <a:pt x="9963" y="555472"/>
                  </a:lnTo>
                  <a:lnTo>
                    <a:pt x="14805" y="553858"/>
                  </a:lnTo>
                  <a:lnTo>
                    <a:pt x="18033" y="552244"/>
                  </a:lnTo>
                  <a:lnTo>
                    <a:pt x="21260" y="550630"/>
                  </a:lnTo>
                  <a:lnTo>
                    <a:pt x="22874" y="550630"/>
                  </a:lnTo>
                  <a:lnTo>
                    <a:pt x="24488" y="550630"/>
                  </a:lnTo>
                  <a:lnTo>
                    <a:pt x="26102" y="550630"/>
                  </a:lnTo>
                  <a:lnTo>
                    <a:pt x="29330" y="552244"/>
                  </a:lnTo>
                  <a:lnTo>
                    <a:pt x="32558" y="553858"/>
                  </a:lnTo>
                  <a:lnTo>
                    <a:pt x="43856" y="565155"/>
                  </a:lnTo>
                  <a:lnTo>
                    <a:pt x="56767" y="568383"/>
                  </a:lnTo>
                  <a:lnTo>
                    <a:pt x="61609" y="560314"/>
                  </a:lnTo>
                  <a:lnTo>
                    <a:pt x="66451" y="555472"/>
                  </a:lnTo>
                  <a:lnTo>
                    <a:pt x="63223" y="560314"/>
                  </a:lnTo>
                  <a:lnTo>
                    <a:pt x="66451" y="558700"/>
                  </a:lnTo>
                  <a:lnTo>
                    <a:pt x="80976" y="553858"/>
                  </a:lnTo>
                  <a:lnTo>
                    <a:pt x="82590" y="553858"/>
                  </a:lnTo>
                  <a:lnTo>
                    <a:pt x="84204" y="553858"/>
                  </a:lnTo>
                  <a:lnTo>
                    <a:pt x="84204" y="555472"/>
                  </a:lnTo>
                  <a:lnTo>
                    <a:pt x="85818" y="558700"/>
                  </a:lnTo>
                  <a:lnTo>
                    <a:pt x="87432" y="560314"/>
                  </a:lnTo>
                  <a:lnTo>
                    <a:pt x="89046" y="560314"/>
                  </a:lnTo>
                  <a:lnTo>
                    <a:pt x="92273" y="560314"/>
                  </a:lnTo>
                  <a:lnTo>
                    <a:pt x="101957" y="558700"/>
                  </a:lnTo>
                  <a:lnTo>
                    <a:pt x="110027" y="557086"/>
                  </a:lnTo>
                  <a:lnTo>
                    <a:pt x="111641" y="557086"/>
                  </a:lnTo>
                  <a:lnTo>
                    <a:pt x="113255" y="555472"/>
                  </a:lnTo>
                  <a:lnTo>
                    <a:pt x="114869" y="552244"/>
                  </a:lnTo>
                  <a:lnTo>
                    <a:pt x="114869" y="547403"/>
                  </a:lnTo>
                  <a:lnTo>
                    <a:pt x="114869" y="545789"/>
                  </a:lnTo>
                  <a:lnTo>
                    <a:pt x="114869" y="544174"/>
                  </a:lnTo>
                  <a:lnTo>
                    <a:pt x="113255" y="544174"/>
                  </a:lnTo>
                  <a:lnTo>
                    <a:pt x="111641" y="544174"/>
                  </a:lnTo>
                  <a:lnTo>
                    <a:pt x="110027" y="544174"/>
                  </a:lnTo>
                  <a:lnTo>
                    <a:pt x="108413" y="544174"/>
                  </a:lnTo>
                  <a:lnTo>
                    <a:pt x="106799" y="544174"/>
                  </a:lnTo>
                  <a:lnTo>
                    <a:pt x="105185" y="542560"/>
                  </a:lnTo>
                  <a:lnTo>
                    <a:pt x="105185" y="540946"/>
                  </a:lnTo>
                  <a:lnTo>
                    <a:pt x="105185" y="536105"/>
                  </a:lnTo>
                  <a:lnTo>
                    <a:pt x="105185" y="532877"/>
                  </a:lnTo>
                  <a:lnTo>
                    <a:pt x="105185" y="531263"/>
                  </a:lnTo>
                  <a:lnTo>
                    <a:pt x="105185" y="529649"/>
                  </a:lnTo>
                  <a:lnTo>
                    <a:pt x="105185" y="528035"/>
                  </a:lnTo>
                  <a:lnTo>
                    <a:pt x="106799" y="526421"/>
                  </a:lnTo>
                  <a:lnTo>
                    <a:pt x="108413" y="526421"/>
                  </a:lnTo>
                  <a:lnTo>
                    <a:pt x="111641" y="528035"/>
                  </a:lnTo>
                  <a:lnTo>
                    <a:pt x="113255" y="528035"/>
                  </a:lnTo>
                  <a:lnTo>
                    <a:pt x="114869" y="528035"/>
                  </a:lnTo>
                  <a:lnTo>
                    <a:pt x="116482" y="526421"/>
                  </a:lnTo>
                  <a:lnTo>
                    <a:pt x="118096" y="521580"/>
                  </a:lnTo>
                  <a:lnTo>
                    <a:pt x="118096" y="519965"/>
                  </a:lnTo>
                  <a:lnTo>
                    <a:pt x="118096" y="518351"/>
                  </a:lnTo>
                  <a:lnTo>
                    <a:pt x="116482" y="516737"/>
                  </a:lnTo>
                  <a:lnTo>
                    <a:pt x="114869" y="516737"/>
                  </a:lnTo>
                  <a:lnTo>
                    <a:pt x="113255" y="515124"/>
                  </a:lnTo>
                  <a:lnTo>
                    <a:pt x="113255" y="513510"/>
                  </a:lnTo>
                  <a:lnTo>
                    <a:pt x="113255" y="511896"/>
                  </a:lnTo>
                  <a:lnTo>
                    <a:pt x="113255" y="510282"/>
                  </a:lnTo>
                  <a:lnTo>
                    <a:pt x="114869" y="508668"/>
                  </a:lnTo>
                  <a:lnTo>
                    <a:pt x="116482" y="508668"/>
                  </a:lnTo>
                  <a:lnTo>
                    <a:pt x="119710" y="508668"/>
                  </a:lnTo>
                  <a:lnTo>
                    <a:pt x="122938" y="507054"/>
                  </a:lnTo>
                  <a:lnTo>
                    <a:pt x="127780" y="502212"/>
                  </a:lnTo>
                  <a:lnTo>
                    <a:pt x="142305" y="486073"/>
                  </a:lnTo>
                  <a:lnTo>
                    <a:pt x="145533" y="484459"/>
                  </a:lnTo>
                  <a:lnTo>
                    <a:pt x="150375" y="481231"/>
                  </a:lnTo>
                  <a:lnTo>
                    <a:pt x="151989" y="479617"/>
                  </a:lnTo>
                  <a:lnTo>
                    <a:pt x="151989" y="478003"/>
                  </a:lnTo>
                  <a:lnTo>
                    <a:pt x="151989" y="476389"/>
                  </a:lnTo>
                  <a:lnTo>
                    <a:pt x="150375" y="474776"/>
                  </a:lnTo>
                  <a:lnTo>
                    <a:pt x="148761" y="474776"/>
                  </a:lnTo>
                  <a:lnTo>
                    <a:pt x="148761" y="473162"/>
                  </a:lnTo>
                  <a:lnTo>
                    <a:pt x="148761" y="471548"/>
                  </a:lnTo>
                  <a:lnTo>
                    <a:pt x="148761" y="468319"/>
                  </a:lnTo>
                  <a:lnTo>
                    <a:pt x="148761" y="466706"/>
                  </a:lnTo>
                  <a:lnTo>
                    <a:pt x="147147" y="466706"/>
                  </a:lnTo>
                  <a:lnTo>
                    <a:pt x="143919" y="465092"/>
                  </a:lnTo>
                  <a:lnTo>
                    <a:pt x="142305" y="465092"/>
                  </a:lnTo>
                  <a:lnTo>
                    <a:pt x="140691" y="465092"/>
                  </a:lnTo>
                  <a:lnTo>
                    <a:pt x="140691" y="463478"/>
                  </a:lnTo>
                  <a:lnTo>
                    <a:pt x="140691" y="460250"/>
                  </a:lnTo>
                  <a:lnTo>
                    <a:pt x="140691" y="455408"/>
                  </a:lnTo>
                  <a:lnTo>
                    <a:pt x="132622" y="445724"/>
                  </a:lnTo>
                  <a:lnTo>
                    <a:pt x="119710" y="437655"/>
                  </a:lnTo>
                  <a:lnTo>
                    <a:pt x="114869" y="436041"/>
                  </a:lnTo>
                  <a:lnTo>
                    <a:pt x="108413" y="434427"/>
                  </a:lnTo>
                  <a:lnTo>
                    <a:pt x="106799" y="432813"/>
                  </a:lnTo>
                  <a:lnTo>
                    <a:pt x="106799" y="431199"/>
                  </a:lnTo>
                  <a:lnTo>
                    <a:pt x="106799" y="429585"/>
                  </a:lnTo>
                  <a:lnTo>
                    <a:pt x="106799" y="427971"/>
                  </a:lnTo>
                  <a:lnTo>
                    <a:pt x="106799" y="426358"/>
                  </a:lnTo>
                  <a:lnTo>
                    <a:pt x="106799" y="424744"/>
                  </a:lnTo>
                  <a:lnTo>
                    <a:pt x="105185" y="419901"/>
                  </a:lnTo>
                  <a:lnTo>
                    <a:pt x="105185" y="418288"/>
                  </a:lnTo>
                  <a:lnTo>
                    <a:pt x="105185" y="416674"/>
                  </a:lnTo>
                  <a:lnTo>
                    <a:pt x="105185" y="415060"/>
                  </a:lnTo>
                  <a:lnTo>
                    <a:pt x="105185" y="413446"/>
                  </a:lnTo>
                  <a:lnTo>
                    <a:pt x="103571" y="410218"/>
                  </a:lnTo>
                  <a:lnTo>
                    <a:pt x="103571" y="408604"/>
                  </a:lnTo>
                  <a:lnTo>
                    <a:pt x="103571" y="406990"/>
                  </a:lnTo>
                  <a:lnTo>
                    <a:pt x="101957" y="400535"/>
                  </a:lnTo>
                  <a:lnTo>
                    <a:pt x="98729" y="394079"/>
                  </a:lnTo>
                  <a:lnTo>
                    <a:pt x="98729" y="390851"/>
                  </a:lnTo>
                  <a:lnTo>
                    <a:pt x="98729" y="387623"/>
                  </a:lnTo>
                  <a:lnTo>
                    <a:pt x="100343" y="381167"/>
                  </a:lnTo>
                  <a:lnTo>
                    <a:pt x="100343" y="379553"/>
                  </a:lnTo>
                  <a:lnTo>
                    <a:pt x="100343" y="377940"/>
                  </a:lnTo>
                  <a:lnTo>
                    <a:pt x="101957" y="376326"/>
                  </a:lnTo>
                  <a:lnTo>
                    <a:pt x="105185" y="373098"/>
                  </a:lnTo>
                  <a:lnTo>
                    <a:pt x="106799" y="371484"/>
                  </a:lnTo>
                  <a:lnTo>
                    <a:pt x="106799" y="369870"/>
                  </a:lnTo>
                  <a:lnTo>
                    <a:pt x="111641" y="365028"/>
                  </a:lnTo>
                  <a:lnTo>
                    <a:pt x="113255" y="365028"/>
                  </a:lnTo>
                  <a:lnTo>
                    <a:pt x="114869" y="365028"/>
                  </a:lnTo>
                  <a:lnTo>
                    <a:pt x="116482" y="365028"/>
                  </a:lnTo>
                  <a:lnTo>
                    <a:pt x="118096" y="365028"/>
                  </a:lnTo>
                  <a:lnTo>
                    <a:pt x="119710" y="365028"/>
                  </a:lnTo>
                  <a:lnTo>
                    <a:pt x="121324" y="365028"/>
                  </a:lnTo>
                  <a:lnTo>
                    <a:pt x="122938" y="365028"/>
                  </a:lnTo>
                  <a:lnTo>
                    <a:pt x="126166" y="360186"/>
                  </a:lnTo>
                  <a:lnTo>
                    <a:pt x="126166" y="358572"/>
                  </a:lnTo>
                  <a:lnTo>
                    <a:pt x="131008" y="353731"/>
                  </a:lnTo>
                  <a:lnTo>
                    <a:pt x="132622" y="352117"/>
                  </a:lnTo>
                  <a:lnTo>
                    <a:pt x="134236" y="348889"/>
                  </a:lnTo>
                  <a:lnTo>
                    <a:pt x="135850" y="342433"/>
                  </a:lnTo>
                  <a:lnTo>
                    <a:pt x="137464" y="339205"/>
                  </a:lnTo>
                  <a:lnTo>
                    <a:pt x="139078" y="337591"/>
                  </a:lnTo>
                  <a:lnTo>
                    <a:pt x="140691" y="335977"/>
                  </a:lnTo>
                  <a:lnTo>
                    <a:pt x="142305" y="335977"/>
                  </a:lnTo>
                  <a:lnTo>
                    <a:pt x="143919" y="335977"/>
                  </a:lnTo>
                  <a:lnTo>
                    <a:pt x="145533" y="335977"/>
                  </a:lnTo>
                  <a:lnTo>
                    <a:pt x="148761" y="332749"/>
                  </a:lnTo>
                  <a:lnTo>
                    <a:pt x="150375" y="331135"/>
                  </a:lnTo>
                  <a:lnTo>
                    <a:pt x="153603" y="326294"/>
                  </a:lnTo>
                  <a:lnTo>
                    <a:pt x="155217" y="324680"/>
                  </a:lnTo>
                  <a:lnTo>
                    <a:pt x="156831" y="324680"/>
                  </a:lnTo>
                  <a:lnTo>
                    <a:pt x="160059" y="323066"/>
                  </a:lnTo>
                  <a:lnTo>
                    <a:pt x="161673" y="323066"/>
                  </a:lnTo>
                  <a:lnTo>
                    <a:pt x="163287" y="323066"/>
                  </a:lnTo>
                  <a:lnTo>
                    <a:pt x="164900" y="323066"/>
                  </a:lnTo>
                  <a:lnTo>
                    <a:pt x="166514" y="323066"/>
                  </a:lnTo>
                  <a:lnTo>
                    <a:pt x="168128" y="323066"/>
                  </a:lnTo>
                  <a:lnTo>
                    <a:pt x="171356" y="323066"/>
                  </a:lnTo>
                  <a:lnTo>
                    <a:pt x="174584" y="323066"/>
                  </a:lnTo>
                  <a:lnTo>
                    <a:pt x="176198" y="323066"/>
                  </a:lnTo>
                  <a:lnTo>
                    <a:pt x="177812" y="321452"/>
                  </a:lnTo>
                  <a:lnTo>
                    <a:pt x="184268" y="311768"/>
                  </a:lnTo>
                  <a:lnTo>
                    <a:pt x="187496" y="308540"/>
                  </a:lnTo>
                  <a:lnTo>
                    <a:pt x="189109" y="306926"/>
                  </a:lnTo>
                  <a:lnTo>
                    <a:pt x="189109" y="305312"/>
                  </a:lnTo>
                  <a:lnTo>
                    <a:pt x="190723" y="303699"/>
                  </a:lnTo>
                  <a:lnTo>
                    <a:pt x="193951" y="300471"/>
                  </a:lnTo>
                  <a:lnTo>
                    <a:pt x="193951" y="300471"/>
                  </a:lnTo>
                  <a:lnTo>
                    <a:pt x="195565" y="300471"/>
                  </a:lnTo>
                  <a:lnTo>
                    <a:pt x="202021" y="298857"/>
                  </a:lnTo>
                  <a:lnTo>
                    <a:pt x="203635" y="298857"/>
                  </a:lnTo>
                  <a:lnTo>
                    <a:pt x="208477" y="294015"/>
                  </a:lnTo>
                  <a:lnTo>
                    <a:pt x="210091" y="290787"/>
                  </a:lnTo>
                  <a:lnTo>
                    <a:pt x="211704" y="287559"/>
                  </a:lnTo>
                  <a:lnTo>
                    <a:pt x="211704" y="284331"/>
                  </a:lnTo>
                  <a:lnTo>
                    <a:pt x="211704" y="282717"/>
                  </a:lnTo>
                  <a:lnTo>
                    <a:pt x="213318" y="281103"/>
                  </a:lnTo>
                  <a:lnTo>
                    <a:pt x="216546" y="276262"/>
                  </a:lnTo>
                  <a:lnTo>
                    <a:pt x="218160" y="274648"/>
                  </a:lnTo>
                  <a:lnTo>
                    <a:pt x="221388" y="258508"/>
                  </a:lnTo>
                  <a:lnTo>
                    <a:pt x="221388" y="255281"/>
                  </a:lnTo>
                  <a:lnTo>
                    <a:pt x="221388" y="252053"/>
                  </a:lnTo>
                  <a:lnTo>
                    <a:pt x="210091" y="235913"/>
                  </a:lnTo>
                  <a:lnTo>
                    <a:pt x="208477" y="234299"/>
                  </a:lnTo>
                  <a:lnTo>
                    <a:pt x="206863" y="231072"/>
                  </a:lnTo>
                  <a:lnTo>
                    <a:pt x="205249" y="227844"/>
                  </a:lnTo>
                  <a:lnTo>
                    <a:pt x="205249" y="226230"/>
                  </a:lnTo>
                  <a:lnTo>
                    <a:pt x="205249" y="224616"/>
                  </a:lnTo>
                  <a:lnTo>
                    <a:pt x="205249" y="221388"/>
                  </a:lnTo>
                  <a:lnTo>
                    <a:pt x="206863" y="213318"/>
                  </a:lnTo>
                  <a:lnTo>
                    <a:pt x="208477" y="211704"/>
                  </a:lnTo>
                  <a:lnTo>
                    <a:pt x="210091" y="210091"/>
                  </a:lnTo>
                  <a:lnTo>
                    <a:pt x="211704" y="208476"/>
                  </a:lnTo>
                  <a:lnTo>
                    <a:pt x="213318" y="205249"/>
                  </a:lnTo>
                  <a:lnTo>
                    <a:pt x="214932" y="202021"/>
                  </a:lnTo>
                  <a:lnTo>
                    <a:pt x="214932" y="200407"/>
                  </a:lnTo>
                  <a:lnTo>
                    <a:pt x="214932" y="198793"/>
                  </a:lnTo>
                  <a:lnTo>
                    <a:pt x="213318" y="195565"/>
                  </a:lnTo>
                  <a:lnTo>
                    <a:pt x="213318" y="190723"/>
                  </a:lnTo>
                  <a:lnTo>
                    <a:pt x="213318" y="189109"/>
                  </a:lnTo>
                  <a:lnTo>
                    <a:pt x="214932" y="187495"/>
                  </a:lnTo>
                  <a:lnTo>
                    <a:pt x="216546" y="187495"/>
                  </a:lnTo>
                  <a:lnTo>
                    <a:pt x="218160" y="187495"/>
                  </a:lnTo>
                  <a:lnTo>
                    <a:pt x="219774" y="185882"/>
                  </a:lnTo>
                  <a:lnTo>
                    <a:pt x="223002" y="181040"/>
                  </a:lnTo>
                  <a:lnTo>
                    <a:pt x="226230" y="174584"/>
                  </a:lnTo>
                  <a:lnTo>
                    <a:pt x="227844" y="169742"/>
                  </a:lnTo>
                  <a:lnTo>
                    <a:pt x="229458" y="166514"/>
                  </a:lnTo>
                  <a:lnTo>
                    <a:pt x="229458" y="164900"/>
                  </a:lnTo>
                  <a:lnTo>
                    <a:pt x="229458" y="163286"/>
                  </a:lnTo>
                  <a:lnTo>
                    <a:pt x="229458" y="161673"/>
                  </a:lnTo>
                  <a:lnTo>
                    <a:pt x="227844" y="158445"/>
                  </a:lnTo>
                  <a:lnTo>
                    <a:pt x="227844" y="155217"/>
                  </a:lnTo>
                  <a:lnTo>
                    <a:pt x="227844" y="153603"/>
                  </a:lnTo>
                  <a:lnTo>
                    <a:pt x="227844" y="151989"/>
                  </a:lnTo>
                  <a:lnTo>
                    <a:pt x="226230" y="150375"/>
                  </a:lnTo>
                  <a:lnTo>
                    <a:pt x="226230" y="148761"/>
                  </a:lnTo>
                  <a:lnTo>
                    <a:pt x="224616" y="148761"/>
                  </a:lnTo>
                  <a:lnTo>
                    <a:pt x="219774" y="147147"/>
                  </a:lnTo>
                  <a:lnTo>
                    <a:pt x="218160" y="147147"/>
                  </a:lnTo>
                  <a:lnTo>
                    <a:pt x="216546" y="147147"/>
                  </a:lnTo>
                  <a:lnTo>
                    <a:pt x="214932" y="145533"/>
                  </a:lnTo>
                  <a:lnTo>
                    <a:pt x="214932" y="143919"/>
                  </a:lnTo>
                  <a:lnTo>
                    <a:pt x="214932" y="142305"/>
                  </a:lnTo>
                  <a:lnTo>
                    <a:pt x="213318" y="140691"/>
                  </a:lnTo>
                  <a:lnTo>
                    <a:pt x="211704" y="139077"/>
                  </a:lnTo>
                  <a:lnTo>
                    <a:pt x="211704" y="137464"/>
                  </a:lnTo>
                  <a:lnTo>
                    <a:pt x="211704" y="135850"/>
                  </a:lnTo>
                  <a:lnTo>
                    <a:pt x="211704" y="134236"/>
                  </a:lnTo>
                  <a:lnTo>
                    <a:pt x="211704" y="121324"/>
                  </a:lnTo>
                  <a:lnTo>
                    <a:pt x="211704" y="118096"/>
                  </a:lnTo>
                  <a:lnTo>
                    <a:pt x="211704" y="116482"/>
                  </a:lnTo>
                  <a:lnTo>
                    <a:pt x="211704" y="114868"/>
                  </a:lnTo>
                  <a:lnTo>
                    <a:pt x="213318" y="110027"/>
                  </a:lnTo>
                  <a:lnTo>
                    <a:pt x="213318" y="110027"/>
                  </a:lnTo>
                  <a:lnTo>
                    <a:pt x="213318" y="110027"/>
                  </a:lnTo>
                  <a:lnTo>
                    <a:pt x="216546" y="108413"/>
                  </a:lnTo>
                  <a:lnTo>
                    <a:pt x="218160" y="106799"/>
                  </a:lnTo>
                  <a:lnTo>
                    <a:pt x="219774" y="103571"/>
                  </a:lnTo>
                  <a:lnTo>
                    <a:pt x="221388" y="103571"/>
                  </a:lnTo>
                  <a:lnTo>
                    <a:pt x="223002" y="103571"/>
                  </a:lnTo>
                  <a:lnTo>
                    <a:pt x="226230" y="101957"/>
                  </a:lnTo>
                  <a:lnTo>
                    <a:pt x="227844" y="101957"/>
                  </a:lnTo>
                  <a:lnTo>
                    <a:pt x="229458" y="100343"/>
                  </a:lnTo>
                  <a:lnTo>
                    <a:pt x="232686" y="95501"/>
                  </a:lnTo>
                  <a:lnTo>
                    <a:pt x="235913" y="92273"/>
                  </a:lnTo>
                  <a:lnTo>
                    <a:pt x="235913" y="90659"/>
                  </a:lnTo>
                  <a:lnTo>
                    <a:pt x="235913" y="89046"/>
                  </a:lnTo>
                  <a:lnTo>
                    <a:pt x="234300" y="87432"/>
                  </a:lnTo>
                  <a:lnTo>
                    <a:pt x="232686" y="85818"/>
                  </a:lnTo>
                  <a:lnTo>
                    <a:pt x="231072" y="84204"/>
                  </a:lnTo>
                  <a:lnTo>
                    <a:pt x="229458" y="82590"/>
                  </a:lnTo>
                  <a:lnTo>
                    <a:pt x="229458" y="80976"/>
                  </a:lnTo>
                  <a:lnTo>
                    <a:pt x="229458" y="79362"/>
                  </a:lnTo>
                  <a:lnTo>
                    <a:pt x="231072" y="79362"/>
                  </a:lnTo>
                  <a:lnTo>
                    <a:pt x="232686" y="77748"/>
                  </a:lnTo>
                  <a:lnTo>
                    <a:pt x="234300" y="74520"/>
                  </a:lnTo>
                  <a:lnTo>
                    <a:pt x="237527" y="69678"/>
                  </a:lnTo>
                  <a:lnTo>
                    <a:pt x="237527" y="66450"/>
                  </a:lnTo>
                  <a:lnTo>
                    <a:pt x="227844" y="7452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E05375B-C138-49B3-B299-3323E1E5C59A}"/>
                </a:ext>
              </a:extLst>
            </p:cNvPr>
            <p:cNvSpPr/>
            <p:nvPr/>
          </p:nvSpPr>
          <p:spPr>
            <a:xfrm>
              <a:off x="7767654" y="4790779"/>
              <a:ext cx="629434" cy="581016"/>
            </a:xfrm>
            <a:custGeom>
              <a:avLst/>
              <a:gdLst>
                <a:gd name="connsiteX0" fmla="*/ 584523 w 629433"/>
                <a:gd name="connsiteY0" fmla="*/ 34172 h 581015"/>
                <a:gd name="connsiteX1" fmla="*/ 582909 w 629433"/>
                <a:gd name="connsiteY1" fmla="*/ 39014 h 581015"/>
                <a:gd name="connsiteX2" fmla="*/ 587751 w 629433"/>
                <a:gd name="connsiteY2" fmla="*/ 42241 h 581015"/>
                <a:gd name="connsiteX3" fmla="*/ 608732 w 629433"/>
                <a:gd name="connsiteY3" fmla="*/ 50311 h 581015"/>
                <a:gd name="connsiteX4" fmla="*/ 618415 w 629433"/>
                <a:gd name="connsiteY4" fmla="*/ 55153 h 581015"/>
                <a:gd name="connsiteX5" fmla="*/ 623257 w 629433"/>
                <a:gd name="connsiteY5" fmla="*/ 58381 h 581015"/>
                <a:gd name="connsiteX6" fmla="*/ 618415 w 629433"/>
                <a:gd name="connsiteY6" fmla="*/ 29330 h 581015"/>
                <a:gd name="connsiteX7" fmla="*/ 613574 w 629433"/>
                <a:gd name="connsiteY7" fmla="*/ 16419 h 581015"/>
                <a:gd name="connsiteX8" fmla="*/ 602276 w 629433"/>
                <a:gd name="connsiteY8" fmla="*/ 8349 h 581015"/>
                <a:gd name="connsiteX9" fmla="*/ 599048 w 629433"/>
                <a:gd name="connsiteY9" fmla="*/ 6735 h 581015"/>
                <a:gd name="connsiteX10" fmla="*/ 592592 w 629433"/>
                <a:gd name="connsiteY10" fmla="*/ 6735 h 581015"/>
                <a:gd name="connsiteX11" fmla="*/ 589365 w 629433"/>
                <a:gd name="connsiteY11" fmla="*/ 6735 h 581015"/>
                <a:gd name="connsiteX12" fmla="*/ 586137 w 629433"/>
                <a:gd name="connsiteY12" fmla="*/ 5121 h 581015"/>
                <a:gd name="connsiteX13" fmla="*/ 584523 w 629433"/>
                <a:gd name="connsiteY13" fmla="*/ 8349 h 581015"/>
                <a:gd name="connsiteX14" fmla="*/ 579681 w 629433"/>
                <a:gd name="connsiteY14" fmla="*/ 16419 h 581015"/>
                <a:gd name="connsiteX15" fmla="*/ 579681 w 629433"/>
                <a:gd name="connsiteY15" fmla="*/ 19646 h 581015"/>
                <a:gd name="connsiteX16" fmla="*/ 587751 w 629433"/>
                <a:gd name="connsiteY16" fmla="*/ 27716 h 581015"/>
                <a:gd name="connsiteX17" fmla="*/ 584523 w 629433"/>
                <a:gd name="connsiteY17" fmla="*/ 34172 h 581015"/>
                <a:gd name="connsiteX18" fmla="*/ 465092 w 629433"/>
                <a:gd name="connsiteY18" fmla="*/ 80976 h 581015"/>
                <a:gd name="connsiteX19" fmla="*/ 465092 w 629433"/>
                <a:gd name="connsiteY19" fmla="*/ 80976 h 581015"/>
                <a:gd name="connsiteX20" fmla="*/ 466706 w 629433"/>
                <a:gd name="connsiteY20" fmla="*/ 77748 h 581015"/>
                <a:gd name="connsiteX21" fmla="*/ 465092 w 629433"/>
                <a:gd name="connsiteY21" fmla="*/ 77748 h 581015"/>
                <a:gd name="connsiteX22" fmla="*/ 465092 w 629433"/>
                <a:gd name="connsiteY22" fmla="*/ 77748 h 581015"/>
                <a:gd name="connsiteX23" fmla="*/ 465092 w 629433"/>
                <a:gd name="connsiteY23" fmla="*/ 77748 h 581015"/>
                <a:gd name="connsiteX24" fmla="*/ 463478 w 629433"/>
                <a:gd name="connsiteY24" fmla="*/ 77748 h 581015"/>
                <a:gd name="connsiteX25" fmla="*/ 465092 w 629433"/>
                <a:gd name="connsiteY25" fmla="*/ 80976 h 581015"/>
                <a:gd name="connsiteX26" fmla="*/ 465092 w 629433"/>
                <a:gd name="connsiteY26" fmla="*/ 80976 h 581015"/>
                <a:gd name="connsiteX27" fmla="*/ 474775 w 629433"/>
                <a:gd name="connsiteY27" fmla="*/ 114868 h 581015"/>
                <a:gd name="connsiteX28" fmla="*/ 473162 w 629433"/>
                <a:gd name="connsiteY28" fmla="*/ 106799 h 581015"/>
                <a:gd name="connsiteX29" fmla="*/ 461864 w 629433"/>
                <a:gd name="connsiteY29" fmla="*/ 114868 h 581015"/>
                <a:gd name="connsiteX30" fmla="*/ 466706 w 629433"/>
                <a:gd name="connsiteY30" fmla="*/ 116482 h 581015"/>
                <a:gd name="connsiteX31" fmla="*/ 474775 w 629433"/>
                <a:gd name="connsiteY31" fmla="*/ 114868 h 581015"/>
                <a:gd name="connsiteX32" fmla="*/ 507054 w 629433"/>
                <a:gd name="connsiteY32" fmla="*/ 277876 h 581015"/>
                <a:gd name="connsiteX33" fmla="*/ 507054 w 629433"/>
                <a:gd name="connsiteY33" fmla="*/ 276262 h 581015"/>
                <a:gd name="connsiteX34" fmla="*/ 507054 w 629433"/>
                <a:gd name="connsiteY34" fmla="*/ 274648 h 581015"/>
                <a:gd name="connsiteX35" fmla="*/ 507054 w 629433"/>
                <a:gd name="connsiteY35" fmla="*/ 273034 h 581015"/>
                <a:gd name="connsiteX36" fmla="*/ 507054 w 629433"/>
                <a:gd name="connsiteY36" fmla="*/ 271420 h 581015"/>
                <a:gd name="connsiteX37" fmla="*/ 507054 w 629433"/>
                <a:gd name="connsiteY37" fmla="*/ 269806 h 581015"/>
                <a:gd name="connsiteX38" fmla="*/ 505440 w 629433"/>
                <a:gd name="connsiteY38" fmla="*/ 268192 h 581015"/>
                <a:gd name="connsiteX39" fmla="*/ 503826 w 629433"/>
                <a:gd name="connsiteY39" fmla="*/ 268192 h 581015"/>
                <a:gd name="connsiteX40" fmla="*/ 502212 w 629433"/>
                <a:gd name="connsiteY40" fmla="*/ 268192 h 581015"/>
                <a:gd name="connsiteX41" fmla="*/ 497371 w 629433"/>
                <a:gd name="connsiteY41" fmla="*/ 268192 h 581015"/>
                <a:gd name="connsiteX42" fmla="*/ 495757 w 629433"/>
                <a:gd name="connsiteY42" fmla="*/ 268192 h 581015"/>
                <a:gd name="connsiteX43" fmla="*/ 494143 w 629433"/>
                <a:gd name="connsiteY43" fmla="*/ 268192 h 581015"/>
                <a:gd name="connsiteX44" fmla="*/ 492529 w 629433"/>
                <a:gd name="connsiteY44" fmla="*/ 268192 h 581015"/>
                <a:gd name="connsiteX45" fmla="*/ 490915 w 629433"/>
                <a:gd name="connsiteY45" fmla="*/ 266578 h 581015"/>
                <a:gd name="connsiteX46" fmla="*/ 490915 w 629433"/>
                <a:gd name="connsiteY46" fmla="*/ 264964 h 581015"/>
                <a:gd name="connsiteX47" fmla="*/ 489301 w 629433"/>
                <a:gd name="connsiteY47" fmla="*/ 260122 h 581015"/>
                <a:gd name="connsiteX48" fmla="*/ 489301 w 629433"/>
                <a:gd name="connsiteY48" fmla="*/ 258509 h 581015"/>
                <a:gd name="connsiteX49" fmla="*/ 487687 w 629433"/>
                <a:gd name="connsiteY49" fmla="*/ 258509 h 581015"/>
                <a:gd name="connsiteX50" fmla="*/ 486073 w 629433"/>
                <a:gd name="connsiteY50" fmla="*/ 256895 h 581015"/>
                <a:gd name="connsiteX51" fmla="*/ 486073 w 629433"/>
                <a:gd name="connsiteY51" fmla="*/ 255281 h 581015"/>
                <a:gd name="connsiteX52" fmla="*/ 486073 w 629433"/>
                <a:gd name="connsiteY52" fmla="*/ 253667 h 581015"/>
                <a:gd name="connsiteX53" fmla="*/ 489301 w 629433"/>
                <a:gd name="connsiteY53" fmla="*/ 245597 h 581015"/>
                <a:gd name="connsiteX54" fmla="*/ 489301 w 629433"/>
                <a:gd name="connsiteY54" fmla="*/ 243983 h 581015"/>
                <a:gd name="connsiteX55" fmla="*/ 490915 w 629433"/>
                <a:gd name="connsiteY55" fmla="*/ 237527 h 581015"/>
                <a:gd name="connsiteX56" fmla="*/ 494143 w 629433"/>
                <a:gd name="connsiteY56" fmla="*/ 231072 h 581015"/>
                <a:gd name="connsiteX57" fmla="*/ 495757 w 629433"/>
                <a:gd name="connsiteY57" fmla="*/ 227844 h 581015"/>
                <a:gd name="connsiteX58" fmla="*/ 495757 w 629433"/>
                <a:gd name="connsiteY58" fmla="*/ 224616 h 581015"/>
                <a:gd name="connsiteX59" fmla="*/ 494143 w 629433"/>
                <a:gd name="connsiteY59" fmla="*/ 211704 h 581015"/>
                <a:gd name="connsiteX60" fmla="*/ 494143 w 629433"/>
                <a:gd name="connsiteY60" fmla="*/ 206863 h 581015"/>
                <a:gd name="connsiteX61" fmla="*/ 494143 w 629433"/>
                <a:gd name="connsiteY61" fmla="*/ 203635 h 581015"/>
                <a:gd name="connsiteX62" fmla="*/ 494143 w 629433"/>
                <a:gd name="connsiteY62" fmla="*/ 202021 h 581015"/>
                <a:gd name="connsiteX63" fmla="*/ 495757 w 629433"/>
                <a:gd name="connsiteY63" fmla="*/ 200407 h 581015"/>
                <a:gd name="connsiteX64" fmla="*/ 502212 w 629433"/>
                <a:gd name="connsiteY64" fmla="*/ 193951 h 581015"/>
                <a:gd name="connsiteX65" fmla="*/ 502212 w 629433"/>
                <a:gd name="connsiteY65" fmla="*/ 193951 h 581015"/>
                <a:gd name="connsiteX66" fmla="*/ 495757 w 629433"/>
                <a:gd name="connsiteY66" fmla="*/ 190723 h 581015"/>
                <a:gd name="connsiteX67" fmla="*/ 490915 w 629433"/>
                <a:gd name="connsiteY67" fmla="*/ 190723 h 581015"/>
                <a:gd name="connsiteX68" fmla="*/ 489301 w 629433"/>
                <a:gd name="connsiteY68" fmla="*/ 193951 h 581015"/>
                <a:gd name="connsiteX69" fmla="*/ 486073 w 629433"/>
                <a:gd name="connsiteY69" fmla="*/ 193951 h 581015"/>
                <a:gd name="connsiteX70" fmla="*/ 471548 w 629433"/>
                <a:gd name="connsiteY70" fmla="*/ 192337 h 581015"/>
                <a:gd name="connsiteX71" fmla="*/ 471548 w 629433"/>
                <a:gd name="connsiteY71" fmla="*/ 192337 h 581015"/>
                <a:gd name="connsiteX72" fmla="*/ 465092 w 629433"/>
                <a:gd name="connsiteY72" fmla="*/ 197179 h 581015"/>
                <a:gd name="connsiteX73" fmla="*/ 453794 w 629433"/>
                <a:gd name="connsiteY73" fmla="*/ 200407 h 581015"/>
                <a:gd name="connsiteX74" fmla="*/ 450566 w 629433"/>
                <a:gd name="connsiteY74" fmla="*/ 202021 h 581015"/>
                <a:gd name="connsiteX75" fmla="*/ 447339 w 629433"/>
                <a:gd name="connsiteY75" fmla="*/ 205249 h 581015"/>
                <a:gd name="connsiteX76" fmla="*/ 442497 w 629433"/>
                <a:gd name="connsiteY76" fmla="*/ 208477 h 581015"/>
                <a:gd name="connsiteX77" fmla="*/ 436041 w 629433"/>
                <a:gd name="connsiteY77" fmla="*/ 210091 h 581015"/>
                <a:gd name="connsiteX78" fmla="*/ 418288 w 629433"/>
                <a:gd name="connsiteY78" fmla="*/ 206863 h 581015"/>
                <a:gd name="connsiteX79" fmla="*/ 413446 w 629433"/>
                <a:gd name="connsiteY79" fmla="*/ 206863 h 581015"/>
                <a:gd name="connsiteX80" fmla="*/ 408604 w 629433"/>
                <a:gd name="connsiteY80" fmla="*/ 211704 h 581015"/>
                <a:gd name="connsiteX81" fmla="*/ 405376 w 629433"/>
                <a:gd name="connsiteY81" fmla="*/ 218160 h 581015"/>
                <a:gd name="connsiteX82" fmla="*/ 403762 w 629433"/>
                <a:gd name="connsiteY82" fmla="*/ 224616 h 581015"/>
                <a:gd name="connsiteX83" fmla="*/ 400535 w 629433"/>
                <a:gd name="connsiteY83" fmla="*/ 231072 h 581015"/>
                <a:gd name="connsiteX84" fmla="*/ 390851 w 629433"/>
                <a:gd name="connsiteY84" fmla="*/ 239141 h 581015"/>
                <a:gd name="connsiteX85" fmla="*/ 379553 w 629433"/>
                <a:gd name="connsiteY85" fmla="*/ 240755 h 581015"/>
                <a:gd name="connsiteX86" fmla="*/ 366642 w 629433"/>
                <a:gd name="connsiteY86" fmla="*/ 240755 h 581015"/>
                <a:gd name="connsiteX87" fmla="*/ 353731 w 629433"/>
                <a:gd name="connsiteY87" fmla="*/ 242369 h 581015"/>
                <a:gd name="connsiteX88" fmla="*/ 340819 w 629433"/>
                <a:gd name="connsiteY88" fmla="*/ 231072 h 581015"/>
                <a:gd name="connsiteX89" fmla="*/ 323066 w 629433"/>
                <a:gd name="connsiteY89" fmla="*/ 229458 h 581015"/>
                <a:gd name="connsiteX90" fmla="*/ 305313 w 629433"/>
                <a:gd name="connsiteY90" fmla="*/ 226230 h 581015"/>
                <a:gd name="connsiteX91" fmla="*/ 297243 w 629433"/>
                <a:gd name="connsiteY91" fmla="*/ 208477 h 581015"/>
                <a:gd name="connsiteX92" fmla="*/ 295629 w 629433"/>
                <a:gd name="connsiteY92" fmla="*/ 192337 h 581015"/>
                <a:gd name="connsiteX93" fmla="*/ 297243 w 629433"/>
                <a:gd name="connsiteY93" fmla="*/ 185882 h 581015"/>
                <a:gd name="connsiteX94" fmla="*/ 303699 w 629433"/>
                <a:gd name="connsiteY94" fmla="*/ 177812 h 581015"/>
                <a:gd name="connsiteX95" fmla="*/ 306927 w 629433"/>
                <a:gd name="connsiteY95" fmla="*/ 174584 h 581015"/>
                <a:gd name="connsiteX96" fmla="*/ 316610 w 629433"/>
                <a:gd name="connsiteY96" fmla="*/ 169742 h 581015"/>
                <a:gd name="connsiteX97" fmla="*/ 318224 w 629433"/>
                <a:gd name="connsiteY97" fmla="*/ 168128 h 581015"/>
                <a:gd name="connsiteX98" fmla="*/ 318224 w 629433"/>
                <a:gd name="connsiteY98" fmla="*/ 166514 h 581015"/>
                <a:gd name="connsiteX99" fmla="*/ 318224 w 629433"/>
                <a:gd name="connsiteY99" fmla="*/ 164900 h 581015"/>
                <a:gd name="connsiteX100" fmla="*/ 321452 w 629433"/>
                <a:gd name="connsiteY100" fmla="*/ 164900 h 581015"/>
                <a:gd name="connsiteX101" fmla="*/ 324680 w 629433"/>
                <a:gd name="connsiteY101" fmla="*/ 164900 h 581015"/>
                <a:gd name="connsiteX102" fmla="*/ 326294 w 629433"/>
                <a:gd name="connsiteY102" fmla="*/ 164900 h 581015"/>
                <a:gd name="connsiteX103" fmla="*/ 327908 w 629433"/>
                <a:gd name="connsiteY103" fmla="*/ 164900 h 581015"/>
                <a:gd name="connsiteX104" fmla="*/ 331135 w 629433"/>
                <a:gd name="connsiteY104" fmla="*/ 164900 h 581015"/>
                <a:gd name="connsiteX105" fmla="*/ 308540 w 629433"/>
                <a:gd name="connsiteY105" fmla="*/ 135850 h 581015"/>
                <a:gd name="connsiteX106" fmla="*/ 292401 w 629433"/>
                <a:gd name="connsiteY106" fmla="*/ 106799 h 581015"/>
                <a:gd name="connsiteX107" fmla="*/ 290787 w 629433"/>
                <a:gd name="connsiteY107" fmla="*/ 100343 h 581015"/>
                <a:gd name="connsiteX108" fmla="*/ 289173 w 629433"/>
                <a:gd name="connsiteY108" fmla="*/ 92273 h 581015"/>
                <a:gd name="connsiteX109" fmla="*/ 287559 w 629433"/>
                <a:gd name="connsiteY109" fmla="*/ 85818 h 581015"/>
                <a:gd name="connsiteX110" fmla="*/ 276262 w 629433"/>
                <a:gd name="connsiteY110" fmla="*/ 68064 h 581015"/>
                <a:gd name="connsiteX111" fmla="*/ 273034 w 629433"/>
                <a:gd name="connsiteY111" fmla="*/ 59995 h 581015"/>
                <a:gd name="connsiteX112" fmla="*/ 271420 w 629433"/>
                <a:gd name="connsiteY112" fmla="*/ 51925 h 581015"/>
                <a:gd name="connsiteX113" fmla="*/ 269806 w 629433"/>
                <a:gd name="connsiteY113" fmla="*/ 37400 h 581015"/>
                <a:gd name="connsiteX114" fmla="*/ 264964 w 629433"/>
                <a:gd name="connsiteY114" fmla="*/ 21260 h 581015"/>
                <a:gd name="connsiteX115" fmla="*/ 263350 w 629433"/>
                <a:gd name="connsiteY115" fmla="*/ 13191 h 581015"/>
                <a:gd name="connsiteX116" fmla="*/ 263350 w 629433"/>
                <a:gd name="connsiteY116" fmla="*/ 11577 h 581015"/>
                <a:gd name="connsiteX117" fmla="*/ 263350 w 629433"/>
                <a:gd name="connsiteY117" fmla="*/ 11577 h 581015"/>
                <a:gd name="connsiteX118" fmla="*/ 256895 w 629433"/>
                <a:gd name="connsiteY118" fmla="*/ 11577 h 581015"/>
                <a:gd name="connsiteX119" fmla="*/ 250439 w 629433"/>
                <a:gd name="connsiteY119" fmla="*/ 13191 h 581015"/>
                <a:gd name="connsiteX120" fmla="*/ 247211 w 629433"/>
                <a:gd name="connsiteY120" fmla="*/ 13191 h 581015"/>
                <a:gd name="connsiteX121" fmla="*/ 245597 w 629433"/>
                <a:gd name="connsiteY121" fmla="*/ 13191 h 581015"/>
                <a:gd name="connsiteX122" fmla="*/ 243983 w 629433"/>
                <a:gd name="connsiteY122" fmla="*/ 14805 h 581015"/>
                <a:gd name="connsiteX123" fmla="*/ 239141 w 629433"/>
                <a:gd name="connsiteY123" fmla="*/ 19646 h 581015"/>
                <a:gd name="connsiteX124" fmla="*/ 231072 w 629433"/>
                <a:gd name="connsiteY124" fmla="*/ 24489 h 581015"/>
                <a:gd name="connsiteX125" fmla="*/ 226230 w 629433"/>
                <a:gd name="connsiteY125" fmla="*/ 26102 h 581015"/>
                <a:gd name="connsiteX126" fmla="*/ 223002 w 629433"/>
                <a:gd name="connsiteY126" fmla="*/ 29330 h 581015"/>
                <a:gd name="connsiteX127" fmla="*/ 221388 w 629433"/>
                <a:gd name="connsiteY127" fmla="*/ 30944 h 581015"/>
                <a:gd name="connsiteX128" fmla="*/ 219774 w 629433"/>
                <a:gd name="connsiteY128" fmla="*/ 34172 h 581015"/>
                <a:gd name="connsiteX129" fmla="*/ 218160 w 629433"/>
                <a:gd name="connsiteY129" fmla="*/ 35786 h 581015"/>
                <a:gd name="connsiteX130" fmla="*/ 216546 w 629433"/>
                <a:gd name="connsiteY130" fmla="*/ 37400 h 581015"/>
                <a:gd name="connsiteX131" fmla="*/ 214932 w 629433"/>
                <a:gd name="connsiteY131" fmla="*/ 37400 h 581015"/>
                <a:gd name="connsiteX132" fmla="*/ 210091 w 629433"/>
                <a:gd name="connsiteY132" fmla="*/ 37400 h 581015"/>
                <a:gd name="connsiteX133" fmla="*/ 208477 w 629433"/>
                <a:gd name="connsiteY133" fmla="*/ 37400 h 581015"/>
                <a:gd name="connsiteX134" fmla="*/ 206863 w 629433"/>
                <a:gd name="connsiteY134" fmla="*/ 37400 h 581015"/>
                <a:gd name="connsiteX135" fmla="*/ 206863 w 629433"/>
                <a:gd name="connsiteY135" fmla="*/ 37400 h 581015"/>
                <a:gd name="connsiteX136" fmla="*/ 206863 w 629433"/>
                <a:gd name="connsiteY136" fmla="*/ 37400 h 581015"/>
                <a:gd name="connsiteX137" fmla="*/ 205249 w 629433"/>
                <a:gd name="connsiteY137" fmla="*/ 37400 h 581015"/>
                <a:gd name="connsiteX138" fmla="*/ 192337 w 629433"/>
                <a:gd name="connsiteY138" fmla="*/ 42241 h 581015"/>
                <a:gd name="connsiteX139" fmla="*/ 189109 w 629433"/>
                <a:gd name="connsiteY139" fmla="*/ 42241 h 581015"/>
                <a:gd name="connsiteX140" fmla="*/ 182654 w 629433"/>
                <a:gd name="connsiteY140" fmla="*/ 42241 h 581015"/>
                <a:gd name="connsiteX141" fmla="*/ 181040 w 629433"/>
                <a:gd name="connsiteY141" fmla="*/ 42241 h 581015"/>
                <a:gd name="connsiteX142" fmla="*/ 179426 w 629433"/>
                <a:gd name="connsiteY142" fmla="*/ 42241 h 581015"/>
                <a:gd name="connsiteX143" fmla="*/ 177812 w 629433"/>
                <a:gd name="connsiteY143" fmla="*/ 42241 h 581015"/>
                <a:gd name="connsiteX144" fmla="*/ 174584 w 629433"/>
                <a:gd name="connsiteY144" fmla="*/ 40628 h 581015"/>
                <a:gd name="connsiteX145" fmla="*/ 172970 w 629433"/>
                <a:gd name="connsiteY145" fmla="*/ 40628 h 581015"/>
                <a:gd name="connsiteX146" fmla="*/ 171356 w 629433"/>
                <a:gd name="connsiteY146" fmla="*/ 40628 h 581015"/>
                <a:gd name="connsiteX147" fmla="*/ 169742 w 629433"/>
                <a:gd name="connsiteY147" fmla="*/ 40628 h 581015"/>
                <a:gd name="connsiteX148" fmla="*/ 164900 w 629433"/>
                <a:gd name="connsiteY148" fmla="*/ 42241 h 581015"/>
                <a:gd name="connsiteX149" fmla="*/ 158445 w 629433"/>
                <a:gd name="connsiteY149" fmla="*/ 45469 h 581015"/>
                <a:gd name="connsiteX150" fmla="*/ 151989 w 629433"/>
                <a:gd name="connsiteY150" fmla="*/ 50311 h 581015"/>
                <a:gd name="connsiteX151" fmla="*/ 145533 w 629433"/>
                <a:gd name="connsiteY151" fmla="*/ 53539 h 581015"/>
                <a:gd name="connsiteX152" fmla="*/ 142305 w 629433"/>
                <a:gd name="connsiteY152" fmla="*/ 53539 h 581015"/>
                <a:gd name="connsiteX153" fmla="*/ 139078 w 629433"/>
                <a:gd name="connsiteY153" fmla="*/ 55153 h 581015"/>
                <a:gd name="connsiteX154" fmla="*/ 137464 w 629433"/>
                <a:gd name="connsiteY154" fmla="*/ 55153 h 581015"/>
                <a:gd name="connsiteX155" fmla="*/ 132622 w 629433"/>
                <a:gd name="connsiteY155" fmla="*/ 58381 h 581015"/>
                <a:gd name="connsiteX156" fmla="*/ 131008 w 629433"/>
                <a:gd name="connsiteY156" fmla="*/ 58381 h 581015"/>
                <a:gd name="connsiteX157" fmla="*/ 129394 w 629433"/>
                <a:gd name="connsiteY157" fmla="*/ 58381 h 581015"/>
                <a:gd name="connsiteX158" fmla="*/ 127780 w 629433"/>
                <a:gd name="connsiteY158" fmla="*/ 58381 h 581015"/>
                <a:gd name="connsiteX159" fmla="*/ 126166 w 629433"/>
                <a:gd name="connsiteY159" fmla="*/ 58381 h 581015"/>
                <a:gd name="connsiteX160" fmla="*/ 124552 w 629433"/>
                <a:gd name="connsiteY160" fmla="*/ 58381 h 581015"/>
                <a:gd name="connsiteX161" fmla="*/ 122938 w 629433"/>
                <a:gd name="connsiteY161" fmla="*/ 58381 h 581015"/>
                <a:gd name="connsiteX162" fmla="*/ 121324 w 629433"/>
                <a:gd name="connsiteY162" fmla="*/ 59995 h 581015"/>
                <a:gd name="connsiteX163" fmla="*/ 119710 w 629433"/>
                <a:gd name="connsiteY163" fmla="*/ 61609 h 581015"/>
                <a:gd name="connsiteX164" fmla="*/ 118096 w 629433"/>
                <a:gd name="connsiteY164" fmla="*/ 74520 h 581015"/>
                <a:gd name="connsiteX165" fmla="*/ 116482 w 629433"/>
                <a:gd name="connsiteY165" fmla="*/ 79362 h 581015"/>
                <a:gd name="connsiteX166" fmla="*/ 108413 w 629433"/>
                <a:gd name="connsiteY166" fmla="*/ 90659 h 581015"/>
                <a:gd name="connsiteX167" fmla="*/ 108413 w 629433"/>
                <a:gd name="connsiteY167" fmla="*/ 95501 h 581015"/>
                <a:gd name="connsiteX168" fmla="*/ 108413 w 629433"/>
                <a:gd name="connsiteY168" fmla="*/ 98729 h 581015"/>
                <a:gd name="connsiteX169" fmla="*/ 108413 w 629433"/>
                <a:gd name="connsiteY169" fmla="*/ 100343 h 581015"/>
                <a:gd name="connsiteX170" fmla="*/ 110027 w 629433"/>
                <a:gd name="connsiteY170" fmla="*/ 100343 h 581015"/>
                <a:gd name="connsiteX171" fmla="*/ 111641 w 629433"/>
                <a:gd name="connsiteY171" fmla="*/ 100343 h 581015"/>
                <a:gd name="connsiteX172" fmla="*/ 114869 w 629433"/>
                <a:gd name="connsiteY172" fmla="*/ 101957 h 581015"/>
                <a:gd name="connsiteX173" fmla="*/ 116482 w 629433"/>
                <a:gd name="connsiteY173" fmla="*/ 101957 h 581015"/>
                <a:gd name="connsiteX174" fmla="*/ 116482 w 629433"/>
                <a:gd name="connsiteY174" fmla="*/ 103571 h 581015"/>
                <a:gd name="connsiteX175" fmla="*/ 116482 w 629433"/>
                <a:gd name="connsiteY175" fmla="*/ 106799 h 581015"/>
                <a:gd name="connsiteX176" fmla="*/ 116482 w 629433"/>
                <a:gd name="connsiteY176" fmla="*/ 108413 h 581015"/>
                <a:gd name="connsiteX177" fmla="*/ 116482 w 629433"/>
                <a:gd name="connsiteY177" fmla="*/ 110027 h 581015"/>
                <a:gd name="connsiteX178" fmla="*/ 118096 w 629433"/>
                <a:gd name="connsiteY178" fmla="*/ 110027 h 581015"/>
                <a:gd name="connsiteX179" fmla="*/ 119710 w 629433"/>
                <a:gd name="connsiteY179" fmla="*/ 111641 h 581015"/>
                <a:gd name="connsiteX180" fmla="*/ 119710 w 629433"/>
                <a:gd name="connsiteY180" fmla="*/ 113255 h 581015"/>
                <a:gd name="connsiteX181" fmla="*/ 119710 w 629433"/>
                <a:gd name="connsiteY181" fmla="*/ 114868 h 581015"/>
                <a:gd name="connsiteX182" fmla="*/ 118096 w 629433"/>
                <a:gd name="connsiteY182" fmla="*/ 116482 h 581015"/>
                <a:gd name="connsiteX183" fmla="*/ 113255 w 629433"/>
                <a:gd name="connsiteY183" fmla="*/ 119710 h 581015"/>
                <a:gd name="connsiteX184" fmla="*/ 110027 w 629433"/>
                <a:gd name="connsiteY184" fmla="*/ 121324 h 581015"/>
                <a:gd name="connsiteX185" fmla="*/ 95501 w 629433"/>
                <a:gd name="connsiteY185" fmla="*/ 137464 h 581015"/>
                <a:gd name="connsiteX186" fmla="*/ 90660 w 629433"/>
                <a:gd name="connsiteY186" fmla="*/ 142305 h 581015"/>
                <a:gd name="connsiteX187" fmla="*/ 87432 w 629433"/>
                <a:gd name="connsiteY187" fmla="*/ 143919 h 581015"/>
                <a:gd name="connsiteX188" fmla="*/ 84204 w 629433"/>
                <a:gd name="connsiteY188" fmla="*/ 143919 h 581015"/>
                <a:gd name="connsiteX189" fmla="*/ 82590 w 629433"/>
                <a:gd name="connsiteY189" fmla="*/ 143919 h 581015"/>
                <a:gd name="connsiteX190" fmla="*/ 80976 w 629433"/>
                <a:gd name="connsiteY190" fmla="*/ 145533 h 581015"/>
                <a:gd name="connsiteX191" fmla="*/ 80976 w 629433"/>
                <a:gd name="connsiteY191" fmla="*/ 147147 h 581015"/>
                <a:gd name="connsiteX192" fmla="*/ 80976 w 629433"/>
                <a:gd name="connsiteY192" fmla="*/ 148761 h 581015"/>
                <a:gd name="connsiteX193" fmla="*/ 80976 w 629433"/>
                <a:gd name="connsiteY193" fmla="*/ 150375 h 581015"/>
                <a:gd name="connsiteX194" fmla="*/ 82590 w 629433"/>
                <a:gd name="connsiteY194" fmla="*/ 151989 h 581015"/>
                <a:gd name="connsiteX195" fmla="*/ 84204 w 629433"/>
                <a:gd name="connsiteY195" fmla="*/ 151989 h 581015"/>
                <a:gd name="connsiteX196" fmla="*/ 85818 w 629433"/>
                <a:gd name="connsiteY196" fmla="*/ 153603 h 581015"/>
                <a:gd name="connsiteX197" fmla="*/ 85818 w 629433"/>
                <a:gd name="connsiteY197" fmla="*/ 155217 h 581015"/>
                <a:gd name="connsiteX198" fmla="*/ 85818 w 629433"/>
                <a:gd name="connsiteY198" fmla="*/ 156831 h 581015"/>
                <a:gd name="connsiteX199" fmla="*/ 84204 w 629433"/>
                <a:gd name="connsiteY199" fmla="*/ 161673 h 581015"/>
                <a:gd name="connsiteX200" fmla="*/ 82590 w 629433"/>
                <a:gd name="connsiteY200" fmla="*/ 163286 h 581015"/>
                <a:gd name="connsiteX201" fmla="*/ 80976 w 629433"/>
                <a:gd name="connsiteY201" fmla="*/ 163286 h 581015"/>
                <a:gd name="connsiteX202" fmla="*/ 79362 w 629433"/>
                <a:gd name="connsiteY202" fmla="*/ 163286 h 581015"/>
                <a:gd name="connsiteX203" fmla="*/ 76134 w 629433"/>
                <a:gd name="connsiteY203" fmla="*/ 161673 h 581015"/>
                <a:gd name="connsiteX204" fmla="*/ 74520 w 629433"/>
                <a:gd name="connsiteY204" fmla="*/ 161673 h 581015"/>
                <a:gd name="connsiteX205" fmla="*/ 72906 w 629433"/>
                <a:gd name="connsiteY205" fmla="*/ 163286 h 581015"/>
                <a:gd name="connsiteX206" fmla="*/ 72906 w 629433"/>
                <a:gd name="connsiteY206" fmla="*/ 164900 h 581015"/>
                <a:gd name="connsiteX207" fmla="*/ 72906 w 629433"/>
                <a:gd name="connsiteY207" fmla="*/ 166514 h 581015"/>
                <a:gd name="connsiteX208" fmla="*/ 72906 w 629433"/>
                <a:gd name="connsiteY208" fmla="*/ 168128 h 581015"/>
                <a:gd name="connsiteX209" fmla="*/ 72906 w 629433"/>
                <a:gd name="connsiteY209" fmla="*/ 171356 h 581015"/>
                <a:gd name="connsiteX210" fmla="*/ 72906 w 629433"/>
                <a:gd name="connsiteY210" fmla="*/ 176198 h 581015"/>
                <a:gd name="connsiteX211" fmla="*/ 72906 w 629433"/>
                <a:gd name="connsiteY211" fmla="*/ 177812 h 581015"/>
                <a:gd name="connsiteX212" fmla="*/ 74520 w 629433"/>
                <a:gd name="connsiteY212" fmla="*/ 179426 h 581015"/>
                <a:gd name="connsiteX213" fmla="*/ 76134 w 629433"/>
                <a:gd name="connsiteY213" fmla="*/ 179426 h 581015"/>
                <a:gd name="connsiteX214" fmla="*/ 77748 w 629433"/>
                <a:gd name="connsiteY214" fmla="*/ 179426 h 581015"/>
                <a:gd name="connsiteX215" fmla="*/ 79362 w 629433"/>
                <a:gd name="connsiteY215" fmla="*/ 179426 h 581015"/>
                <a:gd name="connsiteX216" fmla="*/ 80976 w 629433"/>
                <a:gd name="connsiteY216" fmla="*/ 179426 h 581015"/>
                <a:gd name="connsiteX217" fmla="*/ 82590 w 629433"/>
                <a:gd name="connsiteY217" fmla="*/ 179426 h 581015"/>
                <a:gd name="connsiteX218" fmla="*/ 82590 w 629433"/>
                <a:gd name="connsiteY218" fmla="*/ 181040 h 581015"/>
                <a:gd name="connsiteX219" fmla="*/ 82590 w 629433"/>
                <a:gd name="connsiteY219" fmla="*/ 182654 h 581015"/>
                <a:gd name="connsiteX220" fmla="*/ 82590 w 629433"/>
                <a:gd name="connsiteY220" fmla="*/ 187495 h 581015"/>
                <a:gd name="connsiteX221" fmla="*/ 80976 w 629433"/>
                <a:gd name="connsiteY221" fmla="*/ 190723 h 581015"/>
                <a:gd name="connsiteX222" fmla="*/ 79362 w 629433"/>
                <a:gd name="connsiteY222" fmla="*/ 192337 h 581015"/>
                <a:gd name="connsiteX223" fmla="*/ 77748 w 629433"/>
                <a:gd name="connsiteY223" fmla="*/ 192337 h 581015"/>
                <a:gd name="connsiteX224" fmla="*/ 69678 w 629433"/>
                <a:gd name="connsiteY224" fmla="*/ 193951 h 581015"/>
                <a:gd name="connsiteX225" fmla="*/ 59995 w 629433"/>
                <a:gd name="connsiteY225" fmla="*/ 195565 h 581015"/>
                <a:gd name="connsiteX226" fmla="*/ 56767 w 629433"/>
                <a:gd name="connsiteY226" fmla="*/ 195565 h 581015"/>
                <a:gd name="connsiteX227" fmla="*/ 55153 w 629433"/>
                <a:gd name="connsiteY227" fmla="*/ 195565 h 581015"/>
                <a:gd name="connsiteX228" fmla="*/ 53539 w 629433"/>
                <a:gd name="connsiteY228" fmla="*/ 193951 h 581015"/>
                <a:gd name="connsiteX229" fmla="*/ 51925 w 629433"/>
                <a:gd name="connsiteY229" fmla="*/ 190723 h 581015"/>
                <a:gd name="connsiteX230" fmla="*/ 51925 w 629433"/>
                <a:gd name="connsiteY230" fmla="*/ 189109 h 581015"/>
                <a:gd name="connsiteX231" fmla="*/ 50311 w 629433"/>
                <a:gd name="connsiteY231" fmla="*/ 189109 h 581015"/>
                <a:gd name="connsiteX232" fmla="*/ 48697 w 629433"/>
                <a:gd name="connsiteY232" fmla="*/ 189109 h 581015"/>
                <a:gd name="connsiteX233" fmla="*/ 34172 w 629433"/>
                <a:gd name="connsiteY233" fmla="*/ 193951 h 581015"/>
                <a:gd name="connsiteX234" fmla="*/ 34172 w 629433"/>
                <a:gd name="connsiteY234" fmla="*/ 182654 h 581015"/>
                <a:gd name="connsiteX235" fmla="*/ 32558 w 629433"/>
                <a:gd name="connsiteY235" fmla="*/ 184268 h 581015"/>
                <a:gd name="connsiteX236" fmla="*/ 27716 w 629433"/>
                <a:gd name="connsiteY236" fmla="*/ 189109 h 581015"/>
                <a:gd name="connsiteX237" fmla="*/ 22874 w 629433"/>
                <a:gd name="connsiteY237" fmla="*/ 197179 h 581015"/>
                <a:gd name="connsiteX238" fmla="*/ 29330 w 629433"/>
                <a:gd name="connsiteY238" fmla="*/ 200407 h 581015"/>
                <a:gd name="connsiteX239" fmla="*/ 30944 w 629433"/>
                <a:gd name="connsiteY239" fmla="*/ 202021 h 581015"/>
                <a:gd name="connsiteX240" fmla="*/ 30944 w 629433"/>
                <a:gd name="connsiteY240" fmla="*/ 205249 h 581015"/>
                <a:gd name="connsiteX241" fmla="*/ 32558 w 629433"/>
                <a:gd name="connsiteY241" fmla="*/ 219774 h 581015"/>
                <a:gd name="connsiteX242" fmla="*/ 32558 w 629433"/>
                <a:gd name="connsiteY242" fmla="*/ 221388 h 581015"/>
                <a:gd name="connsiteX243" fmla="*/ 32558 w 629433"/>
                <a:gd name="connsiteY243" fmla="*/ 224616 h 581015"/>
                <a:gd name="connsiteX244" fmla="*/ 32558 w 629433"/>
                <a:gd name="connsiteY244" fmla="*/ 226230 h 581015"/>
                <a:gd name="connsiteX245" fmla="*/ 29330 w 629433"/>
                <a:gd name="connsiteY245" fmla="*/ 231072 h 581015"/>
                <a:gd name="connsiteX246" fmla="*/ 26102 w 629433"/>
                <a:gd name="connsiteY246" fmla="*/ 234300 h 581015"/>
                <a:gd name="connsiteX247" fmla="*/ 26102 w 629433"/>
                <a:gd name="connsiteY247" fmla="*/ 235913 h 581015"/>
                <a:gd name="connsiteX248" fmla="*/ 26102 w 629433"/>
                <a:gd name="connsiteY248" fmla="*/ 237527 h 581015"/>
                <a:gd name="connsiteX249" fmla="*/ 26102 w 629433"/>
                <a:gd name="connsiteY249" fmla="*/ 239141 h 581015"/>
                <a:gd name="connsiteX250" fmla="*/ 26102 w 629433"/>
                <a:gd name="connsiteY250" fmla="*/ 240755 h 581015"/>
                <a:gd name="connsiteX251" fmla="*/ 26102 w 629433"/>
                <a:gd name="connsiteY251" fmla="*/ 243983 h 581015"/>
                <a:gd name="connsiteX252" fmla="*/ 26102 w 629433"/>
                <a:gd name="connsiteY252" fmla="*/ 245597 h 581015"/>
                <a:gd name="connsiteX253" fmla="*/ 26102 w 629433"/>
                <a:gd name="connsiteY253" fmla="*/ 247211 h 581015"/>
                <a:gd name="connsiteX254" fmla="*/ 26102 w 629433"/>
                <a:gd name="connsiteY254" fmla="*/ 248825 h 581015"/>
                <a:gd name="connsiteX255" fmla="*/ 26102 w 629433"/>
                <a:gd name="connsiteY255" fmla="*/ 250439 h 581015"/>
                <a:gd name="connsiteX256" fmla="*/ 26102 w 629433"/>
                <a:gd name="connsiteY256" fmla="*/ 253667 h 581015"/>
                <a:gd name="connsiteX257" fmla="*/ 26102 w 629433"/>
                <a:gd name="connsiteY257" fmla="*/ 255281 h 581015"/>
                <a:gd name="connsiteX258" fmla="*/ 26102 w 629433"/>
                <a:gd name="connsiteY258" fmla="*/ 258509 h 581015"/>
                <a:gd name="connsiteX259" fmla="*/ 27716 w 629433"/>
                <a:gd name="connsiteY259" fmla="*/ 260122 h 581015"/>
                <a:gd name="connsiteX260" fmla="*/ 27716 w 629433"/>
                <a:gd name="connsiteY260" fmla="*/ 261736 h 581015"/>
                <a:gd name="connsiteX261" fmla="*/ 26102 w 629433"/>
                <a:gd name="connsiteY261" fmla="*/ 263350 h 581015"/>
                <a:gd name="connsiteX262" fmla="*/ 22874 w 629433"/>
                <a:gd name="connsiteY262" fmla="*/ 264964 h 581015"/>
                <a:gd name="connsiteX263" fmla="*/ 21260 w 629433"/>
                <a:gd name="connsiteY263" fmla="*/ 264964 h 581015"/>
                <a:gd name="connsiteX264" fmla="*/ 21260 w 629433"/>
                <a:gd name="connsiteY264" fmla="*/ 266578 h 581015"/>
                <a:gd name="connsiteX265" fmla="*/ 21260 w 629433"/>
                <a:gd name="connsiteY265" fmla="*/ 269806 h 581015"/>
                <a:gd name="connsiteX266" fmla="*/ 21260 w 629433"/>
                <a:gd name="connsiteY266" fmla="*/ 273034 h 581015"/>
                <a:gd name="connsiteX267" fmla="*/ 21260 w 629433"/>
                <a:gd name="connsiteY267" fmla="*/ 274648 h 581015"/>
                <a:gd name="connsiteX268" fmla="*/ 24488 w 629433"/>
                <a:gd name="connsiteY268" fmla="*/ 289173 h 581015"/>
                <a:gd name="connsiteX269" fmla="*/ 24488 w 629433"/>
                <a:gd name="connsiteY269" fmla="*/ 292401 h 581015"/>
                <a:gd name="connsiteX270" fmla="*/ 24488 w 629433"/>
                <a:gd name="connsiteY270" fmla="*/ 294015 h 581015"/>
                <a:gd name="connsiteX271" fmla="*/ 22874 w 629433"/>
                <a:gd name="connsiteY271" fmla="*/ 294015 h 581015"/>
                <a:gd name="connsiteX272" fmla="*/ 21260 w 629433"/>
                <a:gd name="connsiteY272" fmla="*/ 294015 h 581015"/>
                <a:gd name="connsiteX273" fmla="*/ 19647 w 629433"/>
                <a:gd name="connsiteY273" fmla="*/ 294015 h 581015"/>
                <a:gd name="connsiteX274" fmla="*/ 18033 w 629433"/>
                <a:gd name="connsiteY274" fmla="*/ 294015 h 581015"/>
                <a:gd name="connsiteX275" fmla="*/ 18033 w 629433"/>
                <a:gd name="connsiteY275" fmla="*/ 295629 h 581015"/>
                <a:gd name="connsiteX276" fmla="*/ 18033 w 629433"/>
                <a:gd name="connsiteY276" fmla="*/ 297243 h 581015"/>
                <a:gd name="connsiteX277" fmla="*/ 18033 w 629433"/>
                <a:gd name="connsiteY277" fmla="*/ 298857 h 581015"/>
                <a:gd name="connsiteX278" fmla="*/ 26102 w 629433"/>
                <a:gd name="connsiteY278" fmla="*/ 321452 h 581015"/>
                <a:gd name="connsiteX279" fmla="*/ 27716 w 629433"/>
                <a:gd name="connsiteY279" fmla="*/ 326294 h 581015"/>
                <a:gd name="connsiteX280" fmla="*/ 27716 w 629433"/>
                <a:gd name="connsiteY280" fmla="*/ 329522 h 581015"/>
                <a:gd name="connsiteX281" fmla="*/ 26102 w 629433"/>
                <a:gd name="connsiteY281" fmla="*/ 329522 h 581015"/>
                <a:gd name="connsiteX282" fmla="*/ 24488 w 629433"/>
                <a:gd name="connsiteY282" fmla="*/ 329522 h 581015"/>
                <a:gd name="connsiteX283" fmla="*/ 22874 w 629433"/>
                <a:gd name="connsiteY283" fmla="*/ 329522 h 581015"/>
                <a:gd name="connsiteX284" fmla="*/ 21260 w 629433"/>
                <a:gd name="connsiteY284" fmla="*/ 329522 h 581015"/>
                <a:gd name="connsiteX285" fmla="*/ 19647 w 629433"/>
                <a:gd name="connsiteY285" fmla="*/ 329522 h 581015"/>
                <a:gd name="connsiteX286" fmla="*/ 18033 w 629433"/>
                <a:gd name="connsiteY286" fmla="*/ 331136 h 581015"/>
                <a:gd name="connsiteX287" fmla="*/ 13191 w 629433"/>
                <a:gd name="connsiteY287" fmla="*/ 334363 h 581015"/>
                <a:gd name="connsiteX288" fmla="*/ 9963 w 629433"/>
                <a:gd name="connsiteY288" fmla="*/ 335977 h 581015"/>
                <a:gd name="connsiteX289" fmla="*/ 8349 w 629433"/>
                <a:gd name="connsiteY289" fmla="*/ 335977 h 581015"/>
                <a:gd name="connsiteX290" fmla="*/ 6735 w 629433"/>
                <a:gd name="connsiteY290" fmla="*/ 337591 h 581015"/>
                <a:gd name="connsiteX291" fmla="*/ 6735 w 629433"/>
                <a:gd name="connsiteY291" fmla="*/ 339205 h 581015"/>
                <a:gd name="connsiteX292" fmla="*/ 5121 w 629433"/>
                <a:gd name="connsiteY292" fmla="*/ 342433 h 581015"/>
                <a:gd name="connsiteX293" fmla="*/ 5121 w 629433"/>
                <a:gd name="connsiteY293" fmla="*/ 344047 h 581015"/>
                <a:gd name="connsiteX294" fmla="*/ 5121 w 629433"/>
                <a:gd name="connsiteY294" fmla="*/ 345661 h 581015"/>
                <a:gd name="connsiteX295" fmla="*/ 5121 w 629433"/>
                <a:gd name="connsiteY295" fmla="*/ 348889 h 581015"/>
                <a:gd name="connsiteX296" fmla="*/ 6735 w 629433"/>
                <a:gd name="connsiteY296" fmla="*/ 353731 h 581015"/>
                <a:gd name="connsiteX297" fmla="*/ 6735 w 629433"/>
                <a:gd name="connsiteY297" fmla="*/ 356958 h 581015"/>
                <a:gd name="connsiteX298" fmla="*/ 6735 w 629433"/>
                <a:gd name="connsiteY298" fmla="*/ 358572 h 581015"/>
                <a:gd name="connsiteX299" fmla="*/ 5121 w 629433"/>
                <a:gd name="connsiteY299" fmla="*/ 361800 h 581015"/>
                <a:gd name="connsiteX300" fmla="*/ 5121 w 629433"/>
                <a:gd name="connsiteY300" fmla="*/ 363414 h 581015"/>
                <a:gd name="connsiteX301" fmla="*/ 5121 w 629433"/>
                <a:gd name="connsiteY301" fmla="*/ 365028 h 581015"/>
                <a:gd name="connsiteX302" fmla="*/ 6735 w 629433"/>
                <a:gd name="connsiteY302" fmla="*/ 366642 h 581015"/>
                <a:gd name="connsiteX303" fmla="*/ 11577 w 629433"/>
                <a:gd name="connsiteY303" fmla="*/ 368256 h 581015"/>
                <a:gd name="connsiteX304" fmla="*/ 19647 w 629433"/>
                <a:gd name="connsiteY304" fmla="*/ 369870 h 581015"/>
                <a:gd name="connsiteX305" fmla="*/ 22874 w 629433"/>
                <a:gd name="connsiteY305" fmla="*/ 369870 h 581015"/>
                <a:gd name="connsiteX306" fmla="*/ 24488 w 629433"/>
                <a:gd name="connsiteY306" fmla="*/ 369870 h 581015"/>
                <a:gd name="connsiteX307" fmla="*/ 39014 w 629433"/>
                <a:gd name="connsiteY307" fmla="*/ 381167 h 581015"/>
                <a:gd name="connsiteX308" fmla="*/ 40628 w 629433"/>
                <a:gd name="connsiteY308" fmla="*/ 382781 h 581015"/>
                <a:gd name="connsiteX309" fmla="*/ 42242 w 629433"/>
                <a:gd name="connsiteY309" fmla="*/ 387623 h 581015"/>
                <a:gd name="connsiteX310" fmla="*/ 47083 w 629433"/>
                <a:gd name="connsiteY310" fmla="*/ 395693 h 581015"/>
                <a:gd name="connsiteX311" fmla="*/ 48697 w 629433"/>
                <a:gd name="connsiteY311" fmla="*/ 397307 h 581015"/>
                <a:gd name="connsiteX312" fmla="*/ 50311 w 629433"/>
                <a:gd name="connsiteY312" fmla="*/ 398921 h 581015"/>
                <a:gd name="connsiteX313" fmla="*/ 53539 w 629433"/>
                <a:gd name="connsiteY313" fmla="*/ 398921 h 581015"/>
                <a:gd name="connsiteX314" fmla="*/ 58381 w 629433"/>
                <a:gd name="connsiteY314" fmla="*/ 398921 h 581015"/>
                <a:gd name="connsiteX315" fmla="*/ 59995 w 629433"/>
                <a:gd name="connsiteY315" fmla="*/ 398921 h 581015"/>
                <a:gd name="connsiteX316" fmla="*/ 61609 w 629433"/>
                <a:gd name="connsiteY316" fmla="*/ 398921 h 581015"/>
                <a:gd name="connsiteX317" fmla="*/ 63223 w 629433"/>
                <a:gd name="connsiteY317" fmla="*/ 400535 h 581015"/>
                <a:gd name="connsiteX318" fmla="*/ 64837 w 629433"/>
                <a:gd name="connsiteY318" fmla="*/ 402149 h 581015"/>
                <a:gd name="connsiteX319" fmla="*/ 64837 w 629433"/>
                <a:gd name="connsiteY319" fmla="*/ 405376 h 581015"/>
                <a:gd name="connsiteX320" fmla="*/ 64837 w 629433"/>
                <a:gd name="connsiteY320" fmla="*/ 406990 h 581015"/>
                <a:gd name="connsiteX321" fmla="*/ 63223 w 629433"/>
                <a:gd name="connsiteY321" fmla="*/ 418288 h 581015"/>
                <a:gd name="connsiteX322" fmla="*/ 63223 w 629433"/>
                <a:gd name="connsiteY322" fmla="*/ 421516 h 581015"/>
                <a:gd name="connsiteX323" fmla="*/ 63223 w 629433"/>
                <a:gd name="connsiteY323" fmla="*/ 429585 h 581015"/>
                <a:gd name="connsiteX324" fmla="*/ 63223 w 629433"/>
                <a:gd name="connsiteY324" fmla="*/ 431199 h 581015"/>
                <a:gd name="connsiteX325" fmla="*/ 63223 w 629433"/>
                <a:gd name="connsiteY325" fmla="*/ 432813 h 581015"/>
                <a:gd name="connsiteX326" fmla="*/ 63223 w 629433"/>
                <a:gd name="connsiteY326" fmla="*/ 434427 h 581015"/>
                <a:gd name="connsiteX327" fmla="*/ 63223 w 629433"/>
                <a:gd name="connsiteY327" fmla="*/ 436041 h 581015"/>
                <a:gd name="connsiteX328" fmla="*/ 61609 w 629433"/>
                <a:gd name="connsiteY328" fmla="*/ 437655 h 581015"/>
                <a:gd name="connsiteX329" fmla="*/ 56767 w 629433"/>
                <a:gd name="connsiteY329" fmla="*/ 440883 h 581015"/>
                <a:gd name="connsiteX330" fmla="*/ 55153 w 629433"/>
                <a:gd name="connsiteY330" fmla="*/ 442497 h 581015"/>
                <a:gd name="connsiteX331" fmla="*/ 55153 w 629433"/>
                <a:gd name="connsiteY331" fmla="*/ 444111 h 581015"/>
                <a:gd name="connsiteX332" fmla="*/ 51925 w 629433"/>
                <a:gd name="connsiteY332" fmla="*/ 450567 h 581015"/>
                <a:gd name="connsiteX333" fmla="*/ 51925 w 629433"/>
                <a:gd name="connsiteY333" fmla="*/ 452181 h 581015"/>
                <a:gd name="connsiteX334" fmla="*/ 50311 w 629433"/>
                <a:gd name="connsiteY334" fmla="*/ 452181 h 581015"/>
                <a:gd name="connsiteX335" fmla="*/ 48697 w 629433"/>
                <a:gd name="connsiteY335" fmla="*/ 452181 h 581015"/>
                <a:gd name="connsiteX336" fmla="*/ 43856 w 629433"/>
                <a:gd name="connsiteY336" fmla="*/ 452181 h 581015"/>
                <a:gd name="connsiteX337" fmla="*/ 42242 w 629433"/>
                <a:gd name="connsiteY337" fmla="*/ 452181 h 581015"/>
                <a:gd name="connsiteX338" fmla="*/ 40628 w 629433"/>
                <a:gd name="connsiteY338" fmla="*/ 452181 h 581015"/>
                <a:gd name="connsiteX339" fmla="*/ 40628 w 629433"/>
                <a:gd name="connsiteY339" fmla="*/ 453794 h 581015"/>
                <a:gd name="connsiteX340" fmla="*/ 40628 w 629433"/>
                <a:gd name="connsiteY340" fmla="*/ 455408 h 581015"/>
                <a:gd name="connsiteX341" fmla="*/ 40628 w 629433"/>
                <a:gd name="connsiteY341" fmla="*/ 457022 h 581015"/>
                <a:gd name="connsiteX342" fmla="*/ 42242 w 629433"/>
                <a:gd name="connsiteY342" fmla="*/ 458636 h 581015"/>
                <a:gd name="connsiteX343" fmla="*/ 53539 w 629433"/>
                <a:gd name="connsiteY343" fmla="*/ 468320 h 581015"/>
                <a:gd name="connsiteX344" fmla="*/ 55153 w 629433"/>
                <a:gd name="connsiteY344" fmla="*/ 468320 h 581015"/>
                <a:gd name="connsiteX345" fmla="*/ 56767 w 629433"/>
                <a:gd name="connsiteY345" fmla="*/ 468320 h 581015"/>
                <a:gd name="connsiteX346" fmla="*/ 59995 w 629433"/>
                <a:gd name="connsiteY346" fmla="*/ 468320 h 581015"/>
                <a:gd name="connsiteX347" fmla="*/ 66451 w 629433"/>
                <a:gd name="connsiteY347" fmla="*/ 457022 h 581015"/>
                <a:gd name="connsiteX348" fmla="*/ 69678 w 629433"/>
                <a:gd name="connsiteY348" fmla="*/ 455408 h 581015"/>
                <a:gd name="connsiteX349" fmla="*/ 72906 w 629433"/>
                <a:gd name="connsiteY349" fmla="*/ 453794 h 581015"/>
                <a:gd name="connsiteX350" fmla="*/ 74520 w 629433"/>
                <a:gd name="connsiteY350" fmla="*/ 452181 h 581015"/>
                <a:gd name="connsiteX351" fmla="*/ 76134 w 629433"/>
                <a:gd name="connsiteY351" fmla="*/ 450567 h 581015"/>
                <a:gd name="connsiteX352" fmla="*/ 77748 w 629433"/>
                <a:gd name="connsiteY352" fmla="*/ 448953 h 581015"/>
                <a:gd name="connsiteX353" fmla="*/ 79362 w 629433"/>
                <a:gd name="connsiteY353" fmla="*/ 448953 h 581015"/>
                <a:gd name="connsiteX354" fmla="*/ 80976 w 629433"/>
                <a:gd name="connsiteY354" fmla="*/ 448953 h 581015"/>
                <a:gd name="connsiteX355" fmla="*/ 84204 w 629433"/>
                <a:gd name="connsiteY355" fmla="*/ 450567 h 581015"/>
                <a:gd name="connsiteX356" fmla="*/ 87432 w 629433"/>
                <a:gd name="connsiteY356" fmla="*/ 452181 h 581015"/>
                <a:gd name="connsiteX357" fmla="*/ 93887 w 629433"/>
                <a:gd name="connsiteY357" fmla="*/ 453794 h 581015"/>
                <a:gd name="connsiteX358" fmla="*/ 98729 w 629433"/>
                <a:gd name="connsiteY358" fmla="*/ 457022 h 581015"/>
                <a:gd name="connsiteX359" fmla="*/ 103571 w 629433"/>
                <a:gd name="connsiteY359" fmla="*/ 457022 h 581015"/>
                <a:gd name="connsiteX360" fmla="*/ 106799 w 629433"/>
                <a:gd name="connsiteY360" fmla="*/ 455408 h 581015"/>
                <a:gd name="connsiteX361" fmla="*/ 108413 w 629433"/>
                <a:gd name="connsiteY361" fmla="*/ 453794 h 581015"/>
                <a:gd name="connsiteX362" fmla="*/ 108413 w 629433"/>
                <a:gd name="connsiteY362" fmla="*/ 452181 h 581015"/>
                <a:gd name="connsiteX363" fmla="*/ 108413 w 629433"/>
                <a:gd name="connsiteY363" fmla="*/ 450567 h 581015"/>
                <a:gd name="connsiteX364" fmla="*/ 111641 w 629433"/>
                <a:gd name="connsiteY364" fmla="*/ 440883 h 581015"/>
                <a:gd name="connsiteX365" fmla="*/ 113255 w 629433"/>
                <a:gd name="connsiteY365" fmla="*/ 439269 h 581015"/>
                <a:gd name="connsiteX366" fmla="*/ 114869 w 629433"/>
                <a:gd name="connsiteY366" fmla="*/ 439269 h 581015"/>
                <a:gd name="connsiteX367" fmla="*/ 116482 w 629433"/>
                <a:gd name="connsiteY367" fmla="*/ 439269 h 581015"/>
                <a:gd name="connsiteX368" fmla="*/ 118096 w 629433"/>
                <a:gd name="connsiteY368" fmla="*/ 439269 h 581015"/>
                <a:gd name="connsiteX369" fmla="*/ 119710 w 629433"/>
                <a:gd name="connsiteY369" fmla="*/ 439269 h 581015"/>
                <a:gd name="connsiteX370" fmla="*/ 121324 w 629433"/>
                <a:gd name="connsiteY370" fmla="*/ 439269 h 581015"/>
                <a:gd name="connsiteX371" fmla="*/ 122938 w 629433"/>
                <a:gd name="connsiteY371" fmla="*/ 439269 h 581015"/>
                <a:gd name="connsiteX372" fmla="*/ 124552 w 629433"/>
                <a:gd name="connsiteY372" fmla="*/ 440883 h 581015"/>
                <a:gd name="connsiteX373" fmla="*/ 126166 w 629433"/>
                <a:gd name="connsiteY373" fmla="*/ 442497 h 581015"/>
                <a:gd name="connsiteX374" fmla="*/ 131008 w 629433"/>
                <a:gd name="connsiteY374" fmla="*/ 448953 h 581015"/>
                <a:gd name="connsiteX375" fmla="*/ 132622 w 629433"/>
                <a:gd name="connsiteY375" fmla="*/ 450567 h 581015"/>
                <a:gd name="connsiteX376" fmla="*/ 134236 w 629433"/>
                <a:gd name="connsiteY376" fmla="*/ 450567 h 581015"/>
                <a:gd name="connsiteX377" fmla="*/ 135850 w 629433"/>
                <a:gd name="connsiteY377" fmla="*/ 450567 h 581015"/>
                <a:gd name="connsiteX378" fmla="*/ 139078 w 629433"/>
                <a:gd name="connsiteY378" fmla="*/ 450567 h 581015"/>
                <a:gd name="connsiteX379" fmla="*/ 153603 w 629433"/>
                <a:gd name="connsiteY379" fmla="*/ 450567 h 581015"/>
                <a:gd name="connsiteX380" fmla="*/ 155217 w 629433"/>
                <a:gd name="connsiteY380" fmla="*/ 450567 h 581015"/>
                <a:gd name="connsiteX381" fmla="*/ 156831 w 629433"/>
                <a:gd name="connsiteY381" fmla="*/ 452181 h 581015"/>
                <a:gd name="connsiteX382" fmla="*/ 158445 w 629433"/>
                <a:gd name="connsiteY382" fmla="*/ 455408 h 581015"/>
                <a:gd name="connsiteX383" fmla="*/ 160059 w 629433"/>
                <a:gd name="connsiteY383" fmla="*/ 458636 h 581015"/>
                <a:gd name="connsiteX384" fmla="*/ 161673 w 629433"/>
                <a:gd name="connsiteY384" fmla="*/ 460250 h 581015"/>
                <a:gd name="connsiteX385" fmla="*/ 163286 w 629433"/>
                <a:gd name="connsiteY385" fmla="*/ 461864 h 581015"/>
                <a:gd name="connsiteX386" fmla="*/ 168128 w 629433"/>
                <a:gd name="connsiteY386" fmla="*/ 463478 h 581015"/>
                <a:gd name="connsiteX387" fmla="*/ 169742 w 629433"/>
                <a:gd name="connsiteY387" fmla="*/ 465092 h 581015"/>
                <a:gd name="connsiteX388" fmla="*/ 171356 w 629433"/>
                <a:gd name="connsiteY388" fmla="*/ 466706 h 581015"/>
                <a:gd name="connsiteX389" fmla="*/ 179426 w 629433"/>
                <a:gd name="connsiteY389" fmla="*/ 474776 h 581015"/>
                <a:gd name="connsiteX390" fmla="*/ 182654 w 629433"/>
                <a:gd name="connsiteY390" fmla="*/ 481231 h 581015"/>
                <a:gd name="connsiteX391" fmla="*/ 182654 w 629433"/>
                <a:gd name="connsiteY391" fmla="*/ 482845 h 581015"/>
                <a:gd name="connsiteX392" fmla="*/ 182654 w 629433"/>
                <a:gd name="connsiteY392" fmla="*/ 484459 h 581015"/>
                <a:gd name="connsiteX393" fmla="*/ 182654 w 629433"/>
                <a:gd name="connsiteY393" fmla="*/ 486073 h 581015"/>
                <a:gd name="connsiteX394" fmla="*/ 182654 w 629433"/>
                <a:gd name="connsiteY394" fmla="*/ 487687 h 581015"/>
                <a:gd name="connsiteX395" fmla="*/ 181040 w 629433"/>
                <a:gd name="connsiteY395" fmla="*/ 487687 h 581015"/>
                <a:gd name="connsiteX396" fmla="*/ 179426 w 629433"/>
                <a:gd name="connsiteY396" fmla="*/ 487687 h 581015"/>
                <a:gd name="connsiteX397" fmla="*/ 177812 w 629433"/>
                <a:gd name="connsiteY397" fmla="*/ 489301 h 581015"/>
                <a:gd name="connsiteX398" fmla="*/ 176198 w 629433"/>
                <a:gd name="connsiteY398" fmla="*/ 490915 h 581015"/>
                <a:gd name="connsiteX399" fmla="*/ 171356 w 629433"/>
                <a:gd name="connsiteY399" fmla="*/ 495756 h 581015"/>
                <a:gd name="connsiteX400" fmla="*/ 166514 w 629433"/>
                <a:gd name="connsiteY400" fmla="*/ 502212 h 581015"/>
                <a:gd name="connsiteX401" fmla="*/ 166514 w 629433"/>
                <a:gd name="connsiteY401" fmla="*/ 503826 h 581015"/>
                <a:gd name="connsiteX402" fmla="*/ 166514 w 629433"/>
                <a:gd name="connsiteY402" fmla="*/ 505440 h 581015"/>
                <a:gd name="connsiteX403" fmla="*/ 166514 w 629433"/>
                <a:gd name="connsiteY403" fmla="*/ 507054 h 581015"/>
                <a:gd name="connsiteX404" fmla="*/ 168128 w 629433"/>
                <a:gd name="connsiteY404" fmla="*/ 511896 h 581015"/>
                <a:gd name="connsiteX405" fmla="*/ 169742 w 629433"/>
                <a:gd name="connsiteY405" fmla="*/ 515124 h 581015"/>
                <a:gd name="connsiteX406" fmla="*/ 171356 w 629433"/>
                <a:gd name="connsiteY406" fmla="*/ 516738 h 581015"/>
                <a:gd name="connsiteX407" fmla="*/ 172970 w 629433"/>
                <a:gd name="connsiteY407" fmla="*/ 518351 h 581015"/>
                <a:gd name="connsiteX408" fmla="*/ 172970 w 629433"/>
                <a:gd name="connsiteY408" fmla="*/ 519965 h 581015"/>
                <a:gd name="connsiteX409" fmla="*/ 172970 w 629433"/>
                <a:gd name="connsiteY409" fmla="*/ 521580 h 581015"/>
                <a:gd name="connsiteX410" fmla="*/ 172970 w 629433"/>
                <a:gd name="connsiteY410" fmla="*/ 523194 h 581015"/>
                <a:gd name="connsiteX411" fmla="*/ 172970 w 629433"/>
                <a:gd name="connsiteY411" fmla="*/ 524808 h 581015"/>
                <a:gd name="connsiteX412" fmla="*/ 172970 w 629433"/>
                <a:gd name="connsiteY412" fmla="*/ 526421 h 581015"/>
                <a:gd name="connsiteX413" fmla="*/ 171356 w 629433"/>
                <a:gd name="connsiteY413" fmla="*/ 531263 h 581015"/>
                <a:gd name="connsiteX414" fmla="*/ 169742 w 629433"/>
                <a:gd name="connsiteY414" fmla="*/ 532877 h 581015"/>
                <a:gd name="connsiteX415" fmla="*/ 168128 w 629433"/>
                <a:gd name="connsiteY415" fmla="*/ 534491 h 581015"/>
                <a:gd name="connsiteX416" fmla="*/ 168128 w 629433"/>
                <a:gd name="connsiteY416" fmla="*/ 536105 h 581015"/>
                <a:gd name="connsiteX417" fmla="*/ 168128 w 629433"/>
                <a:gd name="connsiteY417" fmla="*/ 537719 h 581015"/>
                <a:gd name="connsiteX418" fmla="*/ 168128 w 629433"/>
                <a:gd name="connsiteY418" fmla="*/ 542560 h 581015"/>
                <a:gd name="connsiteX419" fmla="*/ 168128 w 629433"/>
                <a:gd name="connsiteY419" fmla="*/ 544174 h 581015"/>
                <a:gd name="connsiteX420" fmla="*/ 168128 w 629433"/>
                <a:gd name="connsiteY420" fmla="*/ 545789 h 581015"/>
                <a:gd name="connsiteX421" fmla="*/ 168128 w 629433"/>
                <a:gd name="connsiteY421" fmla="*/ 547403 h 581015"/>
                <a:gd name="connsiteX422" fmla="*/ 169742 w 629433"/>
                <a:gd name="connsiteY422" fmla="*/ 549017 h 581015"/>
                <a:gd name="connsiteX423" fmla="*/ 169742 w 629433"/>
                <a:gd name="connsiteY423" fmla="*/ 550630 h 581015"/>
                <a:gd name="connsiteX424" fmla="*/ 169742 w 629433"/>
                <a:gd name="connsiteY424" fmla="*/ 553858 h 581015"/>
                <a:gd name="connsiteX425" fmla="*/ 169742 w 629433"/>
                <a:gd name="connsiteY425" fmla="*/ 560314 h 581015"/>
                <a:gd name="connsiteX426" fmla="*/ 169742 w 629433"/>
                <a:gd name="connsiteY426" fmla="*/ 566769 h 581015"/>
                <a:gd name="connsiteX427" fmla="*/ 171356 w 629433"/>
                <a:gd name="connsiteY427" fmla="*/ 573226 h 581015"/>
                <a:gd name="connsiteX428" fmla="*/ 172970 w 629433"/>
                <a:gd name="connsiteY428" fmla="*/ 578067 h 581015"/>
                <a:gd name="connsiteX429" fmla="*/ 174584 w 629433"/>
                <a:gd name="connsiteY429" fmla="*/ 581295 h 581015"/>
                <a:gd name="connsiteX430" fmla="*/ 176198 w 629433"/>
                <a:gd name="connsiteY430" fmla="*/ 582909 h 581015"/>
                <a:gd name="connsiteX431" fmla="*/ 177812 w 629433"/>
                <a:gd name="connsiteY431" fmla="*/ 582909 h 581015"/>
                <a:gd name="connsiteX432" fmla="*/ 179426 w 629433"/>
                <a:gd name="connsiteY432" fmla="*/ 582909 h 581015"/>
                <a:gd name="connsiteX433" fmla="*/ 185882 w 629433"/>
                <a:gd name="connsiteY433" fmla="*/ 579681 h 581015"/>
                <a:gd name="connsiteX434" fmla="*/ 187495 w 629433"/>
                <a:gd name="connsiteY434" fmla="*/ 579681 h 581015"/>
                <a:gd name="connsiteX435" fmla="*/ 190723 w 629433"/>
                <a:gd name="connsiteY435" fmla="*/ 579681 h 581015"/>
                <a:gd name="connsiteX436" fmla="*/ 203635 w 629433"/>
                <a:gd name="connsiteY436" fmla="*/ 581295 h 581015"/>
                <a:gd name="connsiteX437" fmla="*/ 206863 w 629433"/>
                <a:gd name="connsiteY437" fmla="*/ 582909 h 581015"/>
                <a:gd name="connsiteX438" fmla="*/ 210091 w 629433"/>
                <a:gd name="connsiteY438" fmla="*/ 584523 h 581015"/>
                <a:gd name="connsiteX439" fmla="*/ 211704 w 629433"/>
                <a:gd name="connsiteY439" fmla="*/ 584523 h 581015"/>
                <a:gd name="connsiteX440" fmla="*/ 221388 w 629433"/>
                <a:gd name="connsiteY440" fmla="*/ 581295 h 581015"/>
                <a:gd name="connsiteX441" fmla="*/ 223002 w 629433"/>
                <a:gd name="connsiteY441" fmla="*/ 579681 h 581015"/>
                <a:gd name="connsiteX442" fmla="*/ 224616 w 629433"/>
                <a:gd name="connsiteY442" fmla="*/ 578067 h 581015"/>
                <a:gd name="connsiteX443" fmla="*/ 227844 w 629433"/>
                <a:gd name="connsiteY443" fmla="*/ 573226 h 581015"/>
                <a:gd name="connsiteX444" fmla="*/ 229458 w 629433"/>
                <a:gd name="connsiteY444" fmla="*/ 571612 h 581015"/>
                <a:gd name="connsiteX445" fmla="*/ 234300 w 629433"/>
                <a:gd name="connsiteY445" fmla="*/ 568383 h 581015"/>
                <a:gd name="connsiteX446" fmla="*/ 237527 w 629433"/>
                <a:gd name="connsiteY446" fmla="*/ 568383 h 581015"/>
                <a:gd name="connsiteX447" fmla="*/ 242369 w 629433"/>
                <a:gd name="connsiteY447" fmla="*/ 568383 h 581015"/>
                <a:gd name="connsiteX448" fmla="*/ 258509 w 629433"/>
                <a:gd name="connsiteY448" fmla="*/ 571612 h 581015"/>
                <a:gd name="connsiteX449" fmla="*/ 261736 w 629433"/>
                <a:gd name="connsiteY449" fmla="*/ 573226 h 581015"/>
                <a:gd name="connsiteX450" fmla="*/ 260122 w 629433"/>
                <a:gd name="connsiteY450" fmla="*/ 569998 h 581015"/>
                <a:gd name="connsiteX451" fmla="*/ 261736 w 629433"/>
                <a:gd name="connsiteY451" fmla="*/ 569998 h 581015"/>
                <a:gd name="connsiteX452" fmla="*/ 274648 w 629433"/>
                <a:gd name="connsiteY452" fmla="*/ 574839 h 581015"/>
                <a:gd name="connsiteX453" fmla="*/ 276262 w 629433"/>
                <a:gd name="connsiteY453" fmla="*/ 574839 h 581015"/>
                <a:gd name="connsiteX454" fmla="*/ 284331 w 629433"/>
                <a:gd name="connsiteY454" fmla="*/ 574839 h 581015"/>
                <a:gd name="connsiteX455" fmla="*/ 287559 w 629433"/>
                <a:gd name="connsiteY455" fmla="*/ 574839 h 581015"/>
                <a:gd name="connsiteX456" fmla="*/ 292401 w 629433"/>
                <a:gd name="connsiteY456" fmla="*/ 573226 h 581015"/>
                <a:gd name="connsiteX457" fmla="*/ 297243 w 629433"/>
                <a:gd name="connsiteY457" fmla="*/ 569998 h 581015"/>
                <a:gd name="connsiteX458" fmla="*/ 308540 w 629433"/>
                <a:gd name="connsiteY458" fmla="*/ 566769 h 581015"/>
                <a:gd name="connsiteX459" fmla="*/ 300471 w 629433"/>
                <a:gd name="connsiteY459" fmla="*/ 557086 h 581015"/>
                <a:gd name="connsiteX460" fmla="*/ 298857 w 629433"/>
                <a:gd name="connsiteY460" fmla="*/ 552244 h 581015"/>
                <a:gd name="connsiteX461" fmla="*/ 298857 w 629433"/>
                <a:gd name="connsiteY461" fmla="*/ 549017 h 581015"/>
                <a:gd name="connsiteX462" fmla="*/ 298857 w 629433"/>
                <a:gd name="connsiteY462" fmla="*/ 547403 h 581015"/>
                <a:gd name="connsiteX463" fmla="*/ 298857 w 629433"/>
                <a:gd name="connsiteY463" fmla="*/ 545789 h 581015"/>
                <a:gd name="connsiteX464" fmla="*/ 300471 w 629433"/>
                <a:gd name="connsiteY464" fmla="*/ 542560 h 581015"/>
                <a:gd name="connsiteX465" fmla="*/ 303699 w 629433"/>
                <a:gd name="connsiteY465" fmla="*/ 531263 h 581015"/>
                <a:gd name="connsiteX466" fmla="*/ 305313 w 629433"/>
                <a:gd name="connsiteY466" fmla="*/ 529649 h 581015"/>
                <a:gd name="connsiteX467" fmla="*/ 306927 w 629433"/>
                <a:gd name="connsiteY467" fmla="*/ 526421 h 581015"/>
                <a:gd name="connsiteX468" fmla="*/ 310154 w 629433"/>
                <a:gd name="connsiteY468" fmla="*/ 523194 h 581015"/>
                <a:gd name="connsiteX469" fmla="*/ 311768 w 629433"/>
                <a:gd name="connsiteY469" fmla="*/ 521580 h 581015"/>
                <a:gd name="connsiteX470" fmla="*/ 313382 w 629433"/>
                <a:gd name="connsiteY470" fmla="*/ 519965 h 581015"/>
                <a:gd name="connsiteX471" fmla="*/ 314996 w 629433"/>
                <a:gd name="connsiteY471" fmla="*/ 515124 h 581015"/>
                <a:gd name="connsiteX472" fmla="*/ 314996 w 629433"/>
                <a:gd name="connsiteY472" fmla="*/ 511896 h 581015"/>
                <a:gd name="connsiteX473" fmla="*/ 314996 w 629433"/>
                <a:gd name="connsiteY473" fmla="*/ 510282 h 581015"/>
                <a:gd name="connsiteX474" fmla="*/ 313382 w 629433"/>
                <a:gd name="connsiteY474" fmla="*/ 507054 h 581015"/>
                <a:gd name="connsiteX475" fmla="*/ 311768 w 629433"/>
                <a:gd name="connsiteY475" fmla="*/ 492529 h 581015"/>
                <a:gd name="connsiteX476" fmla="*/ 311768 w 629433"/>
                <a:gd name="connsiteY476" fmla="*/ 489301 h 581015"/>
                <a:gd name="connsiteX477" fmla="*/ 313382 w 629433"/>
                <a:gd name="connsiteY477" fmla="*/ 487687 h 581015"/>
                <a:gd name="connsiteX478" fmla="*/ 314996 w 629433"/>
                <a:gd name="connsiteY478" fmla="*/ 487687 h 581015"/>
                <a:gd name="connsiteX479" fmla="*/ 316610 w 629433"/>
                <a:gd name="connsiteY479" fmla="*/ 487687 h 581015"/>
                <a:gd name="connsiteX480" fmla="*/ 318224 w 629433"/>
                <a:gd name="connsiteY480" fmla="*/ 487687 h 581015"/>
                <a:gd name="connsiteX481" fmla="*/ 319838 w 629433"/>
                <a:gd name="connsiteY481" fmla="*/ 489301 h 581015"/>
                <a:gd name="connsiteX482" fmla="*/ 326294 w 629433"/>
                <a:gd name="connsiteY482" fmla="*/ 494142 h 581015"/>
                <a:gd name="connsiteX483" fmla="*/ 327908 w 629433"/>
                <a:gd name="connsiteY483" fmla="*/ 494142 h 581015"/>
                <a:gd name="connsiteX484" fmla="*/ 329522 w 629433"/>
                <a:gd name="connsiteY484" fmla="*/ 494142 h 581015"/>
                <a:gd name="connsiteX485" fmla="*/ 331135 w 629433"/>
                <a:gd name="connsiteY485" fmla="*/ 494142 h 581015"/>
                <a:gd name="connsiteX486" fmla="*/ 332749 w 629433"/>
                <a:gd name="connsiteY486" fmla="*/ 494142 h 581015"/>
                <a:gd name="connsiteX487" fmla="*/ 334363 w 629433"/>
                <a:gd name="connsiteY487" fmla="*/ 494142 h 581015"/>
                <a:gd name="connsiteX488" fmla="*/ 335977 w 629433"/>
                <a:gd name="connsiteY488" fmla="*/ 492529 h 581015"/>
                <a:gd name="connsiteX489" fmla="*/ 340819 w 629433"/>
                <a:gd name="connsiteY489" fmla="*/ 489301 h 581015"/>
                <a:gd name="connsiteX490" fmla="*/ 348889 w 629433"/>
                <a:gd name="connsiteY490" fmla="*/ 484459 h 581015"/>
                <a:gd name="connsiteX491" fmla="*/ 355344 w 629433"/>
                <a:gd name="connsiteY491" fmla="*/ 481231 h 581015"/>
                <a:gd name="connsiteX492" fmla="*/ 360186 w 629433"/>
                <a:gd name="connsiteY492" fmla="*/ 479617 h 581015"/>
                <a:gd name="connsiteX493" fmla="*/ 361800 w 629433"/>
                <a:gd name="connsiteY493" fmla="*/ 479617 h 581015"/>
                <a:gd name="connsiteX494" fmla="*/ 363414 w 629433"/>
                <a:gd name="connsiteY494" fmla="*/ 478003 h 581015"/>
                <a:gd name="connsiteX495" fmla="*/ 371484 w 629433"/>
                <a:gd name="connsiteY495" fmla="*/ 468320 h 581015"/>
                <a:gd name="connsiteX496" fmla="*/ 371484 w 629433"/>
                <a:gd name="connsiteY496" fmla="*/ 468320 h 581015"/>
                <a:gd name="connsiteX497" fmla="*/ 377939 w 629433"/>
                <a:gd name="connsiteY497" fmla="*/ 463478 h 581015"/>
                <a:gd name="connsiteX498" fmla="*/ 379553 w 629433"/>
                <a:gd name="connsiteY498" fmla="*/ 461864 h 581015"/>
                <a:gd name="connsiteX499" fmla="*/ 379553 w 629433"/>
                <a:gd name="connsiteY499" fmla="*/ 460250 h 581015"/>
                <a:gd name="connsiteX500" fmla="*/ 379553 w 629433"/>
                <a:gd name="connsiteY500" fmla="*/ 458636 h 581015"/>
                <a:gd name="connsiteX501" fmla="*/ 379553 w 629433"/>
                <a:gd name="connsiteY501" fmla="*/ 457022 h 581015"/>
                <a:gd name="connsiteX502" fmla="*/ 379553 w 629433"/>
                <a:gd name="connsiteY502" fmla="*/ 455408 h 581015"/>
                <a:gd name="connsiteX503" fmla="*/ 379553 w 629433"/>
                <a:gd name="connsiteY503" fmla="*/ 453794 h 581015"/>
                <a:gd name="connsiteX504" fmla="*/ 379553 w 629433"/>
                <a:gd name="connsiteY504" fmla="*/ 450567 h 581015"/>
                <a:gd name="connsiteX505" fmla="*/ 381167 w 629433"/>
                <a:gd name="connsiteY505" fmla="*/ 448953 h 581015"/>
                <a:gd name="connsiteX506" fmla="*/ 382781 w 629433"/>
                <a:gd name="connsiteY506" fmla="*/ 447339 h 581015"/>
                <a:gd name="connsiteX507" fmla="*/ 384395 w 629433"/>
                <a:gd name="connsiteY507" fmla="*/ 447339 h 581015"/>
                <a:gd name="connsiteX508" fmla="*/ 386009 w 629433"/>
                <a:gd name="connsiteY508" fmla="*/ 445724 h 581015"/>
                <a:gd name="connsiteX509" fmla="*/ 394079 w 629433"/>
                <a:gd name="connsiteY509" fmla="*/ 437655 h 581015"/>
                <a:gd name="connsiteX510" fmla="*/ 395693 w 629433"/>
                <a:gd name="connsiteY510" fmla="*/ 436041 h 581015"/>
                <a:gd name="connsiteX511" fmla="*/ 395693 w 629433"/>
                <a:gd name="connsiteY511" fmla="*/ 434427 h 581015"/>
                <a:gd name="connsiteX512" fmla="*/ 395693 w 629433"/>
                <a:gd name="connsiteY512" fmla="*/ 431199 h 581015"/>
                <a:gd name="connsiteX513" fmla="*/ 395693 w 629433"/>
                <a:gd name="connsiteY513" fmla="*/ 427972 h 581015"/>
                <a:gd name="connsiteX514" fmla="*/ 395693 w 629433"/>
                <a:gd name="connsiteY514" fmla="*/ 426358 h 581015"/>
                <a:gd name="connsiteX515" fmla="*/ 397307 w 629433"/>
                <a:gd name="connsiteY515" fmla="*/ 424744 h 581015"/>
                <a:gd name="connsiteX516" fmla="*/ 405376 w 629433"/>
                <a:gd name="connsiteY516" fmla="*/ 418288 h 581015"/>
                <a:gd name="connsiteX517" fmla="*/ 406990 w 629433"/>
                <a:gd name="connsiteY517" fmla="*/ 416674 h 581015"/>
                <a:gd name="connsiteX518" fmla="*/ 408604 w 629433"/>
                <a:gd name="connsiteY518" fmla="*/ 415060 h 581015"/>
                <a:gd name="connsiteX519" fmla="*/ 408604 w 629433"/>
                <a:gd name="connsiteY519" fmla="*/ 413446 h 581015"/>
                <a:gd name="connsiteX520" fmla="*/ 410218 w 629433"/>
                <a:gd name="connsiteY520" fmla="*/ 406990 h 581015"/>
                <a:gd name="connsiteX521" fmla="*/ 410218 w 629433"/>
                <a:gd name="connsiteY521" fmla="*/ 405376 h 581015"/>
                <a:gd name="connsiteX522" fmla="*/ 408604 w 629433"/>
                <a:gd name="connsiteY522" fmla="*/ 402149 h 581015"/>
                <a:gd name="connsiteX523" fmla="*/ 408604 w 629433"/>
                <a:gd name="connsiteY523" fmla="*/ 398921 h 581015"/>
                <a:gd name="connsiteX524" fmla="*/ 408604 w 629433"/>
                <a:gd name="connsiteY524" fmla="*/ 392465 h 581015"/>
                <a:gd name="connsiteX525" fmla="*/ 410218 w 629433"/>
                <a:gd name="connsiteY525" fmla="*/ 386009 h 581015"/>
                <a:gd name="connsiteX526" fmla="*/ 410218 w 629433"/>
                <a:gd name="connsiteY526" fmla="*/ 384395 h 581015"/>
                <a:gd name="connsiteX527" fmla="*/ 410218 w 629433"/>
                <a:gd name="connsiteY527" fmla="*/ 377940 h 581015"/>
                <a:gd name="connsiteX528" fmla="*/ 410218 w 629433"/>
                <a:gd name="connsiteY528" fmla="*/ 376326 h 581015"/>
                <a:gd name="connsiteX529" fmla="*/ 410218 w 629433"/>
                <a:gd name="connsiteY529" fmla="*/ 373098 h 581015"/>
                <a:gd name="connsiteX530" fmla="*/ 411832 w 629433"/>
                <a:gd name="connsiteY530" fmla="*/ 371484 h 581015"/>
                <a:gd name="connsiteX531" fmla="*/ 413446 w 629433"/>
                <a:gd name="connsiteY531" fmla="*/ 369870 h 581015"/>
                <a:gd name="connsiteX532" fmla="*/ 415060 w 629433"/>
                <a:gd name="connsiteY532" fmla="*/ 369870 h 581015"/>
                <a:gd name="connsiteX533" fmla="*/ 416674 w 629433"/>
                <a:gd name="connsiteY533" fmla="*/ 369870 h 581015"/>
                <a:gd name="connsiteX534" fmla="*/ 418288 w 629433"/>
                <a:gd name="connsiteY534" fmla="*/ 369870 h 581015"/>
                <a:gd name="connsiteX535" fmla="*/ 419902 w 629433"/>
                <a:gd name="connsiteY535" fmla="*/ 369870 h 581015"/>
                <a:gd name="connsiteX536" fmla="*/ 423130 w 629433"/>
                <a:gd name="connsiteY536" fmla="*/ 366642 h 581015"/>
                <a:gd name="connsiteX537" fmla="*/ 432813 w 629433"/>
                <a:gd name="connsiteY537" fmla="*/ 347275 h 581015"/>
                <a:gd name="connsiteX538" fmla="*/ 434427 w 629433"/>
                <a:gd name="connsiteY538" fmla="*/ 344047 h 581015"/>
                <a:gd name="connsiteX539" fmla="*/ 436041 w 629433"/>
                <a:gd name="connsiteY539" fmla="*/ 344047 h 581015"/>
                <a:gd name="connsiteX540" fmla="*/ 439269 w 629433"/>
                <a:gd name="connsiteY540" fmla="*/ 344047 h 581015"/>
                <a:gd name="connsiteX541" fmla="*/ 440883 w 629433"/>
                <a:gd name="connsiteY541" fmla="*/ 344047 h 581015"/>
                <a:gd name="connsiteX542" fmla="*/ 442497 w 629433"/>
                <a:gd name="connsiteY542" fmla="*/ 344047 h 581015"/>
                <a:gd name="connsiteX543" fmla="*/ 444111 w 629433"/>
                <a:gd name="connsiteY543" fmla="*/ 344047 h 581015"/>
                <a:gd name="connsiteX544" fmla="*/ 444111 w 629433"/>
                <a:gd name="connsiteY544" fmla="*/ 345661 h 581015"/>
                <a:gd name="connsiteX545" fmla="*/ 444111 w 629433"/>
                <a:gd name="connsiteY545" fmla="*/ 347275 h 581015"/>
                <a:gd name="connsiteX546" fmla="*/ 444111 w 629433"/>
                <a:gd name="connsiteY546" fmla="*/ 348889 h 581015"/>
                <a:gd name="connsiteX547" fmla="*/ 445725 w 629433"/>
                <a:gd name="connsiteY547" fmla="*/ 350503 h 581015"/>
                <a:gd name="connsiteX548" fmla="*/ 447339 w 629433"/>
                <a:gd name="connsiteY548" fmla="*/ 350503 h 581015"/>
                <a:gd name="connsiteX549" fmla="*/ 448953 w 629433"/>
                <a:gd name="connsiteY549" fmla="*/ 350503 h 581015"/>
                <a:gd name="connsiteX550" fmla="*/ 450566 w 629433"/>
                <a:gd name="connsiteY550" fmla="*/ 350503 h 581015"/>
                <a:gd name="connsiteX551" fmla="*/ 452180 w 629433"/>
                <a:gd name="connsiteY551" fmla="*/ 350503 h 581015"/>
                <a:gd name="connsiteX552" fmla="*/ 453794 w 629433"/>
                <a:gd name="connsiteY552" fmla="*/ 350503 h 581015"/>
                <a:gd name="connsiteX553" fmla="*/ 457022 w 629433"/>
                <a:gd name="connsiteY553" fmla="*/ 348889 h 581015"/>
                <a:gd name="connsiteX554" fmla="*/ 458636 w 629433"/>
                <a:gd name="connsiteY554" fmla="*/ 348889 h 581015"/>
                <a:gd name="connsiteX555" fmla="*/ 460250 w 629433"/>
                <a:gd name="connsiteY555" fmla="*/ 348889 h 581015"/>
                <a:gd name="connsiteX556" fmla="*/ 461864 w 629433"/>
                <a:gd name="connsiteY556" fmla="*/ 348889 h 581015"/>
                <a:gd name="connsiteX557" fmla="*/ 463478 w 629433"/>
                <a:gd name="connsiteY557" fmla="*/ 348889 h 581015"/>
                <a:gd name="connsiteX558" fmla="*/ 465092 w 629433"/>
                <a:gd name="connsiteY558" fmla="*/ 348889 h 581015"/>
                <a:gd name="connsiteX559" fmla="*/ 466706 w 629433"/>
                <a:gd name="connsiteY559" fmla="*/ 348889 h 581015"/>
                <a:gd name="connsiteX560" fmla="*/ 468320 w 629433"/>
                <a:gd name="connsiteY560" fmla="*/ 348889 h 581015"/>
                <a:gd name="connsiteX561" fmla="*/ 471548 w 629433"/>
                <a:gd name="connsiteY561" fmla="*/ 347275 h 581015"/>
                <a:gd name="connsiteX562" fmla="*/ 476389 w 629433"/>
                <a:gd name="connsiteY562" fmla="*/ 345661 h 581015"/>
                <a:gd name="connsiteX563" fmla="*/ 479617 w 629433"/>
                <a:gd name="connsiteY563" fmla="*/ 344047 h 581015"/>
                <a:gd name="connsiteX564" fmla="*/ 481231 w 629433"/>
                <a:gd name="connsiteY564" fmla="*/ 342433 h 581015"/>
                <a:gd name="connsiteX565" fmla="*/ 481231 w 629433"/>
                <a:gd name="connsiteY565" fmla="*/ 340819 h 581015"/>
                <a:gd name="connsiteX566" fmla="*/ 481231 w 629433"/>
                <a:gd name="connsiteY566" fmla="*/ 339205 h 581015"/>
                <a:gd name="connsiteX567" fmla="*/ 481231 w 629433"/>
                <a:gd name="connsiteY567" fmla="*/ 337591 h 581015"/>
                <a:gd name="connsiteX568" fmla="*/ 481231 w 629433"/>
                <a:gd name="connsiteY568" fmla="*/ 335977 h 581015"/>
                <a:gd name="connsiteX569" fmla="*/ 481231 w 629433"/>
                <a:gd name="connsiteY569" fmla="*/ 334363 h 581015"/>
                <a:gd name="connsiteX570" fmla="*/ 481231 w 629433"/>
                <a:gd name="connsiteY570" fmla="*/ 332749 h 581015"/>
                <a:gd name="connsiteX571" fmla="*/ 481231 w 629433"/>
                <a:gd name="connsiteY571" fmla="*/ 331136 h 581015"/>
                <a:gd name="connsiteX572" fmla="*/ 481231 w 629433"/>
                <a:gd name="connsiteY572" fmla="*/ 329522 h 581015"/>
                <a:gd name="connsiteX573" fmla="*/ 482845 w 629433"/>
                <a:gd name="connsiteY573" fmla="*/ 329522 h 581015"/>
                <a:gd name="connsiteX574" fmla="*/ 484459 w 629433"/>
                <a:gd name="connsiteY574" fmla="*/ 329522 h 581015"/>
                <a:gd name="connsiteX575" fmla="*/ 486073 w 629433"/>
                <a:gd name="connsiteY575" fmla="*/ 329522 h 581015"/>
                <a:gd name="connsiteX576" fmla="*/ 489301 w 629433"/>
                <a:gd name="connsiteY576" fmla="*/ 329522 h 581015"/>
                <a:gd name="connsiteX577" fmla="*/ 490915 w 629433"/>
                <a:gd name="connsiteY577" fmla="*/ 329522 h 581015"/>
                <a:gd name="connsiteX578" fmla="*/ 494143 w 629433"/>
                <a:gd name="connsiteY578" fmla="*/ 327908 h 581015"/>
                <a:gd name="connsiteX579" fmla="*/ 495757 w 629433"/>
                <a:gd name="connsiteY579" fmla="*/ 326294 h 581015"/>
                <a:gd name="connsiteX580" fmla="*/ 495757 w 629433"/>
                <a:gd name="connsiteY580" fmla="*/ 324680 h 581015"/>
                <a:gd name="connsiteX581" fmla="*/ 495757 w 629433"/>
                <a:gd name="connsiteY581" fmla="*/ 323066 h 581015"/>
                <a:gd name="connsiteX582" fmla="*/ 495757 w 629433"/>
                <a:gd name="connsiteY582" fmla="*/ 321452 h 581015"/>
                <a:gd name="connsiteX583" fmla="*/ 495757 w 629433"/>
                <a:gd name="connsiteY583" fmla="*/ 319838 h 581015"/>
                <a:gd name="connsiteX584" fmla="*/ 497371 w 629433"/>
                <a:gd name="connsiteY584" fmla="*/ 314996 h 581015"/>
                <a:gd name="connsiteX585" fmla="*/ 498984 w 629433"/>
                <a:gd name="connsiteY585" fmla="*/ 310154 h 581015"/>
                <a:gd name="connsiteX586" fmla="*/ 500598 w 629433"/>
                <a:gd name="connsiteY586" fmla="*/ 306927 h 581015"/>
                <a:gd name="connsiteX587" fmla="*/ 500598 w 629433"/>
                <a:gd name="connsiteY587" fmla="*/ 302085 h 581015"/>
                <a:gd name="connsiteX588" fmla="*/ 500598 w 629433"/>
                <a:gd name="connsiteY588" fmla="*/ 300471 h 581015"/>
                <a:gd name="connsiteX589" fmla="*/ 500598 w 629433"/>
                <a:gd name="connsiteY589" fmla="*/ 295629 h 581015"/>
                <a:gd name="connsiteX590" fmla="*/ 500598 w 629433"/>
                <a:gd name="connsiteY590" fmla="*/ 294015 h 581015"/>
                <a:gd name="connsiteX591" fmla="*/ 502212 w 629433"/>
                <a:gd name="connsiteY591" fmla="*/ 294015 h 581015"/>
                <a:gd name="connsiteX592" fmla="*/ 503826 w 629433"/>
                <a:gd name="connsiteY592" fmla="*/ 294015 h 581015"/>
                <a:gd name="connsiteX593" fmla="*/ 505440 w 629433"/>
                <a:gd name="connsiteY593" fmla="*/ 294015 h 581015"/>
                <a:gd name="connsiteX594" fmla="*/ 507054 w 629433"/>
                <a:gd name="connsiteY594" fmla="*/ 295629 h 581015"/>
                <a:gd name="connsiteX595" fmla="*/ 508668 w 629433"/>
                <a:gd name="connsiteY595" fmla="*/ 295629 h 581015"/>
                <a:gd name="connsiteX596" fmla="*/ 510282 w 629433"/>
                <a:gd name="connsiteY596" fmla="*/ 295629 h 581015"/>
                <a:gd name="connsiteX597" fmla="*/ 511896 w 629433"/>
                <a:gd name="connsiteY597" fmla="*/ 295629 h 581015"/>
                <a:gd name="connsiteX598" fmla="*/ 515124 w 629433"/>
                <a:gd name="connsiteY598" fmla="*/ 294015 h 581015"/>
                <a:gd name="connsiteX599" fmla="*/ 516738 w 629433"/>
                <a:gd name="connsiteY599" fmla="*/ 292401 h 581015"/>
                <a:gd name="connsiteX600" fmla="*/ 516738 w 629433"/>
                <a:gd name="connsiteY600" fmla="*/ 290787 h 581015"/>
                <a:gd name="connsiteX601" fmla="*/ 516738 w 629433"/>
                <a:gd name="connsiteY601" fmla="*/ 289173 h 581015"/>
                <a:gd name="connsiteX602" fmla="*/ 516738 w 629433"/>
                <a:gd name="connsiteY602" fmla="*/ 284331 h 581015"/>
                <a:gd name="connsiteX603" fmla="*/ 516738 w 629433"/>
                <a:gd name="connsiteY603" fmla="*/ 281104 h 581015"/>
                <a:gd name="connsiteX604" fmla="*/ 507054 w 629433"/>
                <a:gd name="connsiteY604" fmla="*/ 277876 h 581015"/>
                <a:gd name="connsiteX605" fmla="*/ 620029 w 629433"/>
                <a:gd name="connsiteY605" fmla="*/ 95501 h 581015"/>
                <a:gd name="connsiteX606" fmla="*/ 616801 w 629433"/>
                <a:gd name="connsiteY606" fmla="*/ 92273 h 581015"/>
                <a:gd name="connsiteX607" fmla="*/ 615188 w 629433"/>
                <a:gd name="connsiteY607" fmla="*/ 92273 h 581015"/>
                <a:gd name="connsiteX608" fmla="*/ 611960 w 629433"/>
                <a:gd name="connsiteY608" fmla="*/ 100343 h 581015"/>
                <a:gd name="connsiteX609" fmla="*/ 605504 w 629433"/>
                <a:gd name="connsiteY609" fmla="*/ 101957 h 581015"/>
                <a:gd name="connsiteX610" fmla="*/ 582909 w 629433"/>
                <a:gd name="connsiteY610" fmla="*/ 95501 h 581015"/>
                <a:gd name="connsiteX611" fmla="*/ 573225 w 629433"/>
                <a:gd name="connsiteY611" fmla="*/ 95501 h 581015"/>
                <a:gd name="connsiteX612" fmla="*/ 565156 w 629433"/>
                <a:gd name="connsiteY612" fmla="*/ 97115 h 581015"/>
                <a:gd name="connsiteX613" fmla="*/ 561928 w 629433"/>
                <a:gd name="connsiteY613" fmla="*/ 101957 h 581015"/>
                <a:gd name="connsiteX614" fmla="*/ 563542 w 629433"/>
                <a:gd name="connsiteY614" fmla="*/ 108413 h 581015"/>
                <a:gd name="connsiteX615" fmla="*/ 566770 w 629433"/>
                <a:gd name="connsiteY615" fmla="*/ 114868 h 581015"/>
                <a:gd name="connsiteX616" fmla="*/ 566770 w 629433"/>
                <a:gd name="connsiteY616" fmla="*/ 121324 h 581015"/>
                <a:gd name="connsiteX617" fmla="*/ 561928 w 629433"/>
                <a:gd name="connsiteY617" fmla="*/ 127780 h 581015"/>
                <a:gd name="connsiteX618" fmla="*/ 565156 w 629433"/>
                <a:gd name="connsiteY618" fmla="*/ 135850 h 581015"/>
                <a:gd name="connsiteX619" fmla="*/ 566770 w 629433"/>
                <a:gd name="connsiteY619" fmla="*/ 150375 h 581015"/>
                <a:gd name="connsiteX620" fmla="*/ 568384 w 629433"/>
                <a:gd name="connsiteY620" fmla="*/ 158445 h 581015"/>
                <a:gd name="connsiteX621" fmla="*/ 571611 w 629433"/>
                <a:gd name="connsiteY621" fmla="*/ 156831 h 581015"/>
                <a:gd name="connsiteX622" fmla="*/ 589365 w 629433"/>
                <a:gd name="connsiteY622" fmla="*/ 155217 h 581015"/>
                <a:gd name="connsiteX623" fmla="*/ 592592 w 629433"/>
                <a:gd name="connsiteY623" fmla="*/ 155217 h 581015"/>
                <a:gd name="connsiteX624" fmla="*/ 595820 w 629433"/>
                <a:gd name="connsiteY624" fmla="*/ 155217 h 581015"/>
                <a:gd name="connsiteX625" fmla="*/ 599048 w 629433"/>
                <a:gd name="connsiteY625" fmla="*/ 153603 h 581015"/>
                <a:gd name="connsiteX626" fmla="*/ 600662 w 629433"/>
                <a:gd name="connsiteY626" fmla="*/ 150375 h 581015"/>
                <a:gd name="connsiteX627" fmla="*/ 600662 w 629433"/>
                <a:gd name="connsiteY627" fmla="*/ 147147 h 581015"/>
                <a:gd name="connsiteX628" fmla="*/ 602276 w 629433"/>
                <a:gd name="connsiteY628" fmla="*/ 143919 h 581015"/>
                <a:gd name="connsiteX629" fmla="*/ 613574 w 629433"/>
                <a:gd name="connsiteY629" fmla="*/ 139077 h 581015"/>
                <a:gd name="connsiteX630" fmla="*/ 616801 w 629433"/>
                <a:gd name="connsiteY630" fmla="*/ 129394 h 581015"/>
                <a:gd name="connsiteX631" fmla="*/ 618415 w 629433"/>
                <a:gd name="connsiteY631" fmla="*/ 116482 h 581015"/>
                <a:gd name="connsiteX632" fmla="*/ 621643 w 629433"/>
                <a:gd name="connsiteY632" fmla="*/ 105185 h 581015"/>
                <a:gd name="connsiteX633" fmla="*/ 624871 w 629433"/>
                <a:gd name="connsiteY633" fmla="*/ 100343 h 581015"/>
                <a:gd name="connsiteX634" fmla="*/ 620029 w 629433"/>
                <a:gd name="connsiteY634" fmla="*/ 95501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629433" h="581015">
                  <a:moveTo>
                    <a:pt x="584523" y="34172"/>
                  </a:moveTo>
                  <a:lnTo>
                    <a:pt x="582909" y="39014"/>
                  </a:lnTo>
                  <a:lnTo>
                    <a:pt x="587751" y="42241"/>
                  </a:lnTo>
                  <a:lnTo>
                    <a:pt x="608732" y="50311"/>
                  </a:lnTo>
                  <a:lnTo>
                    <a:pt x="618415" y="55153"/>
                  </a:lnTo>
                  <a:lnTo>
                    <a:pt x="623257" y="58381"/>
                  </a:lnTo>
                  <a:lnTo>
                    <a:pt x="618415" y="29330"/>
                  </a:lnTo>
                  <a:lnTo>
                    <a:pt x="613574" y="16419"/>
                  </a:lnTo>
                  <a:lnTo>
                    <a:pt x="602276" y="8349"/>
                  </a:lnTo>
                  <a:lnTo>
                    <a:pt x="599048" y="6735"/>
                  </a:lnTo>
                  <a:lnTo>
                    <a:pt x="592592" y="6735"/>
                  </a:lnTo>
                  <a:lnTo>
                    <a:pt x="589365" y="6735"/>
                  </a:lnTo>
                  <a:lnTo>
                    <a:pt x="586137" y="5121"/>
                  </a:lnTo>
                  <a:lnTo>
                    <a:pt x="584523" y="8349"/>
                  </a:lnTo>
                  <a:lnTo>
                    <a:pt x="579681" y="16419"/>
                  </a:lnTo>
                  <a:lnTo>
                    <a:pt x="579681" y="19646"/>
                  </a:lnTo>
                  <a:lnTo>
                    <a:pt x="587751" y="27716"/>
                  </a:lnTo>
                  <a:lnTo>
                    <a:pt x="584523" y="34172"/>
                  </a:lnTo>
                  <a:close/>
                  <a:moveTo>
                    <a:pt x="465092" y="80976"/>
                  </a:moveTo>
                  <a:lnTo>
                    <a:pt x="465092" y="80976"/>
                  </a:lnTo>
                  <a:lnTo>
                    <a:pt x="466706" y="77748"/>
                  </a:lnTo>
                  <a:lnTo>
                    <a:pt x="465092" y="77748"/>
                  </a:lnTo>
                  <a:lnTo>
                    <a:pt x="465092" y="77748"/>
                  </a:lnTo>
                  <a:lnTo>
                    <a:pt x="465092" y="77748"/>
                  </a:lnTo>
                  <a:lnTo>
                    <a:pt x="463478" y="77748"/>
                  </a:lnTo>
                  <a:lnTo>
                    <a:pt x="465092" y="80976"/>
                  </a:lnTo>
                  <a:lnTo>
                    <a:pt x="465092" y="80976"/>
                  </a:lnTo>
                  <a:close/>
                  <a:moveTo>
                    <a:pt x="474775" y="114868"/>
                  </a:moveTo>
                  <a:lnTo>
                    <a:pt x="473162" y="106799"/>
                  </a:lnTo>
                  <a:lnTo>
                    <a:pt x="461864" y="114868"/>
                  </a:lnTo>
                  <a:lnTo>
                    <a:pt x="466706" y="116482"/>
                  </a:lnTo>
                  <a:lnTo>
                    <a:pt x="474775" y="114868"/>
                  </a:lnTo>
                  <a:close/>
                  <a:moveTo>
                    <a:pt x="507054" y="277876"/>
                  </a:moveTo>
                  <a:lnTo>
                    <a:pt x="507054" y="276262"/>
                  </a:lnTo>
                  <a:lnTo>
                    <a:pt x="507054" y="274648"/>
                  </a:lnTo>
                  <a:lnTo>
                    <a:pt x="507054" y="273034"/>
                  </a:lnTo>
                  <a:lnTo>
                    <a:pt x="507054" y="271420"/>
                  </a:lnTo>
                  <a:lnTo>
                    <a:pt x="507054" y="269806"/>
                  </a:lnTo>
                  <a:lnTo>
                    <a:pt x="505440" y="268192"/>
                  </a:lnTo>
                  <a:lnTo>
                    <a:pt x="503826" y="268192"/>
                  </a:lnTo>
                  <a:lnTo>
                    <a:pt x="502212" y="268192"/>
                  </a:lnTo>
                  <a:lnTo>
                    <a:pt x="497371" y="268192"/>
                  </a:lnTo>
                  <a:lnTo>
                    <a:pt x="495757" y="268192"/>
                  </a:lnTo>
                  <a:lnTo>
                    <a:pt x="494143" y="268192"/>
                  </a:lnTo>
                  <a:lnTo>
                    <a:pt x="492529" y="268192"/>
                  </a:lnTo>
                  <a:lnTo>
                    <a:pt x="490915" y="266578"/>
                  </a:lnTo>
                  <a:lnTo>
                    <a:pt x="490915" y="264964"/>
                  </a:lnTo>
                  <a:lnTo>
                    <a:pt x="489301" y="260122"/>
                  </a:lnTo>
                  <a:lnTo>
                    <a:pt x="489301" y="258509"/>
                  </a:lnTo>
                  <a:lnTo>
                    <a:pt x="487687" y="258509"/>
                  </a:lnTo>
                  <a:lnTo>
                    <a:pt x="486073" y="256895"/>
                  </a:lnTo>
                  <a:lnTo>
                    <a:pt x="486073" y="255281"/>
                  </a:lnTo>
                  <a:lnTo>
                    <a:pt x="486073" y="253667"/>
                  </a:lnTo>
                  <a:lnTo>
                    <a:pt x="489301" y="245597"/>
                  </a:lnTo>
                  <a:lnTo>
                    <a:pt x="489301" y="243983"/>
                  </a:lnTo>
                  <a:lnTo>
                    <a:pt x="490915" y="237527"/>
                  </a:lnTo>
                  <a:lnTo>
                    <a:pt x="494143" y="231072"/>
                  </a:lnTo>
                  <a:lnTo>
                    <a:pt x="495757" y="227844"/>
                  </a:lnTo>
                  <a:lnTo>
                    <a:pt x="495757" y="224616"/>
                  </a:lnTo>
                  <a:lnTo>
                    <a:pt x="494143" y="211704"/>
                  </a:lnTo>
                  <a:lnTo>
                    <a:pt x="494143" y="206863"/>
                  </a:lnTo>
                  <a:lnTo>
                    <a:pt x="494143" y="203635"/>
                  </a:lnTo>
                  <a:lnTo>
                    <a:pt x="494143" y="202021"/>
                  </a:lnTo>
                  <a:lnTo>
                    <a:pt x="495757" y="200407"/>
                  </a:lnTo>
                  <a:lnTo>
                    <a:pt x="502212" y="193951"/>
                  </a:lnTo>
                  <a:lnTo>
                    <a:pt x="502212" y="193951"/>
                  </a:lnTo>
                  <a:lnTo>
                    <a:pt x="495757" y="190723"/>
                  </a:lnTo>
                  <a:lnTo>
                    <a:pt x="490915" y="190723"/>
                  </a:lnTo>
                  <a:lnTo>
                    <a:pt x="489301" y="193951"/>
                  </a:lnTo>
                  <a:lnTo>
                    <a:pt x="486073" y="193951"/>
                  </a:lnTo>
                  <a:lnTo>
                    <a:pt x="471548" y="192337"/>
                  </a:lnTo>
                  <a:lnTo>
                    <a:pt x="471548" y="192337"/>
                  </a:lnTo>
                  <a:lnTo>
                    <a:pt x="465092" y="197179"/>
                  </a:lnTo>
                  <a:lnTo>
                    <a:pt x="453794" y="200407"/>
                  </a:lnTo>
                  <a:lnTo>
                    <a:pt x="450566" y="202021"/>
                  </a:lnTo>
                  <a:lnTo>
                    <a:pt x="447339" y="205249"/>
                  </a:lnTo>
                  <a:lnTo>
                    <a:pt x="442497" y="208477"/>
                  </a:lnTo>
                  <a:lnTo>
                    <a:pt x="436041" y="210091"/>
                  </a:lnTo>
                  <a:lnTo>
                    <a:pt x="418288" y="206863"/>
                  </a:lnTo>
                  <a:lnTo>
                    <a:pt x="413446" y="206863"/>
                  </a:lnTo>
                  <a:lnTo>
                    <a:pt x="408604" y="211704"/>
                  </a:lnTo>
                  <a:lnTo>
                    <a:pt x="405376" y="218160"/>
                  </a:lnTo>
                  <a:lnTo>
                    <a:pt x="403762" y="224616"/>
                  </a:lnTo>
                  <a:lnTo>
                    <a:pt x="400535" y="231072"/>
                  </a:lnTo>
                  <a:lnTo>
                    <a:pt x="390851" y="239141"/>
                  </a:lnTo>
                  <a:lnTo>
                    <a:pt x="379553" y="240755"/>
                  </a:lnTo>
                  <a:lnTo>
                    <a:pt x="366642" y="240755"/>
                  </a:lnTo>
                  <a:lnTo>
                    <a:pt x="353731" y="242369"/>
                  </a:lnTo>
                  <a:lnTo>
                    <a:pt x="340819" y="231072"/>
                  </a:lnTo>
                  <a:lnTo>
                    <a:pt x="323066" y="229458"/>
                  </a:lnTo>
                  <a:lnTo>
                    <a:pt x="305313" y="226230"/>
                  </a:lnTo>
                  <a:lnTo>
                    <a:pt x="297243" y="208477"/>
                  </a:lnTo>
                  <a:lnTo>
                    <a:pt x="295629" y="192337"/>
                  </a:lnTo>
                  <a:lnTo>
                    <a:pt x="297243" y="185882"/>
                  </a:lnTo>
                  <a:lnTo>
                    <a:pt x="303699" y="177812"/>
                  </a:lnTo>
                  <a:lnTo>
                    <a:pt x="306927" y="174584"/>
                  </a:lnTo>
                  <a:lnTo>
                    <a:pt x="316610" y="169742"/>
                  </a:lnTo>
                  <a:lnTo>
                    <a:pt x="318224" y="168128"/>
                  </a:lnTo>
                  <a:lnTo>
                    <a:pt x="318224" y="166514"/>
                  </a:lnTo>
                  <a:lnTo>
                    <a:pt x="318224" y="164900"/>
                  </a:lnTo>
                  <a:lnTo>
                    <a:pt x="321452" y="164900"/>
                  </a:lnTo>
                  <a:lnTo>
                    <a:pt x="324680" y="164900"/>
                  </a:lnTo>
                  <a:lnTo>
                    <a:pt x="326294" y="164900"/>
                  </a:lnTo>
                  <a:lnTo>
                    <a:pt x="327908" y="164900"/>
                  </a:lnTo>
                  <a:lnTo>
                    <a:pt x="331135" y="164900"/>
                  </a:lnTo>
                  <a:lnTo>
                    <a:pt x="308540" y="135850"/>
                  </a:lnTo>
                  <a:lnTo>
                    <a:pt x="292401" y="106799"/>
                  </a:lnTo>
                  <a:lnTo>
                    <a:pt x="290787" y="100343"/>
                  </a:lnTo>
                  <a:lnTo>
                    <a:pt x="289173" y="92273"/>
                  </a:lnTo>
                  <a:lnTo>
                    <a:pt x="287559" y="85818"/>
                  </a:lnTo>
                  <a:lnTo>
                    <a:pt x="276262" y="68064"/>
                  </a:lnTo>
                  <a:lnTo>
                    <a:pt x="273034" y="59995"/>
                  </a:lnTo>
                  <a:lnTo>
                    <a:pt x="271420" y="51925"/>
                  </a:lnTo>
                  <a:lnTo>
                    <a:pt x="269806" y="37400"/>
                  </a:lnTo>
                  <a:lnTo>
                    <a:pt x="264964" y="21260"/>
                  </a:lnTo>
                  <a:lnTo>
                    <a:pt x="263350" y="13191"/>
                  </a:lnTo>
                  <a:lnTo>
                    <a:pt x="263350" y="11577"/>
                  </a:lnTo>
                  <a:lnTo>
                    <a:pt x="263350" y="11577"/>
                  </a:lnTo>
                  <a:lnTo>
                    <a:pt x="256895" y="11577"/>
                  </a:lnTo>
                  <a:lnTo>
                    <a:pt x="250439" y="13191"/>
                  </a:lnTo>
                  <a:lnTo>
                    <a:pt x="247211" y="13191"/>
                  </a:lnTo>
                  <a:lnTo>
                    <a:pt x="245597" y="13191"/>
                  </a:lnTo>
                  <a:lnTo>
                    <a:pt x="243983" y="14805"/>
                  </a:lnTo>
                  <a:lnTo>
                    <a:pt x="239141" y="19646"/>
                  </a:lnTo>
                  <a:lnTo>
                    <a:pt x="231072" y="24489"/>
                  </a:lnTo>
                  <a:lnTo>
                    <a:pt x="226230" y="26102"/>
                  </a:lnTo>
                  <a:lnTo>
                    <a:pt x="223002" y="29330"/>
                  </a:lnTo>
                  <a:lnTo>
                    <a:pt x="221388" y="30944"/>
                  </a:lnTo>
                  <a:lnTo>
                    <a:pt x="219774" y="34172"/>
                  </a:lnTo>
                  <a:lnTo>
                    <a:pt x="218160" y="35786"/>
                  </a:lnTo>
                  <a:lnTo>
                    <a:pt x="216546" y="37400"/>
                  </a:lnTo>
                  <a:lnTo>
                    <a:pt x="214932" y="37400"/>
                  </a:lnTo>
                  <a:lnTo>
                    <a:pt x="210091" y="37400"/>
                  </a:lnTo>
                  <a:lnTo>
                    <a:pt x="208477" y="37400"/>
                  </a:lnTo>
                  <a:lnTo>
                    <a:pt x="206863" y="37400"/>
                  </a:lnTo>
                  <a:lnTo>
                    <a:pt x="206863" y="37400"/>
                  </a:lnTo>
                  <a:lnTo>
                    <a:pt x="206863" y="37400"/>
                  </a:lnTo>
                  <a:lnTo>
                    <a:pt x="205249" y="37400"/>
                  </a:lnTo>
                  <a:lnTo>
                    <a:pt x="192337" y="42241"/>
                  </a:lnTo>
                  <a:lnTo>
                    <a:pt x="189109" y="42241"/>
                  </a:lnTo>
                  <a:lnTo>
                    <a:pt x="182654" y="42241"/>
                  </a:lnTo>
                  <a:lnTo>
                    <a:pt x="181040" y="42241"/>
                  </a:lnTo>
                  <a:lnTo>
                    <a:pt x="179426" y="42241"/>
                  </a:lnTo>
                  <a:lnTo>
                    <a:pt x="177812" y="42241"/>
                  </a:lnTo>
                  <a:lnTo>
                    <a:pt x="174584" y="40628"/>
                  </a:lnTo>
                  <a:lnTo>
                    <a:pt x="172970" y="40628"/>
                  </a:lnTo>
                  <a:lnTo>
                    <a:pt x="171356" y="40628"/>
                  </a:lnTo>
                  <a:lnTo>
                    <a:pt x="169742" y="40628"/>
                  </a:lnTo>
                  <a:lnTo>
                    <a:pt x="164900" y="42241"/>
                  </a:lnTo>
                  <a:lnTo>
                    <a:pt x="158445" y="45469"/>
                  </a:lnTo>
                  <a:lnTo>
                    <a:pt x="151989" y="50311"/>
                  </a:lnTo>
                  <a:lnTo>
                    <a:pt x="145533" y="53539"/>
                  </a:lnTo>
                  <a:lnTo>
                    <a:pt x="142305" y="53539"/>
                  </a:lnTo>
                  <a:lnTo>
                    <a:pt x="139078" y="55153"/>
                  </a:lnTo>
                  <a:lnTo>
                    <a:pt x="137464" y="55153"/>
                  </a:lnTo>
                  <a:lnTo>
                    <a:pt x="132622" y="58381"/>
                  </a:lnTo>
                  <a:lnTo>
                    <a:pt x="131008" y="58381"/>
                  </a:lnTo>
                  <a:lnTo>
                    <a:pt x="129394" y="58381"/>
                  </a:lnTo>
                  <a:lnTo>
                    <a:pt x="127780" y="58381"/>
                  </a:lnTo>
                  <a:lnTo>
                    <a:pt x="126166" y="58381"/>
                  </a:lnTo>
                  <a:lnTo>
                    <a:pt x="124552" y="58381"/>
                  </a:lnTo>
                  <a:lnTo>
                    <a:pt x="122938" y="58381"/>
                  </a:lnTo>
                  <a:lnTo>
                    <a:pt x="121324" y="59995"/>
                  </a:lnTo>
                  <a:lnTo>
                    <a:pt x="119710" y="61609"/>
                  </a:lnTo>
                  <a:lnTo>
                    <a:pt x="118096" y="74520"/>
                  </a:lnTo>
                  <a:lnTo>
                    <a:pt x="116482" y="79362"/>
                  </a:lnTo>
                  <a:lnTo>
                    <a:pt x="108413" y="90659"/>
                  </a:lnTo>
                  <a:lnTo>
                    <a:pt x="108413" y="95501"/>
                  </a:lnTo>
                  <a:lnTo>
                    <a:pt x="108413" y="98729"/>
                  </a:lnTo>
                  <a:lnTo>
                    <a:pt x="108413" y="100343"/>
                  </a:lnTo>
                  <a:lnTo>
                    <a:pt x="110027" y="100343"/>
                  </a:lnTo>
                  <a:lnTo>
                    <a:pt x="111641" y="100343"/>
                  </a:lnTo>
                  <a:lnTo>
                    <a:pt x="114869" y="101957"/>
                  </a:lnTo>
                  <a:lnTo>
                    <a:pt x="116482" y="101957"/>
                  </a:lnTo>
                  <a:lnTo>
                    <a:pt x="116482" y="103571"/>
                  </a:lnTo>
                  <a:lnTo>
                    <a:pt x="116482" y="106799"/>
                  </a:lnTo>
                  <a:lnTo>
                    <a:pt x="116482" y="108413"/>
                  </a:lnTo>
                  <a:lnTo>
                    <a:pt x="116482" y="110027"/>
                  </a:lnTo>
                  <a:lnTo>
                    <a:pt x="118096" y="110027"/>
                  </a:lnTo>
                  <a:lnTo>
                    <a:pt x="119710" y="111641"/>
                  </a:lnTo>
                  <a:lnTo>
                    <a:pt x="119710" y="113255"/>
                  </a:lnTo>
                  <a:lnTo>
                    <a:pt x="119710" y="114868"/>
                  </a:lnTo>
                  <a:lnTo>
                    <a:pt x="118096" y="116482"/>
                  </a:lnTo>
                  <a:lnTo>
                    <a:pt x="113255" y="119710"/>
                  </a:lnTo>
                  <a:lnTo>
                    <a:pt x="110027" y="121324"/>
                  </a:lnTo>
                  <a:lnTo>
                    <a:pt x="95501" y="137464"/>
                  </a:lnTo>
                  <a:lnTo>
                    <a:pt x="90660" y="142305"/>
                  </a:lnTo>
                  <a:lnTo>
                    <a:pt x="87432" y="143919"/>
                  </a:lnTo>
                  <a:lnTo>
                    <a:pt x="84204" y="143919"/>
                  </a:lnTo>
                  <a:lnTo>
                    <a:pt x="82590" y="143919"/>
                  </a:lnTo>
                  <a:lnTo>
                    <a:pt x="80976" y="145533"/>
                  </a:lnTo>
                  <a:lnTo>
                    <a:pt x="80976" y="147147"/>
                  </a:lnTo>
                  <a:lnTo>
                    <a:pt x="80976" y="148761"/>
                  </a:lnTo>
                  <a:lnTo>
                    <a:pt x="80976" y="150375"/>
                  </a:lnTo>
                  <a:lnTo>
                    <a:pt x="82590" y="151989"/>
                  </a:lnTo>
                  <a:lnTo>
                    <a:pt x="84204" y="151989"/>
                  </a:lnTo>
                  <a:lnTo>
                    <a:pt x="85818" y="153603"/>
                  </a:lnTo>
                  <a:lnTo>
                    <a:pt x="85818" y="155217"/>
                  </a:lnTo>
                  <a:lnTo>
                    <a:pt x="85818" y="156831"/>
                  </a:lnTo>
                  <a:lnTo>
                    <a:pt x="84204" y="161673"/>
                  </a:lnTo>
                  <a:lnTo>
                    <a:pt x="82590" y="163286"/>
                  </a:lnTo>
                  <a:lnTo>
                    <a:pt x="80976" y="163286"/>
                  </a:lnTo>
                  <a:lnTo>
                    <a:pt x="79362" y="163286"/>
                  </a:lnTo>
                  <a:lnTo>
                    <a:pt x="76134" y="161673"/>
                  </a:lnTo>
                  <a:lnTo>
                    <a:pt x="74520" y="161673"/>
                  </a:lnTo>
                  <a:lnTo>
                    <a:pt x="72906" y="163286"/>
                  </a:lnTo>
                  <a:lnTo>
                    <a:pt x="72906" y="164900"/>
                  </a:lnTo>
                  <a:lnTo>
                    <a:pt x="72906" y="166514"/>
                  </a:lnTo>
                  <a:lnTo>
                    <a:pt x="72906" y="168128"/>
                  </a:lnTo>
                  <a:lnTo>
                    <a:pt x="72906" y="171356"/>
                  </a:lnTo>
                  <a:lnTo>
                    <a:pt x="72906" y="176198"/>
                  </a:lnTo>
                  <a:lnTo>
                    <a:pt x="72906" y="177812"/>
                  </a:lnTo>
                  <a:lnTo>
                    <a:pt x="74520" y="179426"/>
                  </a:lnTo>
                  <a:lnTo>
                    <a:pt x="76134" y="179426"/>
                  </a:lnTo>
                  <a:lnTo>
                    <a:pt x="77748" y="179426"/>
                  </a:lnTo>
                  <a:lnTo>
                    <a:pt x="79362" y="179426"/>
                  </a:lnTo>
                  <a:lnTo>
                    <a:pt x="80976" y="179426"/>
                  </a:lnTo>
                  <a:lnTo>
                    <a:pt x="82590" y="179426"/>
                  </a:lnTo>
                  <a:lnTo>
                    <a:pt x="82590" y="181040"/>
                  </a:lnTo>
                  <a:lnTo>
                    <a:pt x="82590" y="182654"/>
                  </a:lnTo>
                  <a:lnTo>
                    <a:pt x="82590" y="187495"/>
                  </a:lnTo>
                  <a:lnTo>
                    <a:pt x="80976" y="190723"/>
                  </a:lnTo>
                  <a:lnTo>
                    <a:pt x="79362" y="192337"/>
                  </a:lnTo>
                  <a:lnTo>
                    <a:pt x="77748" y="192337"/>
                  </a:lnTo>
                  <a:lnTo>
                    <a:pt x="69678" y="193951"/>
                  </a:lnTo>
                  <a:lnTo>
                    <a:pt x="59995" y="195565"/>
                  </a:lnTo>
                  <a:lnTo>
                    <a:pt x="56767" y="195565"/>
                  </a:lnTo>
                  <a:lnTo>
                    <a:pt x="55153" y="195565"/>
                  </a:lnTo>
                  <a:lnTo>
                    <a:pt x="53539" y="193951"/>
                  </a:lnTo>
                  <a:lnTo>
                    <a:pt x="51925" y="190723"/>
                  </a:lnTo>
                  <a:lnTo>
                    <a:pt x="51925" y="189109"/>
                  </a:lnTo>
                  <a:lnTo>
                    <a:pt x="50311" y="189109"/>
                  </a:lnTo>
                  <a:lnTo>
                    <a:pt x="48697" y="189109"/>
                  </a:lnTo>
                  <a:lnTo>
                    <a:pt x="34172" y="193951"/>
                  </a:lnTo>
                  <a:lnTo>
                    <a:pt x="34172" y="182654"/>
                  </a:lnTo>
                  <a:lnTo>
                    <a:pt x="32558" y="184268"/>
                  </a:lnTo>
                  <a:lnTo>
                    <a:pt x="27716" y="189109"/>
                  </a:lnTo>
                  <a:lnTo>
                    <a:pt x="22874" y="197179"/>
                  </a:lnTo>
                  <a:lnTo>
                    <a:pt x="29330" y="200407"/>
                  </a:lnTo>
                  <a:lnTo>
                    <a:pt x="30944" y="202021"/>
                  </a:lnTo>
                  <a:lnTo>
                    <a:pt x="30944" y="205249"/>
                  </a:lnTo>
                  <a:lnTo>
                    <a:pt x="32558" y="219774"/>
                  </a:lnTo>
                  <a:lnTo>
                    <a:pt x="32558" y="221388"/>
                  </a:lnTo>
                  <a:lnTo>
                    <a:pt x="32558" y="224616"/>
                  </a:lnTo>
                  <a:lnTo>
                    <a:pt x="32558" y="226230"/>
                  </a:lnTo>
                  <a:lnTo>
                    <a:pt x="29330" y="231072"/>
                  </a:lnTo>
                  <a:lnTo>
                    <a:pt x="26102" y="234300"/>
                  </a:lnTo>
                  <a:lnTo>
                    <a:pt x="26102" y="235913"/>
                  </a:lnTo>
                  <a:lnTo>
                    <a:pt x="26102" y="237527"/>
                  </a:lnTo>
                  <a:lnTo>
                    <a:pt x="26102" y="239141"/>
                  </a:lnTo>
                  <a:lnTo>
                    <a:pt x="26102" y="240755"/>
                  </a:lnTo>
                  <a:lnTo>
                    <a:pt x="26102" y="243983"/>
                  </a:lnTo>
                  <a:lnTo>
                    <a:pt x="26102" y="245597"/>
                  </a:lnTo>
                  <a:lnTo>
                    <a:pt x="26102" y="247211"/>
                  </a:lnTo>
                  <a:lnTo>
                    <a:pt x="26102" y="248825"/>
                  </a:lnTo>
                  <a:lnTo>
                    <a:pt x="26102" y="250439"/>
                  </a:lnTo>
                  <a:lnTo>
                    <a:pt x="26102" y="253667"/>
                  </a:lnTo>
                  <a:lnTo>
                    <a:pt x="26102" y="255281"/>
                  </a:lnTo>
                  <a:lnTo>
                    <a:pt x="26102" y="258509"/>
                  </a:lnTo>
                  <a:lnTo>
                    <a:pt x="27716" y="260122"/>
                  </a:lnTo>
                  <a:lnTo>
                    <a:pt x="27716" y="261736"/>
                  </a:lnTo>
                  <a:lnTo>
                    <a:pt x="26102" y="263350"/>
                  </a:lnTo>
                  <a:lnTo>
                    <a:pt x="22874" y="264964"/>
                  </a:lnTo>
                  <a:lnTo>
                    <a:pt x="21260" y="264964"/>
                  </a:lnTo>
                  <a:lnTo>
                    <a:pt x="21260" y="266578"/>
                  </a:lnTo>
                  <a:lnTo>
                    <a:pt x="21260" y="269806"/>
                  </a:lnTo>
                  <a:lnTo>
                    <a:pt x="21260" y="273034"/>
                  </a:lnTo>
                  <a:lnTo>
                    <a:pt x="21260" y="274648"/>
                  </a:lnTo>
                  <a:lnTo>
                    <a:pt x="24488" y="289173"/>
                  </a:lnTo>
                  <a:lnTo>
                    <a:pt x="24488" y="292401"/>
                  </a:lnTo>
                  <a:lnTo>
                    <a:pt x="24488" y="294015"/>
                  </a:lnTo>
                  <a:lnTo>
                    <a:pt x="22874" y="294015"/>
                  </a:lnTo>
                  <a:lnTo>
                    <a:pt x="21260" y="294015"/>
                  </a:lnTo>
                  <a:lnTo>
                    <a:pt x="19647" y="294015"/>
                  </a:lnTo>
                  <a:lnTo>
                    <a:pt x="18033" y="294015"/>
                  </a:lnTo>
                  <a:lnTo>
                    <a:pt x="18033" y="295629"/>
                  </a:lnTo>
                  <a:lnTo>
                    <a:pt x="18033" y="297243"/>
                  </a:lnTo>
                  <a:lnTo>
                    <a:pt x="18033" y="298857"/>
                  </a:lnTo>
                  <a:lnTo>
                    <a:pt x="26102" y="321452"/>
                  </a:lnTo>
                  <a:lnTo>
                    <a:pt x="27716" y="326294"/>
                  </a:lnTo>
                  <a:lnTo>
                    <a:pt x="27716" y="329522"/>
                  </a:lnTo>
                  <a:lnTo>
                    <a:pt x="26102" y="329522"/>
                  </a:lnTo>
                  <a:lnTo>
                    <a:pt x="24488" y="329522"/>
                  </a:lnTo>
                  <a:lnTo>
                    <a:pt x="22874" y="329522"/>
                  </a:lnTo>
                  <a:lnTo>
                    <a:pt x="21260" y="329522"/>
                  </a:lnTo>
                  <a:lnTo>
                    <a:pt x="19647" y="329522"/>
                  </a:lnTo>
                  <a:lnTo>
                    <a:pt x="18033" y="331136"/>
                  </a:lnTo>
                  <a:lnTo>
                    <a:pt x="13191" y="334363"/>
                  </a:lnTo>
                  <a:lnTo>
                    <a:pt x="9963" y="335977"/>
                  </a:lnTo>
                  <a:lnTo>
                    <a:pt x="8349" y="335977"/>
                  </a:lnTo>
                  <a:lnTo>
                    <a:pt x="6735" y="337591"/>
                  </a:lnTo>
                  <a:lnTo>
                    <a:pt x="6735" y="339205"/>
                  </a:lnTo>
                  <a:lnTo>
                    <a:pt x="5121" y="342433"/>
                  </a:lnTo>
                  <a:lnTo>
                    <a:pt x="5121" y="344047"/>
                  </a:lnTo>
                  <a:lnTo>
                    <a:pt x="5121" y="345661"/>
                  </a:lnTo>
                  <a:lnTo>
                    <a:pt x="5121" y="348889"/>
                  </a:lnTo>
                  <a:lnTo>
                    <a:pt x="6735" y="353731"/>
                  </a:lnTo>
                  <a:lnTo>
                    <a:pt x="6735" y="356958"/>
                  </a:lnTo>
                  <a:lnTo>
                    <a:pt x="6735" y="358572"/>
                  </a:lnTo>
                  <a:lnTo>
                    <a:pt x="5121" y="361800"/>
                  </a:lnTo>
                  <a:lnTo>
                    <a:pt x="5121" y="363414"/>
                  </a:lnTo>
                  <a:lnTo>
                    <a:pt x="5121" y="365028"/>
                  </a:lnTo>
                  <a:lnTo>
                    <a:pt x="6735" y="366642"/>
                  </a:lnTo>
                  <a:lnTo>
                    <a:pt x="11577" y="368256"/>
                  </a:lnTo>
                  <a:lnTo>
                    <a:pt x="19647" y="369870"/>
                  </a:lnTo>
                  <a:lnTo>
                    <a:pt x="22874" y="369870"/>
                  </a:lnTo>
                  <a:lnTo>
                    <a:pt x="24488" y="369870"/>
                  </a:lnTo>
                  <a:lnTo>
                    <a:pt x="39014" y="381167"/>
                  </a:lnTo>
                  <a:lnTo>
                    <a:pt x="40628" y="382781"/>
                  </a:lnTo>
                  <a:lnTo>
                    <a:pt x="42242" y="387623"/>
                  </a:lnTo>
                  <a:lnTo>
                    <a:pt x="47083" y="395693"/>
                  </a:lnTo>
                  <a:lnTo>
                    <a:pt x="48697" y="397307"/>
                  </a:lnTo>
                  <a:lnTo>
                    <a:pt x="50311" y="398921"/>
                  </a:lnTo>
                  <a:lnTo>
                    <a:pt x="53539" y="398921"/>
                  </a:lnTo>
                  <a:lnTo>
                    <a:pt x="58381" y="398921"/>
                  </a:lnTo>
                  <a:lnTo>
                    <a:pt x="59995" y="398921"/>
                  </a:lnTo>
                  <a:lnTo>
                    <a:pt x="61609" y="398921"/>
                  </a:lnTo>
                  <a:lnTo>
                    <a:pt x="63223" y="400535"/>
                  </a:lnTo>
                  <a:lnTo>
                    <a:pt x="64837" y="402149"/>
                  </a:lnTo>
                  <a:lnTo>
                    <a:pt x="64837" y="405376"/>
                  </a:lnTo>
                  <a:lnTo>
                    <a:pt x="64837" y="406990"/>
                  </a:lnTo>
                  <a:lnTo>
                    <a:pt x="63223" y="418288"/>
                  </a:lnTo>
                  <a:lnTo>
                    <a:pt x="63223" y="421516"/>
                  </a:lnTo>
                  <a:lnTo>
                    <a:pt x="63223" y="429585"/>
                  </a:lnTo>
                  <a:lnTo>
                    <a:pt x="63223" y="431199"/>
                  </a:lnTo>
                  <a:lnTo>
                    <a:pt x="63223" y="432813"/>
                  </a:lnTo>
                  <a:lnTo>
                    <a:pt x="63223" y="434427"/>
                  </a:lnTo>
                  <a:lnTo>
                    <a:pt x="63223" y="436041"/>
                  </a:lnTo>
                  <a:lnTo>
                    <a:pt x="61609" y="437655"/>
                  </a:lnTo>
                  <a:lnTo>
                    <a:pt x="56767" y="440883"/>
                  </a:lnTo>
                  <a:lnTo>
                    <a:pt x="55153" y="442497"/>
                  </a:lnTo>
                  <a:lnTo>
                    <a:pt x="55153" y="444111"/>
                  </a:lnTo>
                  <a:lnTo>
                    <a:pt x="51925" y="450567"/>
                  </a:lnTo>
                  <a:lnTo>
                    <a:pt x="51925" y="452181"/>
                  </a:lnTo>
                  <a:lnTo>
                    <a:pt x="50311" y="452181"/>
                  </a:lnTo>
                  <a:lnTo>
                    <a:pt x="48697" y="452181"/>
                  </a:lnTo>
                  <a:lnTo>
                    <a:pt x="43856" y="452181"/>
                  </a:lnTo>
                  <a:lnTo>
                    <a:pt x="42242" y="452181"/>
                  </a:lnTo>
                  <a:lnTo>
                    <a:pt x="40628" y="452181"/>
                  </a:lnTo>
                  <a:lnTo>
                    <a:pt x="40628" y="453794"/>
                  </a:lnTo>
                  <a:lnTo>
                    <a:pt x="40628" y="455408"/>
                  </a:lnTo>
                  <a:lnTo>
                    <a:pt x="40628" y="457022"/>
                  </a:lnTo>
                  <a:lnTo>
                    <a:pt x="42242" y="458636"/>
                  </a:lnTo>
                  <a:lnTo>
                    <a:pt x="53539" y="468320"/>
                  </a:lnTo>
                  <a:lnTo>
                    <a:pt x="55153" y="468320"/>
                  </a:lnTo>
                  <a:lnTo>
                    <a:pt x="56767" y="468320"/>
                  </a:lnTo>
                  <a:lnTo>
                    <a:pt x="59995" y="468320"/>
                  </a:lnTo>
                  <a:lnTo>
                    <a:pt x="66451" y="457022"/>
                  </a:lnTo>
                  <a:lnTo>
                    <a:pt x="69678" y="455408"/>
                  </a:lnTo>
                  <a:lnTo>
                    <a:pt x="72906" y="453794"/>
                  </a:lnTo>
                  <a:lnTo>
                    <a:pt x="74520" y="452181"/>
                  </a:lnTo>
                  <a:lnTo>
                    <a:pt x="76134" y="450567"/>
                  </a:lnTo>
                  <a:lnTo>
                    <a:pt x="77748" y="448953"/>
                  </a:lnTo>
                  <a:lnTo>
                    <a:pt x="79362" y="448953"/>
                  </a:lnTo>
                  <a:lnTo>
                    <a:pt x="80976" y="448953"/>
                  </a:lnTo>
                  <a:lnTo>
                    <a:pt x="84204" y="450567"/>
                  </a:lnTo>
                  <a:lnTo>
                    <a:pt x="87432" y="452181"/>
                  </a:lnTo>
                  <a:lnTo>
                    <a:pt x="93887" y="453794"/>
                  </a:lnTo>
                  <a:lnTo>
                    <a:pt x="98729" y="457022"/>
                  </a:lnTo>
                  <a:lnTo>
                    <a:pt x="103571" y="457022"/>
                  </a:lnTo>
                  <a:lnTo>
                    <a:pt x="106799" y="455408"/>
                  </a:lnTo>
                  <a:lnTo>
                    <a:pt x="108413" y="453794"/>
                  </a:lnTo>
                  <a:lnTo>
                    <a:pt x="108413" y="452181"/>
                  </a:lnTo>
                  <a:lnTo>
                    <a:pt x="108413" y="450567"/>
                  </a:lnTo>
                  <a:lnTo>
                    <a:pt x="111641" y="440883"/>
                  </a:lnTo>
                  <a:lnTo>
                    <a:pt x="113255" y="439269"/>
                  </a:lnTo>
                  <a:lnTo>
                    <a:pt x="114869" y="439269"/>
                  </a:lnTo>
                  <a:lnTo>
                    <a:pt x="116482" y="439269"/>
                  </a:lnTo>
                  <a:lnTo>
                    <a:pt x="118096" y="439269"/>
                  </a:lnTo>
                  <a:lnTo>
                    <a:pt x="119710" y="439269"/>
                  </a:lnTo>
                  <a:lnTo>
                    <a:pt x="121324" y="439269"/>
                  </a:lnTo>
                  <a:lnTo>
                    <a:pt x="122938" y="439269"/>
                  </a:lnTo>
                  <a:lnTo>
                    <a:pt x="124552" y="440883"/>
                  </a:lnTo>
                  <a:lnTo>
                    <a:pt x="126166" y="442497"/>
                  </a:lnTo>
                  <a:lnTo>
                    <a:pt x="131008" y="448953"/>
                  </a:lnTo>
                  <a:lnTo>
                    <a:pt x="132622" y="450567"/>
                  </a:lnTo>
                  <a:lnTo>
                    <a:pt x="134236" y="450567"/>
                  </a:lnTo>
                  <a:lnTo>
                    <a:pt x="135850" y="450567"/>
                  </a:lnTo>
                  <a:lnTo>
                    <a:pt x="139078" y="450567"/>
                  </a:lnTo>
                  <a:lnTo>
                    <a:pt x="153603" y="450567"/>
                  </a:lnTo>
                  <a:lnTo>
                    <a:pt x="155217" y="450567"/>
                  </a:lnTo>
                  <a:lnTo>
                    <a:pt x="156831" y="452181"/>
                  </a:lnTo>
                  <a:lnTo>
                    <a:pt x="158445" y="455408"/>
                  </a:lnTo>
                  <a:lnTo>
                    <a:pt x="160059" y="458636"/>
                  </a:lnTo>
                  <a:lnTo>
                    <a:pt x="161673" y="460250"/>
                  </a:lnTo>
                  <a:lnTo>
                    <a:pt x="163286" y="461864"/>
                  </a:lnTo>
                  <a:lnTo>
                    <a:pt x="168128" y="463478"/>
                  </a:lnTo>
                  <a:lnTo>
                    <a:pt x="169742" y="465092"/>
                  </a:lnTo>
                  <a:lnTo>
                    <a:pt x="171356" y="466706"/>
                  </a:lnTo>
                  <a:lnTo>
                    <a:pt x="179426" y="474776"/>
                  </a:lnTo>
                  <a:lnTo>
                    <a:pt x="182654" y="481231"/>
                  </a:lnTo>
                  <a:lnTo>
                    <a:pt x="182654" y="482845"/>
                  </a:lnTo>
                  <a:lnTo>
                    <a:pt x="182654" y="484459"/>
                  </a:lnTo>
                  <a:lnTo>
                    <a:pt x="182654" y="486073"/>
                  </a:lnTo>
                  <a:lnTo>
                    <a:pt x="182654" y="487687"/>
                  </a:lnTo>
                  <a:lnTo>
                    <a:pt x="181040" y="487687"/>
                  </a:lnTo>
                  <a:lnTo>
                    <a:pt x="179426" y="487687"/>
                  </a:lnTo>
                  <a:lnTo>
                    <a:pt x="177812" y="489301"/>
                  </a:lnTo>
                  <a:lnTo>
                    <a:pt x="176198" y="490915"/>
                  </a:lnTo>
                  <a:lnTo>
                    <a:pt x="171356" y="495756"/>
                  </a:lnTo>
                  <a:lnTo>
                    <a:pt x="166514" y="502212"/>
                  </a:lnTo>
                  <a:lnTo>
                    <a:pt x="166514" y="503826"/>
                  </a:lnTo>
                  <a:lnTo>
                    <a:pt x="166514" y="505440"/>
                  </a:lnTo>
                  <a:lnTo>
                    <a:pt x="166514" y="507054"/>
                  </a:lnTo>
                  <a:lnTo>
                    <a:pt x="168128" y="511896"/>
                  </a:lnTo>
                  <a:lnTo>
                    <a:pt x="169742" y="515124"/>
                  </a:lnTo>
                  <a:lnTo>
                    <a:pt x="171356" y="516738"/>
                  </a:lnTo>
                  <a:lnTo>
                    <a:pt x="172970" y="518351"/>
                  </a:lnTo>
                  <a:lnTo>
                    <a:pt x="172970" y="519965"/>
                  </a:lnTo>
                  <a:lnTo>
                    <a:pt x="172970" y="521580"/>
                  </a:lnTo>
                  <a:lnTo>
                    <a:pt x="172970" y="523194"/>
                  </a:lnTo>
                  <a:lnTo>
                    <a:pt x="172970" y="524808"/>
                  </a:lnTo>
                  <a:lnTo>
                    <a:pt x="172970" y="526421"/>
                  </a:lnTo>
                  <a:lnTo>
                    <a:pt x="171356" y="531263"/>
                  </a:lnTo>
                  <a:lnTo>
                    <a:pt x="169742" y="532877"/>
                  </a:lnTo>
                  <a:lnTo>
                    <a:pt x="168128" y="534491"/>
                  </a:lnTo>
                  <a:lnTo>
                    <a:pt x="168128" y="536105"/>
                  </a:lnTo>
                  <a:lnTo>
                    <a:pt x="168128" y="537719"/>
                  </a:lnTo>
                  <a:lnTo>
                    <a:pt x="168128" y="542560"/>
                  </a:lnTo>
                  <a:lnTo>
                    <a:pt x="168128" y="544174"/>
                  </a:lnTo>
                  <a:lnTo>
                    <a:pt x="168128" y="545789"/>
                  </a:lnTo>
                  <a:lnTo>
                    <a:pt x="168128" y="547403"/>
                  </a:lnTo>
                  <a:lnTo>
                    <a:pt x="169742" y="549017"/>
                  </a:lnTo>
                  <a:lnTo>
                    <a:pt x="169742" y="550630"/>
                  </a:lnTo>
                  <a:lnTo>
                    <a:pt x="169742" y="553858"/>
                  </a:lnTo>
                  <a:lnTo>
                    <a:pt x="169742" y="560314"/>
                  </a:lnTo>
                  <a:lnTo>
                    <a:pt x="169742" y="566769"/>
                  </a:lnTo>
                  <a:lnTo>
                    <a:pt x="171356" y="573226"/>
                  </a:lnTo>
                  <a:lnTo>
                    <a:pt x="172970" y="578067"/>
                  </a:lnTo>
                  <a:lnTo>
                    <a:pt x="174584" y="581295"/>
                  </a:lnTo>
                  <a:lnTo>
                    <a:pt x="176198" y="582909"/>
                  </a:lnTo>
                  <a:lnTo>
                    <a:pt x="177812" y="582909"/>
                  </a:lnTo>
                  <a:lnTo>
                    <a:pt x="179426" y="582909"/>
                  </a:lnTo>
                  <a:lnTo>
                    <a:pt x="185882" y="579681"/>
                  </a:lnTo>
                  <a:lnTo>
                    <a:pt x="187495" y="579681"/>
                  </a:lnTo>
                  <a:lnTo>
                    <a:pt x="190723" y="579681"/>
                  </a:lnTo>
                  <a:lnTo>
                    <a:pt x="203635" y="581295"/>
                  </a:lnTo>
                  <a:lnTo>
                    <a:pt x="206863" y="582909"/>
                  </a:lnTo>
                  <a:lnTo>
                    <a:pt x="210091" y="584523"/>
                  </a:lnTo>
                  <a:lnTo>
                    <a:pt x="211704" y="584523"/>
                  </a:lnTo>
                  <a:lnTo>
                    <a:pt x="221388" y="581295"/>
                  </a:lnTo>
                  <a:lnTo>
                    <a:pt x="223002" y="579681"/>
                  </a:lnTo>
                  <a:lnTo>
                    <a:pt x="224616" y="578067"/>
                  </a:lnTo>
                  <a:lnTo>
                    <a:pt x="227844" y="573226"/>
                  </a:lnTo>
                  <a:lnTo>
                    <a:pt x="229458" y="571612"/>
                  </a:lnTo>
                  <a:lnTo>
                    <a:pt x="234300" y="568383"/>
                  </a:lnTo>
                  <a:lnTo>
                    <a:pt x="237527" y="568383"/>
                  </a:lnTo>
                  <a:lnTo>
                    <a:pt x="242369" y="568383"/>
                  </a:lnTo>
                  <a:lnTo>
                    <a:pt x="258509" y="571612"/>
                  </a:lnTo>
                  <a:lnTo>
                    <a:pt x="261736" y="573226"/>
                  </a:lnTo>
                  <a:lnTo>
                    <a:pt x="260122" y="569998"/>
                  </a:lnTo>
                  <a:lnTo>
                    <a:pt x="261736" y="569998"/>
                  </a:lnTo>
                  <a:lnTo>
                    <a:pt x="274648" y="574839"/>
                  </a:lnTo>
                  <a:lnTo>
                    <a:pt x="276262" y="574839"/>
                  </a:lnTo>
                  <a:lnTo>
                    <a:pt x="284331" y="574839"/>
                  </a:lnTo>
                  <a:lnTo>
                    <a:pt x="287559" y="574839"/>
                  </a:lnTo>
                  <a:lnTo>
                    <a:pt x="292401" y="573226"/>
                  </a:lnTo>
                  <a:lnTo>
                    <a:pt x="297243" y="569998"/>
                  </a:lnTo>
                  <a:lnTo>
                    <a:pt x="308540" y="566769"/>
                  </a:lnTo>
                  <a:lnTo>
                    <a:pt x="300471" y="557086"/>
                  </a:lnTo>
                  <a:lnTo>
                    <a:pt x="298857" y="552244"/>
                  </a:lnTo>
                  <a:lnTo>
                    <a:pt x="298857" y="549017"/>
                  </a:lnTo>
                  <a:lnTo>
                    <a:pt x="298857" y="547403"/>
                  </a:lnTo>
                  <a:lnTo>
                    <a:pt x="298857" y="545789"/>
                  </a:lnTo>
                  <a:lnTo>
                    <a:pt x="300471" y="542560"/>
                  </a:lnTo>
                  <a:lnTo>
                    <a:pt x="303699" y="531263"/>
                  </a:lnTo>
                  <a:lnTo>
                    <a:pt x="305313" y="529649"/>
                  </a:lnTo>
                  <a:lnTo>
                    <a:pt x="306927" y="526421"/>
                  </a:lnTo>
                  <a:lnTo>
                    <a:pt x="310154" y="523194"/>
                  </a:lnTo>
                  <a:lnTo>
                    <a:pt x="311768" y="521580"/>
                  </a:lnTo>
                  <a:lnTo>
                    <a:pt x="313382" y="519965"/>
                  </a:lnTo>
                  <a:lnTo>
                    <a:pt x="314996" y="515124"/>
                  </a:lnTo>
                  <a:lnTo>
                    <a:pt x="314996" y="511896"/>
                  </a:lnTo>
                  <a:lnTo>
                    <a:pt x="314996" y="510282"/>
                  </a:lnTo>
                  <a:lnTo>
                    <a:pt x="313382" y="507054"/>
                  </a:lnTo>
                  <a:lnTo>
                    <a:pt x="311768" y="492529"/>
                  </a:lnTo>
                  <a:lnTo>
                    <a:pt x="311768" y="489301"/>
                  </a:lnTo>
                  <a:lnTo>
                    <a:pt x="313382" y="487687"/>
                  </a:lnTo>
                  <a:lnTo>
                    <a:pt x="314996" y="487687"/>
                  </a:lnTo>
                  <a:lnTo>
                    <a:pt x="316610" y="487687"/>
                  </a:lnTo>
                  <a:lnTo>
                    <a:pt x="318224" y="487687"/>
                  </a:lnTo>
                  <a:lnTo>
                    <a:pt x="319838" y="489301"/>
                  </a:lnTo>
                  <a:lnTo>
                    <a:pt x="326294" y="494142"/>
                  </a:lnTo>
                  <a:lnTo>
                    <a:pt x="327908" y="494142"/>
                  </a:lnTo>
                  <a:lnTo>
                    <a:pt x="329522" y="494142"/>
                  </a:lnTo>
                  <a:lnTo>
                    <a:pt x="331135" y="494142"/>
                  </a:lnTo>
                  <a:lnTo>
                    <a:pt x="332749" y="494142"/>
                  </a:lnTo>
                  <a:lnTo>
                    <a:pt x="334363" y="494142"/>
                  </a:lnTo>
                  <a:lnTo>
                    <a:pt x="335977" y="492529"/>
                  </a:lnTo>
                  <a:lnTo>
                    <a:pt x="340819" y="489301"/>
                  </a:lnTo>
                  <a:lnTo>
                    <a:pt x="348889" y="484459"/>
                  </a:lnTo>
                  <a:lnTo>
                    <a:pt x="355344" y="481231"/>
                  </a:lnTo>
                  <a:lnTo>
                    <a:pt x="360186" y="479617"/>
                  </a:lnTo>
                  <a:lnTo>
                    <a:pt x="361800" y="479617"/>
                  </a:lnTo>
                  <a:lnTo>
                    <a:pt x="363414" y="478003"/>
                  </a:lnTo>
                  <a:lnTo>
                    <a:pt x="371484" y="468320"/>
                  </a:lnTo>
                  <a:lnTo>
                    <a:pt x="371484" y="468320"/>
                  </a:lnTo>
                  <a:lnTo>
                    <a:pt x="377939" y="463478"/>
                  </a:lnTo>
                  <a:lnTo>
                    <a:pt x="379553" y="461864"/>
                  </a:lnTo>
                  <a:lnTo>
                    <a:pt x="379553" y="460250"/>
                  </a:lnTo>
                  <a:lnTo>
                    <a:pt x="379553" y="458636"/>
                  </a:lnTo>
                  <a:lnTo>
                    <a:pt x="379553" y="457022"/>
                  </a:lnTo>
                  <a:lnTo>
                    <a:pt x="379553" y="455408"/>
                  </a:lnTo>
                  <a:lnTo>
                    <a:pt x="379553" y="453794"/>
                  </a:lnTo>
                  <a:lnTo>
                    <a:pt x="379553" y="450567"/>
                  </a:lnTo>
                  <a:lnTo>
                    <a:pt x="381167" y="448953"/>
                  </a:lnTo>
                  <a:lnTo>
                    <a:pt x="382781" y="447339"/>
                  </a:lnTo>
                  <a:lnTo>
                    <a:pt x="384395" y="447339"/>
                  </a:lnTo>
                  <a:lnTo>
                    <a:pt x="386009" y="445724"/>
                  </a:lnTo>
                  <a:lnTo>
                    <a:pt x="394079" y="437655"/>
                  </a:lnTo>
                  <a:lnTo>
                    <a:pt x="395693" y="436041"/>
                  </a:lnTo>
                  <a:lnTo>
                    <a:pt x="395693" y="434427"/>
                  </a:lnTo>
                  <a:lnTo>
                    <a:pt x="395693" y="431199"/>
                  </a:lnTo>
                  <a:lnTo>
                    <a:pt x="395693" y="427972"/>
                  </a:lnTo>
                  <a:lnTo>
                    <a:pt x="395693" y="426358"/>
                  </a:lnTo>
                  <a:lnTo>
                    <a:pt x="397307" y="424744"/>
                  </a:lnTo>
                  <a:lnTo>
                    <a:pt x="405376" y="418288"/>
                  </a:lnTo>
                  <a:lnTo>
                    <a:pt x="406990" y="416674"/>
                  </a:lnTo>
                  <a:lnTo>
                    <a:pt x="408604" y="415060"/>
                  </a:lnTo>
                  <a:lnTo>
                    <a:pt x="408604" y="413446"/>
                  </a:lnTo>
                  <a:lnTo>
                    <a:pt x="410218" y="406990"/>
                  </a:lnTo>
                  <a:lnTo>
                    <a:pt x="410218" y="405376"/>
                  </a:lnTo>
                  <a:lnTo>
                    <a:pt x="408604" y="402149"/>
                  </a:lnTo>
                  <a:lnTo>
                    <a:pt x="408604" y="398921"/>
                  </a:lnTo>
                  <a:lnTo>
                    <a:pt x="408604" y="392465"/>
                  </a:lnTo>
                  <a:lnTo>
                    <a:pt x="410218" y="386009"/>
                  </a:lnTo>
                  <a:lnTo>
                    <a:pt x="410218" y="384395"/>
                  </a:lnTo>
                  <a:lnTo>
                    <a:pt x="410218" y="377940"/>
                  </a:lnTo>
                  <a:lnTo>
                    <a:pt x="410218" y="376326"/>
                  </a:lnTo>
                  <a:lnTo>
                    <a:pt x="410218" y="373098"/>
                  </a:lnTo>
                  <a:lnTo>
                    <a:pt x="411832" y="371484"/>
                  </a:lnTo>
                  <a:lnTo>
                    <a:pt x="413446" y="369870"/>
                  </a:lnTo>
                  <a:lnTo>
                    <a:pt x="415060" y="369870"/>
                  </a:lnTo>
                  <a:lnTo>
                    <a:pt x="416674" y="369870"/>
                  </a:lnTo>
                  <a:lnTo>
                    <a:pt x="418288" y="369870"/>
                  </a:lnTo>
                  <a:lnTo>
                    <a:pt x="419902" y="369870"/>
                  </a:lnTo>
                  <a:lnTo>
                    <a:pt x="423130" y="366642"/>
                  </a:lnTo>
                  <a:lnTo>
                    <a:pt x="432813" y="347275"/>
                  </a:lnTo>
                  <a:lnTo>
                    <a:pt x="434427" y="344047"/>
                  </a:lnTo>
                  <a:lnTo>
                    <a:pt x="436041" y="344047"/>
                  </a:lnTo>
                  <a:lnTo>
                    <a:pt x="439269" y="344047"/>
                  </a:lnTo>
                  <a:lnTo>
                    <a:pt x="440883" y="344047"/>
                  </a:lnTo>
                  <a:lnTo>
                    <a:pt x="442497" y="344047"/>
                  </a:lnTo>
                  <a:lnTo>
                    <a:pt x="444111" y="344047"/>
                  </a:lnTo>
                  <a:lnTo>
                    <a:pt x="444111" y="345661"/>
                  </a:lnTo>
                  <a:lnTo>
                    <a:pt x="444111" y="347275"/>
                  </a:lnTo>
                  <a:lnTo>
                    <a:pt x="444111" y="348889"/>
                  </a:lnTo>
                  <a:lnTo>
                    <a:pt x="445725" y="350503"/>
                  </a:lnTo>
                  <a:lnTo>
                    <a:pt x="447339" y="350503"/>
                  </a:lnTo>
                  <a:lnTo>
                    <a:pt x="448953" y="350503"/>
                  </a:lnTo>
                  <a:lnTo>
                    <a:pt x="450566" y="350503"/>
                  </a:lnTo>
                  <a:lnTo>
                    <a:pt x="452180" y="350503"/>
                  </a:lnTo>
                  <a:lnTo>
                    <a:pt x="453794" y="350503"/>
                  </a:lnTo>
                  <a:lnTo>
                    <a:pt x="457022" y="348889"/>
                  </a:lnTo>
                  <a:lnTo>
                    <a:pt x="458636" y="348889"/>
                  </a:lnTo>
                  <a:lnTo>
                    <a:pt x="460250" y="348889"/>
                  </a:lnTo>
                  <a:lnTo>
                    <a:pt x="461864" y="348889"/>
                  </a:lnTo>
                  <a:lnTo>
                    <a:pt x="463478" y="348889"/>
                  </a:lnTo>
                  <a:lnTo>
                    <a:pt x="465092" y="348889"/>
                  </a:lnTo>
                  <a:lnTo>
                    <a:pt x="466706" y="348889"/>
                  </a:lnTo>
                  <a:lnTo>
                    <a:pt x="468320" y="348889"/>
                  </a:lnTo>
                  <a:lnTo>
                    <a:pt x="471548" y="347275"/>
                  </a:lnTo>
                  <a:lnTo>
                    <a:pt x="476389" y="345661"/>
                  </a:lnTo>
                  <a:lnTo>
                    <a:pt x="479617" y="344047"/>
                  </a:lnTo>
                  <a:lnTo>
                    <a:pt x="481231" y="342433"/>
                  </a:lnTo>
                  <a:lnTo>
                    <a:pt x="481231" y="340819"/>
                  </a:lnTo>
                  <a:lnTo>
                    <a:pt x="481231" y="339205"/>
                  </a:lnTo>
                  <a:lnTo>
                    <a:pt x="481231" y="337591"/>
                  </a:lnTo>
                  <a:lnTo>
                    <a:pt x="481231" y="335977"/>
                  </a:lnTo>
                  <a:lnTo>
                    <a:pt x="481231" y="334363"/>
                  </a:lnTo>
                  <a:lnTo>
                    <a:pt x="481231" y="332749"/>
                  </a:lnTo>
                  <a:lnTo>
                    <a:pt x="481231" y="331136"/>
                  </a:lnTo>
                  <a:lnTo>
                    <a:pt x="481231" y="329522"/>
                  </a:lnTo>
                  <a:lnTo>
                    <a:pt x="482845" y="329522"/>
                  </a:lnTo>
                  <a:lnTo>
                    <a:pt x="484459" y="329522"/>
                  </a:lnTo>
                  <a:lnTo>
                    <a:pt x="486073" y="329522"/>
                  </a:lnTo>
                  <a:lnTo>
                    <a:pt x="489301" y="329522"/>
                  </a:lnTo>
                  <a:lnTo>
                    <a:pt x="490915" y="329522"/>
                  </a:lnTo>
                  <a:lnTo>
                    <a:pt x="494143" y="327908"/>
                  </a:lnTo>
                  <a:lnTo>
                    <a:pt x="495757" y="326294"/>
                  </a:lnTo>
                  <a:lnTo>
                    <a:pt x="495757" y="324680"/>
                  </a:lnTo>
                  <a:lnTo>
                    <a:pt x="495757" y="323066"/>
                  </a:lnTo>
                  <a:lnTo>
                    <a:pt x="495757" y="321452"/>
                  </a:lnTo>
                  <a:lnTo>
                    <a:pt x="495757" y="319838"/>
                  </a:lnTo>
                  <a:lnTo>
                    <a:pt x="497371" y="314996"/>
                  </a:lnTo>
                  <a:lnTo>
                    <a:pt x="498984" y="310154"/>
                  </a:lnTo>
                  <a:lnTo>
                    <a:pt x="500598" y="306927"/>
                  </a:lnTo>
                  <a:lnTo>
                    <a:pt x="500598" y="302085"/>
                  </a:lnTo>
                  <a:lnTo>
                    <a:pt x="500598" y="300471"/>
                  </a:lnTo>
                  <a:lnTo>
                    <a:pt x="500598" y="295629"/>
                  </a:lnTo>
                  <a:lnTo>
                    <a:pt x="500598" y="294015"/>
                  </a:lnTo>
                  <a:lnTo>
                    <a:pt x="502212" y="294015"/>
                  </a:lnTo>
                  <a:lnTo>
                    <a:pt x="503826" y="294015"/>
                  </a:lnTo>
                  <a:lnTo>
                    <a:pt x="505440" y="294015"/>
                  </a:lnTo>
                  <a:lnTo>
                    <a:pt x="507054" y="295629"/>
                  </a:lnTo>
                  <a:lnTo>
                    <a:pt x="508668" y="295629"/>
                  </a:lnTo>
                  <a:lnTo>
                    <a:pt x="510282" y="295629"/>
                  </a:lnTo>
                  <a:lnTo>
                    <a:pt x="511896" y="295629"/>
                  </a:lnTo>
                  <a:lnTo>
                    <a:pt x="515124" y="294015"/>
                  </a:lnTo>
                  <a:lnTo>
                    <a:pt x="516738" y="292401"/>
                  </a:lnTo>
                  <a:lnTo>
                    <a:pt x="516738" y="290787"/>
                  </a:lnTo>
                  <a:lnTo>
                    <a:pt x="516738" y="289173"/>
                  </a:lnTo>
                  <a:lnTo>
                    <a:pt x="516738" y="284331"/>
                  </a:lnTo>
                  <a:lnTo>
                    <a:pt x="516738" y="281104"/>
                  </a:lnTo>
                  <a:lnTo>
                    <a:pt x="507054" y="277876"/>
                  </a:lnTo>
                  <a:close/>
                  <a:moveTo>
                    <a:pt x="620029" y="95501"/>
                  </a:moveTo>
                  <a:lnTo>
                    <a:pt x="616801" y="92273"/>
                  </a:lnTo>
                  <a:lnTo>
                    <a:pt x="615188" y="92273"/>
                  </a:lnTo>
                  <a:lnTo>
                    <a:pt x="611960" y="100343"/>
                  </a:lnTo>
                  <a:lnTo>
                    <a:pt x="605504" y="101957"/>
                  </a:lnTo>
                  <a:lnTo>
                    <a:pt x="582909" y="95501"/>
                  </a:lnTo>
                  <a:lnTo>
                    <a:pt x="573225" y="95501"/>
                  </a:lnTo>
                  <a:lnTo>
                    <a:pt x="565156" y="97115"/>
                  </a:lnTo>
                  <a:lnTo>
                    <a:pt x="561928" y="101957"/>
                  </a:lnTo>
                  <a:lnTo>
                    <a:pt x="563542" y="108413"/>
                  </a:lnTo>
                  <a:lnTo>
                    <a:pt x="566770" y="114868"/>
                  </a:lnTo>
                  <a:lnTo>
                    <a:pt x="566770" y="121324"/>
                  </a:lnTo>
                  <a:lnTo>
                    <a:pt x="561928" y="127780"/>
                  </a:lnTo>
                  <a:lnTo>
                    <a:pt x="565156" y="135850"/>
                  </a:lnTo>
                  <a:lnTo>
                    <a:pt x="566770" y="150375"/>
                  </a:lnTo>
                  <a:lnTo>
                    <a:pt x="568384" y="158445"/>
                  </a:lnTo>
                  <a:lnTo>
                    <a:pt x="571611" y="156831"/>
                  </a:lnTo>
                  <a:lnTo>
                    <a:pt x="589365" y="155217"/>
                  </a:lnTo>
                  <a:lnTo>
                    <a:pt x="592592" y="155217"/>
                  </a:lnTo>
                  <a:lnTo>
                    <a:pt x="595820" y="155217"/>
                  </a:lnTo>
                  <a:lnTo>
                    <a:pt x="599048" y="153603"/>
                  </a:lnTo>
                  <a:lnTo>
                    <a:pt x="600662" y="150375"/>
                  </a:lnTo>
                  <a:lnTo>
                    <a:pt x="600662" y="147147"/>
                  </a:lnTo>
                  <a:lnTo>
                    <a:pt x="602276" y="143919"/>
                  </a:lnTo>
                  <a:lnTo>
                    <a:pt x="613574" y="139077"/>
                  </a:lnTo>
                  <a:lnTo>
                    <a:pt x="616801" y="129394"/>
                  </a:lnTo>
                  <a:lnTo>
                    <a:pt x="618415" y="116482"/>
                  </a:lnTo>
                  <a:lnTo>
                    <a:pt x="621643" y="105185"/>
                  </a:lnTo>
                  <a:lnTo>
                    <a:pt x="624871" y="100343"/>
                  </a:lnTo>
                  <a:lnTo>
                    <a:pt x="620029" y="95501"/>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06F48F7F-FE8C-421F-83A9-37E7D595E3BE}"/>
                </a:ext>
              </a:extLst>
            </p:cNvPr>
            <p:cNvSpPr/>
            <p:nvPr/>
          </p:nvSpPr>
          <p:spPr>
            <a:xfrm>
              <a:off x="7822528" y="5220085"/>
              <a:ext cx="290508" cy="468040"/>
            </a:xfrm>
            <a:custGeom>
              <a:avLst/>
              <a:gdLst>
                <a:gd name="connsiteX0" fmla="*/ 185882 w 290507"/>
                <a:gd name="connsiteY0" fmla="*/ 445724 h 468040"/>
                <a:gd name="connsiteX1" fmla="*/ 182654 w 290507"/>
                <a:gd name="connsiteY1" fmla="*/ 431199 h 468040"/>
                <a:gd name="connsiteX2" fmla="*/ 182654 w 290507"/>
                <a:gd name="connsiteY2" fmla="*/ 418288 h 468040"/>
                <a:gd name="connsiteX3" fmla="*/ 179426 w 290507"/>
                <a:gd name="connsiteY3" fmla="*/ 416674 h 468040"/>
                <a:gd name="connsiteX4" fmla="*/ 168128 w 290507"/>
                <a:gd name="connsiteY4" fmla="*/ 405376 h 468040"/>
                <a:gd name="connsiteX5" fmla="*/ 164900 w 290507"/>
                <a:gd name="connsiteY5" fmla="*/ 405376 h 468040"/>
                <a:gd name="connsiteX6" fmla="*/ 163287 w 290507"/>
                <a:gd name="connsiteY6" fmla="*/ 406990 h 468040"/>
                <a:gd name="connsiteX7" fmla="*/ 163287 w 290507"/>
                <a:gd name="connsiteY7" fmla="*/ 406990 h 468040"/>
                <a:gd name="connsiteX8" fmla="*/ 163287 w 290507"/>
                <a:gd name="connsiteY8" fmla="*/ 406990 h 468040"/>
                <a:gd name="connsiteX9" fmla="*/ 161673 w 290507"/>
                <a:gd name="connsiteY9" fmla="*/ 408604 h 468040"/>
                <a:gd name="connsiteX10" fmla="*/ 164900 w 290507"/>
                <a:gd name="connsiteY10" fmla="*/ 413446 h 468040"/>
                <a:gd name="connsiteX11" fmla="*/ 164900 w 290507"/>
                <a:gd name="connsiteY11" fmla="*/ 419901 h 468040"/>
                <a:gd name="connsiteX12" fmla="*/ 164900 w 290507"/>
                <a:gd name="connsiteY12" fmla="*/ 432813 h 468040"/>
                <a:gd name="connsiteX13" fmla="*/ 166514 w 290507"/>
                <a:gd name="connsiteY13" fmla="*/ 436041 h 468040"/>
                <a:gd name="connsiteX14" fmla="*/ 176198 w 290507"/>
                <a:gd name="connsiteY14" fmla="*/ 458636 h 468040"/>
                <a:gd name="connsiteX15" fmla="*/ 184268 w 290507"/>
                <a:gd name="connsiteY15" fmla="*/ 468319 h 468040"/>
                <a:gd name="connsiteX16" fmla="*/ 192337 w 290507"/>
                <a:gd name="connsiteY16" fmla="*/ 473162 h 468040"/>
                <a:gd name="connsiteX17" fmla="*/ 198793 w 290507"/>
                <a:gd name="connsiteY17" fmla="*/ 468319 h 468040"/>
                <a:gd name="connsiteX18" fmla="*/ 192337 w 290507"/>
                <a:gd name="connsiteY18" fmla="*/ 458636 h 468040"/>
                <a:gd name="connsiteX19" fmla="*/ 185882 w 290507"/>
                <a:gd name="connsiteY19" fmla="*/ 445724 h 468040"/>
                <a:gd name="connsiteX20" fmla="*/ 192337 w 290507"/>
                <a:gd name="connsiteY20" fmla="*/ 395692 h 468040"/>
                <a:gd name="connsiteX21" fmla="*/ 177812 w 290507"/>
                <a:gd name="connsiteY21" fmla="*/ 394079 h 468040"/>
                <a:gd name="connsiteX22" fmla="*/ 169742 w 290507"/>
                <a:gd name="connsiteY22" fmla="*/ 398921 h 468040"/>
                <a:gd name="connsiteX23" fmla="*/ 179426 w 290507"/>
                <a:gd name="connsiteY23" fmla="*/ 415060 h 468040"/>
                <a:gd name="connsiteX24" fmla="*/ 181040 w 290507"/>
                <a:gd name="connsiteY24" fmla="*/ 416674 h 468040"/>
                <a:gd name="connsiteX25" fmla="*/ 184268 w 290507"/>
                <a:gd name="connsiteY25" fmla="*/ 418288 h 468040"/>
                <a:gd name="connsiteX26" fmla="*/ 185882 w 290507"/>
                <a:gd name="connsiteY26" fmla="*/ 419901 h 468040"/>
                <a:gd name="connsiteX27" fmla="*/ 187496 w 290507"/>
                <a:gd name="connsiteY27" fmla="*/ 421516 h 468040"/>
                <a:gd name="connsiteX28" fmla="*/ 189109 w 290507"/>
                <a:gd name="connsiteY28" fmla="*/ 423130 h 468040"/>
                <a:gd name="connsiteX29" fmla="*/ 192337 w 290507"/>
                <a:gd name="connsiteY29" fmla="*/ 424744 h 468040"/>
                <a:gd name="connsiteX30" fmla="*/ 195565 w 290507"/>
                <a:gd name="connsiteY30" fmla="*/ 426358 h 468040"/>
                <a:gd name="connsiteX31" fmla="*/ 198793 w 290507"/>
                <a:gd name="connsiteY31" fmla="*/ 426358 h 468040"/>
                <a:gd name="connsiteX32" fmla="*/ 202021 w 290507"/>
                <a:gd name="connsiteY32" fmla="*/ 421516 h 468040"/>
                <a:gd name="connsiteX33" fmla="*/ 203635 w 290507"/>
                <a:gd name="connsiteY33" fmla="*/ 415060 h 468040"/>
                <a:gd name="connsiteX34" fmla="*/ 203635 w 290507"/>
                <a:gd name="connsiteY34" fmla="*/ 406990 h 468040"/>
                <a:gd name="connsiteX35" fmla="*/ 202021 w 290507"/>
                <a:gd name="connsiteY35" fmla="*/ 402149 h 468040"/>
                <a:gd name="connsiteX36" fmla="*/ 192337 w 290507"/>
                <a:gd name="connsiteY36" fmla="*/ 395692 h 468040"/>
                <a:gd name="connsiteX37" fmla="*/ 282717 w 290507"/>
                <a:gd name="connsiteY37" fmla="*/ 295629 h 468040"/>
                <a:gd name="connsiteX38" fmla="*/ 281104 w 290507"/>
                <a:gd name="connsiteY38" fmla="*/ 290787 h 468040"/>
                <a:gd name="connsiteX39" fmla="*/ 276262 w 290507"/>
                <a:gd name="connsiteY39" fmla="*/ 285945 h 468040"/>
                <a:gd name="connsiteX40" fmla="*/ 276262 w 290507"/>
                <a:gd name="connsiteY40" fmla="*/ 284331 h 468040"/>
                <a:gd name="connsiteX41" fmla="*/ 276262 w 290507"/>
                <a:gd name="connsiteY41" fmla="*/ 282717 h 468040"/>
                <a:gd name="connsiteX42" fmla="*/ 277876 w 290507"/>
                <a:gd name="connsiteY42" fmla="*/ 282717 h 468040"/>
                <a:gd name="connsiteX43" fmla="*/ 279490 w 290507"/>
                <a:gd name="connsiteY43" fmla="*/ 282717 h 468040"/>
                <a:gd name="connsiteX44" fmla="*/ 279490 w 290507"/>
                <a:gd name="connsiteY44" fmla="*/ 281104 h 468040"/>
                <a:gd name="connsiteX45" fmla="*/ 281104 w 290507"/>
                <a:gd name="connsiteY45" fmla="*/ 279490 h 468040"/>
                <a:gd name="connsiteX46" fmla="*/ 284331 w 290507"/>
                <a:gd name="connsiteY46" fmla="*/ 273034 h 468040"/>
                <a:gd name="connsiteX47" fmla="*/ 284331 w 290507"/>
                <a:gd name="connsiteY47" fmla="*/ 271420 h 468040"/>
                <a:gd name="connsiteX48" fmla="*/ 284331 w 290507"/>
                <a:gd name="connsiteY48" fmla="*/ 269806 h 468040"/>
                <a:gd name="connsiteX49" fmla="*/ 282717 w 290507"/>
                <a:gd name="connsiteY49" fmla="*/ 268192 h 468040"/>
                <a:gd name="connsiteX50" fmla="*/ 279490 w 290507"/>
                <a:gd name="connsiteY50" fmla="*/ 258508 h 468040"/>
                <a:gd name="connsiteX51" fmla="*/ 279490 w 290507"/>
                <a:gd name="connsiteY51" fmla="*/ 256895 h 468040"/>
                <a:gd name="connsiteX52" fmla="*/ 277876 w 290507"/>
                <a:gd name="connsiteY52" fmla="*/ 255281 h 468040"/>
                <a:gd name="connsiteX53" fmla="*/ 276262 w 290507"/>
                <a:gd name="connsiteY53" fmla="*/ 253667 h 468040"/>
                <a:gd name="connsiteX54" fmla="*/ 274648 w 290507"/>
                <a:gd name="connsiteY54" fmla="*/ 252053 h 468040"/>
                <a:gd name="connsiteX55" fmla="*/ 271420 w 290507"/>
                <a:gd name="connsiteY55" fmla="*/ 248825 h 468040"/>
                <a:gd name="connsiteX56" fmla="*/ 269806 w 290507"/>
                <a:gd name="connsiteY56" fmla="*/ 245597 h 468040"/>
                <a:gd name="connsiteX57" fmla="*/ 263350 w 290507"/>
                <a:gd name="connsiteY57" fmla="*/ 232686 h 468040"/>
                <a:gd name="connsiteX58" fmla="*/ 261736 w 290507"/>
                <a:gd name="connsiteY58" fmla="*/ 229458 h 468040"/>
                <a:gd name="connsiteX59" fmla="*/ 261736 w 290507"/>
                <a:gd name="connsiteY59" fmla="*/ 227844 h 468040"/>
                <a:gd name="connsiteX60" fmla="*/ 264964 w 290507"/>
                <a:gd name="connsiteY60" fmla="*/ 226230 h 468040"/>
                <a:gd name="connsiteX61" fmla="*/ 266578 w 290507"/>
                <a:gd name="connsiteY61" fmla="*/ 224616 h 468040"/>
                <a:gd name="connsiteX62" fmla="*/ 266578 w 290507"/>
                <a:gd name="connsiteY62" fmla="*/ 223002 h 468040"/>
                <a:gd name="connsiteX63" fmla="*/ 266578 w 290507"/>
                <a:gd name="connsiteY63" fmla="*/ 218160 h 468040"/>
                <a:gd name="connsiteX64" fmla="*/ 264964 w 290507"/>
                <a:gd name="connsiteY64" fmla="*/ 213318 h 468040"/>
                <a:gd name="connsiteX65" fmla="*/ 264964 w 290507"/>
                <a:gd name="connsiteY65" fmla="*/ 206863 h 468040"/>
                <a:gd name="connsiteX66" fmla="*/ 264964 w 290507"/>
                <a:gd name="connsiteY66" fmla="*/ 205249 h 468040"/>
                <a:gd name="connsiteX67" fmla="*/ 264964 w 290507"/>
                <a:gd name="connsiteY67" fmla="*/ 203635 h 468040"/>
                <a:gd name="connsiteX68" fmla="*/ 266578 w 290507"/>
                <a:gd name="connsiteY68" fmla="*/ 202021 h 468040"/>
                <a:gd name="connsiteX69" fmla="*/ 268192 w 290507"/>
                <a:gd name="connsiteY69" fmla="*/ 200407 h 468040"/>
                <a:gd name="connsiteX70" fmla="*/ 269806 w 290507"/>
                <a:gd name="connsiteY70" fmla="*/ 195565 h 468040"/>
                <a:gd name="connsiteX71" fmla="*/ 269806 w 290507"/>
                <a:gd name="connsiteY71" fmla="*/ 195565 h 468040"/>
                <a:gd name="connsiteX72" fmla="*/ 269806 w 290507"/>
                <a:gd name="connsiteY72" fmla="*/ 195565 h 468040"/>
                <a:gd name="connsiteX73" fmla="*/ 271420 w 290507"/>
                <a:gd name="connsiteY73" fmla="*/ 193951 h 468040"/>
                <a:gd name="connsiteX74" fmla="*/ 274648 w 290507"/>
                <a:gd name="connsiteY74" fmla="*/ 189109 h 468040"/>
                <a:gd name="connsiteX75" fmla="*/ 274648 w 290507"/>
                <a:gd name="connsiteY75" fmla="*/ 187495 h 468040"/>
                <a:gd name="connsiteX76" fmla="*/ 274648 w 290507"/>
                <a:gd name="connsiteY76" fmla="*/ 163286 h 468040"/>
                <a:gd name="connsiteX77" fmla="*/ 274648 w 290507"/>
                <a:gd name="connsiteY77" fmla="*/ 156831 h 468040"/>
                <a:gd name="connsiteX78" fmla="*/ 274648 w 290507"/>
                <a:gd name="connsiteY78" fmla="*/ 151989 h 468040"/>
                <a:gd name="connsiteX79" fmla="*/ 273034 w 290507"/>
                <a:gd name="connsiteY79" fmla="*/ 150375 h 468040"/>
                <a:gd name="connsiteX80" fmla="*/ 269806 w 290507"/>
                <a:gd name="connsiteY80" fmla="*/ 147147 h 468040"/>
                <a:gd name="connsiteX81" fmla="*/ 260122 w 290507"/>
                <a:gd name="connsiteY81" fmla="*/ 140691 h 468040"/>
                <a:gd name="connsiteX82" fmla="*/ 258508 w 290507"/>
                <a:gd name="connsiteY82" fmla="*/ 139077 h 468040"/>
                <a:gd name="connsiteX83" fmla="*/ 253667 w 290507"/>
                <a:gd name="connsiteY83" fmla="*/ 132622 h 468040"/>
                <a:gd name="connsiteX84" fmla="*/ 242369 w 290507"/>
                <a:gd name="connsiteY84" fmla="*/ 135850 h 468040"/>
                <a:gd name="connsiteX85" fmla="*/ 237527 w 290507"/>
                <a:gd name="connsiteY85" fmla="*/ 139077 h 468040"/>
                <a:gd name="connsiteX86" fmla="*/ 232686 w 290507"/>
                <a:gd name="connsiteY86" fmla="*/ 140691 h 468040"/>
                <a:gd name="connsiteX87" fmla="*/ 229458 w 290507"/>
                <a:gd name="connsiteY87" fmla="*/ 140691 h 468040"/>
                <a:gd name="connsiteX88" fmla="*/ 221388 w 290507"/>
                <a:gd name="connsiteY88" fmla="*/ 140691 h 468040"/>
                <a:gd name="connsiteX89" fmla="*/ 219774 w 290507"/>
                <a:gd name="connsiteY89" fmla="*/ 140691 h 468040"/>
                <a:gd name="connsiteX90" fmla="*/ 206863 w 290507"/>
                <a:gd name="connsiteY90" fmla="*/ 135850 h 468040"/>
                <a:gd name="connsiteX91" fmla="*/ 205249 w 290507"/>
                <a:gd name="connsiteY91" fmla="*/ 135850 h 468040"/>
                <a:gd name="connsiteX92" fmla="*/ 203635 w 290507"/>
                <a:gd name="connsiteY92" fmla="*/ 134236 h 468040"/>
                <a:gd name="connsiteX93" fmla="*/ 200407 w 290507"/>
                <a:gd name="connsiteY93" fmla="*/ 132622 h 468040"/>
                <a:gd name="connsiteX94" fmla="*/ 184268 w 290507"/>
                <a:gd name="connsiteY94" fmla="*/ 129394 h 468040"/>
                <a:gd name="connsiteX95" fmla="*/ 179426 w 290507"/>
                <a:gd name="connsiteY95" fmla="*/ 129394 h 468040"/>
                <a:gd name="connsiteX96" fmla="*/ 176198 w 290507"/>
                <a:gd name="connsiteY96" fmla="*/ 129394 h 468040"/>
                <a:gd name="connsiteX97" fmla="*/ 171356 w 290507"/>
                <a:gd name="connsiteY97" fmla="*/ 132622 h 468040"/>
                <a:gd name="connsiteX98" fmla="*/ 169742 w 290507"/>
                <a:gd name="connsiteY98" fmla="*/ 134236 h 468040"/>
                <a:gd name="connsiteX99" fmla="*/ 166514 w 290507"/>
                <a:gd name="connsiteY99" fmla="*/ 139077 h 468040"/>
                <a:gd name="connsiteX100" fmla="*/ 164900 w 290507"/>
                <a:gd name="connsiteY100" fmla="*/ 140691 h 468040"/>
                <a:gd name="connsiteX101" fmla="*/ 163287 w 290507"/>
                <a:gd name="connsiteY101" fmla="*/ 142305 h 468040"/>
                <a:gd name="connsiteX102" fmla="*/ 153603 w 290507"/>
                <a:gd name="connsiteY102" fmla="*/ 145533 h 468040"/>
                <a:gd name="connsiteX103" fmla="*/ 151989 w 290507"/>
                <a:gd name="connsiteY103" fmla="*/ 145533 h 468040"/>
                <a:gd name="connsiteX104" fmla="*/ 148761 w 290507"/>
                <a:gd name="connsiteY104" fmla="*/ 143919 h 468040"/>
                <a:gd name="connsiteX105" fmla="*/ 145533 w 290507"/>
                <a:gd name="connsiteY105" fmla="*/ 142305 h 468040"/>
                <a:gd name="connsiteX106" fmla="*/ 132622 w 290507"/>
                <a:gd name="connsiteY106" fmla="*/ 140691 h 468040"/>
                <a:gd name="connsiteX107" fmla="*/ 129394 w 290507"/>
                <a:gd name="connsiteY107" fmla="*/ 140691 h 468040"/>
                <a:gd name="connsiteX108" fmla="*/ 127780 w 290507"/>
                <a:gd name="connsiteY108" fmla="*/ 140691 h 468040"/>
                <a:gd name="connsiteX109" fmla="*/ 121324 w 290507"/>
                <a:gd name="connsiteY109" fmla="*/ 143919 h 468040"/>
                <a:gd name="connsiteX110" fmla="*/ 119710 w 290507"/>
                <a:gd name="connsiteY110" fmla="*/ 143919 h 468040"/>
                <a:gd name="connsiteX111" fmla="*/ 118096 w 290507"/>
                <a:gd name="connsiteY111" fmla="*/ 143919 h 468040"/>
                <a:gd name="connsiteX112" fmla="*/ 116482 w 290507"/>
                <a:gd name="connsiteY112" fmla="*/ 142305 h 468040"/>
                <a:gd name="connsiteX113" fmla="*/ 114869 w 290507"/>
                <a:gd name="connsiteY113" fmla="*/ 139077 h 468040"/>
                <a:gd name="connsiteX114" fmla="*/ 113255 w 290507"/>
                <a:gd name="connsiteY114" fmla="*/ 134236 h 468040"/>
                <a:gd name="connsiteX115" fmla="*/ 111641 w 290507"/>
                <a:gd name="connsiteY115" fmla="*/ 127780 h 468040"/>
                <a:gd name="connsiteX116" fmla="*/ 111641 w 290507"/>
                <a:gd name="connsiteY116" fmla="*/ 121324 h 468040"/>
                <a:gd name="connsiteX117" fmla="*/ 111641 w 290507"/>
                <a:gd name="connsiteY117" fmla="*/ 114868 h 468040"/>
                <a:gd name="connsiteX118" fmla="*/ 111641 w 290507"/>
                <a:gd name="connsiteY118" fmla="*/ 111641 h 468040"/>
                <a:gd name="connsiteX119" fmla="*/ 111641 w 290507"/>
                <a:gd name="connsiteY119" fmla="*/ 110027 h 468040"/>
                <a:gd name="connsiteX120" fmla="*/ 110027 w 290507"/>
                <a:gd name="connsiteY120" fmla="*/ 108413 h 468040"/>
                <a:gd name="connsiteX121" fmla="*/ 110027 w 290507"/>
                <a:gd name="connsiteY121" fmla="*/ 106799 h 468040"/>
                <a:gd name="connsiteX122" fmla="*/ 110027 w 290507"/>
                <a:gd name="connsiteY122" fmla="*/ 105185 h 468040"/>
                <a:gd name="connsiteX123" fmla="*/ 110027 w 290507"/>
                <a:gd name="connsiteY123" fmla="*/ 108413 h 468040"/>
                <a:gd name="connsiteX124" fmla="*/ 110027 w 290507"/>
                <a:gd name="connsiteY124" fmla="*/ 103571 h 468040"/>
                <a:gd name="connsiteX125" fmla="*/ 110027 w 290507"/>
                <a:gd name="connsiteY125" fmla="*/ 101957 h 468040"/>
                <a:gd name="connsiteX126" fmla="*/ 110027 w 290507"/>
                <a:gd name="connsiteY126" fmla="*/ 100343 h 468040"/>
                <a:gd name="connsiteX127" fmla="*/ 111641 w 290507"/>
                <a:gd name="connsiteY127" fmla="*/ 98729 h 468040"/>
                <a:gd name="connsiteX128" fmla="*/ 113255 w 290507"/>
                <a:gd name="connsiteY128" fmla="*/ 97115 h 468040"/>
                <a:gd name="connsiteX129" fmla="*/ 114869 w 290507"/>
                <a:gd name="connsiteY129" fmla="*/ 92273 h 468040"/>
                <a:gd name="connsiteX130" fmla="*/ 114869 w 290507"/>
                <a:gd name="connsiteY130" fmla="*/ 90659 h 468040"/>
                <a:gd name="connsiteX131" fmla="*/ 114869 w 290507"/>
                <a:gd name="connsiteY131" fmla="*/ 89045 h 468040"/>
                <a:gd name="connsiteX132" fmla="*/ 114869 w 290507"/>
                <a:gd name="connsiteY132" fmla="*/ 87432 h 468040"/>
                <a:gd name="connsiteX133" fmla="*/ 114869 w 290507"/>
                <a:gd name="connsiteY133" fmla="*/ 85818 h 468040"/>
                <a:gd name="connsiteX134" fmla="*/ 114869 w 290507"/>
                <a:gd name="connsiteY134" fmla="*/ 84204 h 468040"/>
                <a:gd name="connsiteX135" fmla="*/ 113255 w 290507"/>
                <a:gd name="connsiteY135" fmla="*/ 82590 h 468040"/>
                <a:gd name="connsiteX136" fmla="*/ 111641 w 290507"/>
                <a:gd name="connsiteY136" fmla="*/ 80976 h 468040"/>
                <a:gd name="connsiteX137" fmla="*/ 110027 w 290507"/>
                <a:gd name="connsiteY137" fmla="*/ 77748 h 468040"/>
                <a:gd name="connsiteX138" fmla="*/ 108413 w 290507"/>
                <a:gd name="connsiteY138" fmla="*/ 72906 h 468040"/>
                <a:gd name="connsiteX139" fmla="*/ 108413 w 290507"/>
                <a:gd name="connsiteY139" fmla="*/ 71292 h 468040"/>
                <a:gd name="connsiteX140" fmla="*/ 108413 w 290507"/>
                <a:gd name="connsiteY140" fmla="*/ 69678 h 468040"/>
                <a:gd name="connsiteX141" fmla="*/ 108413 w 290507"/>
                <a:gd name="connsiteY141" fmla="*/ 68064 h 468040"/>
                <a:gd name="connsiteX142" fmla="*/ 113255 w 290507"/>
                <a:gd name="connsiteY142" fmla="*/ 61609 h 468040"/>
                <a:gd name="connsiteX143" fmla="*/ 118096 w 290507"/>
                <a:gd name="connsiteY143" fmla="*/ 56767 h 468040"/>
                <a:gd name="connsiteX144" fmla="*/ 119710 w 290507"/>
                <a:gd name="connsiteY144" fmla="*/ 55153 h 468040"/>
                <a:gd name="connsiteX145" fmla="*/ 121324 w 290507"/>
                <a:gd name="connsiteY145" fmla="*/ 53539 h 468040"/>
                <a:gd name="connsiteX146" fmla="*/ 122938 w 290507"/>
                <a:gd name="connsiteY146" fmla="*/ 53539 h 468040"/>
                <a:gd name="connsiteX147" fmla="*/ 124552 w 290507"/>
                <a:gd name="connsiteY147" fmla="*/ 53539 h 468040"/>
                <a:gd name="connsiteX148" fmla="*/ 124552 w 290507"/>
                <a:gd name="connsiteY148" fmla="*/ 51925 h 468040"/>
                <a:gd name="connsiteX149" fmla="*/ 124552 w 290507"/>
                <a:gd name="connsiteY149" fmla="*/ 50311 h 468040"/>
                <a:gd name="connsiteX150" fmla="*/ 124552 w 290507"/>
                <a:gd name="connsiteY150" fmla="*/ 48697 h 468040"/>
                <a:gd name="connsiteX151" fmla="*/ 124552 w 290507"/>
                <a:gd name="connsiteY151" fmla="*/ 47083 h 468040"/>
                <a:gd name="connsiteX152" fmla="*/ 121324 w 290507"/>
                <a:gd name="connsiteY152" fmla="*/ 40627 h 468040"/>
                <a:gd name="connsiteX153" fmla="*/ 113255 w 290507"/>
                <a:gd name="connsiteY153" fmla="*/ 32558 h 468040"/>
                <a:gd name="connsiteX154" fmla="*/ 111641 w 290507"/>
                <a:gd name="connsiteY154" fmla="*/ 30944 h 468040"/>
                <a:gd name="connsiteX155" fmla="*/ 110027 w 290507"/>
                <a:gd name="connsiteY155" fmla="*/ 29330 h 468040"/>
                <a:gd name="connsiteX156" fmla="*/ 105185 w 290507"/>
                <a:gd name="connsiteY156" fmla="*/ 27716 h 468040"/>
                <a:gd name="connsiteX157" fmla="*/ 103571 w 290507"/>
                <a:gd name="connsiteY157" fmla="*/ 26102 h 468040"/>
                <a:gd name="connsiteX158" fmla="*/ 101957 w 290507"/>
                <a:gd name="connsiteY158" fmla="*/ 24488 h 468040"/>
                <a:gd name="connsiteX159" fmla="*/ 100343 w 290507"/>
                <a:gd name="connsiteY159" fmla="*/ 21260 h 468040"/>
                <a:gd name="connsiteX160" fmla="*/ 98729 w 290507"/>
                <a:gd name="connsiteY160" fmla="*/ 18032 h 468040"/>
                <a:gd name="connsiteX161" fmla="*/ 97115 w 290507"/>
                <a:gd name="connsiteY161" fmla="*/ 16418 h 468040"/>
                <a:gd name="connsiteX162" fmla="*/ 95501 w 290507"/>
                <a:gd name="connsiteY162" fmla="*/ 16418 h 468040"/>
                <a:gd name="connsiteX163" fmla="*/ 80976 w 290507"/>
                <a:gd name="connsiteY163" fmla="*/ 16418 h 468040"/>
                <a:gd name="connsiteX164" fmla="*/ 77748 w 290507"/>
                <a:gd name="connsiteY164" fmla="*/ 16418 h 468040"/>
                <a:gd name="connsiteX165" fmla="*/ 76134 w 290507"/>
                <a:gd name="connsiteY165" fmla="*/ 16418 h 468040"/>
                <a:gd name="connsiteX166" fmla="*/ 74520 w 290507"/>
                <a:gd name="connsiteY166" fmla="*/ 16418 h 468040"/>
                <a:gd name="connsiteX167" fmla="*/ 72906 w 290507"/>
                <a:gd name="connsiteY167" fmla="*/ 14805 h 468040"/>
                <a:gd name="connsiteX168" fmla="*/ 68064 w 290507"/>
                <a:gd name="connsiteY168" fmla="*/ 8349 h 468040"/>
                <a:gd name="connsiteX169" fmla="*/ 66451 w 290507"/>
                <a:gd name="connsiteY169" fmla="*/ 6735 h 468040"/>
                <a:gd name="connsiteX170" fmla="*/ 64837 w 290507"/>
                <a:gd name="connsiteY170" fmla="*/ 5121 h 468040"/>
                <a:gd name="connsiteX171" fmla="*/ 63223 w 290507"/>
                <a:gd name="connsiteY171" fmla="*/ 5121 h 468040"/>
                <a:gd name="connsiteX172" fmla="*/ 61609 w 290507"/>
                <a:gd name="connsiteY172" fmla="*/ 5121 h 468040"/>
                <a:gd name="connsiteX173" fmla="*/ 59995 w 290507"/>
                <a:gd name="connsiteY173" fmla="*/ 5121 h 468040"/>
                <a:gd name="connsiteX174" fmla="*/ 58381 w 290507"/>
                <a:gd name="connsiteY174" fmla="*/ 5121 h 468040"/>
                <a:gd name="connsiteX175" fmla="*/ 56767 w 290507"/>
                <a:gd name="connsiteY175" fmla="*/ 5121 h 468040"/>
                <a:gd name="connsiteX176" fmla="*/ 55153 w 290507"/>
                <a:gd name="connsiteY176" fmla="*/ 5121 h 468040"/>
                <a:gd name="connsiteX177" fmla="*/ 53539 w 290507"/>
                <a:gd name="connsiteY177" fmla="*/ 6735 h 468040"/>
                <a:gd name="connsiteX178" fmla="*/ 50311 w 290507"/>
                <a:gd name="connsiteY178" fmla="*/ 16418 h 468040"/>
                <a:gd name="connsiteX179" fmla="*/ 50311 w 290507"/>
                <a:gd name="connsiteY179" fmla="*/ 18032 h 468040"/>
                <a:gd name="connsiteX180" fmla="*/ 50311 w 290507"/>
                <a:gd name="connsiteY180" fmla="*/ 19646 h 468040"/>
                <a:gd name="connsiteX181" fmla="*/ 48697 w 290507"/>
                <a:gd name="connsiteY181" fmla="*/ 21260 h 468040"/>
                <a:gd name="connsiteX182" fmla="*/ 45469 w 290507"/>
                <a:gd name="connsiteY182" fmla="*/ 22874 h 468040"/>
                <a:gd name="connsiteX183" fmla="*/ 40628 w 290507"/>
                <a:gd name="connsiteY183" fmla="*/ 22874 h 468040"/>
                <a:gd name="connsiteX184" fmla="*/ 40628 w 290507"/>
                <a:gd name="connsiteY184" fmla="*/ 32558 h 468040"/>
                <a:gd name="connsiteX185" fmla="*/ 39014 w 290507"/>
                <a:gd name="connsiteY185" fmla="*/ 39014 h 468040"/>
                <a:gd name="connsiteX186" fmla="*/ 37400 w 290507"/>
                <a:gd name="connsiteY186" fmla="*/ 42241 h 468040"/>
                <a:gd name="connsiteX187" fmla="*/ 35786 w 290507"/>
                <a:gd name="connsiteY187" fmla="*/ 43855 h 468040"/>
                <a:gd name="connsiteX188" fmla="*/ 34172 w 290507"/>
                <a:gd name="connsiteY188" fmla="*/ 45469 h 468040"/>
                <a:gd name="connsiteX189" fmla="*/ 32558 w 290507"/>
                <a:gd name="connsiteY189" fmla="*/ 47083 h 468040"/>
                <a:gd name="connsiteX190" fmla="*/ 29330 w 290507"/>
                <a:gd name="connsiteY190" fmla="*/ 47083 h 468040"/>
                <a:gd name="connsiteX191" fmla="*/ 22874 w 290507"/>
                <a:gd name="connsiteY191" fmla="*/ 48697 h 468040"/>
                <a:gd name="connsiteX192" fmla="*/ 21260 w 290507"/>
                <a:gd name="connsiteY192" fmla="*/ 48697 h 468040"/>
                <a:gd name="connsiteX193" fmla="*/ 19647 w 290507"/>
                <a:gd name="connsiteY193" fmla="*/ 48697 h 468040"/>
                <a:gd name="connsiteX194" fmla="*/ 19647 w 290507"/>
                <a:gd name="connsiteY194" fmla="*/ 51925 h 468040"/>
                <a:gd name="connsiteX195" fmla="*/ 19647 w 290507"/>
                <a:gd name="connsiteY195" fmla="*/ 58381 h 468040"/>
                <a:gd name="connsiteX196" fmla="*/ 21260 w 290507"/>
                <a:gd name="connsiteY196" fmla="*/ 79362 h 468040"/>
                <a:gd name="connsiteX197" fmla="*/ 22874 w 290507"/>
                <a:gd name="connsiteY197" fmla="*/ 82590 h 468040"/>
                <a:gd name="connsiteX198" fmla="*/ 22874 w 290507"/>
                <a:gd name="connsiteY198" fmla="*/ 84204 h 468040"/>
                <a:gd name="connsiteX199" fmla="*/ 24488 w 290507"/>
                <a:gd name="connsiteY199" fmla="*/ 85818 h 468040"/>
                <a:gd name="connsiteX200" fmla="*/ 24488 w 290507"/>
                <a:gd name="connsiteY200" fmla="*/ 87432 h 468040"/>
                <a:gd name="connsiteX201" fmla="*/ 24488 w 290507"/>
                <a:gd name="connsiteY201" fmla="*/ 89045 h 468040"/>
                <a:gd name="connsiteX202" fmla="*/ 24488 w 290507"/>
                <a:gd name="connsiteY202" fmla="*/ 92273 h 468040"/>
                <a:gd name="connsiteX203" fmla="*/ 22874 w 290507"/>
                <a:gd name="connsiteY203" fmla="*/ 95501 h 468040"/>
                <a:gd name="connsiteX204" fmla="*/ 19647 w 290507"/>
                <a:gd name="connsiteY204" fmla="*/ 103571 h 468040"/>
                <a:gd name="connsiteX205" fmla="*/ 18033 w 290507"/>
                <a:gd name="connsiteY205" fmla="*/ 106799 h 468040"/>
                <a:gd name="connsiteX206" fmla="*/ 18033 w 290507"/>
                <a:gd name="connsiteY206" fmla="*/ 110027 h 468040"/>
                <a:gd name="connsiteX207" fmla="*/ 19647 w 290507"/>
                <a:gd name="connsiteY207" fmla="*/ 113254 h 468040"/>
                <a:gd name="connsiteX208" fmla="*/ 19647 w 290507"/>
                <a:gd name="connsiteY208" fmla="*/ 114868 h 468040"/>
                <a:gd name="connsiteX209" fmla="*/ 19647 w 290507"/>
                <a:gd name="connsiteY209" fmla="*/ 116482 h 468040"/>
                <a:gd name="connsiteX210" fmla="*/ 16419 w 290507"/>
                <a:gd name="connsiteY210" fmla="*/ 121324 h 468040"/>
                <a:gd name="connsiteX211" fmla="*/ 14805 w 290507"/>
                <a:gd name="connsiteY211" fmla="*/ 121324 h 468040"/>
                <a:gd name="connsiteX212" fmla="*/ 14805 w 290507"/>
                <a:gd name="connsiteY212" fmla="*/ 121324 h 468040"/>
                <a:gd name="connsiteX213" fmla="*/ 14805 w 290507"/>
                <a:gd name="connsiteY213" fmla="*/ 122938 h 468040"/>
                <a:gd name="connsiteX214" fmla="*/ 8349 w 290507"/>
                <a:gd name="connsiteY214" fmla="*/ 127780 h 468040"/>
                <a:gd name="connsiteX215" fmla="*/ 6735 w 290507"/>
                <a:gd name="connsiteY215" fmla="*/ 131008 h 468040"/>
                <a:gd name="connsiteX216" fmla="*/ 5121 w 290507"/>
                <a:gd name="connsiteY216" fmla="*/ 151989 h 468040"/>
                <a:gd name="connsiteX217" fmla="*/ 5121 w 290507"/>
                <a:gd name="connsiteY217" fmla="*/ 156831 h 468040"/>
                <a:gd name="connsiteX218" fmla="*/ 8349 w 290507"/>
                <a:gd name="connsiteY218" fmla="*/ 156831 h 468040"/>
                <a:gd name="connsiteX219" fmla="*/ 8349 w 290507"/>
                <a:gd name="connsiteY219" fmla="*/ 153603 h 468040"/>
                <a:gd name="connsiteX220" fmla="*/ 11577 w 290507"/>
                <a:gd name="connsiteY220" fmla="*/ 153603 h 468040"/>
                <a:gd name="connsiteX221" fmla="*/ 16419 w 290507"/>
                <a:gd name="connsiteY221" fmla="*/ 155217 h 468040"/>
                <a:gd name="connsiteX222" fmla="*/ 27716 w 290507"/>
                <a:gd name="connsiteY222" fmla="*/ 148761 h 468040"/>
                <a:gd name="connsiteX223" fmla="*/ 34172 w 290507"/>
                <a:gd name="connsiteY223" fmla="*/ 147147 h 468040"/>
                <a:gd name="connsiteX224" fmla="*/ 37400 w 290507"/>
                <a:gd name="connsiteY224" fmla="*/ 150375 h 468040"/>
                <a:gd name="connsiteX225" fmla="*/ 39014 w 290507"/>
                <a:gd name="connsiteY225" fmla="*/ 177812 h 468040"/>
                <a:gd name="connsiteX226" fmla="*/ 40628 w 290507"/>
                <a:gd name="connsiteY226" fmla="*/ 177812 h 468040"/>
                <a:gd name="connsiteX227" fmla="*/ 45469 w 290507"/>
                <a:gd name="connsiteY227" fmla="*/ 166514 h 468040"/>
                <a:gd name="connsiteX228" fmla="*/ 51925 w 290507"/>
                <a:gd name="connsiteY228" fmla="*/ 181040 h 468040"/>
                <a:gd name="connsiteX229" fmla="*/ 53539 w 290507"/>
                <a:gd name="connsiteY229" fmla="*/ 187495 h 468040"/>
                <a:gd name="connsiteX230" fmla="*/ 53539 w 290507"/>
                <a:gd name="connsiteY230" fmla="*/ 193951 h 468040"/>
                <a:gd name="connsiteX231" fmla="*/ 51925 w 290507"/>
                <a:gd name="connsiteY231" fmla="*/ 206863 h 468040"/>
                <a:gd name="connsiteX232" fmla="*/ 53539 w 290507"/>
                <a:gd name="connsiteY232" fmla="*/ 211704 h 468040"/>
                <a:gd name="connsiteX233" fmla="*/ 51925 w 290507"/>
                <a:gd name="connsiteY233" fmla="*/ 231072 h 468040"/>
                <a:gd name="connsiteX234" fmla="*/ 53539 w 290507"/>
                <a:gd name="connsiteY234" fmla="*/ 239141 h 468040"/>
                <a:gd name="connsiteX235" fmla="*/ 55153 w 290507"/>
                <a:gd name="connsiteY235" fmla="*/ 242369 h 468040"/>
                <a:gd name="connsiteX236" fmla="*/ 59995 w 290507"/>
                <a:gd name="connsiteY236" fmla="*/ 247211 h 468040"/>
                <a:gd name="connsiteX237" fmla="*/ 61609 w 290507"/>
                <a:gd name="connsiteY237" fmla="*/ 250439 h 468040"/>
                <a:gd name="connsiteX238" fmla="*/ 63223 w 290507"/>
                <a:gd name="connsiteY238" fmla="*/ 255281 h 468040"/>
                <a:gd name="connsiteX239" fmla="*/ 64837 w 290507"/>
                <a:gd name="connsiteY239" fmla="*/ 255281 h 468040"/>
                <a:gd name="connsiteX240" fmla="*/ 69678 w 290507"/>
                <a:gd name="connsiteY240" fmla="*/ 250439 h 468040"/>
                <a:gd name="connsiteX241" fmla="*/ 71292 w 290507"/>
                <a:gd name="connsiteY241" fmla="*/ 248825 h 468040"/>
                <a:gd name="connsiteX242" fmla="*/ 72906 w 290507"/>
                <a:gd name="connsiteY242" fmla="*/ 245597 h 468040"/>
                <a:gd name="connsiteX243" fmla="*/ 74520 w 290507"/>
                <a:gd name="connsiteY243" fmla="*/ 243983 h 468040"/>
                <a:gd name="connsiteX244" fmla="*/ 79362 w 290507"/>
                <a:gd name="connsiteY244" fmla="*/ 247211 h 468040"/>
                <a:gd name="connsiteX245" fmla="*/ 80976 w 290507"/>
                <a:gd name="connsiteY245" fmla="*/ 250439 h 468040"/>
                <a:gd name="connsiteX246" fmla="*/ 84204 w 290507"/>
                <a:gd name="connsiteY246" fmla="*/ 258508 h 468040"/>
                <a:gd name="connsiteX247" fmla="*/ 85818 w 290507"/>
                <a:gd name="connsiteY247" fmla="*/ 261736 h 468040"/>
                <a:gd name="connsiteX248" fmla="*/ 90660 w 290507"/>
                <a:gd name="connsiteY248" fmla="*/ 263350 h 468040"/>
                <a:gd name="connsiteX249" fmla="*/ 95501 w 290507"/>
                <a:gd name="connsiteY249" fmla="*/ 261736 h 468040"/>
                <a:gd name="connsiteX250" fmla="*/ 100343 w 290507"/>
                <a:gd name="connsiteY250" fmla="*/ 258508 h 468040"/>
                <a:gd name="connsiteX251" fmla="*/ 106799 w 290507"/>
                <a:gd name="connsiteY251" fmla="*/ 256895 h 468040"/>
                <a:gd name="connsiteX252" fmla="*/ 108413 w 290507"/>
                <a:gd name="connsiteY252" fmla="*/ 255281 h 468040"/>
                <a:gd name="connsiteX253" fmla="*/ 111641 w 290507"/>
                <a:gd name="connsiteY253" fmla="*/ 248825 h 468040"/>
                <a:gd name="connsiteX254" fmla="*/ 113255 w 290507"/>
                <a:gd name="connsiteY254" fmla="*/ 247211 h 468040"/>
                <a:gd name="connsiteX255" fmla="*/ 118096 w 290507"/>
                <a:gd name="connsiteY255" fmla="*/ 245597 h 468040"/>
                <a:gd name="connsiteX256" fmla="*/ 119710 w 290507"/>
                <a:gd name="connsiteY256" fmla="*/ 247211 h 468040"/>
                <a:gd name="connsiteX257" fmla="*/ 119710 w 290507"/>
                <a:gd name="connsiteY257" fmla="*/ 250439 h 468040"/>
                <a:gd name="connsiteX258" fmla="*/ 121324 w 290507"/>
                <a:gd name="connsiteY258" fmla="*/ 253667 h 468040"/>
                <a:gd name="connsiteX259" fmla="*/ 124552 w 290507"/>
                <a:gd name="connsiteY259" fmla="*/ 256895 h 468040"/>
                <a:gd name="connsiteX260" fmla="*/ 131008 w 290507"/>
                <a:gd name="connsiteY260" fmla="*/ 260122 h 468040"/>
                <a:gd name="connsiteX261" fmla="*/ 134236 w 290507"/>
                <a:gd name="connsiteY261" fmla="*/ 263350 h 468040"/>
                <a:gd name="connsiteX262" fmla="*/ 135850 w 290507"/>
                <a:gd name="connsiteY262" fmla="*/ 266578 h 468040"/>
                <a:gd name="connsiteX263" fmla="*/ 135850 w 290507"/>
                <a:gd name="connsiteY263" fmla="*/ 268192 h 468040"/>
                <a:gd name="connsiteX264" fmla="*/ 135850 w 290507"/>
                <a:gd name="connsiteY264" fmla="*/ 269806 h 468040"/>
                <a:gd name="connsiteX265" fmla="*/ 135850 w 290507"/>
                <a:gd name="connsiteY265" fmla="*/ 273034 h 468040"/>
                <a:gd name="connsiteX266" fmla="*/ 140691 w 290507"/>
                <a:gd name="connsiteY266" fmla="*/ 285945 h 468040"/>
                <a:gd name="connsiteX267" fmla="*/ 147147 w 290507"/>
                <a:gd name="connsiteY267" fmla="*/ 289173 h 468040"/>
                <a:gd name="connsiteX268" fmla="*/ 153603 w 290507"/>
                <a:gd name="connsiteY268" fmla="*/ 290787 h 468040"/>
                <a:gd name="connsiteX269" fmla="*/ 156831 w 290507"/>
                <a:gd name="connsiteY269" fmla="*/ 294015 h 468040"/>
                <a:gd name="connsiteX270" fmla="*/ 163287 w 290507"/>
                <a:gd name="connsiteY270" fmla="*/ 303699 h 468040"/>
                <a:gd name="connsiteX271" fmla="*/ 164900 w 290507"/>
                <a:gd name="connsiteY271" fmla="*/ 305313 h 468040"/>
                <a:gd name="connsiteX272" fmla="*/ 169742 w 290507"/>
                <a:gd name="connsiteY272" fmla="*/ 305313 h 468040"/>
                <a:gd name="connsiteX273" fmla="*/ 172970 w 290507"/>
                <a:gd name="connsiteY273" fmla="*/ 303699 h 468040"/>
                <a:gd name="connsiteX274" fmla="*/ 181040 w 290507"/>
                <a:gd name="connsiteY274" fmla="*/ 295629 h 468040"/>
                <a:gd name="connsiteX275" fmla="*/ 181040 w 290507"/>
                <a:gd name="connsiteY275" fmla="*/ 302085 h 468040"/>
                <a:gd name="connsiteX276" fmla="*/ 179426 w 290507"/>
                <a:gd name="connsiteY276" fmla="*/ 313382 h 468040"/>
                <a:gd name="connsiteX277" fmla="*/ 179426 w 290507"/>
                <a:gd name="connsiteY277" fmla="*/ 319838 h 468040"/>
                <a:gd name="connsiteX278" fmla="*/ 177812 w 290507"/>
                <a:gd name="connsiteY278" fmla="*/ 324680 h 468040"/>
                <a:gd name="connsiteX279" fmla="*/ 161673 w 290507"/>
                <a:gd name="connsiteY279" fmla="*/ 337591 h 468040"/>
                <a:gd name="connsiteX280" fmla="*/ 166514 w 290507"/>
                <a:gd name="connsiteY280" fmla="*/ 347275 h 468040"/>
                <a:gd name="connsiteX281" fmla="*/ 168128 w 290507"/>
                <a:gd name="connsiteY281" fmla="*/ 373098 h 468040"/>
                <a:gd name="connsiteX282" fmla="*/ 176198 w 290507"/>
                <a:gd name="connsiteY282" fmla="*/ 382781 h 468040"/>
                <a:gd name="connsiteX283" fmla="*/ 189109 w 290507"/>
                <a:gd name="connsiteY283" fmla="*/ 386009 h 468040"/>
                <a:gd name="connsiteX284" fmla="*/ 197179 w 290507"/>
                <a:gd name="connsiteY284" fmla="*/ 381167 h 468040"/>
                <a:gd name="connsiteX285" fmla="*/ 200407 w 290507"/>
                <a:gd name="connsiteY285" fmla="*/ 369870 h 468040"/>
                <a:gd name="connsiteX286" fmla="*/ 202021 w 290507"/>
                <a:gd name="connsiteY286" fmla="*/ 356958 h 468040"/>
                <a:gd name="connsiteX287" fmla="*/ 203635 w 290507"/>
                <a:gd name="connsiteY287" fmla="*/ 356958 h 468040"/>
                <a:gd name="connsiteX288" fmla="*/ 205249 w 290507"/>
                <a:gd name="connsiteY288" fmla="*/ 366642 h 468040"/>
                <a:gd name="connsiteX289" fmla="*/ 211704 w 290507"/>
                <a:gd name="connsiteY289" fmla="*/ 371484 h 468040"/>
                <a:gd name="connsiteX290" fmla="*/ 219774 w 290507"/>
                <a:gd name="connsiteY290" fmla="*/ 376326 h 468040"/>
                <a:gd name="connsiteX291" fmla="*/ 227844 w 290507"/>
                <a:gd name="connsiteY291" fmla="*/ 381167 h 468040"/>
                <a:gd name="connsiteX292" fmla="*/ 232686 w 290507"/>
                <a:gd name="connsiteY292" fmla="*/ 389237 h 468040"/>
                <a:gd name="connsiteX293" fmla="*/ 235913 w 290507"/>
                <a:gd name="connsiteY293" fmla="*/ 390851 h 468040"/>
                <a:gd name="connsiteX294" fmla="*/ 242369 w 290507"/>
                <a:gd name="connsiteY294" fmla="*/ 392465 h 468040"/>
                <a:gd name="connsiteX295" fmla="*/ 247211 w 290507"/>
                <a:gd name="connsiteY295" fmla="*/ 395692 h 468040"/>
                <a:gd name="connsiteX296" fmla="*/ 252053 w 290507"/>
                <a:gd name="connsiteY296" fmla="*/ 400535 h 468040"/>
                <a:gd name="connsiteX297" fmla="*/ 252053 w 290507"/>
                <a:gd name="connsiteY297" fmla="*/ 402149 h 468040"/>
                <a:gd name="connsiteX298" fmla="*/ 252053 w 290507"/>
                <a:gd name="connsiteY298" fmla="*/ 402149 h 468040"/>
                <a:gd name="connsiteX299" fmla="*/ 253667 w 290507"/>
                <a:gd name="connsiteY299" fmla="*/ 402149 h 468040"/>
                <a:gd name="connsiteX300" fmla="*/ 269806 w 290507"/>
                <a:gd name="connsiteY300" fmla="*/ 390851 h 468040"/>
                <a:gd name="connsiteX301" fmla="*/ 274648 w 290507"/>
                <a:gd name="connsiteY301" fmla="*/ 387623 h 468040"/>
                <a:gd name="connsiteX302" fmla="*/ 284331 w 290507"/>
                <a:gd name="connsiteY302" fmla="*/ 373098 h 468040"/>
                <a:gd name="connsiteX303" fmla="*/ 285945 w 290507"/>
                <a:gd name="connsiteY303" fmla="*/ 369870 h 468040"/>
                <a:gd name="connsiteX304" fmla="*/ 285945 w 290507"/>
                <a:gd name="connsiteY304" fmla="*/ 368256 h 468040"/>
                <a:gd name="connsiteX305" fmla="*/ 285945 w 290507"/>
                <a:gd name="connsiteY305" fmla="*/ 366642 h 468040"/>
                <a:gd name="connsiteX306" fmla="*/ 277876 w 290507"/>
                <a:gd name="connsiteY306" fmla="*/ 352117 h 468040"/>
                <a:gd name="connsiteX307" fmla="*/ 276262 w 290507"/>
                <a:gd name="connsiteY307" fmla="*/ 348889 h 468040"/>
                <a:gd name="connsiteX308" fmla="*/ 276262 w 290507"/>
                <a:gd name="connsiteY308" fmla="*/ 342433 h 468040"/>
                <a:gd name="connsiteX309" fmla="*/ 276262 w 290507"/>
                <a:gd name="connsiteY309" fmla="*/ 340819 h 468040"/>
                <a:gd name="connsiteX310" fmla="*/ 276262 w 290507"/>
                <a:gd name="connsiteY310" fmla="*/ 339205 h 468040"/>
                <a:gd name="connsiteX311" fmla="*/ 274648 w 290507"/>
                <a:gd name="connsiteY311" fmla="*/ 337591 h 468040"/>
                <a:gd name="connsiteX312" fmla="*/ 274648 w 290507"/>
                <a:gd name="connsiteY312" fmla="*/ 335977 h 468040"/>
                <a:gd name="connsiteX313" fmla="*/ 273034 w 290507"/>
                <a:gd name="connsiteY313" fmla="*/ 334363 h 468040"/>
                <a:gd name="connsiteX314" fmla="*/ 271420 w 290507"/>
                <a:gd name="connsiteY314" fmla="*/ 334363 h 468040"/>
                <a:gd name="connsiteX315" fmla="*/ 269806 w 290507"/>
                <a:gd name="connsiteY315" fmla="*/ 332749 h 468040"/>
                <a:gd name="connsiteX316" fmla="*/ 268192 w 290507"/>
                <a:gd name="connsiteY316" fmla="*/ 331135 h 468040"/>
                <a:gd name="connsiteX317" fmla="*/ 266578 w 290507"/>
                <a:gd name="connsiteY317" fmla="*/ 327908 h 468040"/>
                <a:gd name="connsiteX318" fmla="*/ 266578 w 290507"/>
                <a:gd name="connsiteY318" fmla="*/ 326294 h 468040"/>
                <a:gd name="connsiteX319" fmla="*/ 266578 w 290507"/>
                <a:gd name="connsiteY319" fmla="*/ 324680 h 468040"/>
                <a:gd name="connsiteX320" fmla="*/ 273034 w 290507"/>
                <a:gd name="connsiteY320" fmla="*/ 318224 h 468040"/>
                <a:gd name="connsiteX321" fmla="*/ 277876 w 290507"/>
                <a:gd name="connsiteY321" fmla="*/ 313382 h 468040"/>
                <a:gd name="connsiteX322" fmla="*/ 279490 w 290507"/>
                <a:gd name="connsiteY322" fmla="*/ 311768 h 468040"/>
                <a:gd name="connsiteX323" fmla="*/ 284331 w 290507"/>
                <a:gd name="connsiteY323" fmla="*/ 305313 h 468040"/>
                <a:gd name="connsiteX324" fmla="*/ 285945 w 290507"/>
                <a:gd name="connsiteY324" fmla="*/ 302085 h 468040"/>
                <a:gd name="connsiteX325" fmla="*/ 285945 w 290507"/>
                <a:gd name="connsiteY325" fmla="*/ 300471 h 468040"/>
                <a:gd name="connsiteX326" fmla="*/ 282717 w 290507"/>
                <a:gd name="connsiteY326" fmla="*/ 295629 h 4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290507" h="468040">
                  <a:moveTo>
                    <a:pt x="185882" y="445724"/>
                  </a:moveTo>
                  <a:lnTo>
                    <a:pt x="182654" y="431199"/>
                  </a:lnTo>
                  <a:lnTo>
                    <a:pt x="182654" y="418288"/>
                  </a:lnTo>
                  <a:lnTo>
                    <a:pt x="179426" y="416674"/>
                  </a:lnTo>
                  <a:lnTo>
                    <a:pt x="168128" y="405376"/>
                  </a:lnTo>
                  <a:lnTo>
                    <a:pt x="164900" y="405376"/>
                  </a:lnTo>
                  <a:lnTo>
                    <a:pt x="163287" y="406990"/>
                  </a:lnTo>
                  <a:lnTo>
                    <a:pt x="163287" y="406990"/>
                  </a:lnTo>
                  <a:lnTo>
                    <a:pt x="163287" y="406990"/>
                  </a:lnTo>
                  <a:lnTo>
                    <a:pt x="161673" y="408604"/>
                  </a:lnTo>
                  <a:lnTo>
                    <a:pt x="164900" y="413446"/>
                  </a:lnTo>
                  <a:lnTo>
                    <a:pt x="164900" y="419901"/>
                  </a:lnTo>
                  <a:lnTo>
                    <a:pt x="164900" y="432813"/>
                  </a:lnTo>
                  <a:lnTo>
                    <a:pt x="166514" y="436041"/>
                  </a:lnTo>
                  <a:lnTo>
                    <a:pt x="176198" y="458636"/>
                  </a:lnTo>
                  <a:lnTo>
                    <a:pt x="184268" y="468319"/>
                  </a:lnTo>
                  <a:lnTo>
                    <a:pt x="192337" y="473162"/>
                  </a:lnTo>
                  <a:lnTo>
                    <a:pt x="198793" y="468319"/>
                  </a:lnTo>
                  <a:lnTo>
                    <a:pt x="192337" y="458636"/>
                  </a:lnTo>
                  <a:lnTo>
                    <a:pt x="185882" y="445724"/>
                  </a:lnTo>
                  <a:close/>
                  <a:moveTo>
                    <a:pt x="192337" y="395692"/>
                  </a:moveTo>
                  <a:lnTo>
                    <a:pt x="177812" y="394079"/>
                  </a:lnTo>
                  <a:lnTo>
                    <a:pt x="169742" y="398921"/>
                  </a:lnTo>
                  <a:lnTo>
                    <a:pt x="179426" y="415060"/>
                  </a:lnTo>
                  <a:lnTo>
                    <a:pt x="181040" y="416674"/>
                  </a:lnTo>
                  <a:lnTo>
                    <a:pt x="184268" y="418288"/>
                  </a:lnTo>
                  <a:lnTo>
                    <a:pt x="185882" y="419901"/>
                  </a:lnTo>
                  <a:lnTo>
                    <a:pt x="187496" y="421516"/>
                  </a:lnTo>
                  <a:lnTo>
                    <a:pt x="189109" y="423130"/>
                  </a:lnTo>
                  <a:lnTo>
                    <a:pt x="192337" y="424744"/>
                  </a:lnTo>
                  <a:lnTo>
                    <a:pt x="195565" y="426358"/>
                  </a:lnTo>
                  <a:lnTo>
                    <a:pt x="198793" y="426358"/>
                  </a:lnTo>
                  <a:lnTo>
                    <a:pt x="202021" y="421516"/>
                  </a:lnTo>
                  <a:lnTo>
                    <a:pt x="203635" y="415060"/>
                  </a:lnTo>
                  <a:lnTo>
                    <a:pt x="203635" y="406990"/>
                  </a:lnTo>
                  <a:lnTo>
                    <a:pt x="202021" y="402149"/>
                  </a:lnTo>
                  <a:lnTo>
                    <a:pt x="192337" y="395692"/>
                  </a:lnTo>
                  <a:close/>
                  <a:moveTo>
                    <a:pt x="282717" y="295629"/>
                  </a:moveTo>
                  <a:lnTo>
                    <a:pt x="281104" y="290787"/>
                  </a:lnTo>
                  <a:lnTo>
                    <a:pt x="276262" y="285945"/>
                  </a:lnTo>
                  <a:lnTo>
                    <a:pt x="276262" y="284331"/>
                  </a:lnTo>
                  <a:lnTo>
                    <a:pt x="276262" y="282717"/>
                  </a:lnTo>
                  <a:lnTo>
                    <a:pt x="277876" y="282717"/>
                  </a:lnTo>
                  <a:lnTo>
                    <a:pt x="279490" y="282717"/>
                  </a:lnTo>
                  <a:lnTo>
                    <a:pt x="279490" y="281104"/>
                  </a:lnTo>
                  <a:lnTo>
                    <a:pt x="281104" y="279490"/>
                  </a:lnTo>
                  <a:lnTo>
                    <a:pt x="284331" y="273034"/>
                  </a:lnTo>
                  <a:lnTo>
                    <a:pt x="284331" y="271420"/>
                  </a:lnTo>
                  <a:lnTo>
                    <a:pt x="284331" y="269806"/>
                  </a:lnTo>
                  <a:lnTo>
                    <a:pt x="282717" y="268192"/>
                  </a:lnTo>
                  <a:lnTo>
                    <a:pt x="279490" y="258508"/>
                  </a:lnTo>
                  <a:lnTo>
                    <a:pt x="279490" y="256895"/>
                  </a:lnTo>
                  <a:lnTo>
                    <a:pt x="277876" y="255281"/>
                  </a:lnTo>
                  <a:lnTo>
                    <a:pt x="276262" y="253667"/>
                  </a:lnTo>
                  <a:lnTo>
                    <a:pt x="274648" y="252053"/>
                  </a:lnTo>
                  <a:lnTo>
                    <a:pt x="271420" y="248825"/>
                  </a:lnTo>
                  <a:lnTo>
                    <a:pt x="269806" y="245597"/>
                  </a:lnTo>
                  <a:lnTo>
                    <a:pt x="263350" y="232686"/>
                  </a:lnTo>
                  <a:lnTo>
                    <a:pt x="261736" y="229458"/>
                  </a:lnTo>
                  <a:lnTo>
                    <a:pt x="261736" y="227844"/>
                  </a:lnTo>
                  <a:lnTo>
                    <a:pt x="264964" y="226230"/>
                  </a:lnTo>
                  <a:lnTo>
                    <a:pt x="266578" y="224616"/>
                  </a:lnTo>
                  <a:lnTo>
                    <a:pt x="266578" y="223002"/>
                  </a:lnTo>
                  <a:lnTo>
                    <a:pt x="266578" y="218160"/>
                  </a:lnTo>
                  <a:lnTo>
                    <a:pt x="264964" y="213318"/>
                  </a:lnTo>
                  <a:lnTo>
                    <a:pt x="264964" y="206863"/>
                  </a:lnTo>
                  <a:lnTo>
                    <a:pt x="264964" y="205249"/>
                  </a:lnTo>
                  <a:lnTo>
                    <a:pt x="264964" y="203635"/>
                  </a:lnTo>
                  <a:lnTo>
                    <a:pt x="266578" y="202021"/>
                  </a:lnTo>
                  <a:lnTo>
                    <a:pt x="268192" y="200407"/>
                  </a:lnTo>
                  <a:lnTo>
                    <a:pt x="269806" y="195565"/>
                  </a:lnTo>
                  <a:lnTo>
                    <a:pt x="269806" y="195565"/>
                  </a:lnTo>
                  <a:lnTo>
                    <a:pt x="269806" y="195565"/>
                  </a:lnTo>
                  <a:lnTo>
                    <a:pt x="271420" y="193951"/>
                  </a:lnTo>
                  <a:lnTo>
                    <a:pt x="274648" y="189109"/>
                  </a:lnTo>
                  <a:lnTo>
                    <a:pt x="274648" y="187495"/>
                  </a:lnTo>
                  <a:lnTo>
                    <a:pt x="274648" y="163286"/>
                  </a:lnTo>
                  <a:lnTo>
                    <a:pt x="274648" y="156831"/>
                  </a:lnTo>
                  <a:lnTo>
                    <a:pt x="274648" y="151989"/>
                  </a:lnTo>
                  <a:lnTo>
                    <a:pt x="273034" y="150375"/>
                  </a:lnTo>
                  <a:lnTo>
                    <a:pt x="269806" y="147147"/>
                  </a:lnTo>
                  <a:lnTo>
                    <a:pt x="260122" y="140691"/>
                  </a:lnTo>
                  <a:lnTo>
                    <a:pt x="258508" y="139077"/>
                  </a:lnTo>
                  <a:lnTo>
                    <a:pt x="253667" y="132622"/>
                  </a:lnTo>
                  <a:lnTo>
                    <a:pt x="242369" y="135850"/>
                  </a:lnTo>
                  <a:lnTo>
                    <a:pt x="237527" y="139077"/>
                  </a:lnTo>
                  <a:lnTo>
                    <a:pt x="232686" y="140691"/>
                  </a:lnTo>
                  <a:lnTo>
                    <a:pt x="229458" y="140691"/>
                  </a:lnTo>
                  <a:lnTo>
                    <a:pt x="221388" y="140691"/>
                  </a:lnTo>
                  <a:lnTo>
                    <a:pt x="219774" y="140691"/>
                  </a:lnTo>
                  <a:lnTo>
                    <a:pt x="206863" y="135850"/>
                  </a:lnTo>
                  <a:lnTo>
                    <a:pt x="205249" y="135850"/>
                  </a:lnTo>
                  <a:lnTo>
                    <a:pt x="203635" y="134236"/>
                  </a:lnTo>
                  <a:lnTo>
                    <a:pt x="200407" y="132622"/>
                  </a:lnTo>
                  <a:lnTo>
                    <a:pt x="184268" y="129394"/>
                  </a:lnTo>
                  <a:lnTo>
                    <a:pt x="179426" y="129394"/>
                  </a:lnTo>
                  <a:lnTo>
                    <a:pt x="176198" y="129394"/>
                  </a:lnTo>
                  <a:lnTo>
                    <a:pt x="171356" y="132622"/>
                  </a:lnTo>
                  <a:lnTo>
                    <a:pt x="169742" y="134236"/>
                  </a:lnTo>
                  <a:lnTo>
                    <a:pt x="166514" y="139077"/>
                  </a:lnTo>
                  <a:lnTo>
                    <a:pt x="164900" y="140691"/>
                  </a:lnTo>
                  <a:lnTo>
                    <a:pt x="163287" y="142305"/>
                  </a:lnTo>
                  <a:lnTo>
                    <a:pt x="153603" y="145533"/>
                  </a:lnTo>
                  <a:lnTo>
                    <a:pt x="151989" y="145533"/>
                  </a:lnTo>
                  <a:lnTo>
                    <a:pt x="148761" y="143919"/>
                  </a:lnTo>
                  <a:lnTo>
                    <a:pt x="145533" y="142305"/>
                  </a:lnTo>
                  <a:lnTo>
                    <a:pt x="132622" y="140691"/>
                  </a:lnTo>
                  <a:lnTo>
                    <a:pt x="129394" y="140691"/>
                  </a:lnTo>
                  <a:lnTo>
                    <a:pt x="127780" y="140691"/>
                  </a:lnTo>
                  <a:lnTo>
                    <a:pt x="121324" y="143919"/>
                  </a:lnTo>
                  <a:lnTo>
                    <a:pt x="119710" y="143919"/>
                  </a:lnTo>
                  <a:lnTo>
                    <a:pt x="118096" y="143919"/>
                  </a:lnTo>
                  <a:lnTo>
                    <a:pt x="116482" y="142305"/>
                  </a:lnTo>
                  <a:lnTo>
                    <a:pt x="114869" y="139077"/>
                  </a:lnTo>
                  <a:lnTo>
                    <a:pt x="113255" y="134236"/>
                  </a:lnTo>
                  <a:lnTo>
                    <a:pt x="111641" y="127780"/>
                  </a:lnTo>
                  <a:lnTo>
                    <a:pt x="111641" y="121324"/>
                  </a:lnTo>
                  <a:lnTo>
                    <a:pt x="111641" y="114868"/>
                  </a:lnTo>
                  <a:lnTo>
                    <a:pt x="111641" y="111641"/>
                  </a:lnTo>
                  <a:lnTo>
                    <a:pt x="111641" y="110027"/>
                  </a:lnTo>
                  <a:lnTo>
                    <a:pt x="110027" y="108413"/>
                  </a:lnTo>
                  <a:lnTo>
                    <a:pt x="110027" y="106799"/>
                  </a:lnTo>
                  <a:lnTo>
                    <a:pt x="110027" y="105185"/>
                  </a:lnTo>
                  <a:lnTo>
                    <a:pt x="110027" y="108413"/>
                  </a:lnTo>
                  <a:lnTo>
                    <a:pt x="110027" y="103571"/>
                  </a:lnTo>
                  <a:lnTo>
                    <a:pt x="110027" y="101957"/>
                  </a:lnTo>
                  <a:lnTo>
                    <a:pt x="110027" y="100343"/>
                  </a:lnTo>
                  <a:lnTo>
                    <a:pt x="111641" y="98729"/>
                  </a:lnTo>
                  <a:lnTo>
                    <a:pt x="113255" y="97115"/>
                  </a:lnTo>
                  <a:lnTo>
                    <a:pt x="114869" y="92273"/>
                  </a:lnTo>
                  <a:lnTo>
                    <a:pt x="114869" y="90659"/>
                  </a:lnTo>
                  <a:lnTo>
                    <a:pt x="114869" y="89045"/>
                  </a:lnTo>
                  <a:lnTo>
                    <a:pt x="114869" y="87432"/>
                  </a:lnTo>
                  <a:lnTo>
                    <a:pt x="114869" y="85818"/>
                  </a:lnTo>
                  <a:lnTo>
                    <a:pt x="114869" y="84204"/>
                  </a:lnTo>
                  <a:lnTo>
                    <a:pt x="113255" y="82590"/>
                  </a:lnTo>
                  <a:lnTo>
                    <a:pt x="111641" y="80976"/>
                  </a:lnTo>
                  <a:lnTo>
                    <a:pt x="110027" y="77748"/>
                  </a:lnTo>
                  <a:lnTo>
                    <a:pt x="108413" y="72906"/>
                  </a:lnTo>
                  <a:lnTo>
                    <a:pt x="108413" y="71292"/>
                  </a:lnTo>
                  <a:lnTo>
                    <a:pt x="108413" y="69678"/>
                  </a:lnTo>
                  <a:lnTo>
                    <a:pt x="108413" y="68064"/>
                  </a:lnTo>
                  <a:lnTo>
                    <a:pt x="113255" y="61609"/>
                  </a:lnTo>
                  <a:lnTo>
                    <a:pt x="118096" y="56767"/>
                  </a:lnTo>
                  <a:lnTo>
                    <a:pt x="119710" y="55153"/>
                  </a:lnTo>
                  <a:lnTo>
                    <a:pt x="121324" y="53539"/>
                  </a:lnTo>
                  <a:lnTo>
                    <a:pt x="122938" y="53539"/>
                  </a:lnTo>
                  <a:lnTo>
                    <a:pt x="124552" y="53539"/>
                  </a:lnTo>
                  <a:lnTo>
                    <a:pt x="124552" y="51925"/>
                  </a:lnTo>
                  <a:lnTo>
                    <a:pt x="124552" y="50311"/>
                  </a:lnTo>
                  <a:lnTo>
                    <a:pt x="124552" y="48697"/>
                  </a:lnTo>
                  <a:lnTo>
                    <a:pt x="124552" y="47083"/>
                  </a:lnTo>
                  <a:lnTo>
                    <a:pt x="121324" y="40627"/>
                  </a:lnTo>
                  <a:lnTo>
                    <a:pt x="113255" y="32558"/>
                  </a:lnTo>
                  <a:lnTo>
                    <a:pt x="111641" y="30944"/>
                  </a:lnTo>
                  <a:lnTo>
                    <a:pt x="110027" y="29330"/>
                  </a:lnTo>
                  <a:lnTo>
                    <a:pt x="105185" y="27716"/>
                  </a:lnTo>
                  <a:lnTo>
                    <a:pt x="103571" y="26102"/>
                  </a:lnTo>
                  <a:lnTo>
                    <a:pt x="101957" y="24488"/>
                  </a:lnTo>
                  <a:lnTo>
                    <a:pt x="100343" y="21260"/>
                  </a:lnTo>
                  <a:lnTo>
                    <a:pt x="98729" y="18032"/>
                  </a:lnTo>
                  <a:lnTo>
                    <a:pt x="97115" y="16418"/>
                  </a:lnTo>
                  <a:lnTo>
                    <a:pt x="95501" y="16418"/>
                  </a:lnTo>
                  <a:lnTo>
                    <a:pt x="80976" y="16418"/>
                  </a:lnTo>
                  <a:lnTo>
                    <a:pt x="77748" y="16418"/>
                  </a:lnTo>
                  <a:lnTo>
                    <a:pt x="76134" y="16418"/>
                  </a:lnTo>
                  <a:lnTo>
                    <a:pt x="74520" y="16418"/>
                  </a:lnTo>
                  <a:lnTo>
                    <a:pt x="72906" y="14805"/>
                  </a:lnTo>
                  <a:lnTo>
                    <a:pt x="68064" y="8349"/>
                  </a:lnTo>
                  <a:lnTo>
                    <a:pt x="66451" y="6735"/>
                  </a:lnTo>
                  <a:lnTo>
                    <a:pt x="64837" y="5121"/>
                  </a:lnTo>
                  <a:lnTo>
                    <a:pt x="63223" y="5121"/>
                  </a:lnTo>
                  <a:lnTo>
                    <a:pt x="61609" y="5121"/>
                  </a:lnTo>
                  <a:lnTo>
                    <a:pt x="59995" y="5121"/>
                  </a:lnTo>
                  <a:lnTo>
                    <a:pt x="58381" y="5121"/>
                  </a:lnTo>
                  <a:lnTo>
                    <a:pt x="56767" y="5121"/>
                  </a:lnTo>
                  <a:lnTo>
                    <a:pt x="55153" y="5121"/>
                  </a:lnTo>
                  <a:lnTo>
                    <a:pt x="53539" y="6735"/>
                  </a:lnTo>
                  <a:lnTo>
                    <a:pt x="50311" y="16418"/>
                  </a:lnTo>
                  <a:lnTo>
                    <a:pt x="50311" y="18032"/>
                  </a:lnTo>
                  <a:lnTo>
                    <a:pt x="50311" y="19646"/>
                  </a:lnTo>
                  <a:lnTo>
                    <a:pt x="48697" y="21260"/>
                  </a:lnTo>
                  <a:lnTo>
                    <a:pt x="45469" y="22874"/>
                  </a:lnTo>
                  <a:lnTo>
                    <a:pt x="40628" y="22874"/>
                  </a:lnTo>
                  <a:lnTo>
                    <a:pt x="40628" y="32558"/>
                  </a:lnTo>
                  <a:lnTo>
                    <a:pt x="39014" y="39014"/>
                  </a:lnTo>
                  <a:lnTo>
                    <a:pt x="37400" y="42241"/>
                  </a:lnTo>
                  <a:lnTo>
                    <a:pt x="35786" y="43855"/>
                  </a:lnTo>
                  <a:lnTo>
                    <a:pt x="34172" y="45469"/>
                  </a:lnTo>
                  <a:lnTo>
                    <a:pt x="32558" y="47083"/>
                  </a:lnTo>
                  <a:lnTo>
                    <a:pt x="29330" y="47083"/>
                  </a:lnTo>
                  <a:lnTo>
                    <a:pt x="22874" y="48697"/>
                  </a:lnTo>
                  <a:lnTo>
                    <a:pt x="21260" y="48697"/>
                  </a:lnTo>
                  <a:lnTo>
                    <a:pt x="19647" y="48697"/>
                  </a:lnTo>
                  <a:lnTo>
                    <a:pt x="19647" y="51925"/>
                  </a:lnTo>
                  <a:lnTo>
                    <a:pt x="19647" y="58381"/>
                  </a:lnTo>
                  <a:lnTo>
                    <a:pt x="21260" y="79362"/>
                  </a:lnTo>
                  <a:lnTo>
                    <a:pt x="22874" y="82590"/>
                  </a:lnTo>
                  <a:lnTo>
                    <a:pt x="22874" y="84204"/>
                  </a:lnTo>
                  <a:lnTo>
                    <a:pt x="24488" y="85818"/>
                  </a:lnTo>
                  <a:lnTo>
                    <a:pt x="24488" y="87432"/>
                  </a:lnTo>
                  <a:lnTo>
                    <a:pt x="24488" y="89045"/>
                  </a:lnTo>
                  <a:lnTo>
                    <a:pt x="24488" y="92273"/>
                  </a:lnTo>
                  <a:lnTo>
                    <a:pt x="22874" y="95501"/>
                  </a:lnTo>
                  <a:lnTo>
                    <a:pt x="19647" y="103571"/>
                  </a:lnTo>
                  <a:lnTo>
                    <a:pt x="18033" y="106799"/>
                  </a:lnTo>
                  <a:lnTo>
                    <a:pt x="18033" y="110027"/>
                  </a:lnTo>
                  <a:lnTo>
                    <a:pt x="19647" y="113254"/>
                  </a:lnTo>
                  <a:lnTo>
                    <a:pt x="19647" y="114868"/>
                  </a:lnTo>
                  <a:lnTo>
                    <a:pt x="19647" y="116482"/>
                  </a:lnTo>
                  <a:lnTo>
                    <a:pt x="16419" y="121324"/>
                  </a:lnTo>
                  <a:lnTo>
                    <a:pt x="14805" y="121324"/>
                  </a:lnTo>
                  <a:lnTo>
                    <a:pt x="14805" y="121324"/>
                  </a:lnTo>
                  <a:lnTo>
                    <a:pt x="14805" y="122938"/>
                  </a:lnTo>
                  <a:lnTo>
                    <a:pt x="8349" y="127780"/>
                  </a:lnTo>
                  <a:lnTo>
                    <a:pt x="6735" y="131008"/>
                  </a:lnTo>
                  <a:lnTo>
                    <a:pt x="5121" y="151989"/>
                  </a:lnTo>
                  <a:lnTo>
                    <a:pt x="5121" y="156831"/>
                  </a:lnTo>
                  <a:lnTo>
                    <a:pt x="8349" y="156831"/>
                  </a:lnTo>
                  <a:lnTo>
                    <a:pt x="8349" y="153603"/>
                  </a:lnTo>
                  <a:lnTo>
                    <a:pt x="11577" y="153603"/>
                  </a:lnTo>
                  <a:lnTo>
                    <a:pt x="16419" y="155217"/>
                  </a:lnTo>
                  <a:lnTo>
                    <a:pt x="27716" y="148761"/>
                  </a:lnTo>
                  <a:lnTo>
                    <a:pt x="34172" y="147147"/>
                  </a:lnTo>
                  <a:lnTo>
                    <a:pt x="37400" y="150375"/>
                  </a:lnTo>
                  <a:lnTo>
                    <a:pt x="39014" y="177812"/>
                  </a:lnTo>
                  <a:lnTo>
                    <a:pt x="40628" y="177812"/>
                  </a:lnTo>
                  <a:lnTo>
                    <a:pt x="45469" y="166514"/>
                  </a:lnTo>
                  <a:lnTo>
                    <a:pt x="51925" y="181040"/>
                  </a:lnTo>
                  <a:lnTo>
                    <a:pt x="53539" y="187495"/>
                  </a:lnTo>
                  <a:lnTo>
                    <a:pt x="53539" y="193951"/>
                  </a:lnTo>
                  <a:lnTo>
                    <a:pt x="51925" y="206863"/>
                  </a:lnTo>
                  <a:lnTo>
                    <a:pt x="53539" y="211704"/>
                  </a:lnTo>
                  <a:lnTo>
                    <a:pt x="51925" y="231072"/>
                  </a:lnTo>
                  <a:lnTo>
                    <a:pt x="53539" y="239141"/>
                  </a:lnTo>
                  <a:lnTo>
                    <a:pt x="55153" y="242369"/>
                  </a:lnTo>
                  <a:lnTo>
                    <a:pt x="59995" y="247211"/>
                  </a:lnTo>
                  <a:lnTo>
                    <a:pt x="61609" y="250439"/>
                  </a:lnTo>
                  <a:lnTo>
                    <a:pt x="63223" y="255281"/>
                  </a:lnTo>
                  <a:lnTo>
                    <a:pt x="64837" y="255281"/>
                  </a:lnTo>
                  <a:lnTo>
                    <a:pt x="69678" y="250439"/>
                  </a:lnTo>
                  <a:lnTo>
                    <a:pt x="71292" y="248825"/>
                  </a:lnTo>
                  <a:lnTo>
                    <a:pt x="72906" y="245597"/>
                  </a:lnTo>
                  <a:lnTo>
                    <a:pt x="74520" y="243983"/>
                  </a:lnTo>
                  <a:lnTo>
                    <a:pt x="79362" y="247211"/>
                  </a:lnTo>
                  <a:lnTo>
                    <a:pt x="80976" y="250439"/>
                  </a:lnTo>
                  <a:lnTo>
                    <a:pt x="84204" y="258508"/>
                  </a:lnTo>
                  <a:lnTo>
                    <a:pt x="85818" y="261736"/>
                  </a:lnTo>
                  <a:lnTo>
                    <a:pt x="90660" y="263350"/>
                  </a:lnTo>
                  <a:lnTo>
                    <a:pt x="95501" y="261736"/>
                  </a:lnTo>
                  <a:lnTo>
                    <a:pt x="100343" y="258508"/>
                  </a:lnTo>
                  <a:lnTo>
                    <a:pt x="106799" y="256895"/>
                  </a:lnTo>
                  <a:lnTo>
                    <a:pt x="108413" y="255281"/>
                  </a:lnTo>
                  <a:lnTo>
                    <a:pt x="111641" y="248825"/>
                  </a:lnTo>
                  <a:lnTo>
                    <a:pt x="113255" y="247211"/>
                  </a:lnTo>
                  <a:lnTo>
                    <a:pt x="118096" y="245597"/>
                  </a:lnTo>
                  <a:lnTo>
                    <a:pt x="119710" y="247211"/>
                  </a:lnTo>
                  <a:lnTo>
                    <a:pt x="119710" y="250439"/>
                  </a:lnTo>
                  <a:lnTo>
                    <a:pt x="121324" y="253667"/>
                  </a:lnTo>
                  <a:lnTo>
                    <a:pt x="124552" y="256895"/>
                  </a:lnTo>
                  <a:lnTo>
                    <a:pt x="131008" y="260122"/>
                  </a:lnTo>
                  <a:lnTo>
                    <a:pt x="134236" y="263350"/>
                  </a:lnTo>
                  <a:lnTo>
                    <a:pt x="135850" y="266578"/>
                  </a:lnTo>
                  <a:lnTo>
                    <a:pt x="135850" y="268192"/>
                  </a:lnTo>
                  <a:lnTo>
                    <a:pt x="135850" y="269806"/>
                  </a:lnTo>
                  <a:lnTo>
                    <a:pt x="135850" y="273034"/>
                  </a:lnTo>
                  <a:lnTo>
                    <a:pt x="140691" y="285945"/>
                  </a:lnTo>
                  <a:lnTo>
                    <a:pt x="147147" y="289173"/>
                  </a:lnTo>
                  <a:lnTo>
                    <a:pt x="153603" y="290787"/>
                  </a:lnTo>
                  <a:lnTo>
                    <a:pt x="156831" y="294015"/>
                  </a:lnTo>
                  <a:lnTo>
                    <a:pt x="163287" y="303699"/>
                  </a:lnTo>
                  <a:lnTo>
                    <a:pt x="164900" y="305313"/>
                  </a:lnTo>
                  <a:lnTo>
                    <a:pt x="169742" y="305313"/>
                  </a:lnTo>
                  <a:lnTo>
                    <a:pt x="172970" y="303699"/>
                  </a:lnTo>
                  <a:lnTo>
                    <a:pt x="181040" y="295629"/>
                  </a:lnTo>
                  <a:lnTo>
                    <a:pt x="181040" y="302085"/>
                  </a:lnTo>
                  <a:lnTo>
                    <a:pt x="179426" y="313382"/>
                  </a:lnTo>
                  <a:lnTo>
                    <a:pt x="179426" y="319838"/>
                  </a:lnTo>
                  <a:lnTo>
                    <a:pt x="177812" y="324680"/>
                  </a:lnTo>
                  <a:lnTo>
                    <a:pt x="161673" y="337591"/>
                  </a:lnTo>
                  <a:lnTo>
                    <a:pt x="166514" y="347275"/>
                  </a:lnTo>
                  <a:lnTo>
                    <a:pt x="168128" y="373098"/>
                  </a:lnTo>
                  <a:lnTo>
                    <a:pt x="176198" y="382781"/>
                  </a:lnTo>
                  <a:lnTo>
                    <a:pt x="189109" y="386009"/>
                  </a:lnTo>
                  <a:lnTo>
                    <a:pt x="197179" y="381167"/>
                  </a:lnTo>
                  <a:lnTo>
                    <a:pt x="200407" y="369870"/>
                  </a:lnTo>
                  <a:lnTo>
                    <a:pt x="202021" y="356958"/>
                  </a:lnTo>
                  <a:lnTo>
                    <a:pt x="203635" y="356958"/>
                  </a:lnTo>
                  <a:lnTo>
                    <a:pt x="205249" y="366642"/>
                  </a:lnTo>
                  <a:lnTo>
                    <a:pt x="211704" y="371484"/>
                  </a:lnTo>
                  <a:lnTo>
                    <a:pt x="219774" y="376326"/>
                  </a:lnTo>
                  <a:lnTo>
                    <a:pt x="227844" y="381167"/>
                  </a:lnTo>
                  <a:lnTo>
                    <a:pt x="232686" y="389237"/>
                  </a:lnTo>
                  <a:lnTo>
                    <a:pt x="235913" y="390851"/>
                  </a:lnTo>
                  <a:lnTo>
                    <a:pt x="242369" y="392465"/>
                  </a:lnTo>
                  <a:lnTo>
                    <a:pt x="247211" y="395692"/>
                  </a:lnTo>
                  <a:lnTo>
                    <a:pt x="252053" y="400535"/>
                  </a:lnTo>
                  <a:lnTo>
                    <a:pt x="252053" y="402149"/>
                  </a:lnTo>
                  <a:lnTo>
                    <a:pt x="252053" y="402149"/>
                  </a:lnTo>
                  <a:lnTo>
                    <a:pt x="253667" y="402149"/>
                  </a:lnTo>
                  <a:lnTo>
                    <a:pt x="269806" y="390851"/>
                  </a:lnTo>
                  <a:lnTo>
                    <a:pt x="274648" y="387623"/>
                  </a:lnTo>
                  <a:lnTo>
                    <a:pt x="284331" y="373098"/>
                  </a:lnTo>
                  <a:lnTo>
                    <a:pt x="285945" y="369870"/>
                  </a:lnTo>
                  <a:lnTo>
                    <a:pt x="285945" y="368256"/>
                  </a:lnTo>
                  <a:lnTo>
                    <a:pt x="285945" y="366642"/>
                  </a:lnTo>
                  <a:lnTo>
                    <a:pt x="277876" y="352117"/>
                  </a:lnTo>
                  <a:lnTo>
                    <a:pt x="276262" y="348889"/>
                  </a:lnTo>
                  <a:lnTo>
                    <a:pt x="276262" y="342433"/>
                  </a:lnTo>
                  <a:lnTo>
                    <a:pt x="276262" y="340819"/>
                  </a:lnTo>
                  <a:lnTo>
                    <a:pt x="276262" y="339205"/>
                  </a:lnTo>
                  <a:lnTo>
                    <a:pt x="274648" y="337591"/>
                  </a:lnTo>
                  <a:lnTo>
                    <a:pt x="274648" y="335977"/>
                  </a:lnTo>
                  <a:lnTo>
                    <a:pt x="273034" y="334363"/>
                  </a:lnTo>
                  <a:lnTo>
                    <a:pt x="271420" y="334363"/>
                  </a:lnTo>
                  <a:lnTo>
                    <a:pt x="269806" y="332749"/>
                  </a:lnTo>
                  <a:lnTo>
                    <a:pt x="268192" y="331135"/>
                  </a:lnTo>
                  <a:lnTo>
                    <a:pt x="266578" y="327908"/>
                  </a:lnTo>
                  <a:lnTo>
                    <a:pt x="266578" y="326294"/>
                  </a:lnTo>
                  <a:lnTo>
                    <a:pt x="266578" y="324680"/>
                  </a:lnTo>
                  <a:lnTo>
                    <a:pt x="273034" y="318224"/>
                  </a:lnTo>
                  <a:lnTo>
                    <a:pt x="277876" y="313382"/>
                  </a:lnTo>
                  <a:lnTo>
                    <a:pt x="279490" y="311768"/>
                  </a:lnTo>
                  <a:lnTo>
                    <a:pt x="284331" y="305313"/>
                  </a:lnTo>
                  <a:lnTo>
                    <a:pt x="285945" y="302085"/>
                  </a:lnTo>
                  <a:lnTo>
                    <a:pt x="285945" y="300471"/>
                  </a:lnTo>
                  <a:lnTo>
                    <a:pt x="282717" y="29562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D43F5511-6886-405C-BA20-1D8EF5CE0C77}"/>
                </a:ext>
              </a:extLst>
            </p:cNvPr>
            <p:cNvSpPr/>
            <p:nvPr/>
          </p:nvSpPr>
          <p:spPr>
            <a:xfrm>
              <a:off x="8253448" y="5520276"/>
              <a:ext cx="242090" cy="306647"/>
            </a:xfrm>
            <a:custGeom>
              <a:avLst/>
              <a:gdLst>
                <a:gd name="connsiteX0" fmla="*/ 150375 w 242089"/>
                <a:gd name="connsiteY0" fmla="*/ 43855 h 306647"/>
                <a:gd name="connsiteX1" fmla="*/ 161673 w 242089"/>
                <a:gd name="connsiteY1" fmla="*/ 45469 h 306647"/>
                <a:gd name="connsiteX2" fmla="*/ 164900 w 242089"/>
                <a:gd name="connsiteY2" fmla="*/ 47083 h 306647"/>
                <a:gd name="connsiteX3" fmla="*/ 164900 w 242089"/>
                <a:gd name="connsiteY3" fmla="*/ 48697 h 306647"/>
                <a:gd name="connsiteX4" fmla="*/ 168128 w 242089"/>
                <a:gd name="connsiteY4" fmla="*/ 50311 h 306647"/>
                <a:gd name="connsiteX5" fmla="*/ 171356 w 242089"/>
                <a:gd name="connsiteY5" fmla="*/ 53539 h 306647"/>
                <a:gd name="connsiteX6" fmla="*/ 177812 w 242089"/>
                <a:gd name="connsiteY6" fmla="*/ 55153 h 306647"/>
                <a:gd name="connsiteX7" fmla="*/ 177812 w 242089"/>
                <a:gd name="connsiteY7" fmla="*/ 55153 h 306647"/>
                <a:gd name="connsiteX8" fmla="*/ 160059 w 242089"/>
                <a:gd name="connsiteY8" fmla="*/ 69678 h 306647"/>
                <a:gd name="connsiteX9" fmla="*/ 155217 w 242089"/>
                <a:gd name="connsiteY9" fmla="*/ 76134 h 306647"/>
                <a:gd name="connsiteX10" fmla="*/ 155217 w 242089"/>
                <a:gd name="connsiteY10" fmla="*/ 82590 h 306647"/>
                <a:gd name="connsiteX11" fmla="*/ 160059 w 242089"/>
                <a:gd name="connsiteY11" fmla="*/ 114868 h 306647"/>
                <a:gd name="connsiteX12" fmla="*/ 166514 w 242089"/>
                <a:gd name="connsiteY12" fmla="*/ 134236 h 306647"/>
                <a:gd name="connsiteX13" fmla="*/ 169742 w 242089"/>
                <a:gd name="connsiteY13" fmla="*/ 147147 h 306647"/>
                <a:gd name="connsiteX14" fmla="*/ 171356 w 242089"/>
                <a:gd name="connsiteY14" fmla="*/ 153603 h 306647"/>
                <a:gd name="connsiteX15" fmla="*/ 176198 w 242089"/>
                <a:gd name="connsiteY15" fmla="*/ 156831 h 306647"/>
                <a:gd name="connsiteX16" fmla="*/ 176198 w 242089"/>
                <a:gd name="connsiteY16" fmla="*/ 158445 h 306647"/>
                <a:gd name="connsiteX17" fmla="*/ 184268 w 242089"/>
                <a:gd name="connsiteY17" fmla="*/ 164900 h 306647"/>
                <a:gd name="connsiteX18" fmla="*/ 185882 w 242089"/>
                <a:gd name="connsiteY18" fmla="*/ 166514 h 306647"/>
                <a:gd name="connsiteX19" fmla="*/ 187495 w 242089"/>
                <a:gd name="connsiteY19" fmla="*/ 169742 h 306647"/>
                <a:gd name="connsiteX20" fmla="*/ 200407 w 242089"/>
                <a:gd name="connsiteY20" fmla="*/ 200407 h 306647"/>
                <a:gd name="connsiteX21" fmla="*/ 206863 w 242089"/>
                <a:gd name="connsiteY21" fmla="*/ 211704 h 306647"/>
                <a:gd name="connsiteX22" fmla="*/ 216546 w 242089"/>
                <a:gd name="connsiteY22" fmla="*/ 219774 h 306647"/>
                <a:gd name="connsiteX23" fmla="*/ 224616 w 242089"/>
                <a:gd name="connsiteY23" fmla="*/ 221388 h 306647"/>
                <a:gd name="connsiteX24" fmla="*/ 234300 w 242089"/>
                <a:gd name="connsiteY24" fmla="*/ 221388 h 306647"/>
                <a:gd name="connsiteX25" fmla="*/ 240755 w 242089"/>
                <a:gd name="connsiteY25" fmla="*/ 223002 h 306647"/>
                <a:gd name="connsiteX26" fmla="*/ 243983 w 242089"/>
                <a:gd name="connsiteY26" fmla="*/ 231072 h 306647"/>
                <a:gd name="connsiteX27" fmla="*/ 243983 w 242089"/>
                <a:gd name="connsiteY27" fmla="*/ 232685 h 306647"/>
                <a:gd name="connsiteX28" fmla="*/ 243983 w 242089"/>
                <a:gd name="connsiteY28" fmla="*/ 232685 h 306647"/>
                <a:gd name="connsiteX29" fmla="*/ 237527 w 242089"/>
                <a:gd name="connsiteY29" fmla="*/ 240755 h 306647"/>
                <a:gd name="connsiteX30" fmla="*/ 234300 w 242089"/>
                <a:gd name="connsiteY30" fmla="*/ 242369 h 306647"/>
                <a:gd name="connsiteX31" fmla="*/ 234300 w 242089"/>
                <a:gd name="connsiteY31" fmla="*/ 243983 h 306647"/>
                <a:gd name="connsiteX32" fmla="*/ 232686 w 242089"/>
                <a:gd name="connsiteY32" fmla="*/ 245597 h 306647"/>
                <a:gd name="connsiteX33" fmla="*/ 232686 w 242089"/>
                <a:gd name="connsiteY33" fmla="*/ 245597 h 306647"/>
                <a:gd name="connsiteX34" fmla="*/ 231072 w 242089"/>
                <a:gd name="connsiteY34" fmla="*/ 253667 h 306647"/>
                <a:gd name="connsiteX35" fmla="*/ 231072 w 242089"/>
                <a:gd name="connsiteY35" fmla="*/ 255281 h 306647"/>
                <a:gd name="connsiteX36" fmla="*/ 229458 w 242089"/>
                <a:gd name="connsiteY36" fmla="*/ 256894 h 306647"/>
                <a:gd name="connsiteX37" fmla="*/ 226230 w 242089"/>
                <a:gd name="connsiteY37" fmla="*/ 256894 h 306647"/>
                <a:gd name="connsiteX38" fmla="*/ 216546 w 242089"/>
                <a:gd name="connsiteY38" fmla="*/ 260122 h 306647"/>
                <a:gd name="connsiteX39" fmla="*/ 213318 w 242089"/>
                <a:gd name="connsiteY39" fmla="*/ 261736 h 306647"/>
                <a:gd name="connsiteX40" fmla="*/ 211704 w 242089"/>
                <a:gd name="connsiteY40" fmla="*/ 263350 h 306647"/>
                <a:gd name="connsiteX41" fmla="*/ 211704 w 242089"/>
                <a:gd name="connsiteY41" fmla="*/ 264964 h 306647"/>
                <a:gd name="connsiteX42" fmla="*/ 210091 w 242089"/>
                <a:gd name="connsiteY42" fmla="*/ 269806 h 306647"/>
                <a:gd name="connsiteX43" fmla="*/ 208477 w 242089"/>
                <a:gd name="connsiteY43" fmla="*/ 271420 h 306647"/>
                <a:gd name="connsiteX44" fmla="*/ 206863 w 242089"/>
                <a:gd name="connsiteY44" fmla="*/ 271420 h 306647"/>
                <a:gd name="connsiteX45" fmla="*/ 200407 w 242089"/>
                <a:gd name="connsiteY45" fmla="*/ 273034 h 306647"/>
                <a:gd name="connsiteX46" fmla="*/ 198793 w 242089"/>
                <a:gd name="connsiteY46" fmla="*/ 273034 h 306647"/>
                <a:gd name="connsiteX47" fmla="*/ 192337 w 242089"/>
                <a:gd name="connsiteY47" fmla="*/ 273034 h 306647"/>
                <a:gd name="connsiteX48" fmla="*/ 189109 w 242089"/>
                <a:gd name="connsiteY48" fmla="*/ 274648 h 306647"/>
                <a:gd name="connsiteX49" fmla="*/ 174584 w 242089"/>
                <a:gd name="connsiteY49" fmla="*/ 279490 h 306647"/>
                <a:gd name="connsiteX50" fmla="*/ 169742 w 242089"/>
                <a:gd name="connsiteY50" fmla="*/ 281103 h 306647"/>
                <a:gd name="connsiteX51" fmla="*/ 166514 w 242089"/>
                <a:gd name="connsiteY51" fmla="*/ 281103 h 306647"/>
                <a:gd name="connsiteX52" fmla="*/ 164900 w 242089"/>
                <a:gd name="connsiteY52" fmla="*/ 281103 h 306647"/>
                <a:gd name="connsiteX53" fmla="*/ 163286 w 242089"/>
                <a:gd name="connsiteY53" fmla="*/ 281103 h 306647"/>
                <a:gd name="connsiteX54" fmla="*/ 160059 w 242089"/>
                <a:gd name="connsiteY54" fmla="*/ 281103 h 306647"/>
                <a:gd name="connsiteX55" fmla="*/ 131008 w 242089"/>
                <a:gd name="connsiteY55" fmla="*/ 297243 h 306647"/>
                <a:gd name="connsiteX56" fmla="*/ 127780 w 242089"/>
                <a:gd name="connsiteY56" fmla="*/ 298857 h 306647"/>
                <a:gd name="connsiteX57" fmla="*/ 124552 w 242089"/>
                <a:gd name="connsiteY57" fmla="*/ 302085 h 306647"/>
                <a:gd name="connsiteX58" fmla="*/ 113255 w 242089"/>
                <a:gd name="connsiteY58" fmla="*/ 314996 h 306647"/>
                <a:gd name="connsiteX59" fmla="*/ 92274 w 242089"/>
                <a:gd name="connsiteY59" fmla="*/ 290787 h 306647"/>
                <a:gd name="connsiteX60" fmla="*/ 87432 w 242089"/>
                <a:gd name="connsiteY60" fmla="*/ 282717 h 306647"/>
                <a:gd name="connsiteX61" fmla="*/ 82590 w 242089"/>
                <a:gd name="connsiteY61" fmla="*/ 269806 h 306647"/>
                <a:gd name="connsiteX62" fmla="*/ 80976 w 242089"/>
                <a:gd name="connsiteY62" fmla="*/ 263350 h 306647"/>
                <a:gd name="connsiteX63" fmla="*/ 79362 w 242089"/>
                <a:gd name="connsiteY63" fmla="*/ 256894 h 306647"/>
                <a:gd name="connsiteX64" fmla="*/ 77748 w 242089"/>
                <a:gd name="connsiteY64" fmla="*/ 255281 h 306647"/>
                <a:gd name="connsiteX65" fmla="*/ 77748 w 242089"/>
                <a:gd name="connsiteY65" fmla="*/ 255281 h 306647"/>
                <a:gd name="connsiteX66" fmla="*/ 77748 w 242089"/>
                <a:gd name="connsiteY66" fmla="*/ 253667 h 306647"/>
                <a:gd name="connsiteX67" fmla="*/ 79362 w 242089"/>
                <a:gd name="connsiteY67" fmla="*/ 252053 h 306647"/>
                <a:gd name="connsiteX68" fmla="*/ 80976 w 242089"/>
                <a:gd name="connsiteY68" fmla="*/ 250439 h 306647"/>
                <a:gd name="connsiteX69" fmla="*/ 80976 w 242089"/>
                <a:gd name="connsiteY69" fmla="*/ 248825 h 306647"/>
                <a:gd name="connsiteX70" fmla="*/ 80976 w 242089"/>
                <a:gd name="connsiteY70" fmla="*/ 245597 h 306647"/>
                <a:gd name="connsiteX71" fmla="*/ 80976 w 242089"/>
                <a:gd name="connsiteY71" fmla="*/ 239141 h 306647"/>
                <a:gd name="connsiteX72" fmla="*/ 79362 w 242089"/>
                <a:gd name="connsiteY72" fmla="*/ 237527 h 306647"/>
                <a:gd name="connsiteX73" fmla="*/ 77748 w 242089"/>
                <a:gd name="connsiteY73" fmla="*/ 235913 h 306647"/>
                <a:gd name="connsiteX74" fmla="*/ 76134 w 242089"/>
                <a:gd name="connsiteY74" fmla="*/ 234299 h 306647"/>
                <a:gd name="connsiteX75" fmla="*/ 74520 w 242089"/>
                <a:gd name="connsiteY75" fmla="*/ 232685 h 306647"/>
                <a:gd name="connsiteX76" fmla="*/ 68065 w 242089"/>
                <a:gd name="connsiteY76" fmla="*/ 223002 h 306647"/>
                <a:gd name="connsiteX77" fmla="*/ 66451 w 242089"/>
                <a:gd name="connsiteY77" fmla="*/ 221388 h 306647"/>
                <a:gd name="connsiteX78" fmla="*/ 66451 w 242089"/>
                <a:gd name="connsiteY78" fmla="*/ 219774 h 306647"/>
                <a:gd name="connsiteX79" fmla="*/ 64837 w 242089"/>
                <a:gd name="connsiteY79" fmla="*/ 213318 h 306647"/>
                <a:gd name="connsiteX80" fmla="*/ 64837 w 242089"/>
                <a:gd name="connsiteY80" fmla="*/ 211704 h 306647"/>
                <a:gd name="connsiteX81" fmla="*/ 64837 w 242089"/>
                <a:gd name="connsiteY81" fmla="*/ 210090 h 306647"/>
                <a:gd name="connsiteX82" fmla="*/ 61609 w 242089"/>
                <a:gd name="connsiteY82" fmla="*/ 208476 h 306647"/>
                <a:gd name="connsiteX83" fmla="*/ 58381 w 242089"/>
                <a:gd name="connsiteY83" fmla="*/ 205249 h 306647"/>
                <a:gd name="connsiteX84" fmla="*/ 56767 w 242089"/>
                <a:gd name="connsiteY84" fmla="*/ 203635 h 306647"/>
                <a:gd name="connsiteX85" fmla="*/ 56767 w 242089"/>
                <a:gd name="connsiteY85" fmla="*/ 202021 h 306647"/>
                <a:gd name="connsiteX86" fmla="*/ 56767 w 242089"/>
                <a:gd name="connsiteY86" fmla="*/ 200407 h 306647"/>
                <a:gd name="connsiteX87" fmla="*/ 47083 w 242089"/>
                <a:gd name="connsiteY87" fmla="*/ 171356 h 306647"/>
                <a:gd name="connsiteX88" fmla="*/ 45469 w 242089"/>
                <a:gd name="connsiteY88" fmla="*/ 168128 h 306647"/>
                <a:gd name="connsiteX89" fmla="*/ 47083 w 242089"/>
                <a:gd name="connsiteY89" fmla="*/ 166514 h 306647"/>
                <a:gd name="connsiteX90" fmla="*/ 45469 w 242089"/>
                <a:gd name="connsiteY90" fmla="*/ 164900 h 306647"/>
                <a:gd name="connsiteX91" fmla="*/ 45469 w 242089"/>
                <a:gd name="connsiteY91" fmla="*/ 163286 h 306647"/>
                <a:gd name="connsiteX92" fmla="*/ 37400 w 242089"/>
                <a:gd name="connsiteY92" fmla="*/ 155217 h 306647"/>
                <a:gd name="connsiteX93" fmla="*/ 35786 w 242089"/>
                <a:gd name="connsiteY93" fmla="*/ 153603 h 306647"/>
                <a:gd name="connsiteX94" fmla="*/ 35786 w 242089"/>
                <a:gd name="connsiteY94" fmla="*/ 151989 h 306647"/>
                <a:gd name="connsiteX95" fmla="*/ 35786 w 242089"/>
                <a:gd name="connsiteY95" fmla="*/ 148761 h 306647"/>
                <a:gd name="connsiteX96" fmla="*/ 35786 w 242089"/>
                <a:gd name="connsiteY96" fmla="*/ 142305 h 306647"/>
                <a:gd name="connsiteX97" fmla="*/ 35786 w 242089"/>
                <a:gd name="connsiteY97" fmla="*/ 140691 h 306647"/>
                <a:gd name="connsiteX98" fmla="*/ 35786 w 242089"/>
                <a:gd name="connsiteY98" fmla="*/ 139077 h 306647"/>
                <a:gd name="connsiteX99" fmla="*/ 26102 w 242089"/>
                <a:gd name="connsiteY99" fmla="*/ 124552 h 306647"/>
                <a:gd name="connsiteX100" fmla="*/ 24488 w 242089"/>
                <a:gd name="connsiteY100" fmla="*/ 122938 h 306647"/>
                <a:gd name="connsiteX101" fmla="*/ 24488 w 242089"/>
                <a:gd name="connsiteY101" fmla="*/ 119710 h 306647"/>
                <a:gd name="connsiteX102" fmla="*/ 24488 w 242089"/>
                <a:gd name="connsiteY102" fmla="*/ 116482 h 306647"/>
                <a:gd name="connsiteX103" fmla="*/ 24488 w 242089"/>
                <a:gd name="connsiteY103" fmla="*/ 116482 h 306647"/>
                <a:gd name="connsiteX104" fmla="*/ 24488 w 242089"/>
                <a:gd name="connsiteY104" fmla="*/ 110027 h 306647"/>
                <a:gd name="connsiteX105" fmla="*/ 24488 w 242089"/>
                <a:gd name="connsiteY105" fmla="*/ 108413 h 306647"/>
                <a:gd name="connsiteX106" fmla="*/ 24488 w 242089"/>
                <a:gd name="connsiteY106" fmla="*/ 106799 h 306647"/>
                <a:gd name="connsiteX107" fmla="*/ 26102 w 242089"/>
                <a:gd name="connsiteY107" fmla="*/ 105185 h 306647"/>
                <a:gd name="connsiteX108" fmla="*/ 26102 w 242089"/>
                <a:gd name="connsiteY108" fmla="*/ 105185 h 306647"/>
                <a:gd name="connsiteX109" fmla="*/ 29330 w 242089"/>
                <a:gd name="connsiteY109" fmla="*/ 103571 h 306647"/>
                <a:gd name="connsiteX110" fmla="*/ 30944 w 242089"/>
                <a:gd name="connsiteY110" fmla="*/ 101957 h 306647"/>
                <a:gd name="connsiteX111" fmla="*/ 32558 w 242089"/>
                <a:gd name="connsiteY111" fmla="*/ 101957 h 306647"/>
                <a:gd name="connsiteX112" fmla="*/ 32558 w 242089"/>
                <a:gd name="connsiteY112" fmla="*/ 100343 h 306647"/>
                <a:gd name="connsiteX113" fmla="*/ 32558 w 242089"/>
                <a:gd name="connsiteY113" fmla="*/ 98729 h 306647"/>
                <a:gd name="connsiteX114" fmla="*/ 34172 w 242089"/>
                <a:gd name="connsiteY114" fmla="*/ 95501 h 306647"/>
                <a:gd name="connsiteX115" fmla="*/ 32558 w 242089"/>
                <a:gd name="connsiteY115" fmla="*/ 93887 h 306647"/>
                <a:gd name="connsiteX116" fmla="*/ 32558 w 242089"/>
                <a:gd name="connsiteY116" fmla="*/ 92273 h 306647"/>
                <a:gd name="connsiteX117" fmla="*/ 32558 w 242089"/>
                <a:gd name="connsiteY117" fmla="*/ 90659 h 306647"/>
                <a:gd name="connsiteX118" fmla="*/ 24488 w 242089"/>
                <a:gd name="connsiteY118" fmla="*/ 84204 h 306647"/>
                <a:gd name="connsiteX119" fmla="*/ 24488 w 242089"/>
                <a:gd name="connsiteY119" fmla="*/ 82590 h 306647"/>
                <a:gd name="connsiteX120" fmla="*/ 22874 w 242089"/>
                <a:gd name="connsiteY120" fmla="*/ 80976 h 306647"/>
                <a:gd name="connsiteX121" fmla="*/ 21260 w 242089"/>
                <a:gd name="connsiteY121" fmla="*/ 66450 h 306647"/>
                <a:gd name="connsiteX122" fmla="*/ 19647 w 242089"/>
                <a:gd name="connsiteY122" fmla="*/ 59995 h 306647"/>
                <a:gd name="connsiteX123" fmla="*/ 5121 w 242089"/>
                <a:gd name="connsiteY123" fmla="*/ 26102 h 306647"/>
                <a:gd name="connsiteX124" fmla="*/ 6735 w 242089"/>
                <a:gd name="connsiteY124" fmla="*/ 22874 h 306647"/>
                <a:gd name="connsiteX125" fmla="*/ 21260 w 242089"/>
                <a:gd name="connsiteY125" fmla="*/ 21260 h 306647"/>
                <a:gd name="connsiteX126" fmla="*/ 24488 w 242089"/>
                <a:gd name="connsiteY126" fmla="*/ 19646 h 306647"/>
                <a:gd name="connsiteX127" fmla="*/ 24488 w 242089"/>
                <a:gd name="connsiteY127" fmla="*/ 18032 h 306647"/>
                <a:gd name="connsiteX128" fmla="*/ 27716 w 242089"/>
                <a:gd name="connsiteY128" fmla="*/ 16418 h 306647"/>
                <a:gd name="connsiteX129" fmla="*/ 29330 w 242089"/>
                <a:gd name="connsiteY129" fmla="*/ 13191 h 306647"/>
                <a:gd name="connsiteX130" fmla="*/ 30944 w 242089"/>
                <a:gd name="connsiteY130" fmla="*/ 13191 h 306647"/>
                <a:gd name="connsiteX131" fmla="*/ 34172 w 242089"/>
                <a:gd name="connsiteY131" fmla="*/ 11577 h 306647"/>
                <a:gd name="connsiteX132" fmla="*/ 35786 w 242089"/>
                <a:gd name="connsiteY132" fmla="*/ 11577 h 306647"/>
                <a:gd name="connsiteX133" fmla="*/ 85818 w 242089"/>
                <a:gd name="connsiteY133" fmla="*/ 5121 h 306647"/>
                <a:gd name="connsiteX134" fmla="*/ 92274 w 242089"/>
                <a:gd name="connsiteY134" fmla="*/ 8349 h 306647"/>
                <a:gd name="connsiteX135" fmla="*/ 98729 w 242089"/>
                <a:gd name="connsiteY135" fmla="*/ 9963 h 306647"/>
                <a:gd name="connsiteX136" fmla="*/ 101957 w 242089"/>
                <a:gd name="connsiteY136" fmla="*/ 11577 h 306647"/>
                <a:gd name="connsiteX137" fmla="*/ 105185 w 242089"/>
                <a:gd name="connsiteY137" fmla="*/ 14804 h 306647"/>
                <a:gd name="connsiteX138" fmla="*/ 105185 w 242089"/>
                <a:gd name="connsiteY138" fmla="*/ 16418 h 306647"/>
                <a:gd name="connsiteX139" fmla="*/ 106799 w 242089"/>
                <a:gd name="connsiteY139" fmla="*/ 18032 h 306647"/>
                <a:gd name="connsiteX140" fmla="*/ 106799 w 242089"/>
                <a:gd name="connsiteY140" fmla="*/ 19646 h 306647"/>
                <a:gd name="connsiteX141" fmla="*/ 106799 w 242089"/>
                <a:gd name="connsiteY141" fmla="*/ 21260 h 306647"/>
                <a:gd name="connsiteX142" fmla="*/ 106799 w 242089"/>
                <a:gd name="connsiteY142" fmla="*/ 22874 h 306647"/>
                <a:gd name="connsiteX143" fmla="*/ 106799 w 242089"/>
                <a:gd name="connsiteY143" fmla="*/ 24488 h 306647"/>
                <a:gd name="connsiteX144" fmla="*/ 106799 w 242089"/>
                <a:gd name="connsiteY144" fmla="*/ 24488 h 306647"/>
                <a:gd name="connsiteX145" fmla="*/ 108413 w 242089"/>
                <a:gd name="connsiteY145" fmla="*/ 26102 h 306647"/>
                <a:gd name="connsiteX146" fmla="*/ 108413 w 242089"/>
                <a:gd name="connsiteY146" fmla="*/ 27716 h 306647"/>
                <a:gd name="connsiteX147" fmla="*/ 113255 w 242089"/>
                <a:gd name="connsiteY147" fmla="*/ 29330 h 306647"/>
                <a:gd name="connsiteX148" fmla="*/ 114869 w 242089"/>
                <a:gd name="connsiteY148" fmla="*/ 30944 h 306647"/>
                <a:gd name="connsiteX149" fmla="*/ 118096 w 242089"/>
                <a:gd name="connsiteY149" fmla="*/ 35786 h 306647"/>
                <a:gd name="connsiteX150" fmla="*/ 119710 w 242089"/>
                <a:gd name="connsiteY150" fmla="*/ 37400 h 306647"/>
                <a:gd name="connsiteX151" fmla="*/ 124552 w 242089"/>
                <a:gd name="connsiteY151" fmla="*/ 37400 h 306647"/>
                <a:gd name="connsiteX152" fmla="*/ 142305 w 242089"/>
                <a:gd name="connsiteY152" fmla="*/ 42241 h 30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089" h="306647">
                  <a:moveTo>
                    <a:pt x="150375" y="43855"/>
                  </a:moveTo>
                  <a:lnTo>
                    <a:pt x="161673" y="45469"/>
                  </a:lnTo>
                  <a:lnTo>
                    <a:pt x="164900" y="47083"/>
                  </a:lnTo>
                  <a:lnTo>
                    <a:pt x="164900" y="48697"/>
                  </a:lnTo>
                  <a:lnTo>
                    <a:pt x="168128" y="50311"/>
                  </a:lnTo>
                  <a:lnTo>
                    <a:pt x="171356" y="53539"/>
                  </a:lnTo>
                  <a:lnTo>
                    <a:pt x="177812" y="55153"/>
                  </a:lnTo>
                  <a:lnTo>
                    <a:pt x="177812" y="55153"/>
                  </a:lnTo>
                  <a:lnTo>
                    <a:pt x="160059" y="69678"/>
                  </a:lnTo>
                  <a:lnTo>
                    <a:pt x="155217" y="76134"/>
                  </a:lnTo>
                  <a:lnTo>
                    <a:pt x="155217" y="82590"/>
                  </a:lnTo>
                  <a:lnTo>
                    <a:pt x="160059" y="114868"/>
                  </a:lnTo>
                  <a:lnTo>
                    <a:pt x="166514" y="134236"/>
                  </a:lnTo>
                  <a:lnTo>
                    <a:pt x="169742" y="147147"/>
                  </a:lnTo>
                  <a:lnTo>
                    <a:pt x="171356" y="153603"/>
                  </a:lnTo>
                  <a:lnTo>
                    <a:pt x="176198" y="156831"/>
                  </a:lnTo>
                  <a:lnTo>
                    <a:pt x="176198" y="158445"/>
                  </a:lnTo>
                  <a:lnTo>
                    <a:pt x="184268" y="164900"/>
                  </a:lnTo>
                  <a:lnTo>
                    <a:pt x="185882" y="166514"/>
                  </a:lnTo>
                  <a:lnTo>
                    <a:pt x="187495" y="169742"/>
                  </a:lnTo>
                  <a:lnTo>
                    <a:pt x="200407" y="200407"/>
                  </a:lnTo>
                  <a:lnTo>
                    <a:pt x="206863" y="211704"/>
                  </a:lnTo>
                  <a:lnTo>
                    <a:pt x="216546" y="219774"/>
                  </a:lnTo>
                  <a:lnTo>
                    <a:pt x="224616" y="221388"/>
                  </a:lnTo>
                  <a:lnTo>
                    <a:pt x="234300" y="221388"/>
                  </a:lnTo>
                  <a:lnTo>
                    <a:pt x="240755" y="223002"/>
                  </a:lnTo>
                  <a:lnTo>
                    <a:pt x="243983" y="231072"/>
                  </a:lnTo>
                  <a:lnTo>
                    <a:pt x="243983" y="232685"/>
                  </a:lnTo>
                  <a:lnTo>
                    <a:pt x="243983" y="232685"/>
                  </a:lnTo>
                  <a:lnTo>
                    <a:pt x="237527" y="240755"/>
                  </a:lnTo>
                  <a:lnTo>
                    <a:pt x="234300" y="242369"/>
                  </a:lnTo>
                  <a:lnTo>
                    <a:pt x="234300" y="243983"/>
                  </a:lnTo>
                  <a:lnTo>
                    <a:pt x="232686" y="245597"/>
                  </a:lnTo>
                  <a:lnTo>
                    <a:pt x="232686" y="245597"/>
                  </a:lnTo>
                  <a:lnTo>
                    <a:pt x="231072" y="253667"/>
                  </a:lnTo>
                  <a:lnTo>
                    <a:pt x="231072" y="255281"/>
                  </a:lnTo>
                  <a:lnTo>
                    <a:pt x="229458" y="256894"/>
                  </a:lnTo>
                  <a:lnTo>
                    <a:pt x="226230" y="256894"/>
                  </a:lnTo>
                  <a:lnTo>
                    <a:pt x="216546" y="260122"/>
                  </a:lnTo>
                  <a:lnTo>
                    <a:pt x="213318" y="261736"/>
                  </a:lnTo>
                  <a:lnTo>
                    <a:pt x="211704" y="263350"/>
                  </a:lnTo>
                  <a:lnTo>
                    <a:pt x="211704" y="264964"/>
                  </a:lnTo>
                  <a:lnTo>
                    <a:pt x="210091" y="269806"/>
                  </a:lnTo>
                  <a:lnTo>
                    <a:pt x="208477" y="271420"/>
                  </a:lnTo>
                  <a:lnTo>
                    <a:pt x="206863" y="271420"/>
                  </a:lnTo>
                  <a:lnTo>
                    <a:pt x="200407" y="273034"/>
                  </a:lnTo>
                  <a:lnTo>
                    <a:pt x="198793" y="273034"/>
                  </a:lnTo>
                  <a:lnTo>
                    <a:pt x="192337" y="273034"/>
                  </a:lnTo>
                  <a:lnTo>
                    <a:pt x="189109" y="274648"/>
                  </a:lnTo>
                  <a:lnTo>
                    <a:pt x="174584" y="279490"/>
                  </a:lnTo>
                  <a:lnTo>
                    <a:pt x="169742" y="281103"/>
                  </a:lnTo>
                  <a:lnTo>
                    <a:pt x="166514" y="281103"/>
                  </a:lnTo>
                  <a:lnTo>
                    <a:pt x="164900" y="281103"/>
                  </a:lnTo>
                  <a:lnTo>
                    <a:pt x="163286" y="281103"/>
                  </a:lnTo>
                  <a:lnTo>
                    <a:pt x="160059" y="281103"/>
                  </a:lnTo>
                  <a:lnTo>
                    <a:pt x="131008" y="297243"/>
                  </a:lnTo>
                  <a:lnTo>
                    <a:pt x="127780" y="298857"/>
                  </a:lnTo>
                  <a:lnTo>
                    <a:pt x="124552" y="302085"/>
                  </a:lnTo>
                  <a:lnTo>
                    <a:pt x="113255" y="314996"/>
                  </a:lnTo>
                  <a:lnTo>
                    <a:pt x="92274" y="290787"/>
                  </a:lnTo>
                  <a:lnTo>
                    <a:pt x="87432" y="282717"/>
                  </a:lnTo>
                  <a:lnTo>
                    <a:pt x="82590" y="269806"/>
                  </a:lnTo>
                  <a:lnTo>
                    <a:pt x="80976" y="263350"/>
                  </a:lnTo>
                  <a:lnTo>
                    <a:pt x="79362" y="256894"/>
                  </a:lnTo>
                  <a:lnTo>
                    <a:pt x="77748" y="255281"/>
                  </a:lnTo>
                  <a:lnTo>
                    <a:pt x="77748" y="255281"/>
                  </a:lnTo>
                  <a:lnTo>
                    <a:pt x="77748" y="253667"/>
                  </a:lnTo>
                  <a:lnTo>
                    <a:pt x="79362" y="252053"/>
                  </a:lnTo>
                  <a:lnTo>
                    <a:pt x="80976" y="250439"/>
                  </a:lnTo>
                  <a:lnTo>
                    <a:pt x="80976" y="248825"/>
                  </a:lnTo>
                  <a:lnTo>
                    <a:pt x="80976" y="245597"/>
                  </a:lnTo>
                  <a:lnTo>
                    <a:pt x="80976" y="239141"/>
                  </a:lnTo>
                  <a:lnTo>
                    <a:pt x="79362" y="237527"/>
                  </a:lnTo>
                  <a:lnTo>
                    <a:pt x="77748" y="235913"/>
                  </a:lnTo>
                  <a:lnTo>
                    <a:pt x="76134" y="234299"/>
                  </a:lnTo>
                  <a:lnTo>
                    <a:pt x="74520" y="232685"/>
                  </a:lnTo>
                  <a:lnTo>
                    <a:pt x="68065" y="223002"/>
                  </a:lnTo>
                  <a:lnTo>
                    <a:pt x="66451" y="221388"/>
                  </a:lnTo>
                  <a:lnTo>
                    <a:pt x="66451" y="219774"/>
                  </a:lnTo>
                  <a:lnTo>
                    <a:pt x="64837" y="213318"/>
                  </a:lnTo>
                  <a:lnTo>
                    <a:pt x="64837" y="211704"/>
                  </a:lnTo>
                  <a:lnTo>
                    <a:pt x="64837" y="210090"/>
                  </a:lnTo>
                  <a:lnTo>
                    <a:pt x="61609" y="208476"/>
                  </a:lnTo>
                  <a:lnTo>
                    <a:pt x="58381" y="205249"/>
                  </a:lnTo>
                  <a:lnTo>
                    <a:pt x="56767" y="203635"/>
                  </a:lnTo>
                  <a:lnTo>
                    <a:pt x="56767" y="202021"/>
                  </a:lnTo>
                  <a:lnTo>
                    <a:pt x="56767" y="200407"/>
                  </a:lnTo>
                  <a:lnTo>
                    <a:pt x="47083" y="171356"/>
                  </a:lnTo>
                  <a:lnTo>
                    <a:pt x="45469" y="168128"/>
                  </a:lnTo>
                  <a:lnTo>
                    <a:pt x="47083" y="166514"/>
                  </a:lnTo>
                  <a:lnTo>
                    <a:pt x="45469" y="164900"/>
                  </a:lnTo>
                  <a:lnTo>
                    <a:pt x="45469" y="163286"/>
                  </a:lnTo>
                  <a:lnTo>
                    <a:pt x="37400" y="155217"/>
                  </a:lnTo>
                  <a:lnTo>
                    <a:pt x="35786" y="153603"/>
                  </a:lnTo>
                  <a:lnTo>
                    <a:pt x="35786" y="151989"/>
                  </a:lnTo>
                  <a:lnTo>
                    <a:pt x="35786" y="148761"/>
                  </a:lnTo>
                  <a:lnTo>
                    <a:pt x="35786" y="142305"/>
                  </a:lnTo>
                  <a:lnTo>
                    <a:pt x="35786" y="140691"/>
                  </a:lnTo>
                  <a:lnTo>
                    <a:pt x="35786" y="139077"/>
                  </a:lnTo>
                  <a:lnTo>
                    <a:pt x="26102" y="124552"/>
                  </a:lnTo>
                  <a:lnTo>
                    <a:pt x="24488" y="122938"/>
                  </a:lnTo>
                  <a:lnTo>
                    <a:pt x="24488" y="119710"/>
                  </a:lnTo>
                  <a:lnTo>
                    <a:pt x="24488" y="116482"/>
                  </a:lnTo>
                  <a:lnTo>
                    <a:pt x="24488" y="116482"/>
                  </a:lnTo>
                  <a:lnTo>
                    <a:pt x="24488" y="110027"/>
                  </a:lnTo>
                  <a:lnTo>
                    <a:pt x="24488" y="108413"/>
                  </a:lnTo>
                  <a:lnTo>
                    <a:pt x="24488" y="106799"/>
                  </a:lnTo>
                  <a:lnTo>
                    <a:pt x="26102" y="105185"/>
                  </a:lnTo>
                  <a:lnTo>
                    <a:pt x="26102" y="105185"/>
                  </a:lnTo>
                  <a:lnTo>
                    <a:pt x="29330" y="103571"/>
                  </a:lnTo>
                  <a:lnTo>
                    <a:pt x="30944" y="101957"/>
                  </a:lnTo>
                  <a:lnTo>
                    <a:pt x="32558" y="101957"/>
                  </a:lnTo>
                  <a:lnTo>
                    <a:pt x="32558" y="100343"/>
                  </a:lnTo>
                  <a:lnTo>
                    <a:pt x="32558" y="98729"/>
                  </a:lnTo>
                  <a:lnTo>
                    <a:pt x="34172" y="95501"/>
                  </a:lnTo>
                  <a:lnTo>
                    <a:pt x="32558" y="93887"/>
                  </a:lnTo>
                  <a:lnTo>
                    <a:pt x="32558" y="92273"/>
                  </a:lnTo>
                  <a:lnTo>
                    <a:pt x="32558" y="90659"/>
                  </a:lnTo>
                  <a:lnTo>
                    <a:pt x="24488" y="84204"/>
                  </a:lnTo>
                  <a:lnTo>
                    <a:pt x="24488" y="82590"/>
                  </a:lnTo>
                  <a:lnTo>
                    <a:pt x="22874" y="80976"/>
                  </a:lnTo>
                  <a:lnTo>
                    <a:pt x="21260" y="66450"/>
                  </a:lnTo>
                  <a:lnTo>
                    <a:pt x="19647" y="59995"/>
                  </a:lnTo>
                  <a:lnTo>
                    <a:pt x="5121" y="26102"/>
                  </a:lnTo>
                  <a:lnTo>
                    <a:pt x="6735" y="22874"/>
                  </a:lnTo>
                  <a:lnTo>
                    <a:pt x="21260" y="21260"/>
                  </a:lnTo>
                  <a:lnTo>
                    <a:pt x="24488" y="19646"/>
                  </a:lnTo>
                  <a:lnTo>
                    <a:pt x="24488" y="18032"/>
                  </a:lnTo>
                  <a:lnTo>
                    <a:pt x="27716" y="16418"/>
                  </a:lnTo>
                  <a:lnTo>
                    <a:pt x="29330" y="13191"/>
                  </a:lnTo>
                  <a:lnTo>
                    <a:pt x="30944" y="13191"/>
                  </a:lnTo>
                  <a:lnTo>
                    <a:pt x="34172" y="11577"/>
                  </a:lnTo>
                  <a:lnTo>
                    <a:pt x="35786" y="11577"/>
                  </a:lnTo>
                  <a:lnTo>
                    <a:pt x="85818" y="5121"/>
                  </a:lnTo>
                  <a:lnTo>
                    <a:pt x="92274" y="8349"/>
                  </a:lnTo>
                  <a:lnTo>
                    <a:pt x="98729" y="9963"/>
                  </a:lnTo>
                  <a:lnTo>
                    <a:pt x="101957" y="11577"/>
                  </a:lnTo>
                  <a:lnTo>
                    <a:pt x="105185" y="14804"/>
                  </a:lnTo>
                  <a:lnTo>
                    <a:pt x="105185" y="16418"/>
                  </a:lnTo>
                  <a:lnTo>
                    <a:pt x="106799" y="18032"/>
                  </a:lnTo>
                  <a:lnTo>
                    <a:pt x="106799" y="19646"/>
                  </a:lnTo>
                  <a:lnTo>
                    <a:pt x="106799" y="21260"/>
                  </a:lnTo>
                  <a:lnTo>
                    <a:pt x="106799" y="22874"/>
                  </a:lnTo>
                  <a:lnTo>
                    <a:pt x="106799" y="24488"/>
                  </a:lnTo>
                  <a:lnTo>
                    <a:pt x="106799" y="24488"/>
                  </a:lnTo>
                  <a:lnTo>
                    <a:pt x="108413" y="26102"/>
                  </a:lnTo>
                  <a:lnTo>
                    <a:pt x="108413" y="27716"/>
                  </a:lnTo>
                  <a:lnTo>
                    <a:pt x="113255" y="29330"/>
                  </a:lnTo>
                  <a:lnTo>
                    <a:pt x="114869" y="30944"/>
                  </a:lnTo>
                  <a:lnTo>
                    <a:pt x="118096" y="35786"/>
                  </a:lnTo>
                  <a:lnTo>
                    <a:pt x="119710" y="37400"/>
                  </a:lnTo>
                  <a:lnTo>
                    <a:pt x="124552" y="37400"/>
                  </a:lnTo>
                  <a:lnTo>
                    <a:pt x="142305" y="4224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2CE99592-2979-46E0-9CD8-3A16BF127305}"/>
                </a:ext>
              </a:extLst>
            </p:cNvPr>
            <p:cNvSpPr/>
            <p:nvPr/>
          </p:nvSpPr>
          <p:spPr>
            <a:xfrm>
              <a:off x="8398702" y="5507365"/>
              <a:ext cx="177533" cy="290508"/>
            </a:xfrm>
            <a:custGeom>
              <a:avLst/>
              <a:gdLst>
                <a:gd name="connsiteX0" fmla="*/ 32558 w 177532"/>
                <a:gd name="connsiteY0" fmla="*/ 68064 h 290507"/>
                <a:gd name="connsiteX1" fmla="*/ 26102 w 177532"/>
                <a:gd name="connsiteY1" fmla="*/ 66451 h 290507"/>
                <a:gd name="connsiteX2" fmla="*/ 22874 w 177532"/>
                <a:gd name="connsiteY2" fmla="*/ 63223 h 290507"/>
                <a:gd name="connsiteX3" fmla="*/ 19646 w 177532"/>
                <a:gd name="connsiteY3" fmla="*/ 61609 h 290507"/>
                <a:gd name="connsiteX4" fmla="*/ 19646 w 177532"/>
                <a:gd name="connsiteY4" fmla="*/ 59995 h 290507"/>
                <a:gd name="connsiteX5" fmla="*/ 16419 w 177532"/>
                <a:gd name="connsiteY5" fmla="*/ 58381 h 290507"/>
                <a:gd name="connsiteX6" fmla="*/ 5121 w 177532"/>
                <a:gd name="connsiteY6" fmla="*/ 56767 h 290507"/>
                <a:gd name="connsiteX7" fmla="*/ 11577 w 177532"/>
                <a:gd name="connsiteY7" fmla="*/ 34172 h 290507"/>
                <a:gd name="connsiteX8" fmla="*/ 14805 w 177532"/>
                <a:gd name="connsiteY8" fmla="*/ 29330 h 290507"/>
                <a:gd name="connsiteX9" fmla="*/ 16419 w 177532"/>
                <a:gd name="connsiteY9" fmla="*/ 29330 h 290507"/>
                <a:gd name="connsiteX10" fmla="*/ 16419 w 177532"/>
                <a:gd name="connsiteY10" fmla="*/ 27716 h 290507"/>
                <a:gd name="connsiteX11" fmla="*/ 30944 w 177532"/>
                <a:gd name="connsiteY11" fmla="*/ 21260 h 290507"/>
                <a:gd name="connsiteX12" fmla="*/ 43855 w 177532"/>
                <a:gd name="connsiteY12" fmla="*/ 18033 h 290507"/>
                <a:gd name="connsiteX13" fmla="*/ 48697 w 177532"/>
                <a:gd name="connsiteY13" fmla="*/ 16419 h 290507"/>
                <a:gd name="connsiteX14" fmla="*/ 61609 w 177532"/>
                <a:gd name="connsiteY14" fmla="*/ 9963 h 290507"/>
                <a:gd name="connsiteX15" fmla="*/ 64837 w 177532"/>
                <a:gd name="connsiteY15" fmla="*/ 8349 h 290507"/>
                <a:gd name="connsiteX16" fmla="*/ 74520 w 177532"/>
                <a:gd name="connsiteY16" fmla="*/ 6735 h 290507"/>
                <a:gd name="connsiteX17" fmla="*/ 84204 w 177532"/>
                <a:gd name="connsiteY17" fmla="*/ 5121 h 290507"/>
                <a:gd name="connsiteX18" fmla="*/ 85818 w 177532"/>
                <a:gd name="connsiteY18" fmla="*/ 5121 h 290507"/>
                <a:gd name="connsiteX19" fmla="*/ 95501 w 177532"/>
                <a:gd name="connsiteY19" fmla="*/ 48698 h 290507"/>
                <a:gd name="connsiteX20" fmla="*/ 122938 w 177532"/>
                <a:gd name="connsiteY20" fmla="*/ 181040 h 290507"/>
                <a:gd name="connsiteX21" fmla="*/ 145533 w 177532"/>
                <a:gd name="connsiteY21" fmla="*/ 235914 h 290507"/>
                <a:gd name="connsiteX22" fmla="*/ 166514 w 177532"/>
                <a:gd name="connsiteY22" fmla="*/ 268192 h 290507"/>
                <a:gd name="connsiteX23" fmla="*/ 171356 w 177532"/>
                <a:gd name="connsiteY23" fmla="*/ 276262 h 290507"/>
                <a:gd name="connsiteX24" fmla="*/ 172970 w 177532"/>
                <a:gd name="connsiteY24" fmla="*/ 282718 h 290507"/>
                <a:gd name="connsiteX25" fmla="*/ 172970 w 177532"/>
                <a:gd name="connsiteY25" fmla="*/ 289173 h 290507"/>
                <a:gd name="connsiteX26" fmla="*/ 163286 w 177532"/>
                <a:gd name="connsiteY26" fmla="*/ 287559 h 290507"/>
                <a:gd name="connsiteX27" fmla="*/ 158445 w 177532"/>
                <a:gd name="connsiteY27" fmla="*/ 282718 h 290507"/>
                <a:gd name="connsiteX28" fmla="*/ 145533 w 177532"/>
                <a:gd name="connsiteY28" fmla="*/ 271420 h 290507"/>
                <a:gd name="connsiteX29" fmla="*/ 137464 w 177532"/>
                <a:gd name="connsiteY29" fmla="*/ 266578 h 290507"/>
                <a:gd name="connsiteX30" fmla="*/ 134236 w 177532"/>
                <a:gd name="connsiteY30" fmla="*/ 264964 h 290507"/>
                <a:gd name="connsiteX31" fmla="*/ 124552 w 177532"/>
                <a:gd name="connsiteY31" fmla="*/ 264964 h 290507"/>
                <a:gd name="connsiteX32" fmla="*/ 116482 w 177532"/>
                <a:gd name="connsiteY32" fmla="*/ 261736 h 290507"/>
                <a:gd name="connsiteX33" fmla="*/ 121324 w 177532"/>
                <a:gd name="connsiteY33" fmla="*/ 250439 h 290507"/>
                <a:gd name="connsiteX34" fmla="*/ 118096 w 177532"/>
                <a:gd name="connsiteY34" fmla="*/ 239141 h 290507"/>
                <a:gd name="connsiteX35" fmla="*/ 116482 w 177532"/>
                <a:gd name="connsiteY35" fmla="*/ 221388 h 290507"/>
                <a:gd name="connsiteX36" fmla="*/ 110027 w 177532"/>
                <a:gd name="connsiteY36" fmla="*/ 218160 h 290507"/>
                <a:gd name="connsiteX37" fmla="*/ 111641 w 177532"/>
                <a:gd name="connsiteY37" fmla="*/ 187496 h 290507"/>
                <a:gd name="connsiteX38" fmla="*/ 110027 w 177532"/>
                <a:gd name="connsiteY38" fmla="*/ 161673 h 290507"/>
                <a:gd name="connsiteX39" fmla="*/ 103571 w 177532"/>
                <a:gd name="connsiteY39" fmla="*/ 147147 h 290507"/>
                <a:gd name="connsiteX40" fmla="*/ 92273 w 177532"/>
                <a:gd name="connsiteY40" fmla="*/ 142305 h 290507"/>
                <a:gd name="connsiteX41" fmla="*/ 79362 w 177532"/>
                <a:gd name="connsiteY41" fmla="*/ 143919 h 290507"/>
                <a:gd name="connsiteX42" fmla="*/ 71292 w 177532"/>
                <a:gd name="connsiteY42" fmla="*/ 156831 h 290507"/>
                <a:gd name="connsiteX43" fmla="*/ 68064 w 177532"/>
                <a:gd name="connsiteY43" fmla="*/ 163287 h 290507"/>
                <a:gd name="connsiteX44" fmla="*/ 64837 w 177532"/>
                <a:gd name="connsiteY44" fmla="*/ 164900 h 290507"/>
                <a:gd name="connsiteX45" fmla="*/ 61609 w 177532"/>
                <a:gd name="connsiteY45" fmla="*/ 163287 h 290507"/>
                <a:gd name="connsiteX46" fmla="*/ 58381 w 177532"/>
                <a:gd name="connsiteY46" fmla="*/ 160059 h 290507"/>
                <a:gd name="connsiteX47" fmla="*/ 58381 w 177532"/>
                <a:gd name="connsiteY47" fmla="*/ 158445 h 290507"/>
                <a:gd name="connsiteX48" fmla="*/ 58381 w 177532"/>
                <a:gd name="connsiteY48" fmla="*/ 155217 h 290507"/>
                <a:gd name="connsiteX49" fmla="*/ 58381 w 177532"/>
                <a:gd name="connsiteY49" fmla="*/ 150375 h 290507"/>
                <a:gd name="connsiteX50" fmla="*/ 59995 w 177532"/>
                <a:gd name="connsiteY50" fmla="*/ 142305 h 290507"/>
                <a:gd name="connsiteX51" fmla="*/ 72906 w 177532"/>
                <a:gd name="connsiteY51" fmla="*/ 135850 h 290507"/>
                <a:gd name="connsiteX52" fmla="*/ 77748 w 177532"/>
                <a:gd name="connsiteY52" fmla="*/ 127780 h 290507"/>
                <a:gd name="connsiteX53" fmla="*/ 79362 w 177532"/>
                <a:gd name="connsiteY53" fmla="*/ 113255 h 290507"/>
                <a:gd name="connsiteX54" fmla="*/ 77748 w 177532"/>
                <a:gd name="connsiteY54" fmla="*/ 92273 h 290507"/>
                <a:gd name="connsiteX55" fmla="*/ 71292 w 177532"/>
                <a:gd name="connsiteY55" fmla="*/ 74521 h 290507"/>
                <a:gd name="connsiteX56" fmla="*/ 64837 w 177532"/>
                <a:gd name="connsiteY56" fmla="*/ 61609 h 290507"/>
                <a:gd name="connsiteX57" fmla="*/ 58381 w 177532"/>
                <a:gd name="connsiteY57" fmla="*/ 59995 h 290507"/>
                <a:gd name="connsiteX58" fmla="*/ 50311 w 177532"/>
                <a:gd name="connsiteY58" fmla="*/ 61609 h 290507"/>
                <a:gd name="connsiteX59" fmla="*/ 43855 w 177532"/>
                <a:gd name="connsiteY59" fmla="*/ 63223 h 290507"/>
                <a:gd name="connsiteX60" fmla="*/ 35786 w 177532"/>
                <a:gd name="connsiteY60" fmla="*/ 64837 h 29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77532" h="290507">
                  <a:moveTo>
                    <a:pt x="32558" y="68064"/>
                  </a:moveTo>
                  <a:lnTo>
                    <a:pt x="26102" y="66451"/>
                  </a:lnTo>
                  <a:lnTo>
                    <a:pt x="22874" y="63223"/>
                  </a:lnTo>
                  <a:lnTo>
                    <a:pt x="19646" y="61609"/>
                  </a:lnTo>
                  <a:lnTo>
                    <a:pt x="19646" y="59995"/>
                  </a:lnTo>
                  <a:lnTo>
                    <a:pt x="16419" y="58381"/>
                  </a:lnTo>
                  <a:lnTo>
                    <a:pt x="5121" y="56767"/>
                  </a:lnTo>
                  <a:lnTo>
                    <a:pt x="11577" y="34172"/>
                  </a:lnTo>
                  <a:lnTo>
                    <a:pt x="14805" y="29330"/>
                  </a:lnTo>
                  <a:lnTo>
                    <a:pt x="16419" y="29330"/>
                  </a:lnTo>
                  <a:lnTo>
                    <a:pt x="16419" y="27716"/>
                  </a:lnTo>
                  <a:lnTo>
                    <a:pt x="30944" y="21260"/>
                  </a:lnTo>
                  <a:lnTo>
                    <a:pt x="43855" y="18033"/>
                  </a:lnTo>
                  <a:lnTo>
                    <a:pt x="48697" y="16419"/>
                  </a:lnTo>
                  <a:lnTo>
                    <a:pt x="61609" y="9963"/>
                  </a:lnTo>
                  <a:lnTo>
                    <a:pt x="64837" y="8349"/>
                  </a:lnTo>
                  <a:lnTo>
                    <a:pt x="74520" y="6735"/>
                  </a:lnTo>
                  <a:lnTo>
                    <a:pt x="84204" y="5121"/>
                  </a:lnTo>
                  <a:lnTo>
                    <a:pt x="85818" y="5121"/>
                  </a:lnTo>
                  <a:lnTo>
                    <a:pt x="95501" y="48698"/>
                  </a:lnTo>
                  <a:lnTo>
                    <a:pt x="122938" y="181040"/>
                  </a:lnTo>
                  <a:lnTo>
                    <a:pt x="145533" y="235914"/>
                  </a:lnTo>
                  <a:lnTo>
                    <a:pt x="166514" y="268192"/>
                  </a:lnTo>
                  <a:lnTo>
                    <a:pt x="171356" y="276262"/>
                  </a:lnTo>
                  <a:lnTo>
                    <a:pt x="172970" y="282718"/>
                  </a:lnTo>
                  <a:lnTo>
                    <a:pt x="172970" y="289173"/>
                  </a:lnTo>
                  <a:lnTo>
                    <a:pt x="163286" y="287559"/>
                  </a:lnTo>
                  <a:lnTo>
                    <a:pt x="158445" y="282718"/>
                  </a:lnTo>
                  <a:lnTo>
                    <a:pt x="145533" y="271420"/>
                  </a:lnTo>
                  <a:lnTo>
                    <a:pt x="137464" y="266578"/>
                  </a:lnTo>
                  <a:lnTo>
                    <a:pt x="134236" y="264964"/>
                  </a:lnTo>
                  <a:lnTo>
                    <a:pt x="124552" y="264964"/>
                  </a:lnTo>
                  <a:lnTo>
                    <a:pt x="116482" y="261736"/>
                  </a:lnTo>
                  <a:lnTo>
                    <a:pt x="121324" y="250439"/>
                  </a:lnTo>
                  <a:lnTo>
                    <a:pt x="118096" y="239141"/>
                  </a:lnTo>
                  <a:lnTo>
                    <a:pt x="116482" y="221388"/>
                  </a:lnTo>
                  <a:lnTo>
                    <a:pt x="110027" y="218160"/>
                  </a:lnTo>
                  <a:lnTo>
                    <a:pt x="111641" y="187496"/>
                  </a:lnTo>
                  <a:lnTo>
                    <a:pt x="110027" y="161673"/>
                  </a:lnTo>
                  <a:lnTo>
                    <a:pt x="103571" y="147147"/>
                  </a:lnTo>
                  <a:lnTo>
                    <a:pt x="92273" y="142305"/>
                  </a:lnTo>
                  <a:lnTo>
                    <a:pt x="79362" y="143919"/>
                  </a:lnTo>
                  <a:lnTo>
                    <a:pt x="71292" y="156831"/>
                  </a:lnTo>
                  <a:lnTo>
                    <a:pt x="68064" y="163287"/>
                  </a:lnTo>
                  <a:lnTo>
                    <a:pt x="64837" y="164900"/>
                  </a:lnTo>
                  <a:lnTo>
                    <a:pt x="61609" y="163287"/>
                  </a:lnTo>
                  <a:lnTo>
                    <a:pt x="58381" y="160059"/>
                  </a:lnTo>
                  <a:lnTo>
                    <a:pt x="58381" y="158445"/>
                  </a:lnTo>
                  <a:lnTo>
                    <a:pt x="58381" y="155217"/>
                  </a:lnTo>
                  <a:lnTo>
                    <a:pt x="58381" y="150375"/>
                  </a:lnTo>
                  <a:lnTo>
                    <a:pt x="59995" y="142305"/>
                  </a:lnTo>
                  <a:lnTo>
                    <a:pt x="72906" y="135850"/>
                  </a:lnTo>
                  <a:lnTo>
                    <a:pt x="77748" y="127780"/>
                  </a:lnTo>
                  <a:lnTo>
                    <a:pt x="79362" y="113255"/>
                  </a:lnTo>
                  <a:lnTo>
                    <a:pt x="77748" y="92273"/>
                  </a:lnTo>
                  <a:lnTo>
                    <a:pt x="71292" y="74521"/>
                  </a:lnTo>
                  <a:lnTo>
                    <a:pt x="64837" y="61609"/>
                  </a:lnTo>
                  <a:lnTo>
                    <a:pt x="58381" y="59995"/>
                  </a:lnTo>
                  <a:lnTo>
                    <a:pt x="50311" y="61609"/>
                  </a:lnTo>
                  <a:lnTo>
                    <a:pt x="43855" y="63223"/>
                  </a:lnTo>
                  <a:lnTo>
                    <a:pt x="35786" y="6483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36505613-9F45-48BC-B1C6-6AD735775E99}"/>
                </a:ext>
              </a:extLst>
            </p:cNvPr>
            <p:cNvSpPr/>
            <p:nvPr/>
          </p:nvSpPr>
          <p:spPr>
            <a:xfrm>
              <a:off x="8032339" y="5815626"/>
              <a:ext cx="403483" cy="274369"/>
            </a:xfrm>
            <a:custGeom>
              <a:avLst/>
              <a:gdLst>
                <a:gd name="connsiteX0" fmla="*/ 34172 w 403483"/>
                <a:gd name="connsiteY0" fmla="*/ 216546 h 274368"/>
                <a:gd name="connsiteX1" fmla="*/ 21260 w 403483"/>
                <a:gd name="connsiteY1" fmla="*/ 216546 h 274368"/>
                <a:gd name="connsiteX2" fmla="*/ 24488 w 403483"/>
                <a:gd name="connsiteY2" fmla="*/ 216546 h 274368"/>
                <a:gd name="connsiteX3" fmla="*/ 18033 w 403483"/>
                <a:gd name="connsiteY3" fmla="*/ 218160 h 274368"/>
                <a:gd name="connsiteX4" fmla="*/ 14805 w 403483"/>
                <a:gd name="connsiteY4" fmla="*/ 223002 h 274368"/>
                <a:gd name="connsiteX5" fmla="*/ 11577 w 403483"/>
                <a:gd name="connsiteY5" fmla="*/ 226230 h 274368"/>
                <a:gd name="connsiteX6" fmla="*/ 5121 w 403483"/>
                <a:gd name="connsiteY6" fmla="*/ 224616 h 274368"/>
                <a:gd name="connsiteX7" fmla="*/ 11577 w 403483"/>
                <a:gd name="connsiteY7" fmla="*/ 231072 h 274368"/>
                <a:gd name="connsiteX8" fmla="*/ 19647 w 403483"/>
                <a:gd name="connsiteY8" fmla="*/ 232686 h 274368"/>
                <a:gd name="connsiteX9" fmla="*/ 27716 w 403483"/>
                <a:gd name="connsiteY9" fmla="*/ 231072 h 274368"/>
                <a:gd name="connsiteX10" fmla="*/ 39014 w 403483"/>
                <a:gd name="connsiteY10" fmla="*/ 223002 h 274368"/>
                <a:gd name="connsiteX11" fmla="*/ 42242 w 403483"/>
                <a:gd name="connsiteY11" fmla="*/ 221388 h 274368"/>
                <a:gd name="connsiteX12" fmla="*/ 43856 w 403483"/>
                <a:gd name="connsiteY12" fmla="*/ 219774 h 274368"/>
                <a:gd name="connsiteX13" fmla="*/ 39014 w 403483"/>
                <a:gd name="connsiteY13" fmla="*/ 216546 h 274368"/>
                <a:gd name="connsiteX14" fmla="*/ 34172 w 403483"/>
                <a:gd name="connsiteY14" fmla="*/ 216546 h 274368"/>
                <a:gd name="connsiteX15" fmla="*/ 200407 w 403483"/>
                <a:gd name="connsiteY15" fmla="*/ 198793 h 274368"/>
                <a:gd name="connsiteX16" fmla="*/ 200407 w 403483"/>
                <a:gd name="connsiteY16" fmla="*/ 179426 h 274368"/>
                <a:gd name="connsiteX17" fmla="*/ 190723 w 403483"/>
                <a:gd name="connsiteY17" fmla="*/ 160059 h 274368"/>
                <a:gd name="connsiteX18" fmla="*/ 189109 w 403483"/>
                <a:gd name="connsiteY18" fmla="*/ 161673 h 274368"/>
                <a:gd name="connsiteX19" fmla="*/ 187496 w 403483"/>
                <a:gd name="connsiteY19" fmla="*/ 168128 h 274368"/>
                <a:gd name="connsiteX20" fmla="*/ 187496 w 403483"/>
                <a:gd name="connsiteY20" fmla="*/ 174584 h 274368"/>
                <a:gd name="connsiteX21" fmla="*/ 185882 w 403483"/>
                <a:gd name="connsiteY21" fmla="*/ 177812 h 274368"/>
                <a:gd name="connsiteX22" fmla="*/ 184268 w 403483"/>
                <a:gd name="connsiteY22" fmla="*/ 179426 h 274368"/>
                <a:gd name="connsiteX23" fmla="*/ 181040 w 403483"/>
                <a:gd name="connsiteY23" fmla="*/ 181040 h 274368"/>
                <a:gd name="connsiteX24" fmla="*/ 179426 w 403483"/>
                <a:gd name="connsiteY24" fmla="*/ 182654 h 274368"/>
                <a:gd name="connsiteX25" fmla="*/ 179426 w 403483"/>
                <a:gd name="connsiteY25" fmla="*/ 184268 h 274368"/>
                <a:gd name="connsiteX26" fmla="*/ 181040 w 403483"/>
                <a:gd name="connsiteY26" fmla="*/ 190723 h 274368"/>
                <a:gd name="connsiteX27" fmla="*/ 181040 w 403483"/>
                <a:gd name="connsiteY27" fmla="*/ 193951 h 274368"/>
                <a:gd name="connsiteX28" fmla="*/ 177812 w 403483"/>
                <a:gd name="connsiteY28" fmla="*/ 198793 h 274368"/>
                <a:gd name="connsiteX29" fmla="*/ 172970 w 403483"/>
                <a:gd name="connsiteY29" fmla="*/ 203635 h 274368"/>
                <a:gd name="connsiteX30" fmla="*/ 171356 w 403483"/>
                <a:gd name="connsiteY30" fmla="*/ 208477 h 274368"/>
                <a:gd name="connsiteX31" fmla="*/ 184268 w 403483"/>
                <a:gd name="connsiteY31" fmla="*/ 219774 h 274368"/>
                <a:gd name="connsiteX32" fmla="*/ 189109 w 403483"/>
                <a:gd name="connsiteY32" fmla="*/ 235913 h 274368"/>
                <a:gd name="connsiteX33" fmla="*/ 193951 w 403483"/>
                <a:gd name="connsiteY33" fmla="*/ 242369 h 274368"/>
                <a:gd name="connsiteX34" fmla="*/ 197179 w 403483"/>
                <a:gd name="connsiteY34" fmla="*/ 240755 h 274368"/>
                <a:gd name="connsiteX35" fmla="*/ 198793 w 403483"/>
                <a:gd name="connsiteY35" fmla="*/ 239141 h 274368"/>
                <a:gd name="connsiteX36" fmla="*/ 198793 w 403483"/>
                <a:gd name="connsiteY36" fmla="*/ 237527 h 274368"/>
                <a:gd name="connsiteX37" fmla="*/ 198793 w 403483"/>
                <a:gd name="connsiteY37" fmla="*/ 234300 h 274368"/>
                <a:gd name="connsiteX38" fmla="*/ 200407 w 403483"/>
                <a:gd name="connsiteY38" fmla="*/ 231072 h 274368"/>
                <a:gd name="connsiteX39" fmla="*/ 203635 w 403483"/>
                <a:gd name="connsiteY39" fmla="*/ 229458 h 274368"/>
                <a:gd name="connsiteX40" fmla="*/ 206863 w 403483"/>
                <a:gd name="connsiteY40" fmla="*/ 229458 h 274368"/>
                <a:gd name="connsiteX41" fmla="*/ 210091 w 403483"/>
                <a:gd name="connsiteY41" fmla="*/ 227844 h 274368"/>
                <a:gd name="connsiteX42" fmla="*/ 211705 w 403483"/>
                <a:gd name="connsiteY42" fmla="*/ 223002 h 274368"/>
                <a:gd name="connsiteX43" fmla="*/ 211705 w 403483"/>
                <a:gd name="connsiteY43" fmla="*/ 218160 h 274368"/>
                <a:gd name="connsiteX44" fmla="*/ 208477 w 403483"/>
                <a:gd name="connsiteY44" fmla="*/ 206863 h 274368"/>
                <a:gd name="connsiteX45" fmla="*/ 200407 w 403483"/>
                <a:gd name="connsiteY45" fmla="*/ 198793 h 274368"/>
                <a:gd name="connsiteX46" fmla="*/ 403763 w 403483"/>
                <a:gd name="connsiteY46" fmla="*/ 98729 h 274368"/>
                <a:gd name="connsiteX47" fmla="*/ 403763 w 403483"/>
                <a:gd name="connsiteY47" fmla="*/ 98729 h 274368"/>
                <a:gd name="connsiteX48" fmla="*/ 397307 w 403483"/>
                <a:gd name="connsiteY48" fmla="*/ 92273 h 274368"/>
                <a:gd name="connsiteX49" fmla="*/ 395693 w 403483"/>
                <a:gd name="connsiteY49" fmla="*/ 90659 h 274368"/>
                <a:gd name="connsiteX50" fmla="*/ 394079 w 403483"/>
                <a:gd name="connsiteY50" fmla="*/ 89046 h 274368"/>
                <a:gd name="connsiteX51" fmla="*/ 392465 w 403483"/>
                <a:gd name="connsiteY51" fmla="*/ 89046 h 274368"/>
                <a:gd name="connsiteX52" fmla="*/ 386009 w 403483"/>
                <a:gd name="connsiteY52" fmla="*/ 87432 h 274368"/>
                <a:gd name="connsiteX53" fmla="*/ 384395 w 403483"/>
                <a:gd name="connsiteY53" fmla="*/ 87432 h 274368"/>
                <a:gd name="connsiteX54" fmla="*/ 381167 w 403483"/>
                <a:gd name="connsiteY54" fmla="*/ 85818 h 274368"/>
                <a:gd name="connsiteX55" fmla="*/ 379554 w 403483"/>
                <a:gd name="connsiteY55" fmla="*/ 85818 h 274368"/>
                <a:gd name="connsiteX56" fmla="*/ 377939 w 403483"/>
                <a:gd name="connsiteY56" fmla="*/ 85818 h 274368"/>
                <a:gd name="connsiteX57" fmla="*/ 373098 w 403483"/>
                <a:gd name="connsiteY57" fmla="*/ 85818 h 274368"/>
                <a:gd name="connsiteX58" fmla="*/ 371484 w 403483"/>
                <a:gd name="connsiteY58" fmla="*/ 85818 h 274368"/>
                <a:gd name="connsiteX59" fmla="*/ 369870 w 403483"/>
                <a:gd name="connsiteY59" fmla="*/ 84204 h 274368"/>
                <a:gd name="connsiteX60" fmla="*/ 368256 w 403483"/>
                <a:gd name="connsiteY60" fmla="*/ 84204 h 274368"/>
                <a:gd name="connsiteX61" fmla="*/ 366642 w 403483"/>
                <a:gd name="connsiteY61" fmla="*/ 82590 h 274368"/>
                <a:gd name="connsiteX62" fmla="*/ 360186 w 403483"/>
                <a:gd name="connsiteY62" fmla="*/ 74520 h 274368"/>
                <a:gd name="connsiteX63" fmla="*/ 358572 w 403483"/>
                <a:gd name="connsiteY63" fmla="*/ 72906 h 274368"/>
                <a:gd name="connsiteX64" fmla="*/ 356958 w 403483"/>
                <a:gd name="connsiteY64" fmla="*/ 71292 h 274368"/>
                <a:gd name="connsiteX65" fmla="*/ 353731 w 403483"/>
                <a:gd name="connsiteY65" fmla="*/ 68064 h 274368"/>
                <a:gd name="connsiteX66" fmla="*/ 350503 w 403483"/>
                <a:gd name="connsiteY66" fmla="*/ 63223 h 274368"/>
                <a:gd name="connsiteX67" fmla="*/ 348889 w 403483"/>
                <a:gd name="connsiteY67" fmla="*/ 59995 h 274368"/>
                <a:gd name="connsiteX68" fmla="*/ 348889 w 403483"/>
                <a:gd name="connsiteY68" fmla="*/ 58381 h 274368"/>
                <a:gd name="connsiteX69" fmla="*/ 348889 w 403483"/>
                <a:gd name="connsiteY69" fmla="*/ 58381 h 274368"/>
                <a:gd name="connsiteX70" fmla="*/ 348889 w 403483"/>
                <a:gd name="connsiteY70" fmla="*/ 56767 h 274368"/>
                <a:gd name="connsiteX71" fmla="*/ 348889 w 403483"/>
                <a:gd name="connsiteY71" fmla="*/ 51925 h 274368"/>
                <a:gd name="connsiteX72" fmla="*/ 347275 w 403483"/>
                <a:gd name="connsiteY72" fmla="*/ 47083 h 274368"/>
                <a:gd name="connsiteX73" fmla="*/ 347275 w 403483"/>
                <a:gd name="connsiteY73" fmla="*/ 43855 h 274368"/>
                <a:gd name="connsiteX74" fmla="*/ 347275 w 403483"/>
                <a:gd name="connsiteY74" fmla="*/ 42241 h 274368"/>
                <a:gd name="connsiteX75" fmla="*/ 344047 w 403483"/>
                <a:gd name="connsiteY75" fmla="*/ 39014 h 274368"/>
                <a:gd name="connsiteX76" fmla="*/ 340819 w 403483"/>
                <a:gd name="connsiteY76" fmla="*/ 35786 h 274368"/>
                <a:gd name="connsiteX77" fmla="*/ 329522 w 403483"/>
                <a:gd name="connsiteY77" fmla="*/ 39014 h 274368"/>
                <a:gd name="connsiteX78" fmla="*/ 327908 w 403483"/>
                <a:gd name="connsiteY78" fmla="*/ 39014 h 274368"/>
                <a:gd name="connsiteX79" fmla="*/ 324680 w 403483"/>
                <a:gd name="connsiteY79" fmla="*/ 37400 h 274368"/>
                <a:gd name="connsiteX80" fmla="*/ 318224 w 403483"/>
                <a:gd name="connsiteY80" fmla="*/ 34172 h 274368"/>
                <a:gd name="connsiteX81" fmla="*/ 311768 w 403483"/>
                <a:gd name="connsiteY81" fmla="*/ 27716 h 274368"/>
                <a:gd name="connsiteX82" fmla="*/ 308540 w 403483"/>
                <a:gd name="connsiteY82" fmla="*/ 24489 h 274368"/>
                <a:gd name="connsiteX83" fmla="*/ 298857 w 403483"/>
                <a:gd name="connsiteY83" fmla="*/ 11577 h 274368"/>
                <a:gd name="connsiteX84" fmla="*/ 297243 w 403483"/>
                <a:gd name="connsiteY84" fmla="*/ 9963 h 274368"/>
                <a:gd name="connsiteX85" fmla="*/ 295629 w 403483"/>
                <a:gd name="connsiteY85" fmla="*/ 8349 h 274368"/>
                <a:gd name="connsiteX86" fmla="*/ 294015 w 403483"/>
                <a:gd name="connsiteY86" fmla="*/ 8349 h 274368"/>
                <a:gd name="connsiteX87" fmla="*/ 292401 w 403483"/>
                <a:gd name="connsiteY87" fmla="*/ 8349 h 274368"/>
                <a:gd name="connsiteX88" fmla="*/ 290787 w 403483"/>
                <a:gd name="connsiteY88" fmla="*/ 9963 h 274368"/>
                <a:gd name="connsiteX89" fmla="*/ 289173 w 403483"/>
                <a:gd name="connsiteY89" fmla="*/ 11577 h 274368"/>
                <a:gd name="connsiteX90" fmla="*/ 289173 w 403483"/>
                <a:gd name="connsiteY90" fmla="*/ 13191 h 274368"/>
                <a:gd name="connsiteX91" fmla="*/ 289173 w 403483"/>
                <a:gd name="connsiteY91" fmla="*/ 16419 h 274368"/>
                <a:gd name="connsiteX92" fmla="*/ 287559 w 403483"/>
                <a:gd name="connsiteY92" fmla="*/ 19646 h 274368"/>
                <a:gd name="connsiteX93" fmla="*/ 282718 w 403483"/>
                <a:gd name="connsiteY93" fmla="*/ 29330 h 274368"/>
                <a:gd name="connsiteX94" fmla="*/ 281104 w 403483"/>
                <a:gd name="connsiteY94" fmla="*/ 30944 h 274368"/>
                <a:gd name="connsiteX95" fmla="*/ 279490 w 403483"/>
                <a:gd name="connsiteY95" fmla="*/ 32558 h 274368"/>
                <a:gd name="connsiteX96" fmla="*/ 277876 w 403483"/>
                <a:gd name="connsiteY96" fmla="*/ 34172 h 274368"/>
                <a:gd name="connsiteX97" fmla="*/ 276262 w 403483"/>
                <a:gd name="connsiteY97" fmla="*/ 34172 h 274368"/>
                <a:gd name="connsiteX98" fmla="*/ 274648 w 403483"/>
                <a:gd name="connsiteY98" fmla="*/ 34172 h 274368"/>
                <a:gd name="connsiteX99" fmla="*/ 271420 w 403483"/>
                <a:gd name="connsiteY99" fmla="*/ 32558 h 274368"/>
                <a:gd name="connsiteX100" fmla="*/ 261736 w 403483"/>
                <a:gd name="connsiteY100" fmla="*/ 26102 h 274368"/>
                <a:gd name="connsiteX101" fmla="*/ 260122 w 403483"/>
                <a:gd name="connsiteY101" fmla="*/ 24489 h 274368"/>
                <a:gd name="connsiteX102" fmla="*/ 258509 w 403483"/>
                <a:gd name="connsiteY102" fmla="*/ 21260 h 274368"/>
                <a:gd name="connsiteX103" fmla="*/ 256895 w 403483"/>
                <a:gd name="connsiteY103" fmla="*/ 19646 h 274368"/>
                <a:gd name="connsiteX104" fmla="*/ 255281 w 403483"/>
                <a:gd name="connsiteY104" fmla="*/ 16419 h 274368"/>
                <a:gd name="connsiteX105" fmla="*/ 255281 w 403483"/>
                <a:gd name="connsiteY105" fmla="*/ 14805 h 274368"/>
                <a:gd name="connsiteX106" fmla="*/ 255281 w 403483"/>
                <a:gd name="connsiteY106" fmla="*/ 13191 h 274368"/>
                <a:gd name="connsiteX107" fmla="*/ 255281 w 403483"/>
                <a:gd name="connsiteY107" fmla="*/ 11577 h 274368"/>
                <a:gd name="connsiteX108" fmla="*/ 255281 w 403483"/>
                <a:gd name="connsiteY108" fmla="*/ 8349 h 274368"/>
                <a:gd name="connsiteX109" fmla="*/ 255281 w 403483"/>
                <a:gd name="connsiteY109" fmla="*/ 6735 h 274368"/>
                <a:gd name="connsiteX110" fmla="*/ 255281 w 403483"/>
                <a:gd name="connsiteY110" fmla="*/ 5121 h 274368"/>
                <a:gd name="connsiteX111" fmla="*/ 253667 w 403483"/>
                <a:gd name="connsiteY111" fmla="*/ 5121 h 274368"/>
                <a:gd name="connsiteX112" fmla="*/ 252053 w 403483"/>
                <a:gd name="connsiteY112" fmla="*/ 5121 h 274368"/>
                <a:gd name="connsiteX113" fmla="*/ 243983 w 403483"/>
                <a:gd name="connsiteY113" fmla="*/ 8349 h 274368"/>
                <a:gd name="connsiteX114" fmla="*/ 242369 w 403483"/>
                <a:gd name="connsiteY114" fmla="*/ 9963 h 274368"/>
                <a:gd name="connsiteX115" fmla="*/ 240755 w 403483"/>
                <a:gd name="connsiteY115" fmla="*/ 11577 h 274368"/>
                <a:gd name="connsiteX116" fmla="*/ 235914 w 403483"/>
                <a:gd name="connsiteY116" fmla="*/ 11577 h 274368"/>
                <a:gd name="connsiteX117" fmla="*/ 226230 w 403483"/>
                <a:gd name="connsiteY117" fmla="*/ 11577 h 274368"/>
                <a:gd name="connsiteX118" fmla="*/ 226230 w 403483"/>
                <a:gd name="connsiteY118" fmla="*/ 11577 h 274368"/>
                <a:gd name="connsiteX119" fmla="*/ 227844 w 403483"/>
                <a:gd name="connsiteY119" fmla="*/ 13191 h 274368"/>
                <a:gd name="connsiteX120" fmla="*/ 216546 w 403483"/>
                <a:gd name="connsiteY120" fmla="*/ 27716 h 274368"/>
                <a:gd name="connsiteX121" fmla="*/ 214932 w 403483"/>
                <a:gd name="connsiteY121" fmla="*/ 30944 h 274368"/>
                <a:gd name="connsiteX122" fmla="*/ 210091 w 403483"/>
                <a:gd name="connsiteY122" fmla="*/ 34172 h 274368"/>
                <a:gd name="connsiteX123" fmla="*/ 206863 w 403483"/>
                <a:gd name="connsiteY123" fmla="*/ 40628 h 274368"/>
                <a:gd name="connsiteX124" fmla="*/ 200407 w 403483"/>
                <a:gd name="connsiteY124" fmla="*/ 53539 h 274368"/>
                <a:gd name="connsiteX125" fmla="*/ 203635 w 403483"/>
                <a:gd name="connsiteY125" fmla="*/ 58381 h 274368"/>
                <a:gd name="connsiteX126" fmla="*/ 202021 w 403483"/>
                <a:gd name="connsiteY126" fmla="*/ 66450 h 274368"/>
                <a:gd name="connsiteX127" fmla="*/ 202021 w 403483"/>
                <a:gd name="connsiteY127" fmla="*/ 74520 h 274368"/>
                <a:gd name="connsiteX128" fmla="*/ 208477 w 403483"/>
                <a:gd name="connsiteY128" fmla="*/ 77748 h 274368"/>
                <a:gd name="connsiteX129" fmla="*/ 213318 w 403483"/>
                <a:gd name="connsiteY129" fmla="*/ 79362 h 274368"/>
                <a:gd name="connsiteX130" fmla="*/ 214932 w 403483"/>
                <a:gd name="connsiteY130" fmla="*/ 82590 h 274368"/>
                <a:gd name="connsiteX131" fmla="*/ 214932 w 403483"/>
                <a:gd name="connsiteY131" fmla="*/ 85818 h 274368"/>
                <a:gd name="connsiteX132" fmla="*/ 213318 w 403483"/>
                <a:gd name="connsiteY132" fmla="*/ 87432 h 274368"/>
                <a:gd name="connsiteX133" fmla="*/ 208477 w 403483"/>
                <a:gd name="connsiteY133" fmla="*/ 87432 h 274368"/>
                <a:gd name="connsiteX134" fmla="*/ 206863 w 403483"/>
                <a:gd name="connsiteY134" fmla="*/ 89046 h 274368"/>
                <a:gd name="connsiteX135" fmla="*/ 205249 w 403483"/>
                <a:gd name="connsiteY135" fmla="*/ 95501 h 274368"/>
                <a:gd name="connsiteX136" fmla="*/ 205249 w 403483"/>
                <a:gd name="connsiteY136" fmla="*/ 110027 h 274368"/>
                <a:gd name="connsiteX137" fmla="*/ 214932 w 403483"/>
                <a:gd name="connsiteY137" fmla="*/ 118096 h 274368"/>
                <a:gd name="connsiteX138" fmla="*/ 247211 w 403483"/>
                <a:gd name="connsiteY138" fmla="*/ 131008 h 274368"/>
                <a:gd name="connsiteX139" fmla="*/ 248825 w 403483"/>
                <a:gd name="connsiteY139" fmla="*/ 132622 h 274368"/>
                <a:gd name="connsiteX140" fmla="*/ 252053 w 403483"/>
                <a:gd name="connsiteY140" fmla="*/ 135850 h 274368"/>
                <a:gd name="connsiteX141" fmla="*/ 255281 w 403483"/>
                <a:gd name="connsiteY141" fmla="*/ 145533 h 274368"/>
                <a:gd name="connsiteX142" fmla="*/ 258509 w 403483"/>
                <a:gd name="connsiteY142" fmla="*/ 150375 h 274368"/>
                <a:gd name="connsiteX143" fmla="*/ 261736 w 403483"/>
                <a:gd name="connsiteY143" fmla="*/ 150375 h 274368"/>
                <a:gd name="connsiteX144" fmla="*/ 268192 w 403483"/>
                <a:gd name="connsiteY144" fmla="*/ 148761 h 274368"/>
                <a:gd name="connsiteX145" fmla="*/ 274648 w 403483"/>
                <a:gd name="connsiteY145" fmla="*/ 153603 h 274368"/>
                <a:gd name="connsiteX146" fmla="*/ 284331 w 403483"/>
                <a:gd name="connsiteY146" fmla="*/ 168128 h 274368"/>
                <a:gd name="connsiteX147" fmla="*/ 294015 w 403483"/>
                <a:gd name="connsiteY147" fmla="*/ 176198 h 274368"/>
                <a:gd name="connsiteX148" fmla="*/ 298857 w 403483"/>
                <a:gd name="connsiteY148" fmla="*/ 181040 h 274368"/>
                <a:gd name="connsiteX149" fmla="*/ 300471 w 403483"/>
                <a:gd name="connsiteY149" fmla="*/ 187495 h 274368"/>
                <a:gd name="connsiteX150" fmla="*/ 302085 w 403483"/>
                <a:gd name="connsiteY150" fmla="*/ 190723 h 274368"/>
                <a:gd name="connsiteX151" fmla="*/ 305313 w 403483"/>
                <a:gd name="connsiteY151" fmla="*/ 190723 h 274368"/>
                <a:gd name="connsiteX152" fmla="*/ 308540 w 403483"/>
                <a:gd name="connsiteY152" fmla="*/ 190723 h 274368"/>
                <a:gd name="connsiteX153" fmla="*/ 310154 w 403483"/>
                <a:gd name="connsiteY153" fmla="*/ 192337 h 274368"/>
                <a:gd name="connsiteX154" fmla="*/ 310154 w 403483"/>
                <a:gd name="connsiteY154" fmla="*/ 197179 h 274368"/>
                <a:gd name="connsiteX155" fmla="*/ 313382 w 403483"/>
                <a:gd name="connsiteY155" fmla="*/ 203635 h 274368"/>
                <a:gd name="connsiteX156" fmla="*/ 314996 w 403483"/>
                <a:gd name="connsiteY156" fmla="*/ 206863 h 274368"/>
                <a:gd name="connsiteX157" fmla="*/ 314996 w 403483"/>
                <a:gd name="connsiteY157" fmla="*/ 208477 h 274368"/>
                <a:gd name="connsiteX158" fmla="*/ 311768 w 403483"/>
                <a:gd name="connsiteY158" fmla="*/ 213318 h 274368"/>
                <a:gd name="connsiteX159" fmla="*/ 310154 w 403483"/>
                <a:gd name="connsiteY159" fmla="*/ 216546 h 274368"/>
                <a:gd name="connsiteX160" fmla="*/ 311768 w 403483"/>
                <a:gd name="connsiteY160" fmla="*/ 218160 h 274368"/>
                <a:gd name="connsiteX161" fmla="*/ 314996 w 403483"/>
                <a:gd name="connsiteY161" fmla="*/ 218160 h 274368"/>
                <a:gd name="connsiteX162" fmla="*/ 319838 w 403483"/>
                <a:gd name="connsiteY162" fmla="*/ 214932 h 274368"/>
                <a:gd name="connsiteX163" fmla="*/ 323066 w 403483"/>
                <a:gd name="connsiteY163" fmla="*/ 216546 h 274368"/>
                <a:gd name="connsiteX164" fmla="*/ 324680 w 403483"/>
                <a:gd name="connsiteY164" fmla="*/ 219774 h 274368"/>
                <a:gd name="connsiteX165" fmla="*/ 326294 w 403483"/>
                <a:gd name="connsiteY165" fmla="*/ 224616 h 274368"/>
                <a:gd name="connsiteX166" fmla="*/ 327908 w 403483"/>
                <a:gd name="connsiteY166" fmla="*/ 227844 h 274368"/>
                <a:gd name="connsiteX167" fmla="*/ 339205 w 403483"/>
                <a:gd name="connsiteY167" fmla="*/ 240755 h 274368"/>
                <a:gd name="connsiteX168" fmla="*/ 352117 w 403483"/>
                <a:gd name="connsiteY168" fmla="*/ 252053 h 274368"/>
                <a:gd name="connsiteX169" fmla="*/ 355345 w 403483"/>
                <a:gd name="connsiteY169" fmla="*/ 243983 h 274368"/>
                <a:gd name="connsiteX170" fmla="*/ 358572 w 403483"/>
                <a:gd name="connsiteY170" fmla="*/ 240755 h 274368"/>
                <a:gd name="connsiteX171" fmla="*/ 363414 w 403483"/>
                <a:gd name="connsiteY171" fmla="*/ 239141 h 274368"/>
                <a:gd name="connsiteX172" fmla="*/ 366642 w 403483"/>
                <a:gd name="connsiteY172" fmla="*/ 242369 h 274368"/>
                <a:gd name="connsiteX173" fmla="*/ 366642 w 403483"/>
                <a:gd name="connsiteY173" fmla="*/ 248825 h 274368"/>
                <a:gd name="connsiteX174" fmla="*/ 361800 w 403483"/>
                <a:gd name="connsiteY174" fmla="*/ 261736 h 274368"/>
                <a:gd name="connsiteX175" fmla="*/ 368256 w 403483"/>
                <a:gd name="connsiteY175" fmla="*/ 263350 h 274368"/>
                <a:gd name="connsiteX176" fmla="*/ 373098 w 403483"/>
                <a:gd name="connsiteY176" fmla="*/ 269806 h 274368"/>
                <a:gd name="connsiteX177" fmla="*/ 376326 w 403483"/>
                <a:gd name="connsiteY177" fmla="*/ 277876 h 274368"/>
                <a:gd name="connsiteX178" fmla="*/ 379554 w 403483"/>
                <a:gd name="connsiteY178" fmla="*/ 271420 h 274368"/>
                <a:gd name="connsiteX179" fmla="*/ 382781 w 403483"/>
                <a:gd name="connsiteY179" fmla="*/ 263350 h 274368"/>
                <a:gd name="connsiteX180" fmla="*/ 384395 w 403483"/>
                <a:gd name="connsiteY180" fmla="*/ 253667 h 274368"/>
                <a:gd name="connsiteX181" fmla="*/ 384395 w 403483"/>
                <a:gd name="connsiteY181" fmla="*/ 250439 h 274368"/>
                <a:gd name="connsiteX182" fmla="*/ 382781 w 403483"/>
                <a:gd name="connsiteY182" fmla="*/ 243983 h 274368"/>
                <a:gd name="connsiteX183" fmla="*/ 382781 w 403483"/>
                <a:gd name="connsiteY183" fmla="*/ 240755 h 274368"/>
                <a:gd name="connsiteX184" fmla="*/ 386009 w 403483"/>
                <a:gd name="connsiteY184" fmla="*/ 237527 h 274368"/>
                <a:gd name="connsiteX185" fmla="*/ 382781 w 403483"/>
                <a:gd name="connsiteY185" fmla="*/ 223002 h 274368"/>
                <a:gd name="connsiteX186" fmla="*/ 384395 w 403483"/>
                <a:gd name="connsiteY186" fmla="*/ 219774 h 274368"/>
                <a:gd name="connsiteX187" fmla="*/ 384395 w 403483"/>
                <a:gd name="connsiteY187" fmla="*/ 214932 h 274368"/>
                <a:gd name="connsiteX188" fmla="*/ 381167 w 403483"/>
                <a:gd name="connsiteY188" fmla="*/ 206863 h 274368"/>
                <a:gd name="connsiteX189" fmla="*/ 381167 w 403483"/>
                <a:gd name="connsiteY189" fmla="*/ 200407 h 274368"/>
                <a:gd name="connsiteX190" fmla="*/ 384395 w 403483"/>
                <a:gd name="connsiteY190" fmla="*/ 184268 h 274368"/>
                <a:gd name="connsiteX191" fmla="*/ 384395 w 403483"/>
                <a:gd name="connsiteY191" fmla="*/ 176198 h 274368"/>
                <a:gd name="connsiteX192" fmla="*/ 386009 w 403483"/>
                <a:gd name="connsiteY192" fmla="*/ 171356 h 274368"/>
                <a:gd name="connsiteX193" fmla="*/ 389237 w 403483"/>
                <a:gd name="connsiteY193" fmla="*/ 168128 h 274368"/>
                <a:gd name="connsiteX194" fmla="*/ 394079 w 403483"/>
                <a:gd name="connsiteY194" fmla="*/ 166514 h 274368"/>
                <a:gd name="connsiteX195" fmla="*/ 397307 w 403483"/>
                <a:gd name="connsiteY195" fmla="*/ 168128 h 274368"/>
                <a:gd name="connsiteX196" fmla="*/ 398921 w 403483"/>
                <a:gd name="connsiteY196" fmla="*/ 169742 h 274368"/>
                <a:gd name="connsiteX197" fmla="*/ 400535 w 403483"/>
                <a:gd name="connsiteY197" fmla="*/ 166514 h 274368"/>
                <a:gd name="connsiteX198" fmla="*/ 402148 w 403483"/>
                <a:gd name="connsiteY198" fmla="*/ 153603 h 274368"/>
                <a:gd name="connsiteX199" fmla="*/ 402148 w 403483"/>
                <a:gd name="connsiteY199" fmla="*/ 148761 h 274368"/>
                <a:gd name="connsiteX200" fmla="*/ 400535 w 403483"/>
                <a:gd name="connsiteY200" fmla="*/ 147147 h 274368"/>
                <a:gd name="connsiteX201" fmla="*/ 400535 w 403483"/>
                <a:gd name="connsiteY201" fmla="*/ 145533 h 274368"/>
                <a:gd name="connsiteX202" fmla="*/ 397307 w 403483"/>
                <a:gd name="connsiteY202" fmla="*/ 135850 h 274368"/>
                <a:gd name="connsiteX203" fmla="*/ 397307 w 403483"/>
                <a:gd name="connsiteY203" fmla="*/ 132622 h 274368"/>
                <a:gd name="connsiteX204" fmla="*/ 397307 w 403483"/>
                <a:gd name="connsiteY204" fmla="*/ 131008 h 274368"/>
                <a:gd name="connsiteX205" fmla="*/ 398921 w 403483"/>
                <a:gd name="connsiteY205" fmla="*/ 127780 h 274368"/>
                <a:gd name="connsiteX206" fmla="*/ 400535 w 403483"/>
                <a:gd name="connsiteY206" fmla="*/ 122938 h 274368"/>
                <a:gd name="connsiteX207" fmla="*/ 400535 w 403483"/>
                <a:gd name="connsiteY207" fmla="*/ 121324 h 274368"/>
                <a:gd name="connsiteX208" fmla="*/ 400535 w 403483"/>
                <a:gd name="connsiteY208" fmla="*/ 119710 h 274368"/>
                <a:gd name="connsiteX209" fmla="*/ 402148 w 403483"/>
                <a:gd name="connsiteY209" fmla="*/ 118096 h 274368"/>
                <a:gd name="connsiteX210" fmla="*/ 403763 w 403483"/>
                <a:gd name="connsiteY210" fmla="*/ 114868 h 274368"/>
                <a:gd name="connsiteX211" fmla="*/ 405376 w 403483"/>
                <a:gd name="connsiteY211" fmla="*/ 106799 h 274368"/>
                <a:gd name="connsiteX212" fmla="*/ 405376 w 403483"/>
                <a:gd name="connsiteY212" fmla="*/ 103571 h 274368"/>
                <a:gd name="connsiteX213" fmla="*/ 403763 w 403483"/>
                <a:gd name="connsiteY213" fmla="*/ 98729 h 2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403483" h="274368">
                  <a:moveTo>
                    <a:pt x="34172" y="216546"/>
                  </a:moveTo>
                  <a:lnTo>
                    <a:pt x="21260" y="216546"/>
                  </a:lnTo>
                  <a:lnTo>
                    <a:pt x="24488" y="216546"/>
                  </a:lnTo>
                  <a:lnTo>
                    <a:pt x="18033" y="218160"/>
                  </a:lnTo>
                  <a:lnTo>
                    <a:pt x="14805" y="223002"/>
                  </a:lnTo>
                  <a:lnTo>
                    <a:pt x="11577" y="226230"/>
                  </a:lnTo>
                  <a:lnTo>
                    <a:pt x="5121" y="224616"/>
                  </a:lnTo>
                  <a:lnTo>
                    <a:pt x="11577" y="231072"/>
                  </a:lnTo>
                  <a:lnTo>
                    <a:pt x="19647" y="232686"/>
                  </a:lnTo>
                  <a:lnTo>
                    <a:pt x="27716" y="231072"/>
                  </a:lnTo>
                  <a:lnTo>
                    <a:pt x="39014" y="223002"/>
                  </a:lnTo>
                  <a:lnTo>
                    <a:pt x="42242" y="221388"/>
                  </a:lnTo>
                  <a:lnTo>
                    <a:pt x="43856" y="219774"/>
                  </a:lnTo>
                  <a:lnTo>
                    <a:pt x="39014" y="216546"/>
                  </a:lnTo>
                  <a:lnTo>
                    <a:pt x="34172" y="216546"/>
                  </a:lnTo>
                  <a:close/>
                  <a:moveTo>
                    <a:pt x="200407" y="198793"/>
                  </a:moveTo>
                  <a:lnTo>
                    <a:pt x="200407" y="179426"/>
                  </a:lnTo>
                  <a:lnTo>
                    <a:pt x="190723" y="160059"/>
                  </a:lnTo>
                  <a:lnTo>
                    <a:pt x="189109" y="161673"/>
                  </a:lnTo>
                  <a:lnTo>
                    <a:pt x="187496" y="168128"/>
                  </a:lnTo>
                  <a:lnTo>
                    <a:pt x="187496" y="174584"/>
                  </a:lnTo>
                  <a:lnTo>
                    <a:pt x="185882" y="177812"/>
                  </a:lnTo>
                  <a:lnTo>
                    <a:pt x="184268" y="179426"/>
                  </a:lnTo>
                  <a:lnTo>
                    <a:pt x="181040" y="181040"/>
                  </a:lnTo>
                  <a:lnTo>
                    <a:pt x="179426" y="182654"/>
                  </a:lnTo>
                  <a:lnTo>
                    <a:pt x="179426" y="184268"/>
                  </a:lnTo>
                  <a:lnTo>
                    <a:pt x="181040" y="190723"/>
                  </a:lnTo>
                  <a:lnTo>
                    <a:pt x="181040" y="193951"/>
                  </a:lnTo>
                  <a:lnTo>
                    <a:pt x="177812" y="198793"/>
                  </a:lnTo>
                  <a:lnTo>
                    <a:pt x="172970" y="203635"/>
                  </a:lnTo>
                  <a:lnTo>
                    <a:pt x="171356" y="208477"/>
                  </a:lnTo>
                  <a:lnTo>
                    <a:pt x="184268" y="219774"/>
                  </a:lnTo>
                  <a:lnTo>
                    <a:pt x="189109" y="235913"/>
                  </a:lnTo>
                  <a:lnTo>
                    <a:pt x="193951" y="242369"/>
                  </a:lnTo>
                  <a:lnTo>
                    <a:pt x="197179" y="240755"/>
                  </a:lnTo>
                  <a:lnTo>
                    <a:pt x="198793" y="239141"/>
                  </a:lnTo>
                  <a:lnTo>
                    <a:pt x="198793" y="237527"/>
                  </a:lnTo>
                  <a:lnTo>
                    <a:pt x="198793" y="234300"/>
                  </a:lnTo>
                  <a:lnTo>
                    <a:pt x="200407" y="231072"/>
                  </a:lnTo>
                  <a:lnTo>
                    <a:pt x="203635" y="229458"/>
                  </a:lnTo>
                  <a:lnTo>
                    <a:pt x="206863" y="229458"/>
                  </a:lnTo>
                  <a:lnTo>
                    <a:pt x="210091" y="227844"/>
                  </a:lnTo>
                  <a:lnTo>
                    <a:pt x="211705" y="223002"/>
                  </a:lnTo>
                  <a:lnTo>
                    <a:pt x="211705" y="218160"/>
                  </a:lnTo>
                  <a:lnTo>
                    <a:pt x="208477" y="206863"/>
                  </a:lnTo>
                  <a:lnTo>
                    <a:pt x="200407" y="198793"/>
                  </a:lnTo>
                  <a:close/>
                  <a:moveTo>
                    <a:pt x="403763" y="98729"/>
                  </a:moveTo>
                  <a:lnTo>
                    <a:pt x="403763" y="98729"/>
                  </a:lnTo>
                  <a:lnTo>
                    <a:pt x="397307" y="92273"/>
                  </a:lnTo>
                  <a:lnTo>
                    <a:pt x="395693" y="90659"/>
                  </a:lnTo>
                  <a:lnTo>
                    <a:pt x="394079" y="89046"/>
                  </a:lnTo>
                  <a:lnTo>
                    <a:pt x="392465" y="89046"/>
                  </a:lnTo>
                  <a:lnTo>
                    <a:pt x="386009" y="87432"/>
                  </a:lnTo>
                  <a:lnTo>
                    <a:pt x="384395" y="87432"/>
                  </a:lnTo>
                  <a:lnTo>
                    <a:pt x="381167" y="85818"/>
                  </a:lnTo>
                  <a:lnTo>
                    <a:pt x="379554" y="85818"/>
                  </a:lnTo>
                  <a:lnTo>
                    <a:pt x="377939" y="85818"/>
                  </a:lnTo>
                  <a:lnTo>
                    <a:pt x="373098" y="85818"/>
                  </a:lnTo>
                  <a:lnTo>
                    <a:pt x="371484" y="85818"/>
                  </a:lnTo>
                  <a:lnTo>
                    <a:pt x="369870" y="84204"/>
                  </a:lnTo>
                  <a:lnTo>
                    <a:pt x="368256" y="84204"/>
                  </a:lnTo>
                  <a:lnTo>
                    <a:pt x="366642" y="82590"/>
                  </a:lnTo>
                  <a:lnTo>
                    <a:pt x="360186" y="74520"/>
                  </a:lnTo>
                  <a:lnTo>
                    <a:pt x="358572" y="72906"/>
                  </a:lnTo>
                  <a:lnTo>
                    <a:pt x="356958" y="71292"/>
                  </a:lnTo>
                  <a:lnTo>
                    <a:pt x="353731" y="68064"/>
                  </a:lnTo>
                  <a:lnTo>
                    <a:pt x="350503" y="63223"/>
                  </a:lnTo>
                  <a:lnTo>
                    <a:pt x="348889" y="59995"/>
                  </a:lnTo>
                  <a:lnTo>
                    <a:pt x="348889" y="58381"/>
                  </a:lnTo>
                  <a:lnTo>
                    <a:pt x="348889" y="58381"/>
                  </a:lnTo>
                  <a:lnTo>
                    <a:pt x="348889" y="56767"/>
                  </a:lnTo>
                  <a:lnTo>
                    <a:pt x="348889" y="51925"/>
                  </a:lnTo>
                  <a:lnTo>
                    <a:pt x="347275" y="47083"/>
                  </a:lnTo>
                  <a:lnTo>
                    <a:pt x="347275" y="43855"/>
                  </a:lnTo>
                  <a:lnTo>
                    <a:pt x="347275" y="42241"/>
                  </a:lnTo>
                  <a:lnTo>
                    <a:pt x="344047" y="39014"/>
                  </a:lnTo>
                  <a:lnTo>
                    <a:pt x="340819" y="35786"/>
                  </a:lnTo>
                  <a:lnTo>
                    <a:pt x="329522" y="39014"/>
                  </a:lnTo>
                  <a:lnTo>
                    <a:pt x="327908" y="39014"/>
                  </a:lnTo>
                  <a:lnTo>
                    <a:pt x="324680" y="37400"/>
                  </a:lnTo>
                  <a:lnTo>
                    <a:pt x="318224" y="34172"/>
                  </a:lnTo>
                  <a:lnTo>
                    <a:pt x="311768" y="27716"/>
                  </a:lnTo>
                  <a:lnTo>
                    <a:pt x="308540" y="24489"/>
                  </a:lnTo>
                  <a:lnTo>
                    <a:pt x="298857" y="11577"/>
                  </a:lnTo>
                  <a:lnTo>
                    <a:pt x="297243" y="9963"/>
                  </a:lnTo>
                  <a:lnTo>
                    <a:pt x="295629" y="8349"/>
                  </a:lnTo>
                  <a:lnTo>
                    <a:pt x="294015" y="8349"/>
                  </a:lnTo>
                  <a:lnTo>
                    <a:pt x="292401" y="8349"/>
                  </a:lnTo>
                  <a:lnTo>
                    <a:pt x="290787" y="9963"/>
                  </a:lnTo>
                  <a:lnTo>
                    <a:pt x="289173" y="11577"/>
                  </a:lnTo>
                  <a:lnTo>
                    <a:pt x="289173" y="13191"/>
                  </a:lnTo>
                  <a:lnTo>
                    <a:pt x="289173" y="16419"/>
                  </a:lnTo>
                  <a:lnTo>
                    <a:pt x="287559" y="19646"/>
                  </a:lnTo>
                  <a:lnTo>
                    <a:pt x="282718" y="29330"/>
                  </a:lnTo>
                  <a:lnTo>
                    <a:pt x="281104" y="30944"/>
                  </a:lnTo>
                  <a:lnTo>
                    <a:pt x="279490" y="32558"/>
                  </a:lnTo>
                  <a:lnTo>
                    <a:pt x="277876" y="34172"/>
                  </a:lnTo>
                  <a:lnTo>
                    <a:pt x="276262" y="34172"/>
                  </a:lnTo>
                  <a:lnTo>
                    <a:pt x="274648" y="34172"/>
                  </a:lnTo>
                  <a:lnTo>
                    <a:pt x="271420" y="32558"/>
                  </a:lnTo>
                  <a:lnTo>
                    <a:pt x="261736" y="26102"/>
                  </a:lnTo>
                  <a:lnTo>
                    <a:pt x="260122" y="24489"/>
                  </a:lnTo>
                  <a:lnTo>
                    <a:pt x="258509" y="21260"/>
                  </a:lnTo>
                  <a:lnTo>
                    <a:pt x="256895" y="19646"/>
                  </a:lnTo>
                  <a:lnTo>
                    <a:pt x="255281" y="16419"/>
                  </a:lnTo>
                  <a:lnTo>
                    <a:pt x="255281" y="14805"/>
                  </a:lnTo>
                  <a:lnTo>
                    <a:pt x="255281" y="13191"/>
                  </a:lnTo>
                  <a:lnTo>
                    <a:pt x="255281" y="11577"/>
                  </a:lnTo>
                  <a:lnTo>
                    <a:pt x="255281" y="8349"/>
                  </a:lnTo>
                  <a:lnTo>
                    <a:pt x="255281" y="6735"/>
                  </a:lnTo>
                  <a:lnTo>
                    <a:pt x="255281" y="5121"/>
                  </a:lnTo>
                  <a:lnTo>
                    <a:pt x="253667" y="5121"/>
                  </a:lnTo>
                  <a:lnTo>
                    <a:pt x="252053" y="5121"/>
                  </a:lnTo>
                  <a:lnTo>
                    <a:pt x="243983" y="8349"/>
                  </a:lnTo>
                  <a:lnTo>
                    <a:pt x="242369" y="9963"/>
                  </a:lnTo>
                  <a:lnTo>
                    <a:pt x="240755" y="11577"/>
                  </a:lnTo>
                  <a:lnTo>
                    <a:pt x="235914" y="11577"/>
                  </a:lnTo>
                  <a:lnTo>
                    <a:pt x="226230" y="11577"/>
                  </a:lnTo>
                  <a:lnTo>
                    <a:pt x="226230" y="11577"/>
                  </a:lnTo>
                  <a:lnTo>
                    <a:pt x="227844" y="13191"/>
                  </a:lnTo>
                  <a:lnTo>
                    <a:pt x="216546" y="27716"/>
                  </a:lnTo>
                  <a:lnTo>
                    <a:pt x="214932" y="30944"/>
                  </a:lnTo>
                  <a:lnTo>
                    <a:pt x="210091" y="34172"/>
                  </a:lnTo>
                  <a:lnTo>
                    <a:pt x="206863" y="40628"/>
                  </a:lnTo>
                  <a:lnTo>
                    <a:pt x="200407" y="53539"/>
                  </a:lnTo>
                  <a:lnTo>
                    <a:pt x="203635" y="58381"/>
                  </a:lnTo>
                  <a:lnTo>
                    <a:pt x="202021" y="66450"/>
                  </a:lnTo>
                  <a:lnTo>
                    <a:pt x="202021" y="74520"/>
                  </a:lnTo>
                  <a:lnTo>
                    <a:pt x="208477" y="77748"/>
                  </a:lnTo>
                  <a:lnTo>
                    <a:pt x="213318" y="79362"/>
                  </a:lnTo>
                  <a:lnTo>
                    <a:pt x="214932" y="82590"/>
                  </a:lnTo>
                  <a:lnTo>
                    <a:pt x="214932" y="85818"/>
                  </a:lnTo>
                  <a:lnTo>
                    <a:pt x="213318" y="87432"/>
                  </a:lnTo>
                  <a:lnTo>
                    <a:pt x="208477" y="87432"/>
                  </a:lnTo>
                  <a:lnTo>
                    <a:pt x="206863" y="89046"/>
                  </a:lnTo>
                  <a:lnTo>
                    <a:pt x="205249" y="95501"/>
                  </a:lnTo>
                  <a:lnTo>
                    <a:pt x="205249" y="110027"/>
                  </a:lnTo>
                  <a:lnTo>
                    <a:pt x="214932" y="118096"/>
                  </a:lnTo>
                  <a:lnTo>
                    <a:pt x="247211" y="131008"/>
                  </a:lnTo>
                  <a:lnTo>
                    <a:pt x="248825" y="132622"/>
                  </a:lnTo>
                  <a:lnTo>
                    <a:pt x="252053" y="135850"/>
                  </a:lnTo>
                  <a:lnTo>
                    <a:pt x="255281" y="145533"/>
                  </a:lnTo>
                  <a:lnTo>
                    <a:pt x="258509" y="150375"/>
                  </a:lnTo>
                  <a:lnTo>
                    <a:pt x="261736" y="150375"/>
                  </a:lnTo>
                  <a:lnTo>
                    <a:pt x="268192" y="148761"/>
                  </a:lnTo>
                  <a:lnTo>
                    <a:pt x="274648" y="153603"/>
                  </a:lnTo>
                  <a:lnTo>
                    <a:pt x="284331" y="168128"/>
                  </a:lnTo>
                  <a:lnTo>
                    <a:pt x="294015" y="176198"/>
                  </a:lnTo>
                  <a:lnTo>
                    <a:pt x="298857" y="181040"/>
                  </a:lnTo>
                  <a:lnTo>
                    <a:pt x="300471" y="187495"/>
                  </a:lnTo>
                  <a:lnTo>
                    <a:pt x="302085" y="190723"/>
                  </a:lnTo>
                  <a:lnTo>
                    <a:pt x="305313" y="190723"/>
                  </a:lnTo>
                  <a:lnTo>
                    <a:pt x="308540" y="190723"/>
                  </a:lnTo>
                  <a:lnTo>
                    <a:pt x="310154" y="192337"/>
                  </a:lnTo>
                  <a:lnTo>
                    <a:pt x="310154" y="197179"/>
                  </a:lnTo>
                  <a:lnTo>
                    <a:pt x="313382" y="203635"/>
                  </a:lnTo>
                  <a:lnTo>
                    <a:pt x="314996" y="206863"/>
                  </a:lnTo>
                  <a:lnTo>
                    <a:pt x="314996" y="208477"/>
                  </a:lnTo>
                  <a:lnTo>
                    <a:pt x="311768" y="213318"/>
                  </a:lnTo>
                  <a:lnTo>
                    <a:pt x="310154" y="216546"/>
                  </a:lnTo>
                  <a:lnTo>
                    <a:pt x="311768" y="218160"/>
                  </a:lnTo>
                  <a:lnTo>
                    <a:pt x="314996" y="218160"/>
                  </a:lnTo>
                  <a:lnTo>
                    <a:pt x="319838" y="214932"/>
                  </a:lnTo>
                  <a:lnTo>
                    <a:pt x="323066" y="216546"/>
                  </a:lnTo>
                  <a:lnTo>
                    <a:pt x="324680" y="219774"/>
                  </a:lnTo>
                  <a:lnTo>
                    <a:pt x="326294" y="224616"/>
                  </a:lnTo>
                  <a:lnTo>
                    <a:pt x="327908" y="227844"/>
                  </a:lnTo>
                  <a:lnTo>
                    <a:pt x="339205" y="240755"/>
                  </a:lnTo>
                  <a:lnTo>
                    <a:pt x="352117" y="252053"/>
                  </a:lnTo>
                  <a:lnTo>
                    <a:pt x="355345" y="243983"/>
                  </a:lnTo>
                  <a:lnTo>
                    <a:pt x="358572" y="240755"/>
                  </a:lnTo>
                  <a:lnTo>
                    <a:pt x="363414" y="239141"/>
                  </a:lnTo>
                  <a:lnTo>
                    <a:pt x="366642" y="242369"/>
                  </a:lnTo>
                  <a:lnTo>
                    <a:pt x="366642" y="248825"/>
                  </a:lnTo>
                  <a:lnTo>
                    <a:pt x="361800" y="261736"/>
                  </a:lnTo>
                  <a:lnTo>
                    <a:pt x="368256" y="263350"/>
                  </a:lnTo>
                  <a:lnTo>
                    <a:pt x="373098" y="269806"/>
                  </a:lnTo>
                  <a:lnTo>
                    <a:pt x="376326" y="277876"/>
                  </a:lnTo>
                  <a:lnTo>
                    <a:pt x="379554" y="271420"/>
                  </a:lnTo>
                  <a:lnTo>
                    <a:pt x="382781" y="263350"/>
                  </a:lnTo>
                  <a:lnTo>
                    <a:pt x="384395" y="253667"/>
                  </a:lnTo>
                  <a:lnTo>
                    <a:pt x="384395" y="250439"/>
                  </a:lnTo>
                  <a:lnTo>
                    <a:pt x="382781" y="243983"/>
                  </a:lnTo>
                  <a:lnTo>
                    <a:pt x="382781" y="240755"/>
                  </a:lnTo>
                  <a:lnTo>
                    <a:pt x="386009" y="237527"/>
                  </a:lnTo>
                  <a:lnTo>
                    <a:pt x="382781" y="223002"/>
                  </a:lnTo>
                  <a:lnTo>
                    <a:pt x="384395" y="219774"/>
                  </a:lnTo>
                  <a:lnTo>
                    <a:pt x="384395" y="214932"/>
                  </a:lnTo>
                  <a:lnTo>
                    <a:pt x="381167" y="206863"/>
                  </a:lnTo>
                  <a:lnTo>
                    <a:pt x="381167" y="200407"/>
                  </a:lnTo>
                  <a:lnTo>
                    <a:pt x="384395" y="184268"/>
                  </a:lnTo>
                  <a:lnTo>
                    <a:pt x="384395" y="176198"/>
                  </a:lnTo>
                  <a:lnTo>
                    <a:pt x="386009" y="171356"/>
                  </a:lnTo>
                  <a:lnTo>
                    <a:pt x="389237" y="168128"/>
                  </a:lnTo>
                  <a:lnTo>
                    <a:pt x="394079" y="166514"/>
                  </a:lnTo>
                  <a:lnTo>
                    <a:pt x="397307" y="168128"/>
                  </a:lnTo>
                  <a:lnTo>
                    <a:pt x="398921" y="169742"/>
                  </a:lnTo>
                  <a:lnTo>
                    <a:pt x="400535" y="166514"/>
                  </a:lnTo>
                  <a:lnTo>
                    <a:pt x="402148" y="153603"/>
                  </a:lnTo>
                  <a:lnTo>
                    <a:pt x="402148" y="148761"/>
                  </a:lnTo>
                  <a:lnTo>
                    <a:pt x="400535" y="147147"/>
                  </a:lnTo>
                  <a:lnTo>
                    <a:pt x="400535" y="145533"/>
                  </a:lnTo>
                  <a:lnTo>
                    <a:pt x="397307" y="135850"/>
                  </a:lnTo>
                  <a:lnTo>
                    <a:pt x="397307" y="132622"/>
                  </a:lnTo>
                  <a:lnTo>
                    <a:pt x="397307" y="131008"/>
                  </a:lnTo>
                  <a:lnTo>
                    <a:pt x="398921" y="127780"/>
                  </a:lnTo>
                  <a:lnTo>
                    <a:pt x="400535" y="122938"/>
                  </a:lnTo>
                  <a:lnTo>
                    <a:pt x="400535" y="121324"/>
                  </a:lnTo>
                  <a:lnTo>
                    <a:pt x="400535" y="119710"/>
                  </a:lnTo>
                  <a:lnTo>
                    <a:pt x="402148" y="118096"/>
                  </a:lnTo>
                  <a:lnTo>
                    <a:pt x="403763" y="114868"/>
                  </a:lnTo>
                  <a:lnTo>
                    <a:pt x="405376" y="106799"/>
                  </a:lnTo>
                  <a:lnTo>
                    <a:pt x="405376" y="103571"/>
                  </a:lnTo>
                  <a:lnTo>
                    <a:pt x="403763" y="9872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DEDF47A-B659-480A-B56F-142483B8F861}"/>
                </a:ext>
              </a:extLst>
            </p:cNvPr>
            <p:cNvSpPr/>
            <p:nvPr/>
          </p:nvSpPr>
          <p:spPr>
            <a:xfrm>
              <a:off x="8361581" y="5747841"/>
              <a:ext cx="403483" cy="387344"/>
            </a:xfrm>
            <a:custGeom>
              <a:avLst/>
              <a:gdLst>
                <a:gd name="connsiteX0" fmla="*/ 397307 w 403483"/>
                <a:gd name="connsiteY0" fmla="*/ 176198 h 387343"/>
                <a:gd name="connsiteX1" fmla="*/ 397307 w 403483"/>
                <a:gd name="connsiteY1" fmla="*/ 181040 h 387343"/>
                <a:gd name="connsiteX2" fmla="*/ 390851 w 403483"/>
                <a:gd name="connsiteY2" fmla="*/ 192337 h 387343"/>
                <a:gd name="connsiteX3" fmla="*/ 387623 w 403483"/>
                <a:gd name="connsiteY3" fmla="*/ 197179 h 387343"/>
                <a:gd name="connsiteX4" fmla="*/ 387623 w 403483"/>
                <a:gd name="connsiteY4" fmla="*/ 200407 h 387343"/>
                <a:gd name="connsiteX5" fmla="*/ 386009 w 403483"/>
                <a:gd name="connsiteY5" fmla="*/ 218160 h 387343"/>
                <a:gd name="connsiteX6" fmla="*/ 386009 w 403483"/>
                <a:gd name="connsiteY6" fmla="*/ 221388 h 387343"/>
                <a:gd name="connsiteX7" fmla="*/ 386009 w 403483"/>
                <a:gd name="connsiteY7" fmla="*/ 224616 h 387343"/>
                <a:gd name="connsiteX8" fmla="*/ 390851 w 403483"/>
                <a:gd name="connsiteY8" fmla="*/ 232686 h 387343"/>
                <a:gd name="connsiteX9" fmla="*/ 394079 w 403483"/>
                <a:gd name="connsiteY9" fmla="*/ 252053 h 387343"/>
                <a:gd name="connsiteX10" fmla="*/ 395693 w 403483"/>
                <a:gd name="connsiteY10" fmla="*/ 255281 h 387343"/>
                <a:gd name="connsiteX11" fmla="*/ 395693 w 403483"/>
                <a:gd name="connsiteY11" fmla="*/ 255281 h 387343"/>
                <a:gd name="connsiteX12" fmla="*/ 397307 w 403483"/>
                <a:gd name="connsiteY12" fmla="*/ 256895 h 387343"/>
                <a:gd name="connsiteX13" fmla="*/ 398921 w 403483"/>
                <a:gd name="connsiteY13" fmla="*/ 256895 h 387343"/>
                <a:gd name="connsiteX14" fmla="*/ 410218 w 403483"/>
                <a:gd name="connsiteY14" fmla="*/ 260123 h 387343"/>
                <a:gd name="connsiteX15" fmla="*/ 411832 w 403483"/>
                <a:gd name="connsiteY15" fmla="*/ 276262 h 387343"/>
                <a:gd name="connsiteX16" fmla="*/ 410218 w 403483"/>
                <a:gd name="connsiteY16" fmla="*/ 281104 h 387343"/>
                <a:gd name="connsiteX17" fmla="*/ 408604 w 403483"/>
                <a:gd name="connsiteY17" fmla="*/ 284332 h 387343"/>
                <a:gd name="connsiteX18" fmla="*/ 406990 w 403483"/>
                <a:gd name="connsiteY18" fmla="*/ 285946 h 387343"/>
                <a:gd name="connsiteX19" fmla="*/ 402148 w 403483"/>
                <a:gd name="connsiteY19" fmla="*/ 294015 h 387343"/>
                <a:gd name="connsiteX20" fmla="*/ 402148 w 403483"/>
                <a:gd name="connsiteY20" fmla="*/ 294015 h 387343"/>
                <a:gd name="connsiteX21" fmla="*/ 400535 w 403483"/>
                <a:gd name="connsiteY21" fmla="*/ 295629 h 387343"/>
                <a:gd name="connsiteX22" fmla="*/ 394079 w 403483"/>
                <a:gd name="connsiteY22" fmla="*/ 302085 h 387343"/>
                <a:gd name="connsiteX23" fmla="*/ 384395 w 403483"/>
                <a:gd name="connsiteY23" fmla="*/ 319838 h 387343"/>
                <a:gd name="connsiteX24" fmla="*/ 382781 w 403483"/>
                <a:gd name="connsiteY24" fmla="*/ 321452 h 387343"/>
                <a:gd name="connsiteX25" fmla="*/ 379553 w 403483"/>
                <a:gd name="connsiteY25" fmla="*/ 323066 h 387343"/>
                <a:gd name="connsiteX26" fmla="*/ 361800 w 403483"/>
                <a:gd name="connsiteY26" fmla="*/ 326294 h 387343"/>
                <a:gd name="connsiteX27" fmla="*/ 350503 w 403483"/>
                <a:gd name="connsiteY27" fmla="*/ 331136 h 387343"/>
                <a:gd name="connsiteX28" fmla="*/ 345661 w 403483"/>
                <a:gd name="connsiteY28" fmla="*/ 334364 h 387343"/>
                <a:gd name="connsiteX29" fmla="*/ 342433 w 403483"/>
                <a:gd name="connsiteY29" fmla="*/ 339205 h 387343"/>
                <a:gd name="connsiteX30" fmla="*/ 342433 w 403483"/>
                <a:gd name="connsiteY30" fmla="*/ 342433 h 387343"/>
                <a:gd name="connsiteX31" fmla="*/ 340819 w 403483"/>
                <a:gd name="connsiteY31" fmla="*/ 350503 h 387343"/>
                <a:gd name="connsiteX32" fmla="*/ 340819 w 403483"/>
                <a:gd name="connsiteY32" fmla="*/ 358573 h 387343"/>
                <a:gd name="connsiteX33" fmla="*/ 340819 w 403483"/>
                <a:gd name="connsiteY33" fmla="*/ 371484 h 387343"/>
                <a:gd name="connsiteX34" fmla="*/ 340819 w 403483"/>
                <a:gd name="connsiteY34" fmla="*/ 374712 h 387343"/>
                <a:gd name="connsiteX35" fmla="*/ 340819 w 403483"/>
                <a:gd name="connsiteY35" fmla="*/ 379554 h 387343"/>
                <a:gd name="connsiteX36" fmla="*/ 337591 w 403483"/>
                <a:gd name="connsiteY36" fmla="*/ 382782 h 387343"/>
                <a:gd name="connsiteX37" fmla="*/ 335977 w 403483"/>
                <a:gd name="connsiteY37" fmla="*/ 384395 h 387343"/>
                <a:gd name="connsiteX38" fmla="*/ 329522 w 403483"/>
                <a:gd name="connsiteY38" fmla="*/ 387623 h 387343"/>
                <a:gd name="connsiteX39" fmla="*/ 327908 w 403483"/>
                <a:gd name="connsiteY39" fmla="*/ 389237 h 387343"/>
                <a:gd name="connsiteX40" fmla="*/ 324680 w 403483"/>
                <a:gd name="connsiteY40" fmla="*/ 389237 h 387343"/>
                <a:gd name="connsiteX41" fmla="*/ 323066 w 403483"/>
                <a:gd name="connsiteY41" fmla="*/ 389237 h 387343"/>
                <a:gd name="connsiteX42" fmla="*/ 319838 w 403483"/>
                <a:gd name="connsiteY42" fmla="*/ 390851 h 387343"/>
                <a:gd name="connsiteX43" fmla="*/ 313382 w 403483"/>
                <a:gd name="connsiteY43" fmla="*/ 390851 h 387343"/>
                <a:gd name="connsiteX44" fmla="*/ 305313 w 403483"/>
                <a:gd name="connsiteY44" fmla="*/ 389237 h 387343"/>
                <a:gd name="connsiteX45" fmla="*/ 305313 w 403483"/>
                <a:gd name="connsiteY45" fmla="*/ 386009 h 387343"/>
                <a:gd name="connsiteX46" fmla="*/ 306926 w 403483"/>
                <a:gd name="connsiteY46" fmla="*/ 382782 h 387343"/>
                <a:gd name="connsiteX47" fmla="*/ 305313 w 403483"/>
                <a:gd name="connsiteY47" fmla="*/ 379554 h 387343"/>
                <a:gd name="connsiteX48" fmla="*/ 302085 w 403483"/>
                <a:gd name="connsiteY48" fmla="*/ 373098 h 387343"/>
                <a:gd name="connsiteX49" fmla="*/ 300471 w 403483"/>
                <a:gd name="connsiteY49" fmla="*/ 368256 h 387343"/>
                <a:gd name="connsiteX50" fmla="*/ 298857 w 403483"/>
                <a:gd name="connsiteY50" fmla="*/ 363414 h 387343"/>
                <a:gd name="connsiteX51" fmla="*/ 297243 w 403483"/>
                <a:gd name="connsiteY51" fmla="*/ 345661 h 387343"/>
                <a:gd name="connsiteX52" fmla="*/ 294015 w 403483"/>
                <a:gd name="connsiteY52" fmla="*/ 339205 h 387343"/>
                <a:gd name="connsiteX53" fmla="*/ 285945 w 403483"/>
                <a:gd name="connsiteY53" fmla="*/ 332750 h 387343"/>
                <a:gd name="connsiteX54" fmla="*/ 281104 w 403483"/>
                <a:gd name="connsiteY54" fmla="*/ 332750 h 387343"/>
                <a:gd name="connsiteX55" fmla="*/ 277876 w 403483"/>
                <a:gd name="connsiteY55" fmla="*/ 332750 h 387343"/>
                <a:gd name="connsiteX56" fmla="*/ 274648 w 403483"/>
                <a:gd name="connsiteY56" fmla="*/ 332750 h 387343"/>
                <a:gd name="connsiteX57" fmla="*/ 271420 w 403483"/>
                <a:gd name="connsiteY57" fmla="*/ 329522 h 387343"/>
                <a:gd name="connsiteX58" fmla="*/ 269806 w 403483"/>
                <a:gd name="connsiteY58" fmla="*/ 326294 h 387343"/>
                <a:gd name="connsiteX59" fmla="*/ 269806 w 403483"/>
                <a:gd name="connsiteY59" fmla="*/ 318224 h 387343"/>
                <a:gd name="connsiteX60" fmla="*/ 269806 w 403483"/>
                <a:gd name="connsiteY60" fmla="*/ 316610 h 387343"/>
                <a:gd name="connsiteX61" fmla="*/ 263350 w 403483"/>
                <a:gd name="connsiteY61" fmla="*/ 316610 h 387343"/>
                <a:gd name="connsiteX62" fmla="*/ 239141 w 403483"/>
                <a:gd name="connsiteY62" fmla="*/ 332750 h 387343"/>
                <a:gd name="connsiteX63" fmla="*/ 231072 w 403483"/>
                <a:gd name="connsiteY63" fmla="*/ 334364 h 387343"/>
                <a:gd name="connsiteX64" fmla="*/ 224616 w 403483"/>
                <a:gd name="connsiteY64" fmla="*/ 332750 h 387343"/>
                <a:gd name="connsiteX65" fmla="*/ 211705 w 403483"/>
                <a:gd name="connsiteY65" fmla="*/ 326294 h 387343"/>
                <a:gd name="connsiteX66" fmla="*/ 189109 w 403483"/>
                <a:gd name="connsiteY66" fmla="*/ 319838 h 387343"/>
                <a:gd name="connsiteX67" fmla="*/ 182654 w 403483"/>
                <a:gd name="connsiteY67" fmla="*/ 316610 h 387343"/>
                <a:gd name="connsiteX68" fmla="*/ 169742 w 403483"/>
                <a:gd name="connsiteY68" fmla="*/ 308541 h 387343"/>
                <a:gd name="connsiteX69" fmla="*/ 164900 w 403483"/>
                <a:gd name="connsiteY69" fmla="*/ 306927 h 387343"/>
                <a:gd name="connsiteX70" fmla="*/ 155217 w 403483"/>
                <a:gd name="connsiteY70" fmla="*/ 308541 h 387343"/>
                <a:gd name="connsiteX71" fmla="*/ 148761 w 403483"/>
                <a:gd name="connsiteY71" fmla="*/ 306927 h 387343"/>
                <a:gd name="connsiteX72" fmla="*/ 139078 w 403483"/>
                <a:gd name="connsiteY72" fmla="*/ 305313 h 387343"/>
                <a:gd name="connsiteX73" fmla="*/ 135850 w 403483"/>
                <a:gd name="connsiteY73" fmla="*/ 303699 h 387343"/>
                <a:gd name="connsiteX74" fmla="*/ 124552 w 403483"/>
                <a:gd name="connsiteY74" fmla="*/ 297243 h 387343"/>
                <a:gd name="connsiteX75" fmla="*/ 118096 w 403483"/>
                <a:gd name="connsiteY75" fmla="*/ 290787 h 387343"/>
                <a:gd name="connsiteX76" fmla="*/ 113255 w 403483"/>
                <a:gd name="connsiteY76" fmla="*/ 284332 h 387343"/>
                <a:gd name="connsiteX77" fmla="*/ 98729 w 403483"/>
                <a:gd name="connsiteY77" fmla="*/ 240755 h 387343"/>
                <a:gd name="connsiteX78" fmla="*/ 97115 w 403483"/>
                <a:gd name="connsiteY78" fmla="*/ 239141 h 387343"/>
                <a:gd name="connsiteX79" fmla="*/ 92274 w 403483"/>
                <a:gd name="connsiteY79" fmla="*/ 237528 h 387343"/>
                <a:gd name="connsiteX80" fmla="*/ 89046 w 403483"/>
                <a:gd name="connsiteY80" fmla="*/ 235914 h 387343"/>
                <a:gd name="connsiteX81" fmla="*/ 84204 w 403483"/>
                <a:gd name="connsiteY81" fmla="*/ 237528 h 387343"/>
                <a:gd name="connsiteX82" fmla="*/ 79362 w 403483"/>
                <a:gd name="connsiteY82" fmla="*/ 240755 h 387343"/>
                <a:gd name="connsiteX83" fmla="*/ 79362 w 403483"/>
                <a:gd name="connsiteY83" fmla="*/ 240755 h 387343"/>
                <a:gd name="connsiteX84" fmla="*/ 72906 w 403483"/>
                <a:gd name="connsiteY84" fmla="*/ 240755 h 387343"/>
                <a:gd name="connsiteX85" fmla="*/ 69678 w 403483"/>
                <a:gd name="connsiteY85" fmla="*/ 239141 h 387343"/>
                <a:gd name="connsiteX86" fmla="*/ 68065 w 403483"/>
                <a:gd name="connsiteY86" fmla="*/ 237528 h 387343"/>
                <a:gd name="connsiteX87" fmla="*/ 69678 w 403483"/>
                <a:gd name="connsiteY87" fmla="*/ 232686 h 387343"/>
                <a:gd name="connsiteX88" fmla="*/ 72906 w 403483"/>
                <a:gd name="connsiteY88" fmla="*/ 219774 h 387343"/>
                <a:gd name="connsiteX89" fmla="*/ 71292 w 403483"/>
                <a:gd name="connsiteY89" fmla="*/ 214932 h 387343"/>
                <a:gd name="connsiteX90" fmla="*/ 69678 w 403483"/>
                <a:gd name="connsiteY90" fmla="*/ 213319 h 387343"/>
                <a:gd name="connsiteX91" fmla="*/ 69678 w 403483"/>
                <a:gd name="connsiteY91" fmla="*/ 211705 h 387343"/>
                <a:gd name="connsiteX92" fmla="*/ 66451 w 403483"/>
                <a:gd name="connsiteY92" fmla="*/ 202021 h 387343"/>
                <a:gd name="connsiteX93" fmla="*/ 66451 w 403483"/>
                <a:gd name="connsiteY93" fmla="*/ 198793 h 387343"/>
                <a:gd name="connsiteX94" fmla="*/ 66451 w 403483"/>
                <a:gd name="connsiteY94" fmla="*/ 197179 h 387343"/>
                <a:gd name="connsiteX95" fmla="*/ 68065 w 403483"/>
                <a:gd name="connsiteY95" fmla="*/ 193951 h 387343"/>
                <a:gd name="connsiteX96" fmla="*/ 69678 w 403483"/>
                <a:gd name="connsiteY96" fmla="*/ 189110 h 387343"/>
                <a:gd name="connsiteX97" fmla="*/ 69678 w 403483"/>
                <a:gd name="connsiteY97" fmla="*/ 187496 h 387343"/>
                <a:gd name="connsiteX98" fmla="*/ 69678 w 403483"/>
                <a:gd name="connsiteY98" fmla="*/ 187496 h 387343"/>
                <a:gd name="connsiteX99" fmla="*/ 71292 w 403483"/>
                <a:gd name="connsiteY99" fmla="*/ 184268 h 387343"/>
                <a:gd name="connsiteX100" fmla="*/ 72906 w 403483"/>
                <a:gd name="connsiteY100" fmla="*/ 181040 h 387343"/>
                <a:gd name="connsiteX101" fmla="*/ 74520 w 403483"/>
                <a:gd name="connsiteY101" fmla="*/ 172971 h 387343"/>
                <a:gd name="connsiteX102" fmla="*/ 74520 w 403483"/>
                <a:gd name="connsiteY102" fmla="*/ 169742 h 387343"/>
                <a:gd name="connsiteX103" fmla="*/ 74520 w 403483"/>
                <a:gd name="connsiteY103" fmla="*/ 166514 h 387343"/>
                <a:gd name="connsiteX104" fmla="*/ 72906 w 403483"/>
                <a:gd name="connsiteY104" fmla="*/ 164901 h 387343"/>
                <a:gd name="connsiteX105" fmla="*/ 66451 w 403483"/>
                <a:gd name="connsiteY105" fmla="*/ 160059 h 387343"/>
                <a:gd name="connsiteX106" fmla="*/ 64837 w 403483"/>
                <a:gd name="connsiteY106" fmla="*/ 158445 h 387343"/>
                <a:gd name="connsiteX107" fmla="*/ 63223 w 403483"/>
                <a:gd name="connsiteY107" fmla="*/ 156831 h 387343"/>
                <a:gd name="connsiteX108" fmla="*/ 61609 w 403483"/>
                <a:gd name="connsiteY108" fmla="*/ 156831 h 387343"/>
                <a:gd name="connsiteX109" fmla="*/ 55153 w 403483"/>
                <a:gd name="connsiteY109" fmla="*/ 155217 h 387343"/>
                <a:gd name="connsiteX110" fmla="*/ 53539 w 403483"/>
                <a:gd name="connsiteY110" fmla="*/ 155217 h 387343"/>
                <a:gd name="connsiteX111" fmla="*/ 50311 w 403483"/>
                <a:gd name="connsiteY111" fmla="*/ 153603 h 387343"/>
                <a:gd name="connsiteX112" fmla="*/ 50311 w 403483"/>
                <a:gd name="connsiteY112" fmla="*/ 151989 h 387343"/>
                <a:gd name="connsiteX113" fmla="*/ 48697 w 403483"/>
                <a:gd name="connsiteY113" fmla="*/ 151989 h 387343"/>
                <a:gd name="connsiteX114" fmla="*/ 43856 w 403483"/>
                <a:gd name="connsiteY114" fmla="*/ 151989 h 387343"/>
                <a:gd name="connsiteX115" fmla="*/ 42242 w 403483"/>
                <a:gd name="connsiteY115" fmla="*/ 151989 h 387343"/>
                <a:gd name="connsiteX116" fmla="*/ 40628 w 403483"/>
                <a:gd name="connsiteY116" fmla="*/ 150375 h 387343"/>
                <a:gd name="connsiteX117" fmla="*/ 39014 w 403483"/>
                <a:gd name="connsiteY117" fmla="*/ 148762 h 387343"/>
                <a:gd name="connsiteX118" fmla="*/ 39014 w 403483"/>
                <a:gd name="connsiteY118" fmla="*/ 148762 h 387343"/>
                <a:gd name="connsiteX119" fmla="*/ 32558 w 403483"/>
                <a:gd name="connsiteY119" fmla="*/ 140692 h 387343"/>
                <a:gd name="connsiteX120" fmla="*/ 30944 w 403483"/>
                <a:gd name="connsiteY120" fmla="*/ 139078 h 387343"/>
                <a:gd name="connsiteX121" fmla="*/ 29330 w 403483"/>
                <a:gd name="connsiteY121" fmla="*/ 137464 h 387343"/>
                <a:gd name="connsiteX122" fmla="*/ 26102 w 403483"/>
                <a:gd name="connsiteY122" fmla="*/ 132622 h 387343"/>
                <a:gd name="connsiteX123" fmla="*/ 22874 w 403483"/>
                <a:gd name="connsiteY123" fmla="*/ 127780 h 387343"/>
                <a:gd name="connsiteX124" fmla="*/ 21260 w 403483"/>
                <a:gd name="connsiteY124" fmla="*/ 124553 h 387343"/>
                <a:gd name="connsiteX125" fmla="*/ 19647 w 403483"/>
                <a:gd name="connsiteY125" fmla="*/ 122938 h 387343"/>
                <a:gd name="connsiteX126" fmla="*/ 19647 w 403483"/>
                <a:gd name="connsiteY126" fmla="*/ 122938 h 387343"/>
                <a:gd name="connsiteX127" fmla="*/ 19647 w 403483"/>
                <a:gd name="connsiteY127" fmla="*/ 122938 h 387343"/>
                <a:gd name="connsiteX128" fmla="*/ 19647 w 403483"/>
                <a:gd name="connsiteY128" fmla="*/ 122938 h 387343"/>
                <a:gd name="connsiteX129" fmla="*/ 19647 w 403483"/>
                <a:gd name="connsiteY129" fmla="*/ 121324 h 387343"/>
                <a:gd name="connsiteX130" fmla="*/ 19647 w 403483"/>
                <a:gd name="connsiteY130" fmla="*/ 114869 h 387343"/>
                <a:gd name="connsiteX131" fmla="*/ 19647 w 403483"/>
                <a:gd name="connsiteY131" fmla="*/ 110027 h 387343"/>
                <a:gd name="connsiteX132" fmla="*/ 18033 w 403483"/>
                <a:gd name="connsiteY132" fmla="*/ 106799 h 387343"/>
                <a:gd name="connsiteX133" fmla="*/ 18033 w 403483"/>
                <a:gd name="connsiteY133" fmla="*/ 105185 h 387343"/>
                <a:gd name="connsiteX134" fmla="*/ 14805 w 403483"/>
                <a:gd name="connsiteY134" fmla="*/ 101957 h 387343"/>
                <a:gd name="connsiteX135" fmla="*/ 9963 w 403483"/>
                <a:gd name="connsiteY135" fmla="*/ 98730 h 387343"/>
                <a:gd name="connsiteX136" fmla="*/ 5121 w 403483"/>
                <a:gd name="connsiteY136" fmla="*/ 87432 h 387343"/>
                <a:gd name="connsiteX137" fmla="*/ 16419 w 403483"/>
                <a:gd name="connsiteY137" fmla="*/ 74521 h 387343"/>
                <a:gd name="connsiteX138" fmla="*/ 19647 w 403483"/>
                <a:gd name="connsiteY138" fmla="*/ 71292 h 387343"/>
                <a:gd name="connsiteX139" fmla="*/ 22874 w 403483"/>
                <a:gd name="connsiteY139" fmla="*/ 69678 h 387343"/>
                <a:gd name="connsiteX140" fmla="*/ 51925 w 403483"/>
                <a:gd name="connsiteY140" fmla="*/ 53539 h 387343"/>
                <a:gd name="connsiteX141" fmla="*/ 55153 w 403483"/>
                <a:gd name="connsiteY141" fmla="*/ 53539 h 387343"/>
                <a:gd name="connsiteX142" fmla="*/ 56767 w 403483"/>
                <a:gd name="connsiteY142" fmla="*/ 53539 h 387343"/>
                <a:gd name="connsiteX143" fmla="*/ 58381 w 403483"/>
                <a:gd name="connsiteY143" fmla="*/ 53539 h 387343"/>
                <a:gd name="connsiteX144" fmla="*/ 61609 w 403483"/>
                <a:gd name="connsiteY144" fmla="*/ 53539 h 387343"/>
                <a:gd name="connsiteX145" fmla="*/ 66451 w 403483"/>
                <a:gd name="connsiteY145" fmla="*/ 51926 h 387343"/>
                <a:gd name="connsiteX146" fmla="*/ 80976 w 403483"/>
                <a:gd name="connsiteY146" fmla="*/ 47083 h 387343"/>
                <a:gd name="connsiteX147" fmla="*/ 84204 w 403483"/>
                <a:gd name="connsiteY147" fmla="*/ 45469 h 387343"/>
                <a:gd name="connsiteX148" fmla="*/ 90660 w 403483"/>
                <a:gd name="connsiteY148" fmla="*/ 45469 h 387343"/>
                <a:gd name="connsiteX149" fmla="*/ 92274 w 403483"/>
                <a:gd name="connsiteY149" fmla="*/ 45469 h 387343"/>
                <a:gd name="connsiteX150" fmla="*/ 98729 w 403483"/>
                <a:gd name="connsiteY150" fmla="*/ 43856 h 387343"/>
                <a:gd name="connsiteX151" fmla="*/ 100343 w 403483"/>
                <a:gd name="connsiteY151" fmla="*/ 43856 h 387343"/>
                <a:gd name="connsiteX152" fmla="*/ 101957 w 403483"/>
                <a:gd name="connsiteY152" fmla="*/ 42242 h 387343"/>
                <a:gd name="connsiteX153" fmla="*/ 103571 w 403483"/>
                <a:gd name="connsiteY153" fmla="*/ 37400 h 387343"/>
                <a:gd name="connsiteX154" fmla="*/ 103571 w 403483"/>
                <a:gd name="connsiteY154" fmla="*/ 35786 h 387343"/>
                <a:gd name="connsiteX155" fmla="*/ 105185 w 403483"/>
                <a:gd name="connsiteY155" fmla="*/ 34172 h 387343"/>
                <a:gd name="connsiteX156" fmla="*/ 108413 w 403483"/>
                <a:gd name="connsiteY156" fmla="*/ 32558 h 387343"/>
                <a:gd name="connsiteX157" fmla="*/ 118096 w 403483"/>
                <a:gd name="connsiteY157" fmla="*/ 29330 h 387343"/>
                <a:gd name="connsiteX158" fmla="*/ 121324 w 403483"/>
                <a:gd name="connsiteY158" fmla="*/ 29330 h 387343"/>
                <a:gd name="connsiteX159" fmla="*/ 122938 w 403483"/>
                <a:gd name="connsiteY159" fmla="*/ 27717 h 387343"/>
                <a:gd name="connsiteX160" fmla="*/ 122938 w 403483"/>
                <a:gd name="connsiteY160" fmla="*/ 26103 h 387343"/>
                <a:gd name="connsiteX161" fmla="*/ 124552 w 403483"/>
                <a:gd name="connsiteY161" fmla="*/ 18033 h 387343"/>
                <a:gd name="connsiteX162" fmla="*/ 124552 w 403483"/>
                <a:gd name="connsiteY162" fmla="*/ 18033 h 387343"/>
                <a:gd name="connsiteX163" fmla="*/ 126166 w 403483"/>
                <a:gd name="connsiteY163" fmla="*/ 16419 h 387343"/>
                <a:gd name="connsiteX164" fmla="*/ 126166 w 403483"/>
                <a:gd name="connsiteY164" fmla="*/ 14805 h 387343"/>
                <a:gd name="connsiteX165" fmla="*/ 129394 w 403483"/>
                <a:gd name="connsiteY165" fmla="*/ 13191 h 387343"/>
                <a:gd name="connsiteX166" fmla="*/ 135850 w 403483"/>
                <a:gd name="connsiteY166" fmla="*/ 5121 h 387343"/>
                <a:gd name="connsiteX167" fmla="*/ 135850 w 403483"/>
                <a:gd name="connsiteY167" fmla="*/ 5121 h 387343"/>
                <a:gd name="connsiteX168" fmla="*/ 135850 w 403483"/>
                <a:gd name="connsiteY168" fmla="*/ 13191 h 387343"/>
                <a:gd name="connsiteX169" fmla="*/ 137464 w 403483"/>
                <a:gd name="connsiteY169" fmla="*/ 18033 h 387343"/>
                <a:gd name="connsiteX170" fmla="*/ 139078 w 403483"/>
                <a:gd name="connsiteY170" fmla="*/ 21260 h 387343"/>
                <a:gd name="connsiteX171" fmla="*/ 142305 w 403483"/>
                <a:gd name="connsiteY171" fmla="*/ 24489 h 387343"/>
                <a:gd name="connsiteX172" fmla="*/ 147147 w 403483"/>
                <a:gd name="connsiteY172" fmla="*/ 24489 h 387343"/>
                <a:gd name="connsiteX173" fmla="*/ 150375 w 403483"/>
                <a:gd name="connsiteY173" fmla="*/ 26103 h 387343"/>
                <a:gd name="connsiteX174" fmla="*/ 155217 w 403483"/>
                <a:gd name="connsiteY174" fmla="*/ 29330 h 387343"/>
                <a:gd name="connsiteX175" fmla="*/ 148761 w 403483"/>
                <a:gd name="connsiteY175" fmla="*/ 32558 h 387343"/>
                <a:gd name="connsiteX176" fmla="*/ 145533 w 403483"/>
                <a:gd name="connsiteY176" fmla="*/ 34172 h 387343"/>
                <a:gd name="connsiteX177" fmla="*/ 142305 w 403483"/>
                <a:gd name="connsiteY177" fmla="*/ 35786 h 387343"/>
                <a:gd name="connsiteX178" fmla="*/ 142305 w 403483"/>
                <a:gd name="connsiteY178" fmla="*/ 37400 h 387343"/>
                <a:gd name="connsiteX179" fmla="*/ 142305 w 403483"/>
                <a:gd name="connsiteY179" fmla="*/ 42242 h 387343"/>
                <a:gd name="connsiteX180" fmla="*/ 145533 w 403483"/>
                <a:gd name="connsiteY180" fmla="*/ 45469 h 387343"/>
                <a:gd name="connsiteX181" fmla="*/ 148761 w 403483"/>
                <a:gd name="connsiteY181" fmla="*/ 47083 h 387343"/>
                <a:gd name="connsiteX182" fmla="*/ 153603 w 403483"/>
                <a:gd name="connsiteY182" fmla="*/ 56767 h 387343"/>
                <a:gd name="connsiteX183" fmla="*/ 158445 w 403483"/>
                <a:gd name="connsiteY183" fmla="*/ 61609 h 387343"/>
                <a:gd name="connsiteX184" fmla="*/ 163287 w 403483"/>
                <a:gd name="connsiteY184" fmla="*/ 63223 h 387343"/>
                <a:gd name="connsiteX185" fmla="*/ 169742 w 403483"/>
                <a:gd name="connsiteY185" fmla="*/ 63223 h 387343"/>
                <a:gd name="connsiteX186" fmla="*/ 174584 w 403483"/>
                <a:gd name="connsiteY186" fmla="*/ 66451 h 387343"/>
                <a:gd name="connsiteX187" fmla="*/ 176198 w 403483"/>
                <a:gd name="connsiteY187" fmla="*/ 69678 h 387343"/>
                <a:gd name="connsiteX188" fmla="*/ 181040 w 403483"/>
                <a:gd name="connsiteY188" fmla="*/ 71292 h 387343"/>
                <a:gd name="connsiteX189" fmla="*/ 189109 w 403483"/>
                <a:gd name="connsiteY189" fmla="*/ 71292 h 387343"/>
                <a:gd name="connsiteX190" fmla="*/ 193951 w 403483"/>
                <a:gd name="connsiteY190" fmla="*/ 69678 h 387343"/>
                <a:gd name="connsiteX191" fmla="*/ 203635 w 403483"/>
                <a:gd name="connsiteY191" fmla="*/ 68065 h 387343"/>
                <a:gd name="connsiteX192" fmla="*/ 213318 w 403483"/>
                <a:gd name="connsiteY192" fmla="*/ 58381 h 387343"/>
                <a:gd name="connsiteX193" fmla="*/ 216546 w 403483"/>
                <a:gd name="connsiteY193" fmla="*/ 53539 h 387343"/>
                <a:gd name="connsiteX194" fmla="*/ 214932 w 403483"/>
                <a:gd name="connsiteY194" fmla="*/ 43856 h 387343"/>
                <a:gd name="connsiteX195" fmla="*/ 214932 w 403483"/>
                <a:gd name="connsiteY195" fmla="*/ 37400 h 387343"/>
                <a:gd name="connsiteX196" fmla="*/ 224616 w 403483"/>
                <a:gd name="connsiteY196" fmla="*/ 48698 h 387343"/>
                <a:gd name="connsiteX197" fmla="*/ 282717 w 403483"/>
                <a:gd name="connsiteY197" fmla="*/ 129394 h 387343"/>
                <a:gd name="connsiteX198" fmla="*/ 289173 w 403483"/>
                <a:gd name="connsiteY198" fmla="*/ 135850 h 387343"/>
                <a:gd name="connsiteX199" fmla="*/ 300471 w 403483"/>
                <a:gd name="connsiteY199" fmla="*/ 139078 h 387343"/>
                <a:gd name="connsiteX200" fmla="*/ 306926 w 403483"/>
                <a:gd name="connsiteY200" fmla="*/ 140692 h 387343"/>
                <a:gd name="connsiteX201" fmla="*/ 314996 w 403483"/>
                <a:gd name="connsiteY201" fmla="*/ 137464 h 387343"/>
                <a:gd name="connsiteX202" fmla="*/ 321452 w 403483"/>
                <a:gd name="connsiteY202" fmla="*/ 142305 h 387343"/>
                <a:gd name="connsiteX203" fmla="*/ 332749 w 403483"/>
                <a:gd name="connsiteY203" fmla="*/ 153603 h 387343"/>
                <a:gd name="connsiteX204" fmla="*/ 352117 w 403483"/>
                <a:gd name="connsiteY204" fmla="*/ 168128 h 387343"/>
                <a:gd name="connsiteX205" fmla="*/ 369870 w 403483"/>
                <a:gd name="connsiteY205" fmla="*/ 177812 h 387343"/>
                <a:gd name="connsiteX206" fmla="*/ 381167 w 403483"/>
                <a:gd name="connsiteY206" fmla="*/ 177812 h 387343"/>
                <a:gd name="connsiteX207" fmla="*/ 397307 w 403483"/>
                <a:gd name="connsiteY207" fmla="*/ 176198 h 38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403483" h="387343">
                  <a:moveTo>
                    <a:pt x="397307" y="176198"/>
                  </a:moveTo>
                  <a:lnTo>
                    <a:pt x="397307" y="181040"/>
                  </a:lnTo>
                  <a:lnTo>
                    <a:pt x="390851" y="192337"/>
                  </a:lnTo>
                  <a:lnTo>
                    <a:pt x="387623" y="197179"/>
                  </a:lnTo>
                  <a:lnTo>
                    <a:pt x="387623" y="200407"/>
                  </a:lnTo>
                  <a:lnTo>
                    <a:pt x="386009" y="218160"/>
                  </a:lnTo>
                  <a:lnTo>
                    <a:pt x="386009" y="221388"/>
                  </a:lnTo>
                  <a:lnTo>
                    <a:pt x="386009" y="224616"/>
                  </a:lnTo>
                  <a:lnTo>
                    <a:pt x="390851" y="232686"/>
                  </a:lnTo>
                  <a:lnTo>
                    <a:pt x="394079" y="252053"/>
                  </a:lnTo>
                  <a:lnTo>
                    <a:pt x="395693" y="255281"/>
                  </a:lnTo>
                  <a:lnTo>
                    <a:pt x="395693" y="255281"/>
                  </a:lnTo>
                  <a:lnTo>
                    <a:pt x="397307" y="256895"/>
                  </a:lnTo>
                  <a:lnTo>
                    <a:pt x="398921" y="256895"/>
                  </a:lnTo>
                  <a:lnTo>
                    <a:pt x="410218" y="260123"/>
                  </a:lnTo>
                  <a:lnTo>
                    <a:pt x="411832" y="276262"/>
                  </a:lnTo>
                  <a:lnTo>
                    <a:pt x="410218" y="281104"/>
                  </a:lnTo>
                  <a:lnTo>
                    <a:pt x="408604" y="284332"/>
                  </a:lnTo>
                  <a:lnTo>
                    <a:pt x="406990" y="285946"/>
                  </a:lnTo>
                  <a:lnTo>
                    <a:pt x="402148" y="294015"/>
                  </a:lnTo>
                  <a:lnTo>
                    <a:pt x="402148" y="294015"/>
                  </a:lnTo>
                  <a:lnTo>
                    <a:pt x="400535" y="295629"/>
                  </a:lnTo>
                  <a:lnTo>
                    <a:pt x="394079" y="302085"/>
                  </a:lnTo>
                  <a:lnTo>
                    <a:pt x="384395" y="319838"/>
                  </a:lnTo>
                  <a:lnTo>
                    <a:pt x="382781" y="321452"/>
                  </a:lnTo>
                  <a:lnTo>
                    <a:pt x="379553" y="323066"/>
                  </a:lnTo>
                  <a:lnTo>
                    <a:pt x="361800" y="326294"/>
                  </a:lnTo>
                  <a:lnTo>
                    <a:pt x="350503" y="331136"/>
                  </a:lnTo>
                  <a:lnTo>
                    <a:pt x="345661" y="334364"/>
                  </a:lnTo>
                  <a:lnTo>
                    <a:pt x="342433" y="339205"/>
                  </a:lnTo>
                  <a:lnTo>
                    <a:pt x="342433" y="342433"/>
                  </a:lnTo>
                  <a:lnTo>
                    <a:pt x="340819" y="350503"/>
                  </a:lnTo>
                  <a:lnTo>
                    <a:pt x="340819" y="358573"/>
                  </a:lnTo>
                  <a:lnTo>
                    <a:pt x="340819" y="371484"/>
                  </a:lnTo>
                  <a:lnTo>
                    <a:pt x="340819" y="374712"/>
                  </a:lnTo>
                  <a:lnTo>
                    <a:pt x="340819" y="379554"/>
                  </a:lnTo>
                  <a:lnTo>
                    <a:pt x="337591" y="382782"/>
                  </a:lnTo>
                  <a:lnTo>
                    <a:pt x="335977" y="384395"/>
                  </a:lnTo>
                  <a:lnTo>
                    <a:pt x="329522" y="387623"/>
                  </a:lnTo>
                  <a:lnTo>
                    <a:pt x="327908" y="389237"/>
                  </a:lnTo>
                  <a:lnTo>
                    <a:pt x="324680" y="389237"/>
                  </a:lnTo>
                  <a:lnTo>
                    <a:pt x="323066" y="389237"/>
                  </a:lnTo>
                  <a:lnTo>
                    <a:pt x="319838" y="390851"/>
                  </a:lnTo>
                  <a:lnTo>
                    <a:pt x="313382" y="390851"/>
                  </a:lnTo>
                  <a:lnTo>
                    <a:pt x="305313" y="389237"/>
                  </a:lnTo>
                  <a:lnTo>
                    <a:pt x="305313" y="386009"/>
                  </a:lnTo>
                  <a:lnTo>
                    <a:pt x="306926" y="382782"/>
                  </a:lnTo>
                  <a:lnTo>
                    <a:pt x="305313" y="379554"/>
                  </a:lnTo>
                  <a:lnTo>
                    <a:pt x="302085" y="373098"/>
                  </a:lnTo>
                  <a:lnTo>
                    <a:pt x="300471" y="368256"/>
                  </a:lnTo>
                  <a:lnTo>
                    <a:pt x="298857" y="363414"/>
                  </a:lnTo>
                  <a:lnTo>
                    <a:pt x="297243" y="345661"/>
                  </a:lnTo>
                  <a:lnTo>
                    <a:pt x="294015" y="339205"/>
                  </a:lnTo>
                  <a:lnTo>
                    <a:pt x="285945" y="332750"/>
                  </a:lnTo>
                  <a:lnTo>
                    <a:pt x="281104" y="332750"/>
                  </a:lnTo>
                  <a:lnTo>
                    <a:pt x="277876" y="332750"/>
                  </a:lnTo>
                  <a:lnTo>
                    <a:pt x="274648" y="332750"/>
                  </a:lnTo>
                  <a:lnTo>
                    <a:pt x="271420" y="329522"/>
                  </a:lnTo>
                  <a:lnTo>
                    <a:pt x="269806" y="326294"/>
                  </a:lnTo>
                  <a:lnTo>
                    <a:pt x="269806" y="318224"/>
                  </a:lnTo>
                  <a:lnTo>
                    <a:pt x="269806" y="316610"/>
                  </a:lnTo>
                  <a:lnTo>
                    <a:pt x="263350" y="316610"/>
                  </a:lnTo>
                  <a:lnTo>
                    <a:pt x="239141" y="332750"/>
                  </a:lnTo>
                  <a:lnTo>
                    <a:pt x="231072" y="334364"/>
                  </a:lnTo>
                  <a:lnTo>
                    <a:pt x="224616" y="332750"/>
                  </a:lnTo>
                  <a:lnTo>
                    <a:pt x="211705" y="326294"/>
                  </a:lnTo>
                  <a:lnTo>
                    <a:pt x="189109" y="319838"/>
                  </a:lnTo>
                  <a:lnTo>
                    <a:pt x="182654" y="316610"/>
                  </a:lnTo>
                  <a:lnTo>
                    <a:pt x="169742" y="308541"/>
                  </a:lnTo>
                  <a:lnTo>
                    <a:pt x="164900" y="306927"/>
                  </a:lnTo>
                  <a:lnTo>
                    <a:pt x="155217" y="308541"/>
                  </a:lnTo>
                  <a:lnTo>
                    <a:pt x="148761" y="306927"/>
                  </a:lnTo>
                  <a:lnTo>
                    <a:pt x="139078" y="305313"/>
                  </a:lnTo>
                  <a:lnTo>
                    <a:pt x="135850" y="303699"/>
                  </a:lnTo>
                  <a:lnTo>
                    <a:pt x="124552" y="297243"/>
                  </a:lnTo>
                  <a:lnTo>
                    <a:pt x="118096" y="290787"/>
                  </a:lnTo>
                  <a:lnTo>
                    <a:pt x="113255" y="284332"/>
                  </a:lnTo>
                  <a:lnTo>
                    <a:pt x="98729" y="240755"/>
                  </a:lnTo>
                  <a:lnTo>
                    <a:pt x="97115" y="239141"/>
                  </a:lnTo>
                  <a:lnTo>
                    <a:pt x="92274" y="237528"/>
                  </a:lnTo>
                  <a:lnTo>
                    <a:pt x="89046" y="235914"/>
                  </a:lnTo>
                  <a:lnTo>
                    <a:pt x="84204" y="237528"/>
                  </a:lnTo>
                  <a:lnTo>
                    <a:pt x="79362" y="240755"/>
                  </a:lnTo>
                  <a:lnTo>
                    <a:pt x="79362" y="240755"/>
                  </a:lnTo>
                  <a:lnTo>
                    <a:pt x="72906" y="240755"/>
                  </a:lnTo>
                  <a:lnTo>
                    <a:pt x="69678" y="239141"/>
                  </a:lnTo>
                  <a:lnTo>
                    <a:pt x="68065" y="237528"/>
                  </a:lnTo>
                  <a:lnTo>
                    <a:pt x="69678" y="232686"/>
                  </a:lnTo>
                  <a:lnTo>
                    <a:pt x="72906" y="219774"/>
                  </a:lnTo>
                  <a:lnTo>
                    <a:pt x="71292" y="214932"/>
                  </a:lnTo>
                  <a:lnTo>
                    <a:pt x="69678" y="213319"/>
                  </a:lnTo>
                  <a:lnTo>
                    <a:pt x="69678" y="211705"/>
                  </a:lnTo>
                  <a:lnTo>
                    <a:pt x="66451" y="202021"/>
                  </a:lnTo>
                  <a:lnTo>
                    <a:pt x="66451" y="198793"/>
                  </a:lnTo>
                  <a:lnTo>
                    <a:pt x="66451" y="197179"/>
                  </a:lnTo>
                  <a:lnTo>
                    <a:pt x="68065" y="193951"/>
                  </a:lnTo>
                  <a:lnTo>
                    <a:pt x="69678" y="189110"/>
                  </a:lnTo>
                  <a:lnTo>
                    <a:pt x="69678" y="187496"/>
                  </a:lnTo>
                  <a:lnTo>
                    <a:pt x="69678" y="187496"/>
                  </a:lnTo>
                  <a:lnTo>
                    <a:pt x="71292" y="184268"/>
                  </a:lnTo>
                  <a:lnTo>
                    <a:pt x="72906" y="181040"/>
                  </a:lnTo>
                  <a:lnTo>
                    <a:pt x="74520" y="172971"/>
                  </a:lnTo>
                  <a:lnTo>
                    <a:pt x="74520" y="169742"/>
                  </a:lnTo>
                  <a:lnTo>
                    <a:pt x="74520" y="166514"/>
                  </a:lnTo>
                  <a:lnTo>
                    <a:pt x="72906" y="164901"/>
                  </a:lnTo>
                  <a:lnTo>
                    <a:pt x="66451" y="160059"/>
                  </a:lnTo>
                  <a:lnTo>
                    <a:pt x="64837" y="158445"/>
                  </a:lnTo>
                  <a:lnTo>
                    <a:pt x="63223" y="156831"/>
                  </a:lnTo>
                  <a:lnTo>
                    <a:pt x="61609" y="156831"/>
                  </a:lnTo>
                  <a:lnTo>
                    <a:pt x="55153" y="155217"/>
                  </a:lnTo>
                  <a:lnTo>
                    <a:pt x="53539" y="155217"/>
                  </a:lnTo>
                  <a:lnTo>
                    <a:pt x="50311" y="153603"/>
                  </a:lnTo>
                  <a:lnTo>
                    <a:pt x="50311" y="151989"/>
                  </a:lnTo>
                  <a:lnTo>
                    <a:pt x="48697" y="151989"/>
                  </a:lnTo>
                  <a:lnTo>
                    <a:pt x="43856" y="151989"/>
                  </a:lnTo>
                  <a:lnTo>
                    <a:pt x="42242" y="151989"/>
                  </a:lnTo>
                  <a:lnTo>
                    <a:pt x="40628" y="150375"/>
                  </a:lnTo>
                  <a:lnTo>
                    <a:pt x="39014" y="148762"/>
                  </a:lnTo>
                  <a:lnTo>
                    <a:pt x="39014" y="148762"/>
                  </a:lnTo>
                  <a:lnTo>
                    <a:pt x="32558" y="140692"/>
                  </a:lnTo>
                  <a:lnTo>
                    <a:pt x="30944" y="139078"/>
                  </a:lnTo>
                  <a:lnTo>
                    <a:pt x="29330" y="137464"/>
                  </a:lnTo>
                  <a:lnTo>
                    <a:pt x="26102" y="132622"/>
                  </a:lnTo>
                  <a:lnTo>
                    <a:pt x="22874" y="127780"/>
                  </a:lnTo>
                  <a:lnTo>
                    <a:pt x="21260" y="124553"/>
                  </a:lnTo>
                  <a:lnTo>
                    <a:pt x="19647" y="122938"/>
                  </a:lnTo>
                  <a:lnTo>
                    <a:pt x="19647" y="122938"/>
                  </a:lnTo>
                  <a:lnTo>
                    <a:pt x="19647" y="122938"/>
                  </a:lnTo>
                  <a:lnTo>
                    <a:pt x="19647" y="122938"/>
                  </a:lnTo>
                  <a:lnTo>
                    <a:pt x="19647" y="121324"/>
                  </a:lnTo>
                  <a:lnTo>
                    <a:pt x="19647" y="114869"/>
                  </a:lnTo>
                  <a:lnTo>
                    <a:pt x="19647" y="110027"/>
                  </a:lnTo>
                  <a:lnTo>
                    <a:pt x="18033" y="106799"/>
                  </a:lnTo>
                  <a:lnTo>
                    <a:pt x="18033" y="105185"/>
                  </a:lnTo>
                  <a:lnTo>
                    <a:pt x="14805" y="101957"/>
                  </a:lnTo>
                  <a:lnTo>
                    <a:pt x="9963" y="98730"/>
                  </a:lnTo>
                  <a:lnTo>
                    <a:pt x="5121" y="87432"/>
                  </a:lnTo>
                  <a:lnTo>
                    <a:pt x="16419" y="74521"/>
                  </a:lnTo>
                  <a:lnTo>
                    <a:pt x="19647" y="71292"/>
                  </a:lnTo>
                  <a:lnTo>
                    <a:pt x="22874" y="69678"/>
                  </a:lnTo>
                  <a:lnTo>
                    <a:pt x="51925" y="53539"/>
                  </a:lnTo>
                  <a:lnTo>
                    <a:pt x="55153" y="53539"/>
                  </a:lnTo>
                  <a:lnTo>
                    <a:pt x="56767" y="53539"/>
                  </a:lnTo>
                  <a:lnTo>
                    <a:pt x="58381" y="53539"/>
                  </a:lnTo>
                  <a:lnTo>
                    <a:pt x="61609" y="53539"/>
                  </a:lnTo>
                  <a:lnTo>
                    <a:pt x="66451" y="51926"/>
                  </a:lnTo>
                  <a:lnTo>
                    <a:pt x="80976" y="47083"/>
                  </a:lnTo>
                  <a:lnTo>
                    <a:pt x="84204" y="45469"/>
                  </a:lnTo>
                  <a:lnTo>
                    <a:pt x="90660" y="45469"/>
                  </a:lnTo>
                  <a:lnTo>
                    <a:pt x="92274" y="45469"/>
                  </a:lnTo>
                  <a:lnTo>
                    <a:pt x="98729" y="43856"/>
                  </a:lnTo>
                  <a:lnTo>
                    <a:pt x="100343" y="43856"/>
                  </a:lnTo>
                  <a:lnTo>
                    <a:pt x="101957" y="42242"/>
                  </a:lnTo>
                  <a:lnTo>
                    <a:pt x="103571" y="37400"/>
                  </a:lnTo>
                  <a:lnTo>
                    <a:pt x="103571" y="35786"/>
                  </a:lnTo>
                  <a:lnTo>
                    <a:pt x="105185" y="34172"/>
                  </a:lnTo>
                  <a:lnTo>
                    <a:pt x="108413" y="32558"/>
                  </a:lnTo>
                  <a:lnTo>
                    <a:pt x="118096" y="29330"/>
                  </a:lnTo>
                  <a:lnTo>
                    <a:pt x="121324" y="29330"/>
                  </a:lnTo>
                  <a:lnTo>
                    <a:pt x="122938" y="27717"/>
                  </a:lnTo>
                  <a:lnTo>
                    <a:pt x="122938" y="26103"/>
                  </a:lnTo>
                  <a:lnTo>
                    <a:pt x="124552" y="18033"/>
                  </a:lnTo>
                  <a:lnTo>
                    <a:pt x="124552" y="18033"/>
                  </a:lnTo>
                  <a:lnTo>
                    <a:pt x="126166" y="16419"/>
                  </a:lnTo>
                  <a:lnTo>
                    <a:pt x="126166" y="14805"/>
                  </a:lnTo>
                  <a:lnTo>
                    <a:pt x="129394" y="13191"/>
                  </a:lnTo>
                  <a:lnTo>
                    <a:pt x="135850" y="5121"/>
                  </a:lnTo>
                  <a:lnTo>
                    <a:pt x="135850" y="5121"/>
                  </a:lnTo>
                  <a:lnTo>
                    <a:pt x="135850" y="13191"/>
                  </a:lnTo>
                  <a:lnTo>
                    <a:pt x="137464" y="18033"/>
                  </a:lnTo>
                  <a:lnTo>
                    <a:pt x="139078" y="21260"/>
                  </a:lnTo>
                  <a:lnTo>
                    <a:pt x="142305" y="24489"/>
                  </a:lnTo>
                  <a:lnTo>
                    <a:pt x="147147" y="24489"/>
                  </a:lnTo>
                  <a:lnTo>
                    <a:pt x="150375" y="26103"/>
                  </a:lnTo>
                  <a:lnTo>
                    <a:pt x="155217" y="29330"/>
                  </a:lnTo>
                  <a:lnTo>
                    <a:pt x="148761" y="32558"/>
                  </a:lnTo>
                  <a:lnTo>
                    <a:pt x="145533" y="34172"/>
                  </a:lnTo>
                  <a:lnTo>
                    <a:pt x="142305" y="35786"/>
                  </a:lnTo>
                  <a:lnTo>
                    <a:pt x="142305" y="37400"/>
                  </a:lnTo>
                  <a:lnTo>
                    <a:pt x="142305" y="42242"/>
                  </a:lnTo>
                  <a:lnTo>
                    <a:pt x="145533" y="45469"/>
                  </a:lnTo>
                  <a:lnTo>
                    <a:pt x="148761" y="47083"/>
                  </a:lnTo>
                  <a:lnTo>
                    <a:pt x="153603" y="56767"/>
                  </a:lnTo>
                  <a:lnTo>
                    <a:pt x="158445" y="61609"/>
                  </a:lnTo>
                  <a:lnTo>
                    <a:pt x="163287" y="63223"/>
                  </a:lnTo>
                  <a:lnTo>
                    <a:pt x="169742" y="63223"/>
                  </a:lnTo>
                  <a:lnTo>
                    <a:pt x="174584" y="66451"/>
                  </a:lnTo>
                  <a:lnTo>
                    <a:pt x="176198" y="69678"/>
                  </a:lnTo>
                  <a:lnTo>
                    <a:pt x="181040" y="71292"/>
                  </a:lnTo>
                  <a:lnTo>
                    <a:pt x="189109" y="71292"/>
                  </a:lnTo>
                  <a:lnTo>
                    <a:pt x="193951" y="69678"/>
                  </a:lnTo>
                  <a:lnTo>
                    <a:pt x="203635" y="68065"/>
                  </a:lnTo>
                  <a:lnTo>
                    <a:pt x="213318" y="58381"/>
                  </a:lnTo>
                  <a:lnTo>
                    <a:pt x="216546" y="53539"/>
                  </a:lnTo>
                  <a:lnTo>
                    <a:pt x="214932" y="43856"/>
                  </a:lnTo>
                  <a:lnTo>
                    <a:pt x="214932" y="37400"/>
                  </a:lnTo>
                  <a:lnTo>
                    <a:pt x="224616" y="48698"/>
                  </a:lnTo>
                  <a:lnTo>
                    <a:pt x="282717" y="129394"/>
                  </a:lnTo>
                  <a:lnTo>
                    <a:pt x="289173" y="135850"/>
                  </a:lnTo>
                  <a:lnTo>
                    <a:pt x="300471" y="139078"/>
                  </a:lnTo>
                  <a:lnTo>
                    <a:pt x="306926" y="140692"/>
                  </a:lnTo>
                  <a:lnTo>
                    <a:pt x="314996" y="137464"/>
                  </a:lnTo>
                  <a:lnTo>
                    <a:pt x="321452" y="142305"/>
                  </a:lnTo>
                  <a:lnTo>
                    <a:pt x="332749" y="153603"/>
                  </a:lnTo>
                  <a:lnTo>
                    <a:pt x="352117" y="168128"/>
                  </a:lnTo>
                  <a:lnTo>
                    <a:pt x="369870" y="177812"/>
                  </a:lnTo>
                  <a:lnTo>
                    <a:pt x="381167" y="177812"/>
                  </a:lnTo>
                  <a:lnTo>
                    <a:pt x="397307" y="17619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551B2371-AB6D-4D25-AD72-05A23F7BA7B1}"/>
                </a:ext>
              </a:extLst>
            </p:cNvPr>
            <p:cNvSpPr/>
            <p:nvPr/>
          </p:nvSpPr>
          <p:spPr>
            <a:xfrm>
              <a:off x="8059776" y="5486384"/>
              <a:ext cx="306647" cy="371204"/>
            </a:xfrm>
            <a:custGeom>
              <a:avLst/>
              <a:gdLst>
                <a:gd name="connsiteX0" fmla="*/ 74520 w 306647"/>
                <a:gd name="connsiteY0" fmla="*/ 285945 h 371204"/>
                <a:gd name="connsiteX1" fmla="*/ 69678 w 306647"/>
                <a:gd name="connsiteY1" fmla="*/ 282717 h 371204"/>
                <a:gd name="connsiteX2" fmla="*/ 61609 w 306647"/>
                <a:gd name="connsiteY2" fmla="*/ 279490 h 371204"/>
                <a:gd name="connsiteX3" fmla="*/ 58381 w 306647"/>
                <a:gd name="connsiteY3" fmla="*/ 287559 h 371204"/>
                <a:gd name="connsiteX4" fmla="*/ 58381 w 306647"/>
                <a:gd name="connsiteY4" fmla="*/ 306926 h 371204"/>
                <a:gd name="connsiteX5" fmla="*/ 59995 w 306647"/>
                <a:gd name="connsiteY5" fmla="*/ 310154 h 371204"/>
                <a:gd name="connsiteX6" fmla="*/ 64837 w 306647"/>
                <a:gd name="connsiteY6" fmla="*/ 305313 h 371204"/>
                <a:gd name="connsiteX7" fmla="*/ 69678 w 306647"/>
                <a:gd name="connsiteY7" fmla="*/ 295629 h 371204"/>
                <a:gd name="connsiteX8" fmla="*/ 72906 w 306647"/>
                <a:gd name="connsiteY8" fmla="*/ 294015 h 371204"/>
                <a:gd name="connsiteX9" fmla="*/ 77748 w 306647"/>
                <a:gd name="connsiteY9" fmla="*/ 292401 h 371204"/>
                <a:gd name="connsiteX10" fmla="*/ 82590 w 306647"/>
                <a:gd name="connsiteY10" fmla="*/ 292401 h 371204"/>
                <a:gd name="connsiteX11" fmla="*/ 87432 w 306647"/>
                <a:gd name="connsiteY11" fmla="*/ 292401 h 371204"/>
                <a:gd name="connsiteX12" fmla="*/ 84204 w 306647"/>
                <a:gd name="connsiteY12" fmla="*/ 287559 h 371204"/>
                <a:gd name="connsiteX13" fmla="*/ 74520 w 306647"/>
                <a:gd name="connsiteY13" fmla="*/ 285945 h 371204"/>
                <a:gd name="connsiteX14" fmla="*/ 306927 w 306647"/>
                <a:gd name="connsiteY14" fmla="*/ 348889 h 371204"/>
                <a:gd name="connsiteX15" fmla="*/ 285945 w 306647"/>
                <a:gd name="connsiteY15" fmla="*/ 323066 h 371204"/>
                <a:gd name="connsiteX16" fmla="*/ 281104 w 306647"/>
                <a:gd name="connsiteY16" fmla="*/ 316610 h 371204"/>
                <a:gd name="connsiteX17" fmla="*/ 276262 w 306647"/>
                <a:gd name="connsiteY17" fmla="*/ 303699 h 371204"/>
                <a:gd name="connsiteX18" fmla="*/ 274648 w 306647"/>
                <a:gd name="connsiteY18" fmla="*/ 297243 h 371204"/>
                <a:gd name="connsiteX19" fmla="*/ 271420 w 306647"/>
                <a:gd name="connsiteY19" fmla="*/ 290787 h 371204"/>
                <a:gd name="connsiteX20" fmla="*/ 271420 w 306647"/>
                <a:gd name="connsiteY20" fmla="*/ 289173 h 371204"/>
                <a:gd name="connsiteX21" fmla="*/ 271420 w 306647"/>
                <a:gd name="connsiteY21" fmla="*/ 287559 h 371204"/>
                <a:gd name="connsiteX22" fmla="*/ 271420 w 306647"/>
                <a:gd name="connsiteY22" fmla="*/ 285945 h 371204"/>
                <a:gd name="connsiteX23" fmla="*/ 271420 w 306647"/>
                <a:gd name="connsiteY23" fmla="*/ 284331 h 371204"/>
                <a:gd name="connsiteX24" fmla="*/ 273034 w 306647"/>
                <a:gd name="connsiteY24" fmla="*/ 282717 h 371204"/>
                <a:gd name="connsiteX25" fmla="*/ 273034 w 306647"/>
                <a:gd name="connsiteY25" fmla="*/ 281104 h 371204"/>
                <a:gd name="connsiteX26" fmla="*/ 273034 w 306647"/>
                <a:gd name="connsiteY26" fmla="*/ 277876 h 371204"/>
                <a:gd name="connsiteX27" fmla="*/ 271420 w 306647"/>
                <a:gd name="connsiteY27" fmla="*/ 271420 h 371204"/>
                <a:gd name="connsiteX28" fmla="*/ 269806 w 306647"/>
                <a:gd name="connsiteY28" fmla="*/ 268192 h 371204"/>
                <a:gd name="connsiteX29" fmla="*/ 268192 w 306647"/>
                <a:gd name="connsiteY29" fmla="*/ 266578 h 371204"/>
                <a:gd name="connsiteX30" fmla="*/ 266578 w 306647"/>
                <a:gd name="connsiteY30" fmla="*/ 264964 h 371204"/>
                <a:gd name="connsiteX31" fmla="*/ 264964 w 306647"/>
                <a:gd name="connsiteY31" fmla="*/ 263350 h 371204"/>
                <a:gd name="connsiteX32" fmla="*/ 258509 w 306647"/>
                <a:gd name="connsiteY32" fmla="*/ 255281 h 371204"/>
                <a:gd name="connsiteX33" fmla="*/ 256895 w 306647"/>
                <a:gd name="connsiteY33" fmla="*/ 253667 h 371204"/>
                <a:gd name="connsiteX34" fmla="*/ 256895 w 306647"/>
                <a:gd name="connsiteY34" fmla="*/ 252053 h 371204"/>
                <a:gd name="connsiteX35" fmla="*/ 256895 w 306647"/>
                <a:gd name="connsiteY35" fmla="*/ 245597 h 371204"/>
                <a:gd name="connsiteX36" fmla="*/ 256895 w 306647"/>
                <a:gd name="connsiteY36" fmla="*/ 243983 h 371204"/>
                <a:gd name="connsiteX37" fmla="*/ 255281 w 306647"/>
                <a:gd name="connsiteY37" fmla="*/ 242369 h 371204"/>
                <a:gd name="connsiteX38" fmla="*/ 252053 w 306647"/>
                <a:gd name="connsiteY38" fmla="*/ 240755 h 371204"/>
                <a:gd name="connsiteX39" fmla="*/ 248825 w 306647"/>
                <a:gd name="connsiteY39" fmla="*/ 237527 h 371204"/>
                <a:gd name="connsiteX40" fmla="*/ 247211 w 306647"/>
                <a:gd name="connsiteY40" fmla="*/ 235913 h 371204"/>
                <a:gd name="connsiteX41" fmla="*/ 247211 w 306647"/>
                <a:gd name="connsiteY41" fmla="*/ 234299 h 371204"/>
                <a:gd name="connsiteX42" fmla="*/ 247211 w 306647"/>
                <a:gd name="connsiteY42" fmla="*/ 232686 h 371204"/>
                <a:gd name="connsiteX43" fmla="*/ 237527 w 306647"/>
                <a:gd name="connsiteY43" fmla="*/ 203635 h 371204"/>
                <a:gd name="connsiteX44" fmla="*/ 235913 w 306647"/>
                <a:gd name="connsiteY44" fmla="*/ 200407 h 371204"/>
                <a:gd name="connsiteX45" fmla="*/ 235913 w 306647"/>
                <a:gd name="connsiteY45" fmla="*/ 198793 h 371204"/>
                <a:gd name="connsiteX46" fmla="*/ 235913 w 306647"/>
                <a:gd name="connsiteY46" fmla="*/ 197179 h 371204"/>
                <a:gd name="connsiteX47" fmla="*/ 235913 w 306647"/>
                <a:gd name="connsiteY47" fmla="*/ 195565 h 371204"/>
                <a:gd name="connsiteX48" fmla="*/ 227844 w 306647"/>
                <a:gd name="connsiteY48" fmla="*/ 187495 h 371204"/>
                <a:gd name="connsiteX49" fmla="*/ 226230 w 306647"/>
                <a:gd name="connsiteY49" fmla="*/ 185881 h 371204"/>
                <a:gd name="connsiteX50" fmla="*/ 226230 w 306647"/>
                <a:gd name="connsiteY50" fmla="*/ 184268 h 371204"/>
                <a:gd name="connsiteX51" fmla="*/ 226230 w 306647"/>
                <a:gd name="connsiteY51" fmla="*/ 181040 h 371204"/>
                <a:gd name="connsiteX52" fmla="*/ 226230 w 306647"/>
                <a:gd name="connsiteY52" fmla="*/ 176198 h 371204"/>
                <a:gd name="connsiteX53" fmla="*/ 226230 w 306647"/>
                <a:gd name="connsiteY53" fmla="*/ 174584 h 371204"/>
                <a:gd name="connsiteX54" fmla="*/ 226230 w 306647"/>
                <a:gd name="connsiteY54" fmla="*/ 172970 h 371204"/>
                <a:gd name="connsiteX55" fmla="*/ 216546 w 306647"/>
                <a:gd name="connsiteY55" fmla="*/ 158445 h 371204"/>
                <a:gd name="connsiteX56" fmla="*/ 214932 w 306647"/>
                <a:gd name="connsiteY56" fmla="*/ 155217 h 371204"/>
                <a:gd name="connsiteX57" fmla="*/ 214932 w 306647"/>
                <a:gd name="connsiteY57" fmla="*/ 153603 h 371204"/>
                <a:gd name="connsiteX58" fmla="*/ 214932 w 306647"/>
                <a:gd name="connsiteY58" fmla="*/ 150375 h 371204"/>
                <a:gd name="connsiteX59" fmla="*/ 214932 w 306647"/>
                <a:gd name="connsiteY59" fmla="*/ 148761 h 371204"/>
                <a:gd name="connsiteX60" fmla="*/ 214932 w 306647"/>
                <a:gd name="connsiteY60" fmla="*/ 142305 h 371204"/>
                <a:gd name="connsiteX61" fmla="*/ 214932 w 306647"/>
                <a:gd name="connsiteY61" fmla="*/ 140691 h 371204"/>
                <a:gd name="connsiteX62" fmla="*/ 214932 w 306647"/>
                <a:gd name="connsiteY62" fmla="*/ 139077 h 371204"/>
                <a:gd name="connsiteX63" fmla="*/ 214932 w 306647"/>
                <a:gd name="connsiteY63" fmla="*/ 137463 h 371204"/>
                <a:gd name="connsiteX64" fmla="*/ 216546 w 306647"/>
                <a:gd name="connsiteY64" fmla="*/ 137463 h 371204"/>
                <a:gd name="connsiteX65" fmla="*/ 219774 w 306647"/>
                <a:gd name="connsiteY65" fmla="*/ 135850 h 371204"/>
                <a:gd name="connsiteX66" fmla="*/ 221388 w 306647"/>
                <a:gd name="connsiteY66" fmla="*/ 135850 h 371204"/>
                <a:gd name="connsiteX67" fmla="*/ 223002 w 306647"/>
                <a:gd name="connsiteY67" fmla="*/ 134236 h 371204"/>
                <a:gd name="connsiteX68" fmla="*/ 223002 w 306647"/>
                <a:gd name="connsiteY68" fmla="*/ 132622 h 371204"/>
                <a:gd name="connsiteX69" fmla="*/ 223002 w 306647"/>
                <a:gd name="connsiteY69" fmla="*/ 131008 h 371204"/>
                <a:gd name="connsiteX70" fmla="*/ 223002 w 306647"/>
                <a:gd name="connsiteY70" fmla="*/ 127780 h 371204"/>
                <a:gd name="connsiteX71" fmla="*/ 223002 w 306647"/>
                <a:gd name="connsiteY71" fmla="*/ 126166 h 371204"/>
                <a:gd name="connsiteX72" fmla="*/ 223002 w 306647"/>
                <a:gd name="connsiteY72" fmla="*/ 124552 h 371204"/>
                <a:gd name="connsiteX73" fmla="*/ 223002 w 306647"/>
                <a:gd name="connsiteY73" fmla="*/ 122938 h 371204"/>
                <a:gd name="connsiteX74" fmla="*/ 216546 w 306647"/>
                <a:gd name="connsiteY74" fmla="*/ 116482 h 371204"/>
                <a:gd name="connsiteX75" fmla="*/ 214932 w 306647"/>
                <a:gd name="connsiteY75" fmla="*/ 114868 h 371204"/>
                <a:gd name="connsiteX76" fmla="*/ 214932 w 306647"/>
                <a:gd name="connsiteY76" fmla="*/ 113254 h 371204"/>
                <a:gd name="connsiteX77" fmla="*/ 213318 w 306647"/>
                <a:gd name="connsiteY77" fmla="*/ 100343 h 371204"/>
                <a:gd name="connsiteX78" fmla="*/ 211704 w 306647"/>
                <a:gd name="connsiteY78" fmla="*/ 92273 h 371204"/>
                <a:gd name="connsiteX79" fmla="*/ 197179 w 306647"/>
                <a:gd name="connsiteY79" fmla="*/ 58381 h 371204"/>
                <a:gd name="connsiteX80" fmla="*/ 193951 w 306647"/>
                <a:gd name="connsiteY80" fmla="*/ 53539 h 371204"/>
                <a:gd name="connsiteX81" fmla="*/ 192337 w 306647"/>
                <a:gd name="connsiteY81" fmla="*/ 42241 h 371204"/>
                <a:gd name="connsiteX82" fmla="*/ 192337 w 306647"/>
                <a:gd name="connsiteY82" fmla="*/ 39014 h 371204"/>
                <a:gd name="connsiteX83" fmla="*/ 192337 w 306647"/>
                <a:gd name="connsiteY83" fmla="*/ 35786 h 371204"/>
                <a:gd name="connsiteX84" fmla="*/ 193951 w 306647"/>
                <a:gd name="connsiteY84" fmla="*/ 32558 h 371204"/>
                <a:gd name="connsiteX85" fmla="*/ 195565 w 306647"/>
                <a:gd name="connsiteY85" fmla="*/ 21260 h 371204"/>
                <a:gd name="connsiteX86" fmla="*/ 198793 w 306647"/>
                <a:gd name="connsiteY86" fmla="*/ 13191 h 371204"/>
                <a:gd name="connsiteX87" fmla="*/ 198793 w 306647"/>
                <a:gd name="connsiteY87" fmla="*/ 11577 h 371204"/>
                <a:gd name="connsiteX88" fmla="*/ 198793 w 306647"/>
                <a:gd name="connsiteY88" fmla="*/ 9963 h 371204"/>
                <a:gd name="connsiteX89" fmla="*/ 198793 w 306647"/>
                <a:gd name="connsiteY89" fmla="*/ 8349 h 371204"/>
                <a:gd name="connsiteX90" fmla="*/ 195565 w 306647"/>
                <a:gd name="connsiteY90" fmla="*/ 5121 h 371204"/>
                <a:gd name="connsiteX91" fmla="*/ 193951 w 306647"/>
                <a:gd name="connsiteY91" fmla="*/ 5121 h 371204"/>
                <a:gd name="connsiteX92" fmla="*/ 192337 w 306647"/>
                <a:gd name="connsiteY92" fmla="*/ 5121 h 371204"/>
                <a:gd name="connsiteX93" fmla="*/ 190723 w 306647"/>
                <a:gd name="connsiteY93" fmla="*/ 5121 h 371204"/>
                <a:gd name="connsiteX94" fmla="*/ 189109 w 306647"/>
                <a:gd name="connsiteY94" fmla="*/ 5121 h 371204"/>
                <a:gd name="connsiteX95" fmla="*/ 184268 w 306647"/>
                <a:gd name="connsiteY95" fmla="*/ 6735 h 371204"/>
                <a:gd name="connsiteX96" fmla="*/ 182654 w 306647"/>
                <a:gd name="connsiteY96" fmla="*/ 6735 h 371204"/>
                <a:gd name="connsiteX97" fmla="*/ 177812 w 306647"/>
                <a:gd name="connsiteY97" fmla="*/ 6735 h 371204"/>
                <a:gd name="connsiteX98" fmla="*/ 169742 w 306647"/>
                <a:gd name="connsiteY98" fmla="*/ 6735 h 371204"/>
                <a:gd name="connsiteX99" fmla="*/ 168128 w 306647"/>
                <a:gd name="connsiteY99" fmla="*/ 6735 h 371204"/>
                <a:gd name="connsiteX100" fmla="*/ 161673 w 306647"/>
                <a:gd name="connsiteY100" fmla="*/ 8349 h 371204"/>
                <a:gd name="connsiteX101" fmla="*/ 158445 w 306647"/>
                <a:gd name="connsiteY101" fmla="*/ 8349 h 371204"/>
                <a:gd name="connsiteX102" fmla="*/ 148761 w 306647"/>
                <a:gd name="connsiteY102" fmla="*/ 8349 h 371204"/>
                <a:gd name="connsiteX103" fmla="*/ 147147 w 306647"/>
                <a:gd name="connsiteY103" fmla="*/ 8349 h 371204"/>
                <a:gd name="connsiteX104" fmla="*/ 145533 w 306647"/>
                <a:gd name="connsiteY104" fmla="*/ 8349 h 371204"/>
                <a:gd name="connsiteX105" fmla="*/ 143919 w 306647"/>
                <a:gd name="connsiteY105" fmla="*/ 8349 h 371204"/>
                <a:gd name="connsiteX106" fmla="*/ 142305 w 306647"/>
                <a:gd name="connsiteY106" fmla="*/ 9963 h 371204"/>
                <a:gd name="connsiteX107" fmla="*/ 142305 w 306647"/>
                <a:gd name="connsiteY107" fmla="*/ 11577 h 371204"/>
                <a:gd name="connsiteX108" fmla="*/ 142305 w 306647"/>
                <a:gd name="connsiteY108" fmla="*/ 13191 h 371204"/>
                <a:gd name="connsiteX109" fmla="*/ 142305 w 306647"/>
                <a:gd name="connsiteY109" fmla="*/ 14805 h 371204"/>
                <a:gd name="connsiteX110" fmla="*/ 142305 w 306647"/>
                <a:gd name="connsiteY110" fmla="*/ 16418 h 371204"/>
                <a:gd name="connsiteX111" fmla="*/ 142305 w 306647"/>
                <a:gd name="connsiteY111" fmla="*/ 18032 h 371204"/>
                <a:gd name="connsiteX112" fmla="*/ 140691 w 306647"/>
                <a:gd name="connsiteY112" fmla="*/ 21260 h 371204"/>
                <a:gd name="connsiteX113" fmla="*/ 137464 w 306647"/>
                <a:gd name="connsiteY113" fmla="*/ 22874 h 371204"/>
                <a:gd name="connsiteX114" fmla="*/ 134236 w 306647"/>
                <a:gd name="connsiteY114" fmla="*/ 26102 h 371204"/>
                <a:gd name="connsiteX115" fmla="*/ 132622 w 306647"/>
                <a:gd name="connsiteY115" fmla="*/ 26102 h 371204"/>
                <a:gd name="connsiteX116" fmla="*/ 131008 w 306647"/>
                <a:gd name="connsiteY116" fmla="*/ 26102 h 371204"/>
                <a:gd name="connsiteX117" fmla="*/ 129394 w 306647"/>
                <a:gd name="connsiteY117" fmla="*/ 26102 h 371204"/>
                <a:gd name="connsiteX118" fmla="*/ 129394 w 306647"/>
                <a:gd name="connsiteY118" fmla="*/ 27716 h 371204"/>
                <a:gd name="connsiteX119" fmla="*/ 127780 w 306647"/>
                <a:gd name="connsiteY119" fmla="*/ 30944 h 371204"/>
                <a:gd name="connsiteX120" fmla="*/ 126166 w 306647"/>
                <a:gd name="connsiteY120" fmla="*/ 32558 h 371204"/>
                <a:gd name="connsiteX121" fmla="*/ 126166 w 306647"/>
                <a:gd name="connsiteY121" fmla="*/ 34172 h 371204"/>
                <a:gd name="connsiteX122" fmla="*/ 124552 w 306647"/>
                <a:gd name="connsiteY122" fmla="*/ 35786 h 371204"/>
                <a:gd name="connsiteX123" fmla="*/ 122938 w 306647"/>
                <a:gd name="connsiteY123" fmla="*/ 35786 h 371204"/>
                <a:gd name="connsiteX124" fmla="*/ 121324 w 306647"/>
                <a:gd name="connsiteY124" fmla="*/ 35786 h 371204"/>
                <a:gd name="connsiteX125" fmla="*/ 119710 w 306647"/>
                <a:gd name="connsiteY125" fmla="*/ 37400 h 371204"/>
                <a:gd name="connsiteX126" fmla="*/ 118096 w 306647"/>
                <a:gd name="connsiteY126" fmla="*/ 39014 h 371204"/>
                <a:gd name="connsiteX127" fmla="*/ 118096 w 306647"/>
                <a:gd name="connsiteY127" fmla="*/ 40627 h 371204"/>
                <a:gd name="connsiteX128" fmla="*/ 116482 w 306647"/>
                <a:gd name="connsiteY128" fmla="*/ 43855 h 371204"/>
                <a:gd name="connsiteX129" fmla="*/ 116482 w 306647"/>
                <a:gd name="connsiteY129" fmla="*/ 45469 h 371204"/>
                <a:gd name="connsiteX130" fmla="*/ 116482 w 306647"/>
                <a:gd name="connsiteY130" fmla="*/ 48697 h 371204"/>
                <a:gd name="connsiteX131" fmla="*/ 116482 w 306647"/>
                <a:gd name="connsiteY131" fmla="*/ 50311 h 371204"/>
                <a:gd name="connsiteX132" fmla="*/ 114869 w 306647"/>
                <a:gd name="connsiteY132" fmla="*/ 50311 h 371204"/>
                <a:gd name="connsiteX133" fmla="*/ 113255 w 306647"/>
                <a:gd name="connsiteY133" fmla="*/ 50311 h 371204"/>
                <a:gd name="connsiteX134" fmla="*/ 105185 w 306647"/>
                <a:gd name="connsiteY134" fmla="*/ 51925 h 371204"/>
                <a:gd name="connsiteX135" fmla="*/ 103571 w 306647"/>
                <a:gd name="connsiteY135" fmla="*/ 51925 h 371204"/>
                <a:gd name="connsiteX136" fmla="*/ 101957 w 306647"/>
                <a:gd name="connsiteY136" fmla="*/ 51925 h 371204"/>
                <a:gd name="connsiteX137" fmla="*/ 100343 w 306647"/>
                <a:gd name="connsiteY137" fmla="*/ 50311 h 371204"/>
                <a:gd name="connsiteX138" fmla="*/ 97115 w 306647"/>
                <a:gd name="connsiteY138" fmla="*/ 48697 h 371204"/>
                <a:gd name="connsiteX139" fmla="*/ 92274 w 306647"/>
                <a:gd name="connsiteY139" fmla="*/ 45469 h 371204"/>
                <a:gd name="connsiteX140" fmla="*/ 90660 w 306647"/>
                <a:gd name="connsiteY140" fmla="*/ 45469 h 371204"/>
                <a:gd name="connsiteX141" fmla="*/ 89046 w 306647"/>
                <a:gd name="connsiteY141" fmla="*/ 45469 h 371204"/>
                <a:gd name="connsiteX142" fmla="*/ 72906 w 306647"/>
                <a:gd name="connsiteY142" fmla="*/ 45469 h 371204"/>
                <a:gd name="connsiteX143" fmla="*/ 69678 w 306647"/>
                <a:gd name="connsiteY143" fmla="*/ 45469 h 371204"/>
                <a:gd name="connsiteX144" fmla="*/ 66451 w 306647"/>
                <a:gd name="connsiteY144" fmla="*/ 45469 h 371204"/>
                <a:gd name="connsiteX145" fmla="*/ 64837 w 306647"/>
                <a:gd name="connsiteY145" fmla="*/ 45469 h 371204"/>
                <a:gd name="connsiteX146" fmla="*/ 63223 w 306647"/>
                <a:gd name="connsiteY146" fmla="*/ 43855 h 371204"/>
                <a:gd name="connsiteX147" fmla="*/ 61609 w 306647"/>
                <a:gd name="connsiteY147" fmla="*/ 42241 h 371204"/>
                <a:gd name="connsiteX148" fmla="*/ 59995 w 306647"/>
                <a:gd name="connsiteY148" fmla="*/ 40627 h 371204"/>
                <a:gd name="connsiteX149" fmla="*/ 58381 w 306647"/>
                <a:gd name="connsiteY149" fmla="*/ 39014 h 371204"/>
                <a:gd name="connsiteX150" fmla="*/ 56767 w 306647"/>
                <a:gd name="connsiteY150" fmla="*/ 37400 h 371204"/>
                <a:gd name="connsiteX151" fmla="*/ 55153 w 306647"/>
                <a:gd name="connsiteY151" fmla="*/ 35786 h 371204"/>
                <a:gd name="connsiteX152" fmla="*/ 55153 w 306647"/>
                <a:gd name="connsiteY152" fmla="*/ 34172 h 371204"/>
                <a:gd name="connsiteX153" fmla="*/ 51925 w 306647"/>
                <a:gd name="connsiteY153" fmla="*/ 30944 h 371204"/>
                <a:gd name="connsiteX154" fmla="*/ 40628 w 306647"/>
                <a:gd name="connsiteY154" fmla="*/ 26102 h 371204"/>
                <a:gd name="connsiteX155" fmla="*/ 42242 w 306647"/>
                <a:gd name="connsiteY155" fmla="*/ 30944 h 371204"/>
                <a:gd name="connsiteX156" fmla="*/ 43856 w 306647"/>
                <a:gd name="connsiteY156" fmla="*/ 35786 h 371204"/>
                <a:gd name="connsiteX157" fmla="*/ 43856 w 306647"/>
                <a:gd name="connsiteY157" fmla="*/ 37400 h 371204"/>
                <a:gd name="connsiteX158" fmla="*/ 42242 w 306647"/>
                <a:gd name="connsiteY158" fmla="*/ 40627 h 371204"/>
                <a:gd name="connsiteX159" fmla="*/ 37400 w 306647"/>
                <a:gd name="connsiteY159" fmla="*/ 47083 h 371204"/>
                <a:gd name="connsiteX160" fmla="*/ 35786 w 306647"/>
                <a:gd name="connsiteY160" fmla="*/ 48697 h 371204"/>
                <a:gd name="connsiteX161" fmla="*/ 30944 w 306647"/>
                <a:gd name="connsiteY161" fmla="*/ 53539 h 371204"/>
                <a:gd name="connsiteX162" fmla="*/ 24488 w 306647"/>
                <a:gd name="connsiteY162" fmla="*/ 59995 h 371204"/>
                <a:gd name="connsiteX163" fmla="*/ 24488 w 306647"/>
                <a:gd name="connsiteY163" fmla="*/ 61609 h 371204"/>
                <a:gd name="connsiteX164" fmla="*/ 24488 w 306647"/>
                <a:gd name="connsiteY164" fmla="*/ 63223 h 371204"/>
                <a:gd name="connsiteX165" fmla="*/ 26102 w 306647"/>
                <a:gd name="connsiteY165" fmla="*/ 66450 h 371204"/>
                <a:gd name="connsiteX166" fmla="*/ 27716 w 306647"/>
                <a:gd name="connsiteY166" fmla="*/ 68064 h 371204"/>
                <a:gd name="connsiteX167" fmla="*/ 29330 w 306647"/>
                <a:gd name="connsiteY167" fmla="*/ 69678 h 371204"/>
                <a:gd name="connsiteX168" fmla="*/ 30944 w 306647"/>
                <a:gd name="connsiteY168" fmla="*/ 69678 h 371204"/>
                <a:gd name="connsiteX169" fmla="*/ 32558 w 306647"/>
                <a:gd name="connsiteY169" fmla="*/ 71292 h 371204"/>
                <a:gd name="connsiteX170" fmla="*/ 32558 w 306647"/>
                <a:gd name="connsiteY170" fmla="*/ 72906 h 371204"/>
                <a:gd name="connsiteX171" fmla="*/ 34172 w 306647"/>
                <a:gd name="connsiteY171" fmla="*/ 74520 h 371204"/>
                <a:gd name="connsiteX172" fmla="*/ 34172 w 306647"/>
                <a:gd name="connsiteY172" fmla="*/ 76134 h 371204"/>
                <a:gd name="connsiteX173" fmla="*/ 34172 w 306647"/>
                <a:gd name="connsiteY173" fmla="*/ 77748 h 371204"/>
                <a:gd name="connsiteX174" fmla="*/ 34172 w 306647"/>
                <a:gd name="connsiteY174" fmla="*/ 84204 h 371204"/>
                <a:gd name="connsiteX175" fmla="*/ 35786 w 306647"/>
                <a:gd name="connsiteY175" fmla="*/ 87432 h 371204"/>
                <a:gd name="connsiteX176" fmla="*/ 43856 w 306647"/>
                <a:gd name="connsiteY176" fmla="*/ 101957 h 371204"/>
                <a:gd name="connsiteX177" fmla="*/ 43856 w 306647"/>
                <a:gd name="connsiteY177" fmla="*/ 103571 h 371204"/>
                <a:gd name="connsiteX178" fmla="*/ 43856 w 306647"/>
                <a:gd name="connsiteY178" fmla="*/ 105185 h 371204"/>
                <a:gd name="connsiteX179" fmla="*/ 42242 w 306647"/>
                <a:gd name="connsiteY179" fmla="*/ 108413 h 371204"/>
                <a:gd name="connsiteX180" fmla="*/ 32558 w 306647"/>
                <a:gd name="connsiteY180" fmla="*/ 122938 h 371204"/>
                <a:gd name="connsiteX181" fmla="*/ 27716 w 306647"/>
                <a:gd name="connsiteY181" fmla="*/ 126166 h 371204"/>
                <a:gd name="connsiteX182" fmla="*/ 11577 w 306647"/>
                <a:gd name="connsiteY182" fmla="*/ 137463 h 371204"/>
                <a:gd name="connsiteX183" fmla="*/ 9963 w 306647"/>
                <a:gd name="connsiteY183" fmla="*/ 137463 h 371204"/>
                <a:gd name="connsiteX184" fmla="*/ 9963 w 306647"/>
                <a:gd name="connsiteY184" fmla="*/ 137463 h 371204"/>
                <a:gd name="connsiteX185" fmla="*/ 11577 w 306647"/>
                <a:gd name="connsiteY185" fmla="*/ 142305 h 371204"/>
                <a:gd name="connsiteX186" fmla="*/ 9963 w 306647"/>
                <a:gd name="connsiteY186" fmla="*/ 145533 h 371204"/>
                <a:gd name="connsiteX187" fmla="*/ 5121 w 306647"/>
                <a:gd name="connsiteY187" fmla="*/ 147147 h 371204"/>
                <a:gd name="connsiteX188" fmla="*/ 6735 w 306647"/>
                <a:gd name="connsiteY188" fmla="*/ 150375 h 371204"/>
                <a:gd name="connsiteX189" fmla="*/ 9963 w 306647"/>
                <a:gd name="connsiteY189" fmla="*/ 153603 h 371204"/>
                <a:gd name="connsiteX190" fmla="*/ 13191 w 306647"/>
                <a:gd name="connsiteY190" fmla="*/ 155217 h 371204"/>
                <a:gd name="connsiteX191" fmla="*/ 16419 w 306647"/>
                <a:gd name="connsiteY191" fmla="*/ 155217 h 371204"/>
                <a:gd name="connsiteX192" fmla="*/ 19647 w 306647"/>
                <a:gd name="connsiteY192" fmla="*/ 153603 h 371204"/>
                <a:gd name="connsiteX193" fmla="*/ 22874 w 306647"/>
                <a:gd name="connsiteY193" fmla="*/ 153603 h 371204"/>
                <a:gd name="connsiteX194" fmla="*/ 26102 w 306647"/>
                <a:gd name="connsiteY194" fmla="*/ 171356 h 371204"/>
                <a:gd name="connsiteX195" fmla="*/ 29330 w 306647"/>
                <a:gd name="connsiteY195" fmla="*/ 181040 h 371204"/>
                <a:gd name="connsiteX196" fmla="*/ 29330 w 306647"/>
                <a:gd name="connsiteY196" fmla="*/ 189109 h 371204"/>
                <a:gd name="connsiteX197" fmla="*/ 24488 w 306647"/>
                <a:gd name="connsiteY197" fmla="*/ 197179 h 371204"/>
                <a:gd name="connsiteX198" fmla="*/ 27716 w 306647"/>
                <a:gd name="connsiteY198" fmla="*/ 198793 h 371204"/>
                <a:gd name="connsiteX199" fmla="*/ 35786 w 306647"/>
                <a:gd name="connsiteY199" fmla="*/ 198793 h 371204"/>
                <a:gd name="connsiteX200" fmla="*/ 37400 w 306647"/>
                <a:gd name="connsiteY200" fmla="*/ 198793 h 371204"/>
                <a:gd name="connsiteX201" fmla="*/ 37400 w 306647"/>
                <a:gd name="connsiteY201" fmla="*/ 203635 h 371204"/>
                <a:gd name="connsiteX202" fmla="*/ 40628 w 306647"/>
                <a:gd name="connsiteY202" fmla="*/ 210090 h 371204"/>
                <a:gd name="connsiteX203" fmla="*/ 42242 w 306647"/>
                <a:gd name="connsiteY203" fmla="*/ 213318 h 371204"/>
                <a:gd name="connsiteX204" fmla="*/ 43856 w 306647"/>
                <a:gd name="connsiteY204" fmla="*/ 231072 h 371204"/>
                <a:gd name="connsiteX205" fmla="*/ 43856 w 306647"/>
                <a:gd name="connsiteY205" fmla="*/ 240755 h 371204"/>
                <a:gd name="connsiteX206" fmla="*/ 40628 w 306647"/>
                <a:gd name="connsiteY206" fmla="*/ 247211 h 371204"/>
                <a:gd name="connsiteX207" fmla="*/ 51925 w 306647"/>
                <a:gd name="connsiteY207" fmla="*/ 264964 h 371204"/>
                <a:gd name="connsiteX208" fmla="*/ 56767 w 306647"/>
                <a:gd name="connsiteY208" fmla="*/ 271420 h 371204"/>
                <a:gd name="connsiteX209" fmla="*/ 61609 w 306647"/>
                <a:gd name="connsiteY209" fmla="*/ 274648 h 371204"/>
                <a:gd name="connsiteX210" fmla="*/ 72906 w 306647"/>
                <a:gd name="connsiteY210" fmla="*/ 276262 h 371204"/>
                <a:gd name="connsiteX211" fmla="*/ 74520 w 306647"/>
                <a:gd name="connsiteY211" fmla="*/ 277876 h 371204"/>
                <a:gd name="connsiteX212" fmla="*/ 76134 w 306647"/>
                <a:gd name="connsiteY212" fmla="*/ 281104 h 371204"/>
                <a:gd name="connsiteX213" fmla="*/ 80976 w 306647"/>
                <a:gd name="connsiteY213" fmla="*/ 284331 h 371204"/>
                <a:gd name="connsiteX214" fmla="*/ 87432 w 306647"/>
                <a:gd name="connsiteY214" fmla="*/ 287559 h 371204"/>
                <a:gd name="connsiteX215" fmla="*/ 90660 w 306647"/>
                <a:gd name="connsiteY215" fmla="*/ 289173 h 371204"/>
                <a:gd name="connsiteX216" fmla="*/ 97115 w 306647"/>
                <a:gd name="connsiteY216" fmla="*/ 287559 h 371204"/>
                <a:gd name="connsiteX217" fmla="*/ 98729 w 306647"/>
                <a:gd name="connsiteY217" fmla="*/ 282717 h 371204"/>
                <a:gd name="connsiteX218" fmla="*/ 97115 w 306647"/>
                <a:gd name="connsiteY218" fmla="*/ 269806 h 371204"/>
                <a:gd name="connsiteX219" fmla="*/ 98729 w 306647"/>
                <a:gd name="connsiteY219" fmla="*/ 263350 h 371204"/>
                <a:gd name="connsiteX220" fmla="*/ 101957 w 306647"/>
                <a:gd name="connsiteY220" fmla="*/ 255281 h 371204"/>
                <a:gd name="connsiteX221" fmla="*/ 105185 w 306647"/>
                <a:gd name="connsiteY221" fmla="*/ 250439 h 371204"/>
                <a:gd name="connsiteX222" fmla="*/ 110027 w 306647"/>
                <a:gd name="connsiteY222" fmla="*/ 250439 h 371204"/>
                <a:gd name="connsiteX223" fmla="*/ 111641 w 306647"/>
                <a:gd name="connsiteY223" fmla="*/ 255281 h 371204"/>
                <a:gd name="connsiteX224" fmla="*/ 110027 w 306647"/>
                <a:gd name="connsiteY224" fmla="*/ 271420 h 371204"/>
                <a:gd name="connsiteX225" fmla="*/ 111641 w 306647"/>
                <a:gd name="connsiteY225" fmla="*/ 277876 h 371204"/>
                <a:gd name="connsiteX226" fmla="*/ 121324 w 306647"/>
                <a:gd name="connsiteY226" fmla="*/ 281104 h 371204"/>
                <a:gd name="connsiteX227" fmla="*/ 129394 w 306647"/>
                <a:gd name="connsiteY227" fmla="*/ 273034 h 371204"/>
                <a:gd name="connsiteX228" fmla="*/ 140691 w 306647"/>
                <a:gd name="connsiteY228" fmla="*/ 252053 h 371204"/>
                <a:gd name="connsiteX229" fmla="*/ 142305 w 306647"/>
                <a:gd name="connsiteY229" fmla="*/ 252053 h 371204"/>
                <a:gd name="connsiteX230" fmla="*/ 140691 w 306647"/>
                <a:gd name="connsiteY230" fmla="*/ 264964 h 371204"/>
                <a:gd name="connsiteX231" fmla="*/ 135850 w 306647"/>
                <a:gd name="connsiteY231" fmla="*/ 279490 h 371204"/>
                <a:gd name="connsiteX232" fmla="*/ 129394 w 306647"/>
                <a:gd name="connsiteY232" fmla="*/ 290787 h 371204"/>
                <a:gd name="connsiteX233" fmla="*/ 121324 w 306647"/>
                <a:gd name="connsiteY233" fmla="*/ 295629 h 371204"/>
                <a:gd name="connsiteX234" fmla="*/ 119710 w 306647"/>
                <a:gd name="connsiteY234" fmla="*/ 303699 h 371204"/>
                <a:gd name="connsiteX235" fmla="*/ 126166 w 306647"/>
                <a:gd name="connsiteY235" fmla="*/ 321452 h 371204"/>
                <a:gd name="connsiteX236" fmla="*/ 135850 w 306647"/>
                <a:gd name="connsiteY236" fmla="*/ 337591 h 371204"/>
                <a:gd name="connsiteX237" fmla="*/ 143919 w 306647"/>
                <a:gd name="connsiteY237" fmla="*/ 339205 h 371204"/>
                <a:gd name="connsiteX238" fmla="*/ 147147 w 306647"/>
                <a:gd name="connsiteY238" fmla="*/ 339205 h 371204"/>
                <a:gd name="connsiteX239" fmla="*/ 148761 w 306647"/>
                <a:gd name="connsiteY239" fmla="*/ 344047 h 371204"/>
                <a:gd name="connsiteX240" fmla="*/ 151989 w 306647"/>
                <a:gd name="connsiteY240" fmla="*/ 344047 h 371204"/>
                <a:gd name="connsiteX241" fmla="*/ 158445 w 306647"/>
                <a:gd name="connsiteY241" fmla="*/ 339205 h 371204"/>
                <a:gd name="connsiteX242" fmla="*/ 171356 w 306647"/>
                <a:gd name="connsiteY242" fmla="*/ 331135 h 371204"/>
                <a:gd name="connsiteX243" fmla="*/ 171356 w 306647"/>
                <a:gd name="connsiteY243" fmla="*/ 344047 h 371204"/>
                <a:gd name="connsiteX244" fmla="*/ 172970 w 306647"/>
                <a:gd name="connsiteY244" fmla="*/ 348889 h 371204"/>
                <a:gd name="connsiteX245" fmla="*/ 179426 w 306647"/>
                <a:gd name="connsiteY245" fmla="*/ 352117 h 371204"/>
                <a:gd name="connsiteX246" fmla="*/ 184268 w 306647"/>
                <a:gd name="connsiteY246" fmla="*/ 350503 h 371204"/>
                <a:gd name="connsiteX247" fmla="*/ 190723 w 306647"/>
                <a:gd name="connsiteY247" fmla="*/ 345661 h 371204"/>
                <a:gd name="connsiteX248" fmla="*/ 197179 w 306647"/>
                <a:gd name="connsiteY248" fmla="*/ 344047 h 371204"/>
                <a:gd name="connsiteX249" fmla="*/ 198793 w 306647"/>
                <a:gd name="connsiteY249" fmla="*/ 347275 h 371204"/>
                <a:gd name="connsiteX250" fmla="*/ 198793 w 306647"/>
                <a:gd name="connsiteY250" fmla="*/ 347275 h 371204"/>
                <a:gd name="connsiteX251" fmla="*/ 208477 w 306647"/>
                <a:gd name="connsiteY251" fmla="*/ 347275 h 371204"/>
                <a:gd name="connsiteX252" fmla="*/ 213318 w 306647"/>
                <a:gd name="connsiteY252" fmla="*/ 347275 h 371204"/>
                <a:gd name="connsiteX253" fmla="*/ 214932 w 306647"/>
                <a:gd name="connsiteY253" fmla="*/ 345661 h 371204"/>
                <a:gd name="connsiteX254" fmla="*/ 216546 w 306647"/>
                <a:gd name="connsiteY254" fmla="*/ 344047 h 371204"/>
                <a:gd name="connsiteX255" fmla="*/ 224616 w 306647"/>
                <a:gd name="connsiteY255" fmla="*/ 340819 h 371204"/>
                <a:gd name="connsiteX256" fmla="*/ 226230 w 306647"/>
                <a:gd name="connsiteY256" fmla="*/ 340819 h 371204"/>
                <a:gd name="connsiteX257" fmla="*/ 227844 w 306647"/>
                <a:gd name="connsiteY257" fmla="*/ 340819 h 371204"/>
                <a:gd name="connsiteX258" fmla="*/ 227844 w 306647"/>
                <a:gd name="connsiteY258" fmla="*/ 342433 h 371204"/>
                <a:gd name="connsiteX259" fmla="*/ 227844 w 306647"/>
                <a:gd name="connsiteY259" fmla="*/ 344047 h 371204"/>
                <a:gd name="connsiteX260" fmla="*/ 227844 w 306647"/>
                <a:gd name="connsiteY260" fmla="*/ 347275 h 371204"/>
                <a:gd name="connsiteX261" fmla="*/ 227844 w 306647"/>
                <a:gd name="connsiteY261" fmla="*/ 348889 h 371204"/>
                <a:gd name="connsiteX262" fmla="*/ 227844 w 306647"/>
                <a:gd name="connsiteY262" fmla="*/ 350503 h 371204"/>
                <a:gd name="connsiteX263" fmla="*/ 227844 w 306647"/>
                <a:gd name="connsiteY263" fmla="*/ 352117 h 371204"/>
                <a:gd name="connsiteX264" fmla="*/ 229458 w 306647"/>
                <a:gd name="connsiteY264" fmla="*/ 355344 h 371204"/>
                <a:gd name="connsiteX265" fmla="*/ 231072 w 306647"/>
                <a:gd name="connsiteY265" fmla="*/ 356958 h 371204"/>
                <a:gd name="connsiteX266" fmla="*/ 232686 w 306647"/>
                <a:gd name="connsiteY266" fmla="*/ 360186 h 371204"/>
                <a:gd name="connsiteX267" fmla="*/ 234300 w 306647"/>
                <a:gd name="connsiteY267" fmla="*/ 361800 h 371204"/>
                <a:gd name="connsiteX268" fmla="*/ 243983 w 306647"/>
                <a:gd name="connsiteY268" fmla="*/ 368256 h 371204"/>
                <a:gd name="connsiteX269" fmla="*/ 247211 w 306647"/>
                <a:gd name="connsiteY269" fmla="*/ 369870 h 371204"/>
                <a:gd name="connsiteX270" fmla="*/ 248825 w 306647"/>
                <a:gd name="connsiteY270" fmla="*/ 369870 h 371204"/>
                <a:gd name="connsiteX271" fmla="*/ 250439 w 306647"/>
                <a:gd name="connsiteY271" fmla="*/ 369870 h 371204"/>
                <a:gd name="connsiteX272" fmla="*/ 252053 w 306647"/>
                <a:gd name="connsiteY272" fmla="*/ 368256 h 371204"/>
                <a:gd name="connsiteX273" fmla="*/ 253667 w 306647"/>
                <a:gd name="connsiteY273" fmla="*/ 366642 h 371204"/>
                <a:gd name="connsiteX274" fmla="*/ 255281 w 306647"/>
                <a:gd name="connsiteY274" fmla="*/ 365028 h 371204"/>
                <a:gd name="connsiteX275" fmla="*/ 260122 w 306647"/>
                <a:gd name="connsiteY275" fmla="*/ 355344 h 371204"/>
                <a:gd name="connsiteX276" fmla="*/ 261736 w 306647"/>
                <a:gd name="connsiteY276" fmla="*/ 352117 h 371204"/>
                <a:gd name="connsiteX277" fmla="*/ 261736 w 306647"/>
                <a:gd name="connsiteY277" fmla="*/ 348889 h 371204"/>
                <a:gd name="connsiteX278" fmla="*/ 261736 w 306647"/>
                <a:gd name="connsiteY278" fmla="*/ 347275 h 371204"/>
                <a:gd name="connsiteX279" fmla="*/ 263350 w 306647"/>
                <a:gd name="connsiteY279" fmla="*/ 345661 h 371204"/>
                <a:gd name="connsiteX280" fmla="*/ 264964 w 306647"/>
                <a:gd name="connsiteY280" fmla="*/ 344047 h 371204"/>
                <a:gd name="connsiteX281" fmla="*/ 266578 w 306647"/>
                <a:gd name="connsiteY281" fmla="*/ 344047 h 371204"/>
                <a:gd name="connsiteX282" fmla="*/ 268192 w 306647"/>
                <a:gd name="connsiteY282" fmla="*/ 344047 h 371204"/>
                <a:gd name="connsiteX283" fmla="*/ 269806 w 306647"/>
                <a:gd name="connsiteY283" fmla="*/ 345661 h 371204"/>
                <a:gd name="connsiteX284" fmla="*/ 271420 w 306647"/>
                <a:gd name="connsiteY284" fmla="*/ 347275 h 371204"/>
                <a:gd name="connsiteX285" fmla="*/ 281104 w 306647"/>
                <a:gd name="connsiteY285" fmla="*/ 360186 h 371204"/>
                <a:gd name="connsiteX286" fmla="*/ 284331 w 306647"/>
                <a:gd name="connsiteY286" fmla="*/ 363414 h 371204"/>
                <a:gd name="connsiteX287" fmla="*/ 290787 w 306647"/>
                <a:gd name="connsiteY287" fmla="*/ 369870 h 371204"/>
                <a:gd name="connsiteX288" fmla="*/ 297243 w 306647"/>
                <a:gd name="connsiteY288" fmla="*/ 373098 h 371204"/>
                <a:gd name="connsiteX289" fmla="*/ 300471 w 306647"/>
                <a:gd name="connsiteY289" fmla="*/ 374712 h 371204"/>
                <a:gd name="connsiteX290" fmla="*/ 302085 w 306647"/>
                <a:gd name="connsiteY290" fmla="*/ 374712 h 371204"/>
                <a:gd name="connsiteX291" fmla="*/ 313382 w 306647"/>
                <a:gd name="connsiteY291" fmla="*/ 371484 h 371204"/>
                <a:gd name="connsiteX292" fmla="*/ 306927 w 306647"/>
                <a:gd name="connsiteY292" fmla="*/ 348889 h 3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306647" h="371204">
                  <a:moveTo>
                    <a:pt x="74520" y="285945"/>
                  </a:moveTo>
                  <a:lnTo>
                    <a:pt x="69678" y="282717"/>
                  </a:lnTo>
                  <a:lnTo>
                    <a:pt x="61609" y="279490"/>
                  </a:lnTo>
                  <a:lnTo>
                    <a:pt x="58381" y="287559"/>
                  </a:lnTo>
                  <a:lnTo>
                    <a:pt x="58381" y="306926"/>
                  </a:lnTo>
                  <a:lnTo>
                    <a:pt x="59995" y="310154"/>
                  </a:lnTo>
                  <a:lnTo>
                    <a:pt x="64837" y="305313"/>
                  </a:lnTo>
                  <a:lnTo>
                    <a:pt x="69678" y="295629"/>
                  </a:lnTo>
                  <a:lnTo>
                    <a:pt x="72906" y="294015"/>
                  </a:lnTo>
                  <a:lnTo>
                    <a:pt x="77748" y="292401"/>
                  </a:lnTo>
                  <a:lnTo>
                    <a:pt x="82590" y="292401"/>
                  </a:lnTo>
                  <a:lnTo>
                    <a:pt x="87432" y="292401"/>
                  </a:lnTo>
                  <a:lnTo>
                    <a:pt x="84204" y="287559"/>
                  </a:lnTo>
                  <a:lnTo>
                    <a:pt x="74520" y="285945"/>
                  </a:lnTo>
                  <a:close/>
                  <a:moveTo>
                    <a:pt x="306927" y="348889"/>
                  </a:moveTo>
                  <a:lnTo>
                    <a:pt x="285945" y="323066"/>
                  </a:lnTo>
                  <a:lnTo>
                    <a:pt x="281104" y="316610"/>
                  </a:lnTo>
                  <a:lnTo>
                    <a:pt x="276262" y="303699"/>
                  </a:lnTo>
                  <a:lnTo>
                    <a:pt x="274648" y="297243"/>
                  </a:lnTo>
                  <a:lnTo>
                    <a:pt x="271420" y="290787"/>
                  </a:lnTo>
                  <a:lnTo>
                    <a:pt x="271420" y="289173"/>
                  </a:lnTo>
                  <a:lnTo>
                    <a:pt x="271420" y="287559"/>
                  </a:lnTo>
                  <a:lnTo>
                    <a:pt x="271420" y="285945"/>
                  </a:lnTo>
                  <a:lnTo>
                    <a:pt x="271420" y="284331"/>
                  </a:lnTo>
                  <a:lnTo>
                    <a:pt x="273034" y="282717"/>
                  </a:lnTo>
                  <a:lnTo>
                    <a:pt x="273034" y="281104"/>
                  </a:lnTo>
                  <a:lnTo>
                    <a:pt x="273034" y="277876"/>
                  </a:lnTo>
                  <a:lnTo>
                    <a:pt x="271420" y="271420"/>
                  </a:lnTo>
                  <a:lnTo>
                    <a:pt x="269806" y="268192"/>
                  </a:lnTo>
                  <a:lnTo>
                    <a:pt x="268192" y="266578"/>
                  </a:lnTo>
                  <a:lnTo>
                    <a:pt x="266578" y="264964"/>
                  </a:lnTo>
                  <a:lnTo>
                    <a:pt x="264964" y="263350"/>
                  </a:lnTo>
                  <a:lnTo>
                    <a:pt x="258509" y="255281"/>
                  </a:lnTo>
                  <a:lnTo>
                    <a:pt x="256895" y="253667"/>
                  </a:lnTo>
                  <a:lnTo>
                    <a:pt x="256895" y="252053"/>
                  </a:lnTo>
                  <a:lnTo>
                    <a:pt x="256895" y="245597"/>
                  </a:lnTo>
                  <a:lnTo>
                    <a:pt x="256895" y="243983"/>
                  </a:lnTo>
                  <a:lnTo>
                    <a:pt x="255281" y="242369"/>
                  </a:lnTo>
                  <a:lnTo>
                    <a:pt x="252053" y="240755"/>
                  </a:lnTo>
                  <a:lnTo>
                    <a:pt x="248825" y="237527"/>
                  </a:lnTo>
                  <a:lnTo>
                    <a:pt x="247211" y="235913"/>
                  </a:lnTo>
                  <a:lnTo>
                    <a:pt x="247211" y="234299"/>
                  </a:lnTo>
                  <a:lnTo>
                    <a:pt x="247211" y="232686"/>
                  </a:lnTo>
                  <a:lnTo>
                    <a:pt x="237527" y="203635"/>
                  </a:lnTo>
                  <a:lnTo>
                    <a:pt x="235913" y="200407"/>
                  </a:lnTo>
                  <a:lnTo>
                    <a:pt x="235913" y="198793"/>
                  </a:lnTo>
                  <a:lnTo>
                    <a:pt x="235913" y="197179"/>
                  </a:lnTo>
                  <a:lnTo>
                    <a:pt x="235913" y="195565"/>
                  </a:lnTo>
                  <a:lnTo>
                    <a:pt x="227844" y="187495"/>
                  </a:lnTo>
                  <a:lnTo>
                    <a:pt x="226230" y="185881"/>
                  </a:lnTo>
                  <a:lnTo>
                    <a:pt x="226230" y="184268"/>
                  </a:lnTo>
                  <a:lnTo>
                    <a:pt x="226230" y="181040"/>
                  </a:lnTo>
                  <a:lnTo>
                    <a:pt x="226230" y="176198"/>
                  </a:lnTo>
                  <a:lnTo>
                    <a:pt x="226230" y="174584"/>
                  </a:lnTo>
                  <a:lnTo>
                    <a:pt x="226230" y="172970"/>
                  </a:lnTo>
                  <a:lnTo>
                    <a:pt x="216546" y="158445"/>
                  </a:lnTo>
                  <a:lnTo>
                    <a:pt x="214932" y="155217"/>
                  </a:lnTo>
                  <a:lnTo>
                    <a:pt x="214932" y="153603"/>
                  </a:lnTo>
                  <a:lnTo>
                    <a:pt x="214932" y="150375"/>
                  </a:lnTo>
                  <a:lnTo>
                    <a:pt x="214932" y="148761"/>
                  </a:lnTo>
                  <a:lnTo>
                    <a:pt x="214932" y="142305"/>
                  </a:lnTo>
                  <a:lnTo>
                    <a:pt x="214932" y="140691"/>
                  </a:lnTo>
                  <a:lnTo>
                    <a:pt x="214932" y="139077"/>
                  </a:lnTo>
                  <a:lnTo>
                    <a:pt x="214932" y="137463"/>
                  </a:lnTo>
                  <a:lnTo>
                    <a:pt x="216546" y="137463"/>
                  </a:lnTo>
                  <a:lnTo>
                    <a:pt x="219774" y="135850"/>
                  </a:lnTo>
                  <a:lnTo>
                    <a:pt x="221388" y="135850"/>
                  </a:lnTo>
                  <a:lnTo>
                    <a:pt x="223002" y="134236"/>
                  </a:lnTo>
                  <a:lnTo>
                    <a:pt x="223002" y="132622"/>
                  </a:lnTo>
                  <a:lnTo>
                    <a:pt x="223002" y="131008"/>
                  </a:lnTo>
                  <a:lnTo>
                    <a:pt x="223002" y="127780"/>
                  </a:lnTo>
                  <a:lnTo>
                    <a:pt x="223002" y="126166"/>
                  </a:lnTo>
                  <a:lnTo>
                    <a:pt x="223002" y="124552"/>
                  </a:lnTo>
                  <a:lnTo>
                    <a:pt x="223002" y="122938"/>
                  </a:lnTo>
                  <a:lnTo>
                    <a:pt x="216546" y="116482"/>
                  </a:lnTo>
                  <a:lnTo>
                    <a:pt x="214932" y="114868"/>
                  </a:lnTo>
                  <a:lnTo>
                    <a:pt x="214932" y="113254"/>
                  </a:lnTo>
                  <a:lnTo>
                    <a:pt x="213318" y="100343"/>
                  </a:lnTo>
                  <a:lnTo>
                    <a:pt x="211704" y="92273"/>
                  </a:lnTo>
                  <a:lnTo>
                    <a:pt x="197179" y="58381"/>
                  </a:lnTo>
                  <a:lnTo>
                    <a:pt x="193951" y="53539"/>
                  </a:lnTo>
                  <a:lnTo>
                    <a:pt x="192337" y="42241"/>
                  </a:lnTo>
                  <a:lnTo>
                    <a:pt x="192337" y="39014"/>
                  </a:lnTo>
                  <a:lnTo>
                    <a:pt x="192337" y="35786"/>
                  </a:lnTo>
                  <a:lnTo>
                    <a:pt x="193951" y="32558"/>
                  </a:lnTo>
                  <a:lnTo>
                    <a:pt x="195565" y="21260"/>
                  </a:lnTo>
                  <a:lnTo>
                    <a:pt x="198793" y="13191"/>
                  </a:lnTo>
                  <a:lnTo>
                    <a:pt x="198793" y="11577"/>
                  </a:lnTo>
                  <a:lnTo>
                    <a:pt x="198793" y="9963"/>
                  </a:lnTo>
                  <a:lnTo>
                    <a:pt x="198793" y="8349"/>
                  </a:lnTo>
                  <a:lnTo>
                    <a:pt x="195565" y="5121"/>
                  </a:lnTo>
                  <a:lnTo>
                    <a:pt x="193951" y="5121"/>
                  </a:lnTo>
                  <a:lnTo>
                    <a:pt x="192337" y="5121"/>
                  </a:lnTo>
                  <a:lnTo>
                    <a:pt x="190723" y="5121"/>
                  </a:lnTo>
                  <a:lnTo>
                    <a:pt x="189109" y="5121"/>
                  </a:lnTo>
                  <a:lnTo>
                    <a:pt x="184268" y="6735"/>
                  </a:lnTo>
                  <a:lnTo>
                    <a:pt x="182654" y="6735"/>
                  </a:lnTo>
                  <a:lnTo>
                    <a:pt x="177812" y="6735"/>
                  </a:lnTo>
                  <a:lnTo>
                    <a:pt x="169742" y="6735"/>
                  </a:lnTo>
                  <a:lnTo>
                    <a:pt x="168128" y="6735"/>
                  </a:lnTo>
                  <a:lnTo>
                    <a:pt x="161673" y="8349"/>
                  </a:lnTo>
                  <a:lnTo>
                    <a:pt x="158445" y="8349"/>
                  </a:lnTo>
                  <a:lnTo>
                    <a:pt x="148761" y="8349"/>
                  </a:lnTo>
                  <a:lnTo>
                    <a:pt x="147147" y="8349"/>
                  </a:lnTo>
                  <a:lnTo>
                    <a:pt x="145533" y="8349"/>
                  </a:lnTo>
                  <a:lnTo>
                    <a:pt x="143919" y="8349"/>
                  </a:lnTo>
                  <a:lnTo>
                    <a:pt x="142305" y="9963"/>
                  </a:lnTo>
                  <a:lnTo>
                    <a:pt x="142305" y="11577"/>
                  </a:lnTo>
                  <a:lnTo>
                    <a:pt x="142305" y="13191"/>
                  </a:lnTo>
                  <a:lnTo>
                    <a:pt x="142305" y="14805"/>
                  </a:lnTo>
                  <a:lnTo>
                    <a:pt x="142305" y="16418"/>
                  </a:lnTo>
                  <a:lnTo>
                    <a:pt x="142305" y="18032"/>
                  </a:lnTo>
                  <a:lnTo>
                    <a:pt x="140691" y="21260"/>
                  </a:lnTo>
                  <a:lnTo>
                    <a:pt x="137464" y="22874"/>
                  </a:lnTo>
                  <a:lnTo>
                    <a:pt x="134236" y="26102"/>
                  </a:lnTo>
                  <a:lnTo>
                    <a:pt x="132622" y="26102"/>
                  </a:lnTo>
                  <a:lnTo>
                    <a:pt x="131008" y="26102"/>
                  </a:lnTo>
                  <a:lnTo>
                    <a:pt x="129394" y="26102"/>
                  </a:lnTo>
                  <a:lnTo>
                    <a:pt x="129394" y="27716"/>
                  </a:lnTo>
                  <a:lnTo>
                    <a:pt x="127780" y="30944"/>
                  </a:lnTo>
                  <a:lnTo>
                    <a:pt x="126166" y="32558"/>
                  </a:lnTo>
                  <a:lnTo>
                    <a:pt x="126166" y="34172"/>
                  </a:lnTo>
                  <a:lnTo>
                    <a:pt x="124552" y="35786"/>
                  </a:lnTo>
                  <a:lnTo>
                    <a:pt x="122938" y="35786"/>
                  </a:lnTo>
                  <a:lnTo>
                    <a:pt x="121324" y="35786"/>
                  </a:lnTo>
                  <a:lnTo>
                    <a:pt x="119710" y="37400"/>
                  </a:lnTo>
                  <a:lnTo>
                    <a:pt x="118096" y="39014"/>
                  </a:lnTo>
                  <a:lnTo>
                    <a:pt x="118096" y="40627"/>
                  </a:lnTo>
                  <a:lnTo>
                    <a:pt x="116482" y="43855"/>
                  </a:lnTo>
                  <a:lnTo>
                    <a:pt x="116482" y="45469"/>
                  </a:lnTo>
                  <a:lnTo>
                    <a:pt x="116482" y="48697"/>
                  </a:lnTo>
                  <a:lnTo>
                    <a:pt x="116482" y="50311"/>
                  </a:lnTo>
                  <a:lnTo>
                    <a:pt x="114869" y="50311"/>
                  </a:lnTo>
                  <a:lnTo>
                    <a:pt x="113255" y="50311"/>
                  </a:lnTo>
                  <a:lnTo>
                    <a:pt x="105185" y="51925"/>
                  </a:lnTo>
                  <a:lnTo>
                    <a:pt x="103571" y="51925"/>
                  </a:lnTo>
                  <a:lnTo>
                    <a:pt x="101957" y="51925"/>
                  </a:lnTo>
                  <a:lnTo>
                    <a:pt x="100343" y="50311"/>
                  </a:lnTo>
                  <a:lnTo>
                    <a:pt x="97115" y="48697"/>
                  </a:lnTo>
                  <a:lnTo>
                    <a:pt x="92274" y="45469"/>
                  </a:lnTo>
                  <a:lnTo>
                    <a:pt x="90660" y="45469"/>
                  </a:lnTo>
                  <a:lnTo>
                    <a:pt x="89046" y="45469"/>
                  </a:lnTo>
                  <a:lnTo>
                    <a:pt x="72906" y="45469"/>
                  </a:lnTo>
                  <a:lnTo>
                    <a:pt x="69678" y="45469"/>
                  </a:lnTo>
                  <a:lnTo>
                    <a:pt x="66451" y="45469"/>
                  </a:lnTo>
                  <a:lnTo>
                    <a:pt x="64837" y="45469"/>
                  </a:lnTo>
                  <a:lnTo>
                    <a:pt x="63223" y="43855"/>
                  </a:lnTo>
                  <a:lnTo>
                    <a:pt x="61609" y="42241"/>
                  </a:lnTo>
                  <a:lnTo>
                    <a:pt x="59995" y="40627"/>
                  </a:lnTo>
                  <a:lnTo>
                    <a:pt x="58381" y="39014"/>
                  </a:lnTo>
                  <a:lnTo>
                    <a:pt x="56767" y="37400"/>
                  </a:lnTo>
                  <a:lnTo>
                    <a:pt x="55153" y="35786"/>
                  </a:lnTo>
                  <a:lnTo>
                    <a:pt x="55153" y="34172"/>
                  </a:lnTo>
                  <a:lnTo>
                    <a:pt x="51925" y="30944"/>
                  </a:lnTo>
                  <a:lnTo>
                    <a:pt x="40628" y="26102"/>
                  </a:lnTo>
                  <a:lnTo>
                    <a:pt x="42242" y="30944"/>
                  </a:lnTo>
                  <a:lnTo>
                    <a:pt x="43856" y="35786"/>
                  </a:lnTo>
                  <a:lnTo>
                    <a:pt x="43856" y="37400"/>
                  </a:lnTo>
                  <a:lnTo>
                    <a:pt x="42242" y="40627"/>
                  </a:lnTo>
                  <a:lnTo>
                    <a:pt x="37400" y="47083"/>
                  </a:lnTo>
                  <a:lnTo>
                    <a:pt x="35786" y="48697"/>
                  </a:lnTo>
                  <a:lnTo>
                    <a:pt x="30944" y="53539"/>
                  </a:lnTo>
                  <a:lnTo>
                    <a:pt x="24488" y="59995"/>
                  </a:lnTo>
                  <a:lnTo>
                    <a:pt x="24488" y="61609"/>
                  </a:lnTo>
                  <a:lnTo>
                    <a:pt x="24488" y="63223"/>
                  </a:lnTo>
                  <a:lnTo>
                    <a:pt x="26102" y="66450"/>
                  </a:lnTo>
                  <a:lnTo>
                    <a:pt x="27716" y="68064"/>
                  </a:lnTo>
                  <a:lnTo>
                    <a:pt x="29330" y="69678"/>
                  </a:lnTo>
                  <a:lnTo>
                    <a:pt x="30944" y="69678"/>
                  </a:lnTo>
                  <a:lnTo>
                    <a:pt x="32558" y="71292"/>
                  </a:lnTo>
                  <a:lnTo>
                    <a:pt x="32558" y="72906"/>
                  </a:lnTo>
                  <a:lnTo>
                    <a:pt x="34172" y="74520"/>
                  </a:lnTo>
                  <a:lnTo>
                    <a:pt x="34172" y="76134"/>
                  </a:lnTo>
                  <a:lnTo>
                    <a:pt x="34172" y="77748"/>
                  </a:lnTo>
                  <a:lnTo>
                    <a:pt x="34172" y="84204"/>
                  </a:lnTo>
                  <a:lnTo>
                    <a:pt x="35786" y="87432"/>
                  </a:lnTo>
                  <a:lnTo>
                    <a:pt x="43856" y="101957"/>
                  </a:lnTo>
                  <a:lnTo>
                    <a:pt x="43856" y="103571"/>
                  </a:lnTo>
                  <a:lnTo>
                    <a:pt x="43856" y="105185"/>
                  </a:lnTo>
                  <a:lnTo>
                    <a:pt x="42242" y="108413"/>
                  </a:lnTo>
                  <a:lnTo>
                    <a:pt x="32558" y="122938"/>
                  </a:lnTo>
                  <a:lnTo>
                    <a:pt x="27716" y="126166"/>
                  </a:lnTo>
                  <a:lnTo>
                    <a:pt x="11577" y="137463"/>
                  </a:lnTo>
                  <a:lnTo>
                    <a:pt x="9963" y="137463"/>
                  </a:lnTo>
                  <a:lnTo>
                    <a:pt x="9963" y="137463"/>
                  </a:lnTo>
                  <a:lnTo>
                    <a:pt x="11577" y="142305"/>
                  </a:lnTo>
                  <a:lnTo>
                    <a:pt x="9963" y="145533"/>
                  </a:lnTo>
                  <a:lnTo>
                    <a:pt x="5121" y="147147"/>
                  </a:lnTo>
                  <a:lnTo>
                    <a:pt x="6735" y="150375"/>
                  </a:lnTo>
                  <a:lnTo>
                    <a:pt x="9963" y="153603"/>
                  </a:lnTo>
                  <a:lnTo>
                    <a:pt x="13191" y="155217"/>
                  </a:lnTo>
                  <a:lnTo>
                    <a:pt x="16419" y="155217"/>
                  </a:lnTo>
                  <a:lnTo>
                    <a:pt x="19647" y="153603"/>
                  </a:lnTo>
                  <a:lnTo>
                    <a:pt x="22874" y="153603"/>
                  </a:lnTo>
                  <a:lnTo>
                    <a:pt x="26102" y="171356"/>
                  </a:lnTo>
                  <a:lnTo>
                    <a:pt x="29330" y="181040"/>
                  </a:lnTo>
                  <a:lnTo>
                    <a:pt x="29330" y="189109"/>
                  </a:lnTo>
                  <a:lnTo>
                    <a:pt x="24488" y="197179"/>
                  </a:lnTo>
                  <a:lnTo>
                    <a:pt x="27716" y="198793"/>
                  </a:lnTo>
                  <a:lnTo>
                    <a:pt x="35786" y="198793"/>
                  </a:lnTo>
                  <a:lnTo>
                    <a:pt x="37400" y="198793"/>
                  </a:lnTo>
                  <a:lnTo>
                    <a:pt x="37400" y="203635"/>
                  </a:lnTo>
                  <a:lnTo>
                    <a:pt x="40628" y="210090"/>
                  </a:lnTo>
                  <a:lnTo>
                    <a:pt x="42242" y="213318"/>
                  </a:lnTo>
                  <a:lnTo>
                    <a:pt x="43856" y="231072"/>
                  </a:lnTo>
                  <a:lnTo>
                    <a:pt x="43856" y="240755"/>
                  </a:lnTo>
                  <a:lnTo>
                    <a:pt x="40628" y="247211"/>
                  </a:lnTo>
                  <a:lnTo>
                    <a:pt x="51925" y="264964"/>
                  </a:lnTo>
                  <a:lnTo>
                    <a:pt x="56767" y="271420"/>
                  </a:lnTo>
                  <a:lnTo>
                    <a:pt x="61609" y="274648"/>
                  </a:lnTo>
                  <a:lnTo>
                    <a:pt x="72906" y="276262"/>
                  </a:lnTo>
                  <a:lnTo>
                    <a:pt x="74520" y="277876"/>
                  </a:lnTo>
                  <a:lnTo>
                    <a:pt x="76134" y="281104"/>
                  </a:lnTo>
                  <a:lnTo>
                    <a:pt x="80976" y="284331"/>
                  </a:lnTo>
                  <a:lnTo>
                    <a:pt x="87432" y="287559"/>
                  </a:lnTo>
                  <a:lnTo>
                    <a:pt x="90660" y="289173"/>
                  </a:lnTo>
                  <a:lnTo>
                    <a:pt x="97115" y="287559"/>
                  </a:lnTo>
                  <a:lnTo>
                    <a:pt x="98729" y="282717"/>
                  </a:lnTo>
                  <a:lnTo>
                    <a:pt x="97115" y="269806"/>
                  </a:lnTo>
                  <a:lnTo>
                    <a:pt x="98729" y="263350"/>
                  </a:lnTo>
                  <a:lnTo>
                    <a:pt x="101957" y="255281"/>
                  </a:lnTo>
                  <a:lnTo>
                    <a:pt x="105185" y="250439"/>
                  </a:lnTo>
                  <a:lnTo>
                    <a:pt x="110027" y="250439"/>
                  </a:lnTo>
                  <a:lnTo>
                    <a:pt x="111641" y="255281"/>
                  </a:lnTo>
                  <a:lnTo>
                    <a:pt x="110027" y="271420"/>
                  </a:lnTo>
                  <a:lnTo>
                    <a:pt x="111641" y="277876"/>
                  </a:lnTo>
                  <a:lnTo>
                    <a:pt x="121324" y="281104"/>
                  </a:lnTo>
                  <a:lnTo>
                    <a:pt x="129394" y="273034"/>
                  </a:lnTo>
                  <a:lnTo>
                    <a:pt x="140691" y="252053"/>
                  </a:lnTo>
                  <a:lnTo>
                    <a:pt x="142305" y="252053"/>
                  </a:lnTo>
                  <a:lnTo>
                    <a:pt x="140691" y="264964"/>
                  </a:lnTo>
                  <a:lnTo>
                    <a:pt x="135850" y="279490"/>
                  </a:lnTo>
                  <a:lnTo>
                    <a:pt x="129394" y="290787"/>
                  </a:lnTo>
                  <a:lnTo>
                    <a:pt x="121324" y="295629"/>
                  </a:lnTo>
                  <a:lnTo>
                    <a:pt x="119710" y="303699"/>
                  </a:lnTo>
                  <a:lnTo>
                    <a:pt x="126166" y="321452"/>
                  </a:lnTo>
                  <a:lnTo>
                    <a:pt x="135850" y="337591"/>
                  </a:lnTo>
                  <a:lnTo>
                    <a:pt x="143919" y="339205"/>
                  </a:lnTo>
                  <a:lnTo>
                    <a:pt x="147147" y="339205"/>
                  </a:lnTo>
                  <a:lnTo>
                    <a:pt x="148761" y="344047"/>
                  </a:lnTo>
                  <a:lnTo>
                    <a:pt x="151989" y="344047"/>
                  </a:lnTo>
                  <a:lnTo>
                    <a:pt x="158445" y="339205"/>
                  </a:lnTo>
                  <a:lnTo>
                    <a:pt x="171356" y="331135"/>
                  </a:lnTo>
                  <a:lnTo>
                    <a:pt x="171356" y="344047"/>
                  </a:lnTo>
                  <a:lnTo>
                    <a:pt x="172970" y="348889"/>
                  </a:lnTo>
                  <a:lnTo>
                    <a:pt x="179426" y="352117"/>
                  </a:lnTo>
                  <a:lnTo>
                    <a:pt x="184268" y="350503"/>
                  </a:lnTo>
                  <a:lnTo>
                    <a:pt x="190723" y="345661"/>
                  </a:lnTo>
                  <a:lnTo>
                    <a:pt x="197179" y="344047"/>
                  </a:lnTo>
                  <a:lnTo>
                    <a:pt x="198793" y="347275"/>
                  </a:lnTo>
                  <a:lnTo>
                    <a:pt x="198793" y="347275"/>
                  </a:lnTo>
                  <a:lnTo>
                    <a:pt x="208477" y="347275"/>
                  </a:lnTo>
                  <a:lnTo>
                    <a:pt x="213318" y="347275"/>
                  </a:lnTo>
                  <a:lnTo>
                    <a:pt x="214932" y="345661"/>
                  </a:lnTo>
                  <a:lnTo>
                    <a:pt x="216546" y="344047"/>
                  </a:lnTo>
                  <a:lnTo>
                    <a:pt x="224616" y="340819"/>
                  </a:lnTo>
                  <a:lnTo>
                    <a:pt x="226230" y="340819"/>
                  </a:lnTo>
                  <a:lnTo>
                    <a:pt x="227844" y="340819"/>
                  </a:lnTo>
                  <a:lnTo>
                    <a:pt x="227844" y="342433"/>
                  </a:lnTo>
                  <a:lnTo>
                    <a:pt x="227844" y="344047"/>
                  </a:lnTo>
                  <a:lnTo>
                    <a:pt x="227844" y="347275"/>
                  </a:lnTo>
                  <a:lnTo>
                    <a:pt x="227844" y="348889"/>
                  </a:lnTo>
                  <a:lnTo>
                    <a:pt x="227844" y="350503"/>
                  </a:lnTo>
                  <a:lnTo>
                    <a:pt x="227844" y="352117"/>
                  </a:lnTo>
                  <a:lnTo>
                    <a:pt x="229458" y="355344"/>
                  </a:lnTo>
                  <a:lnTo>
                    <a:pt x="231072" y="356958"/>
                  </a:lnTo>
                  <a:lnTo>
                    <a:pt x="232686" y="360186"/>
                  </a:lnTo>
                  <a:lnTo>
                    <a:pt x="234300" y="361800"/>
                  </a:lnTo>
                  <a:lnTo>
                    <a:pt x="243983" y="368256"/>
                  </a:lnTo>
                  <a:lnTo>
                    <a:pt x="247211" y="369870"/>
                  </a:lnTo>
                  <a:lnTo>
                    <a:pt x="248825" y="369870"/>
                  </a:lnTo>
                  <a:lnTo>
                    <a:pt x="250439" y="369870"/>
                  </a:lnTo>
                  <a:lnTo>
                    <a:pt x="252053" y="368256"/>
                  </a:lnTo>
                  <a:lnTo>
                    <a:pt x="253667" y="366642"/>
                  </a:lnTo>
                  <a:lnTo>
                    <a:pt x="255281" y="365028"/>
                  </a:lnTo>
                  <a:lnTo>
                    <a:pt x="260122" y="355344"/>
                  </a:lnTo>
                  <a:lnTo>
                    <a:pt x="261736" y="352117"/>
                  </a:lnTo>
                  <a:lnTo>
                    <a:pt x="261736" y="348889"/>
                  </a:lnTo>
                  <a:lnTo>
                    <a:pt x="261736" y="347275"/>
                  </a:lnTo>
                  <a:lnTo>
                    <a:pt x="263350" y="345661"/>
                  </a:lnTo>
                  <a:lnTo>
                    <a:pt x="264964" y="344047"/>
                  </a:lnTo>
                  <a:lnTo>
                    <a:pt x="266578" y="344047"/>
                  </a:lnTo>
                  <a:lnTo>
                    <a:pt x="268192" y="344047"/>
                  </a:lnTo>
                  <a:lnTo>
                    <a:pt x="269806" y="345661"/>
                  </a:lnTo>
                  <a:lnTo>
                    <a:pt x="271420" y="347275"/>
                  </a:lnTo>
                  <a:lnTo>
                    <a:pt x="281104" y="360186"/>
                  </a:lnTo>
                  <a:lnTo>
                    <a:pt x="284331" y="363414"/>
                  </a:lnTo>
                  <a:lnTo>
                    <a:pt x="290787" y="369870"/>
                  </a:lnTo>
                  <a:lnTo>
                    <a:pt x="297243" y="373098"/>
                  </a:lnTo>
                  <a:lnTo>
                    <a:pt x="300471" y="374712"/>
                  </a:lnTo>
                  <a:lnTo>
                    <a:pt x="302085" y="374712"/>
                  </a:lnTo>
                  <a:lnTo>
                    <a:pt x="313382" y="371484"/>
                  </a:lnTo>
                  <a:lnTo>
                    <a:pt x="306927" y="34888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E05366A4-4132-4300-9D96-D3015ADC677D}"/>
                </a:ext>
              </a:extLst>
            </p:cNvPr>
            <p:cNvSpPr/>
            <p:nvPr/>
          </p:nvSpPr>
          <p:spPr>
            <a:xfrm>
              <a:off x="8660159" y="5988317"/>
              <a:ext cx="306647" cy="403483"/>
            </a:xfrm>
            <a:custGeom>
              <a:avLst/>
              <a:gdLst>
                <a:gd name="connsiteX0" fmla="*/ 202021 w 306647"/>
                <a:gd name="connsiteY0" fmla="*/ 53539 h 403483"/>
                <a:gd name="connsiteX1" fmla="*/ 203635 w 306647"/>
                <a:gd name="connsiteY1" fmla="*/ 53539 h 403483"/>
                <a:gd name="connsiteX2" fmla="*/ 208477 w 306647"/>
                <a:gd name="connsiteY2" fmla="*/ 51925 h 403483"/>
                <a:gd name="connsiteX3" fmla="*/ 214932 w 306647"/>
                <a:gd name="connsiteY3" fmla="*/ 48697 h 403483"/>
                <a:gd name="connsiteX4" fmla="*/ 221388 w 306647"/>
                <a:gd name="connsiteY4" fmla="*/ 48697 h 403483"/>
                <a:gd name="connsiteX5" fmla="*/ 234299 w 306647"/>
                <a:gd name="connsiteY5" fmla="*/ 45469 h 403483"/>
                <a:gd name="connsiteX6" fmla="*/ 240755 w 306647"/>
                <a:gd name="connsiteY6" fmla="*/ 45469 h 403483"/>
                <a:gd name="connsiteX7" fmla="*/ 243983 w 306647"/>
                <a:gd name="connsiteY7" fmla="*/ 47083 h 403483"/>
                <a:gd name="connsiteX8" fmla="*/ 247211 w 306647"/>
                <a:gd name="connsiteY8" fmla="*/ 47083 h 403483"/>
                <a:gd name="connsiteX9" fmla="*/ 248825 w 306647"/>
                <a:gd name="connsiteY9" fmla="*/ 45469 h 403483"/>
                <a:gd name="connsiteX10" fmla="*/ 250439 w 306647"/>
                <a:gd name="connsiteY10" fmla="*/ 43855 h 403483"/>
                <a:gd name="connsiteX11" fmla="*/ 253667 w 306647"/>
                <a:gd name="connsiteY11" fmla="*/ 42241 h 403483"/>
                <a:gd name="connsiteX12" fmla="*/ 256895 w 306647"/>
                <a:gd name="connsiteY12" fmla="*/ 40627 h 403483"/>
                <a:gd name="connsiteX13" fmla="*/ 263350 w 306647"/>
                <a:gd name="connsiteY13" fmla="*/ 37400 h 403483"/>
                <a:gd name="connsiteX14" fmla="*/ 264964 w 306647"/>
                <a:gd name="connsiteY14" fmla="*/ 35786 h 403483"/>
                <a:gd name="connsiteX15" fmla="*/ 268192 w 306647"/>
                <a:gd name="connsiteY15" fmla="*/ 35786 h 403483"/>
                <a:gd name="connsiteX16" fmla="*/ 269806 w 306647"/>
                <a:gd name="connsiteY16" fmla="*/ 35786 h 403483"/>
                <a:gd name="connsiteX17" fmla="*/ 269806 w 306647"/>
                <a:gd name="connsiteY17" fmla="*/ 37400 h 403483"/>
                <a:gd name="connsiteX18" fmla="*/ 271420 w 306647"/>
                <a:gd name="connsiteY18" fmla="*/ 37400 h 403483"/>
                <a:gd name="connsiteX19" fmla="*/ 276262 w 306647"/>
                <a:gd name="connsiteY19" fmla="*/ 47083 h 403483"/>
                <a:gd name="connsiteX20" fmla="*/ 279490 w 306647"/>
                <a:gd name="connsiteY20" fmla="*/ 51925 h 403483"/>
                <a:gd name="connsiteX21" fmla="*/ 279490 w 306647"/>
                <a:gd name="connsiteY21" fmla="*/ 51925 h 403483"/>
                <a:gd name="connsiteX22" fmla="*/ 281104 w 306647"/>
                <a:gd name="connsiteY22" fmla="*/ 53539 h 403483"/>
                <a:gd name="connsiteX23" fmla="*/ 284331 w 306647"/>
                <a:gd name="connsiteY23" fmla="*/ 55153 h 403483"/>
                <a:gd name="connsiteX24" fmla="*/ 285945 w 306647"/>
                <a:gd name="connsiteY24" fmla="*/ 56767 h 403483"/>
                <a:gd name="connsiteX25" fmla="*/ 287559 w 306647"/>
                <a:gd name="connsiteY25" fmla="*/ 56767 h 403483"/>
                <a:gd name="connsiteX26" fmla="*/ 292401 w 306647"/>
                <a:gd name="connsiteY26" fmla="*/ 55153 h 403483"/>
                <a:gd name="connsiteX27" fmla="*/ 300471 w 306647"/>
                <a:gd name="connsiteY27" fmla="*/ 51925 h 403483"/>
                <a:gd name="connsiteX28" fmla="*/ 305313 w 306647"/>
                <a:gd name="connsiteY28" fmla="*/ 56767 h 403483"/>
                <a:gd name="connsiteX29" fmla="*/ 305313 w 306647"/>
                <a:gd name="connsiteY29" fmla="*/ 59995 h 403483"/>
                <a:gd name="connsiteX30" fmla="*/ 303699 w 306647"/>
                <a:gd name="connsiteY30" fmla="*/ 61609 h 403483"/>
                <a:gd name="connsiteX31" fmla="*/ 300471 w 306647"/>
                <a:gd name="connsiteY31" fmla="*/ 64836 h 403483"/>
                <a:gd name="connsiteX32" fmla="*/ 298857 w 306647"/>
                <a:gd name="connsiteY32" fmla="*/ 68064 h 403483"/>
                <a:gd name="connsiteX33" fmla="*/ 295629 w 306647"/>
                <a:gd name="connsiteY33" fmla="*/ 71292 h 403483"/>
                <a:gd name="connsiteX34" fmla="*/ 289173 w 306647"/>
                <a:gd name="connsiteY34" fmla="*/ 79362 h 403483"/>
                <a:gd name="connsiteX35" fmla="*/ 281104 w 306647"/>
                <a:gd name="connsiteY35" fmla="*/ 89045 h 403483"/>
                <a:gd name="connsiteX36" fmla="*/ 277876 w 306647"/>
                <a:gd name="connsiteY36" fmla="*/ 92273 h 403483"/>
                <a:gd name="connsiteX37" fmla="*/ 276262 w 306647"/>
                <a:gd name="connsiteY37" fmla="*/ 93887 h 403483"/>
                <a:gd name="connsiteX38" fmla="*/ 263350 w 306647"/>
                <a:gd name="connsiteY38" fmla="*/ 95501 h 403483"/>
                <a:gd name="connsiteX39" fmla="*/ 256895 w 306647"/>
                <a:gd name="connsiteY39" fmla="*/ 97115 h 403483"/>
                <a:gd name="connsiteX40" fmla="*/ 240755 w 306647"/>
                <a:gd name="connsiteY40" fmla="*/ 101957 h 403483"/>
                <a:gd name="connsiteX41" fmla="*/ 239141 w 306647"/>
                <a:gd name="connsiteY41" fmla="*/ 103571 h 403483"/>
                <a:gd name="connsiteX42" fmla="*/ 239141 w 306647"/>
                <a:gd name="connsiteY42" fmla="*/ 105185 h 403483"/>
                <a:gd name="connsiteX43" fmla="*/ 237527 w 306647"/>
                <a:gd name="connsiteY43" fmla="*/ 106799 h 403483"/>
                <a:gd name="connsiteX44" fmla="*/ 226230 w 306647"/>
                <a:gd name="connsiteY44" fmla="*/ 163286 h 403483"/>
                <a:gd name="connsiteX45" fmla="*/ 226230 w 306647"/>
                <a:gd name="connsiteY45" fmla="*/ 172970 h 403483"/>
                <a:gd name="connsiteX46" fmla="*/ 226230 w 306647"/>
                <a:gd name="connsiteY46" fmla="*/ 177812 h 403483"/>
                <a:gd name="connsiteX47" fmla="*/ 224616 w 306647"/>
                <a:gd name="connsiteY47" fmla="*/ 179426 h 403483"/>
                <a:gd name="connsiteX48" fmla="*/ 224616 w 306647"/>
                <a:gd name="connsiteY48" fmla="*/ 181040 h 403483"/>
                <a:gd name="connsiteX49" fmla="*/ 221388 w 306647"/>
                <a:gd name="connsiteY49" fmla="*/ 182654 h 403483"/>
                <a:gd name="connsiteX50" fmla="*/ 218160 w 306647"/>
                <a:gd name="connsiteY50" fmla="*/ 185881 h 403483"/>
                <a:gd name="connsiteX51" fmla="*/ 218160 w 306647"/>
                <a:gd name="connsiteY51" fmla="*/ 187495 h 403483"/>
                <a:gd name="connsiteX52" fmla="*/ 218160 w 306647"/>
                <a:gd name="connsiteY52" fmla="*/ 189109 h 403483"/>
                <a:gd name="connsiteX53" fmla="*/ 219774 w 306647"/>
                <a:gd name="connsiteY53" fmla="*/ 192337 h 403483"/>
                <a:gd name="connsiteX54" fmla="*/ 223002 w 306647"/>
                <a:gd name="connsiteY54" fmla="*/ 200407 h 403483"/>
                <a:gd name="connsiteX55" fmla="*/ 224616 w 306647"/>
                <a:gd name="connsiteY55" fmla="*/ 202021 h 403483"/>
                <a:gd name="connsiteX56" fmla="*/ 224616 w 306647"/>
                <a:gd name="connsiteY56" fmla="*/ 203635 h 403483"/>
                <a:gd name="connsiteX57" fmla="*/ 224616 w 306647"/>
                <a:gd name="connsiteY57" fmla="*/ 203635 h 403483"/>
                <a:gd name="connsiteX58" fmla="*/ 235914 w 306647"/>
                <a:gd name="connsiteY58" fmla="*/ 211704 h 403483"/>
                <a:gd name="connsiteX59" fmla="*/ 237527 w 306647"/>
                <a:gd name="connsiteY59" fmla="*/ 213318 h 403483"/>
                <a:gd name="connsiteX60" fmla="*/ 240755 w 306647"/>
                <a:gd name="connsiteY60" fmla="*/ 216546 h 403483"/>
                <a:gd name="connsiteX61" fmla="*/ 240755 w 306647"/>
                <a:gd name="connsiteY61" fmla="*/ 218160 h 403483"/>
                <a:gd name="connsiteX62" fmla="*/ 242369 w 306647"/>
                <a:gd name="connsiteY62" fmla="*/ 221388 h 403483"/>
                <a:gd name="connsiteX63" fmla="*/ 242369 w 306647"/>
                <a:gd name="connsiteY63" fmla="*/ 227844 h 403483"/>
                <a:gd name="connsiteX64" fmla="*/ 242369 w 306647"/>
                <a:gd name="connsiteY64" fmla="*/ 229458 h 403483"/>
                <a:gd name="connsiteX65" fmla="*/ 243983 w 306647"/>
                <a:gd name="connsiteY65" fmla="*/ 231072 h 403483"/>
                <a:gd name="connsiteX66" fmla="*/ 245597 w 306647"/>
                <a:gd name="connsiteY66" fmla="*/ 232685 h 403483"/>
                <a:gd name="connsiteX67" fmla="*/ 248825 w 306647"/>
                <a:gd name="connsiteY67" fmla="*/ 234299 h 403483"/>
                <a:gd name="connsiteX68" fmla="*/ 252053 w 306647"/>
                <a:gd name="connsiteY68" fmla="*/ 235913 h 403483"/>
                <a:gd name="connsiteX69" fmla="*/ 253667 w 306647"/>
                <a:gd name="connsiteY69" fmla="*/ 237527 h 403483"/>
                <a:gd name="connsiteX70" fmla="*/ 253667 w 306647"/>
                <a:gd name="connsiteY70" fmla="*/ 237527 h 403483"/>
                <a:gd name="connsiteX71" fmla="*/ 255281 w 306647"/>
                <a:gd name="connsiteY71" fmla="*/ 239141 h 403483"/>
                <a:gd name="connsiteX72" fmla="*/ 256895 w 306647"/>
                <a:gd name="connsiteY72" fmla="*/ 243983 h 403483"/>
                <a:gd name="connsiteX73" fmla="*/ 258508 w 306647"/>
                <a:gd name="connsiteY73" fmla="*/ 245597 h 403483"/>
                <a:gd name="connsiteX74" fmla="*/ 256895 w 306647"/>
                <a:gd name="connsiteY74" fmla="*/ 269806 h 403483"/>
                <a:gd name="connsiteX75" fmla="*/ 256895 w 306647"/>
                <a:gd name="connsiteY75" fmla="*/ 273034 h 403483"/>
                <a:gd name="connsiteX76" fmla="*/ 256895 w 306647"/>
                <a:gd name="connsiteY76" fmla="*/ 273034 h 403483"/>
                <a:gd name="connsiteX77" fmla="*/ 258508 w 306647"/>
                <a:gd name="connsiteY77" fmla="*/ 277876 h 403483"/>
                <a:gd name="connsiteX78" fmla="*/ 260122 w 306647"/>
                <a:gd name="connsiteY78" fmla="*/ 279490 h 403483"/>
                <a:gd name="connsiteX79" fmla="*/ 261736 w 306647"/>
                <a:gd name="connsiteY79" fmla="*/ 282717 h 403483"/>
                <a:gd name="connsiteX80" fmla="*/ 261736 w 306647"/>
                <a:gd name="connsiteY80" fmla="*/ 285945 h 403483"/>
                <a:gd name="connsiteX81" fmla="*/ 260122 w 306647"/>
                <a:gd name="connsiteY81" fmla="*/ 297243 h 403483"/>
                <a:gd name="connsiteX82" fmla="*/ 260122 w 306647"/>
                <a:gd name="connsiteY82" fmla="*/ 298857 h 403483"/>
                <a:gd name="connsiteX83" fmla="*/ 260122 w 306647"/>
                <a:gd name="connsiteY83" fmla="*/ 300471 h 403483"/>
                <a:gd name="connsiteX84" fmla="*/ 261736 w 306647"/>
                <a:gd name="connsiteY84" fmla="*/ 303699 h 403483"/>
                <a:gd name="connsiteX85" fmla="*/ 261736 w 306647"/>
                <a:gd name="connsiteY85" fmla="*/ 303699 h 403483"/>
                <a:gd name="connsiteX86" fmla="*/ 221388 w 306647"/>
                <a:gd name="connsiteY86" fmla="*/ 319838 h 403483"/>
                <a:gd name="connsiteX87" fmla="*/ 208477 w 306647"/>
                <a:gd name="connsiteY87" fmla="*/ 327908 h 403483"/>
                <a:gd name="connsiteX88" fmla="*/ 193951 w 306647"/>
                <a:gd name="connsiteY88" fmla="*/ 335977 h 403483"/>
                <a:gd name="connsiteX89" fmla="*/ 179426 w 306647"/>
                <a:gd name="connsiteY89" fmla="*/ 337591 h 403483"/>
                <a:gd name="connsiteX90" fmla="*/ 166514 w 306647"/>
                <a:gd name="connsiteY90" fmla="*/ 344047 h 403483"/>
                <a:gd name="connsiteX91" fmla="*/ 163287 w 306647"/>
                <a:gd name="connsiteY91" fmla="*/ 361800 h 403483"/>
                <a:gd name="connsiteX92" fmla="*/ 161673 w 306647"/>
                <a:gd name="connsiteY92" fmla="*/ 369869 h 403483"/>
                <a:gd name="connsiteX93" fmla="*/ 158445 w 306647"/>
                <a:gd name="connsiteY93" fmla="*/ 377939 h 403483"/>
                <a:gd name="connsiteX94" fmla="*/ 153603 w 306647"/>
                <a:gd name="connsiteY94" fmla="*/ 384395 h 403483"/>
                <a:gd name="connsiteX95" fmla="*/ 147147 w 306647"/>
                <a:gd name="connsiteY95" fmla="*/ 389237 h 403483"/>
                <a:gd name="connsiteX96" fmla="*/ 129394 w 306647"/>
                <a:gd name="connsiteY96" fmla="*/ 400535 h 403483"/>
                <a:gd name="connsiteX97" fmla="*/ 119710 w 306647"/>
                <a:gd name="connsiteY97" fmla="*/ 403762 h 403483"/>
                <a:gd name="connsiteX98" fmla="*/ 113255 w 306647"/>
                <a:gd name="connsiteY98" fmla="*/ 400535 h 403483"/>
                <a:gd name="connsiteX99" fmla="*/ 108413 w 306647"/>
                <a:gd name="connsiteY99" fmla="*/ 390851 h 403483"/>
                <a:gd name="connsiteX100" fmla="*/ 103571 w 306647"/>
                <a:gd name="connsiteY100" fmla="*/ 382781 h 403483"/>
                <a:gd name="connsiteX101" fmla="*/ 95501 w 306647"/>
                <a:gd name="connsiteY101" fmla="*/ 373098 h 403483"/>
                <a:gd name="connsiteX102" fmla="*/ 87432 w 306647"/>
                <a:gd name="connsiteY102" fmla="*/ 368256 h 403483"/>
                <a:gd name="connsiteX103" fmla="*/ 82590 w 306647"/>
                <a:gd name="connsiteY103" fmla="*/ 366642 h 403483"/>
                <a:gd name="connsiteX104" fmla="*/ 76134 w 306647"/>
                <a:gd name="connsiteY104" fmla="*/ 368256 h 403483"/>
                <a:gd name="connsiteX105" fmla="*/ 72906 w 306647"/>
                <a:gd name="connsiteY105" fmla="*/ 366642 h 403483"/>
                <a:gd name="connsiteX106" fmla="*/ 69678 w 306647"/>
                <a:gd name="connsiteY106" fmla="*/ 363414 h 403483"/>
                <a:gd name="connsiteX107" fmla="*/ 64837 w 306647"/>
                <a:gd name="connsiteY107" fmla="*/ 353730 h 403483"/>
                <a:gd name="connsiteX108" fmla="*/ 63223 w 306647"/>
                <a:gd name="connsiteY108" fmla="*/ 348889 h 403483"/>
                <a:gd name="connsiteX109" fmla="*/ 59995 w 306647"/>
                <a:gd name="connsiteY109" fmla="*/ 347275 h 403483"/>
                <a:gd name="connsiteX110" fmla="*/ 59995 w 306647"/>
                <a:gd name="connsiteY110" fmla="*/ 342433 h 403483"/>
                <a:gd name="connsiteX111" fmla="*/ 59995 w 306647"/>
                <a:gd name="connsiteY111" fmla="*/ 337591 h 403483"/>
                <a:gd name="connsiteX112" fmla="*/ 63223 w 306647"/>
                <a:gd name="connsiteY112" fmla="*/ 332749 h 403483"/>
                <a:gd name="connsiteX113" fmla="*/ 79362 w 306647"/>
                <a:gd name="connsiteY113" fmla="*/ 302085 h 403483"/>
                <a:gd name="connsiteX114" fmla="*/ 85818 w 306647"/>
                <a:gd name="connsiteY114" fmla="*/ 297243 h 403483"/>
                <a:gd name="connsiteX115" fmla="*/ 92274 w 306647"/>
                <a:gd name="connsiteY115" fmla="*/ 295629 h 403483"/>
                <a:gd name="connsiteX116" fmla="*/ 100343 w 306647"/>
                <a:gd name="connsiteY116" fmla="*/ 294015 h 403483"/>
                <a:gd name="connsiteX117" fmla="*/ 103571 w 306647"/>
                <a:gd name="connsiteY117" fmla="*/ 287559 h 403483"/>
                <a:gd name="connsiteX118" fmla="*/ 103571 w 306647"/>
                <a:gd name="connsiteY118" fmla="*/ 279490 h 403483"/>
                <a:gd name="connsiteX119" fmla="*/ 106799 w 306647"/>
                <a:gd name="connsiteY119" fmla="*/ 266578 h 403483"/>
                <a:gd name="connsiteX120" fmla="*/ 106799 w 306647"/>
                <a:gd name="connsiteY120" fmla="*/ 245597 h 403483"/>
                <a:gd name="connsiteX121" fmla="*/ 108413 w 306647"/>
                <a:gd name="connsiteY121" fmla="*/ 231072 h 403483"/>
                <a:gd name="connsiteX122" fmla="*/ 105185 w 306647"/>
                <a:gd name="connsiteY122" fmla="*/ 223002 h 403483"/>
                <a:gd name="connsiteX123" fmla="*/ 98729 w 306647"/>
                <a:gd name="connsiteY123" fmla="*/ 218160 h 403483"/>
                <a:gd name="connsiteX124" fmla="*/ 92274 w 306647"/>
                <a:gd name="connsiteY124" fmla="*/ 211704 h 403483"/>
                <a:gd name="connsiteX125" fmla="*/ 93887 w 306647"/>
                <a:gd name="connsiteY125" fmla="*/ 203635 h 403483"/>
                <a:gd name="connsiteX126" fmla="*/ 98729 w 306647"/>
                <a:gd name="connsiteY126" fmla="*/ 197179 h 403483"/>
                <a:gd name="connsiteX127" fmla="*/ 103571 w 306647"/>
                <a:gd name="connsiteY127" fmla="*/ 193951 h 403483"/>
                <a:gd name="connsiteX128" fmla="*/ 106799 w 306647"/>
                <a:gd name="connsiteY128" fmla="*/ 190723 h 403483"/>
                <a:gd name="connsiteX129" fmla="*/ 106799 w 306647"/>
                <a:gd name="connsiteY129" fmla="*/ 182654 h 403483"/>
                <a:gd name="connsiteX130" fmla="*/ 106799 w 306647"/>
                <a:gd name="connsiteY130" fmla="*/ 174584 h 403483"/>
                <a:gd name="connsiteX131" fmla="*/ 103571 w 306647"/>
                <a:gd name="connsiteY131" fmla="*/ 169742 h 403483"/>
                <a:gd name="connsiteX132" fmla="*/ 98729 w 306647"/>
                <a:gd name="connsiteY132" fmla="*/ 168128 h 403483"/>
                <a:gd name="connsiteX133" fmla="*/ 80976 w 306647"/>
                <a:gd name="connsiteY133" fmla="*/ 171356 h 403483"/>
                <a:gd name="connsiteX134" fmla="*/ 76134 w 306647"/>
                <a:gd name="connsiteY134" fmla="*/ 169742 h 403483"/>
                <a:gd name="connsiteX135" fmla="*/ 63223 w 306647"/>
                <a:gd name="connsiteY135" fmla="*/ 160058 h 403483"/>
                <a:gd name="connsiteX136" fmla="*/ 56767 w 306647"/>
                <a:gd name="connsiteY136" fmla="*/ 161672 h 403483"/>
                <a:gd name="connsiteX137" fmla="*/ 45469 w 306647"/>
                <a:gd name="connsiteY137" fmla="*/ 171356 h 403483"/>
                <a:gd name="connsiteX138" fmla="*/ 39014 w 306647"/>
                <a:gd name="connsiteY138" fmla="*/ 172970 h 403483"/>
                <a:gd name="connsiteX139" fmla="*/ 22874 w 306647"/>
                <a:gd name="connsiteY139" fmla="*/ 169742 h 403483"/>
                <a:gd name="connsiteX140" fmla="*/ 18033 w 306647"/>
                <a:gd name="connsiteY140" fmla="*/ 168128 h 403483"/>
                <a:gd name="connsiteX141" fmla="*/ 13191 w 306647"/>
                <a:gd name="connsiteY141" fmla="*/ 169742 h 403483"/>
                <a:gd name="connsiteX142" fmla="*/ 11577 w 306647"/>
                <a:gd name="connsiteY142" fmla="*/ 172970 h 403483"/>
                <a:gd name="connsiteX143" fmla="*/ 9963 w 306647"/>
                <a:gd name="connsiteY143" fmla="*/ 172970 h 403483"/>
                <a:gd name="connsiteX144" fmla="*/ 6735 w 306647"/>
                <a:gd name="connsiteY144" fmla="*/ 168128 h 403483"/>
                <a:gd name="connsiteX145" fmla="*/ 5121 w 306647"/>
                <a:gd name="connsiteY145" fmla="*/ 164900 h 403483"/>
                <a:gd name="connsiteX146" fmla="*/ 5121 w 306647"/>
                <a:gd name="connsiteY146" fmla="*/ 153603 h 403483"/>
                <a:gd name="connsiteX147" fmla="*/ 6735 w 306647"/>
                <a:gd name="connsiteY147" fmla="*/ 150375 h 403483"/>
                <a:gd name="connsiteX148" fmla="*/ 6735 w 306647"/>
                <a:gd name="connsiteY148" fmla="*/ 148761 h 403483"/>
                <a:gd name="connsiteX149" fmla="*/ 14805 w 306647"/>
                <a:gd name="connsiteY149" fmla="*/ 150375 h 403483"/>
                <a:gd name="connsiteX150" fmla="*/ 21260 w 306647"/>
                <a:gd name="connsiteY150" fmla="*/ 150375 h 403483"/>
                <a:gd name="connsiteX151" fmla="*/ 24488 w 306647"/>
                <a:gd name="connsiteY151" fmla="*/ 148761 h 403483"/>
                <a:gd name="connsiteX152" fmla="*/ 26102 w 306647"/>
                <a:gd name="connsiteY152" fmla="*/ 148761 h 403483"/>
                <a:gd name="connsiteX153" fmla="*/ 29330 w 306647"/>
                <a:gd name="connsiteY153" fmla="*/ 148761 h 403483"/>
                <a:gd name="connsiteX154" fmla="*/ 30944 w 306647"/>
                <a:gd name="connsiteY154" fmla="*/ 147147 h 403483"/>
                <a:gd name="connsiteX155" fmla="*/ 37400 w 306647"/>
                <a:gd name="connsiteY155" fmla="*/ 143919 h 403483"/>
                <a:gd name="connsiteX156" fmla="*/ 39014 w 306647"/>
                <a:gd name="connsiteY156" fmla="*/ 142305 h 403483"/>
                <a:gd name="connsiteX157" fmla="*/ 42242 w 306647"/>
                <a:gd name="connsiteY157" fmla="*/ 139077 h 403483"/>
                <a:gd name="connsiteX158" fmla="*/ 42242 w 306647"/>
                <a:gd name="connsiteY158" fmla="*/ 134236 h 403483"/>
                <a:gd name="connsiteX159" fmla="*/ 42242 w 306647"/>
                <a:gd name="connsiteY159" fmla="*/ 131008 h 403483"/>
                <a:gd name="connsiteX160" fmla="*/ 42242 w 306647"/>
                <a:gd name="connsiteY160" fmla="*/ 118096 h 403483"/>
                <a:gd name="connsiteX161" fmla="*/ 42242 w 306647"/>
                <a:gd name="connsiteY161" fmla="*/ 110027 h 403483"/>
                <a:gd name="connsiteX162" fmla="*/ 43856 w 306647"/>
                <a:gd name="connsiteY162" fmla="*/ 101957 h 403483"/>
                <a:gd name="connsiteX163" fmla="*/ 43856 w 306647"/>
                <a:gd name="connsiteY163" fmla="*/ 98729 h 403483"/>
                <a:gd name="connsiteX164" fmla="*/ 47083 w 306647"/>
                <a:gd name="connsiteY164" fmla="*/ 93887 h 403483"/>
                <a:gd name="connsiteX165" fmla="*/ 51925 w 306647"/>
                <a:gd name="connsiteY165" fmla="*/ 90659 h 403483"/>
                <a:gd name="connsiteX166" fmla="*/ 63223 w 306647"/>
                <a:gd name="connsiteY166" fmla="*/ 85818 h 403483"/>
                <a:gd name="connsiteX167" fmla="*/ 80976 w 306647"/>
                <a:gd name="connsiteY167" fmla="*/ 82590 h 403483"/>
                <a:gd name="connsiteX168" fmla="*/ 84204 w 306647"/>
                <a:gd name="connsiteY168" fmla="*/ 80976 h 403483"/>
                <a:gd name="connsiteX169" fmla="*/ 85818 w 306647"/>
                <a:gd name="connsiteY169" fmla="*/ 79362 h 403483"/>
                <a:gd name="connsiteX170" fmla="*/ 95501 w 306647"/>
                <a:gd name="connsiteY170" fmla="*/ 61609 h 403483"/>
                <a:gd name="connsiteX171" fmla="*/ 101957 w 306647"/>
                <a:gd name="connsiteY171" fmla="*/ 55153 h 403483"/>
                <a:gd name="connsiteX172" fmla="*/ 103571 w 306647"/>
                <a:gd name="connsiteY172" fmla="*/ 53539 h 403483"/>
                <a:gd name="connsiteX173" fmla="*/ 103571 w 306647"/>
                <a:gd name="connsiteY173" fmla="*/ 53539 h 403483"/>
                <a:gd name="connsiteX174" fmla="*/ 108413 w 306647"/>
                <a:gd name="connsiteY174" fmla="*/ 45469 h 403483"/>
                <a:gd name="connsiteX175" fmla="*/ 110027 w 306647"/>
                <a:gd name="connsiteY175" fmla="*/ 43855 h 403483"/>
                <a:gd name="connsiteX176" fmla="*/ 111641 w 306647"/>
                <a:gd name="connsiteY176" fmla="*/ 40627 h 403483"/>
                <a:gd name="connsiteX177" fmla="*/ 113255 w 306647"/>
                <a:gd name="connsiteY177" fmla="*/ 35786 h 403483"/>
                <a:gd name="connsiteX178" fmla="*/ 111641 w 306647"/>
                <a:gd name="connsiteY178" fmla="*/ 19646 h 403483"/>
                <a:gd name="connsiteX179" fmla="*/ 119710 w 306647"/>
                <a:gd name="connsiteY179" fmla="*/ 24488 h 403483"/>
                <a:gd name="connsiteX180" fmla="*/ 127780 w 306647"/>
                <a:gd name="connsiteY180" fmla="*/ 32558 h 403483"/>
                <a:gd name="connsiteX181" fmla="*/ 131008 w 306647"/>
                <a:gd name="connsiteY181" fmla="*/ 34172 h 403483"/>
                <a:gd name="connsiteX182" fmla="*/ 132622 w 306647"/>
                <a:gd name="connsiteY182" fmla="*/ 34172 h 403483"/>
                <a:gd name="connsiteX183" fmla="*/ 135850 w 306647"/>
                <a:gd name="connsiteY183" fmla="*/ 34172 h 403483"/>
                <a:gd name="connsiteX184" fmla="*/ 137464 w 306647"/>
                <a:gd name="connsiteY184" fmla="*/ 34172 h 403483"/>
                <a:gd name="connsiteX185" fmla="*/ 140691 w 306647"/>
                <a:gd name="connsiteY185" fmla="*/ 34172 h 403483"/>
                <a:gd name="connsiteX186" fmla="*/ 145533 w 306647"/>
                <a:gd name="connsiteY186" fmla="*/ 35786 h 403483"/>
                <a:gd name="connsiteX187" fmla="*/ 147147 w 306647"/>
                <a:gd name="connsiteY187" fmla="*/ 35786 h 403483"/>
                <a:gd name="connsiteX188" fmla="*/ 151989 w 306647"/>
                <a:gd name="connsiteY188" fmla="*/ 37400 h 403483"/>
                <a:gd name="connsiteX189" fmla="*/ 155217 w 306647"/>
                <a:gd name="connsiteY189" fmla="*/ 35786 h 403483"/>
                <a:gd name="connsiteX190" fmla="*/ 161673 w 306647"/>
                <a:gd name="connsiteY190" fmla="*/ 34172 h 403483"/>
                <a:gd name="connsiteX191" fmla="*/ 166514 w 306647"/>
                <a:gd name="connsiteY191" fmla="*/ 30944 h 403483"/>
                <a:gd name="connsiteX192" fmla="*/ 171356 w 306647"/>
                <a:gd name="connsiteY192" fmla="*/ 24488 h 403483"/>
                <a:gd name="connsiteX193" fmla="*/ 172970 w 306647"/>
                <a:gd name="connsiteY193" fmla="*/ 24488 h 403483"/>
                <a:gd name="connsiteX194" fmla="*/ 172970 w 306647"/>
                <a:gd name="connsiteY194" fmla="*/ 22874 h 403483"/>
                <a:gd name="connsiteX195" fmla="*/ 174584 w 306647"/>
                <a:gd name="connsiteY195" fmla="*/ 22874 h 403483"/>
                <a:gd name="connsiteX196" fmla="*/ 176198 w 306647"/>
                <a:gd name="connsiteY196" fmla="*/ 19646 h 403483"/>
                <a:gd name="connsiteX197" fmla="*/ 181040 w 306647"/>
                <a:gd name="connsiteY197" fmla="*/ 9963 h 403483"/>
                <a:gd name="connsiteX198" fmla="*/ 182654 w 306647"/>
                <a:gd name="connsiteY198" fmla="*/ 8349 h 403483"/>
                <a:gd name="connsiteX199" fmla="*/ 184268 w 306647"/>
                <a:gd name="connsiteY199" fmla="*/ 5121 h 403483"/>
                <a:gd name="connsiteX200" fmla="*/ 185882 w 306647"/>
                <a:gd name="connsiteY200" fmla="*/ 5121 h 403483"/>
                <a:gd name="connsiteX201" fmla="*/ 185882 w 306647"/>
                <a:gd name="connsiteY201" fmla="*/ 6735 h 403483"/>
                <a:gd name="connsiteX202" fmla="*/ 187496 w 306647"/>
                <a:gd name="connsiteY202" fmla="*/ 8349 h 403483"/>
                <a:gd name="connsiteX203" fmla="*/ 185882 w 306647"/>
                <a:gd name="connsiteY203" fmla="*/ 11577 h 403483"/>
                <a:gd name="connsiteX204" fmla="*/ 187496 w 306647"/>
                <a:gd name="connsiteY204" fmla="*/ 14804 h 403483"/>
                <a:gd name="connsiteX205" fmla="*/ 189109 w 306647"/>
                <a:gd name="connsiteY205" fmla="*/ 24488 h 403483"/>
                <a:gd name="connsiteX206" fmla="*/ 189109 w 306647"/>
                <a:gd name="connsiteY206" fmla="*/ 26102 h 403483"/>
                <a:gd name="connsiteX207" fmla="*/ 189109 w 306647"/>
                <a:gd name="connsiteY207" fmla="*/ 27716 h 403483"/>
                <a:gd name="connsiteX208" fmla="*/ 189109 w 306647"/>
                <a:gd name="connsiteY208" fmla="*/ 29330 h 403483"/>
                <a:gd name="connsiteX209" fmla="*/ 187496 w 306647"/>
                <a:gd name="connsiteY209" fmla="*/ 32558 h 403483"/>
                <a:gd name="connsiteX210" fmla="*/ 187496 w 306647"/>
                <a:gd name="connsiteY210" fmla="*/ 32558 h 403483"/>
                <a:gd name="connsiteX211" fmla="*/ 187496 w 306647"/>
                <a:gd name="connsiteY211" fmla="*/ 34172 h 403483"/>
                <a:gd name="connsiteX212" fmla="*/ 187496 w 306647"/>
                <a:gd name="connsiteY212" fmla="*/ 35786 h 403483"/>
                <a:gd name="connsiteX213" fmla="*/ 189109 w 306647"/>
                <a:gd name="connsiteY213" fmla="*/ 35786 h 403483"/>
                <a:gd name="connsiteX214" fmla="*/ 189109 w 306647"/>
                <a:gd name="connsiteY214" fmla="*/ 37400 h 403483"/>
                <a:gd name="connsiteX215" fmla="*/ 190723 w 306647"/>
                <a:gd name="connsiteY215" fmla="*/ 39013 h 403483"/>
                <a:gd name="connsiteX216" fmla="*/ 190723 w 306647"/>
                <a:gd name="connsiteY216" fmla="*/ 40627 h 403483"/>
                <a:gd name="connsiteX217" fmla="*/ 192337 w 306647"/>
                <a:gd name="connsiteY217" fmla="*/ 42241 h 403483"/>
                <a:gd name="connsiteX218" fmla="*/ 195565 w 306647"/>
                <a:gd name="connsiteY218" fmla="*/ 50311 h 403483"/>
                <a:gd name="connsiteX219" fmla="*/ 197179 w 306647"/>
                <a:gd name="connsiteY219" fmla="*/ 51925 h 403483"/>
                <a:gd name="connsiteX220" fmla="*/ 198793 w 306647"/>
                <a:gd name="connsiteY220" fmla="*/ 53539 h 403483"/>
                <a:gd name="connsiteX221" fmla="*/ 200407 w 306647"/>
                <a:gd name="connsiteY221" fmla="*/ 53539 h 40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306647" h="403483">
                  <a:moveTo>
                    <a:pt x="202021" y="53539"/>
                  </a:moveTo>
                  <a:lnTo>
                    <a:pt x="203635" y="53539"/>
                  </a:lnTo>
                  <a:lnTo>
                    <a:pt x="208477" y="51925"/>
                  </a:lnTo>
                  <a:lnTo>
                    <a:pt x="214932" y="48697"/>
                  </a:lnTo>
                  <a:lnTo>
                    <a:pt x="221388" y="48697"/>
                  </a:lnTo>
                  <a:lnTo>
                    <a:pt x="234299" y="45469"/>
                  </a:lnTo>
                  <a:lnTo>
                    <a:pt x="240755" y="45469"/>
                  </a:lnTo>
                  <a:lnTo>
                    <a:pt x="243983" y="47083"/>
                  </a:lnTo>
                  <a:lnTo>
                    <a:pt x="247211" y="47083"/>
                  </a:lnTo>
                  <a:lnTo>
                    <a:pt x="248825" y="45469"/>
                  </a:lnTo>
                  <a:lnTo>
                    <a:pt x="250439" y="43855"/>
                  </a:lnTo>
                  <a:lnTo>
                    <a:pt x="253667" y="42241"/>
                  </a:lnTo>
                  <a:lnTo>
                    <a:pt x="256895" y="40627"/>
                  </a:lnTo>
                  <a:lnTo>
                    <a:pt x="263350" y="37400"/>
                  </a:lnTo>
                  <a:lnTo>
                    <a:pt x="264964" y="35786"/>
                  </a:lnTo>
                  <a:lnTo>
                    <a:pt x="268192" y="35786"/>
                  </a:lnTo>
                  <a:lnTo>
                    <a:pt x="269806" y="35786"/>
                  </a:lnTo>
                  <a:lnTo>
                    <a:pt x="269806" y="37400"/>
                  </a:lnTo>
                  <a:lnTo>
                    <a:pt x="271420" y="37400"/>
                  </a:lnTo>
                  <a:lnTo>
                    <a:pt x="276262" y="47083"/>
                  </a:lnTo>
                  <a:lnTo>
                    <a:pt x="279490" y="51925"/>
                  </a:lnTo>
                  <a:lnTo>
                    <a:pt x="279490" y="51925"/>
                  </a:lnTo>
                  <a:lnTo>
                    <a:pt x="281104" y="53539"/>
                  </a:lnTo>
                  <a:lnTo>
                    <a:pt x="284331" y="55153"/>
                  </a:lnTo>
                  <a:lnTo>
                    <a:pt x="285945" y="56767"/>
                  </a:lnTo>
                  <a:lnTo>
                    <a:pt x="287559" y="56767"/>
                  </a:lnTo>
                  <a:lnTo>
                    <a:pt x="292401" y="55153"/>
                  </a:lnTo>
                  <a:lnTo>
                    <a:pt x="300471" y="51925"/>
                  </a:lnTo>
                  <a:lnTo>
                    <a:pt x="305313" y="56767"/>
                  </a:lnTo>
                  <a:lnTo>
                    <a:pt x="305313" y="59995"/>
                  </a:lnTo>
                  <a:lnTo>
                    <a:pt x="303699" y="61609"/>
                  </a:lnTo>
                  <a:lnTo>
                    <a:pt x="300471" y="64836"/>
                  </a:lnTo>
                  <a:lnTo>
                    <a:pt x="298857" y="68064"/>
                  </a:lnTo>
                  <a:lnTo>
                    <a:pt x="295629" y="71292"/>
                  </a:lnTo>
                  <a:lnTo>
                    <a:pt x="289173" y="79362"/>
                  </a:lnTo>
                  <a:lnTo>
                    <a:pt x="281104" y="89045"/>
                  </a:lnTo>
                  <a:lnTo>
                    <a:pt x="277876" y="92273"/>
                  </a:lnTo>
                  <a:lnTo>
                    <a:pt x="276262" y="93887"/>
                  </a:lnTo>
                  <a:lnTo>
                    <a:pt x="263350" y="95501"/>
                  </a:lnTo>
                  <a:lnTo>
                    <a:pt x="256895" y="97115"/>
                  </a:lnTo>
                  <a:lnTo>
                    <a:pt x="240755" y="101957"/>
                  </a:lnTo>
                  <a:lnTo>
                    <a:pt x="239141" y="103571"/>
                  </a:lnTo>
                  <a:lnTo>
                    <a:pt x="239141" y="105185"/>
                  </a:lnTo>
                  <a:lnTo>
                    <a:pt x="237527" y="106799"/>
                  </a:lnTo>
                  <a:lnTo>
                    <a:pt x="226230" y="163286"/>
                  </a:lnTo>
                  <a:lnTo>
                    <a:pt x="226230" y="172970"/>
                  </a:lnTo>
                  <a:lnTo>
                    <a:pt x="226230" y="177812"/>
                  </a:lnTo>
                  <a:lnTo>
                    <a:pt x="224616" y="179426"/>
                  </a:lnTo>
                  <a:lnTo>
                    <a:pt x="224616" y="181040"/>
                  </a:lnTo>
                  <a:lnTo>
                    <a:pt x="221388" y="182654"/>
                  </a:lnTo>
                  <a:lnTo>
                    <a:pt x="218160" y="185881"/>
                  </a:lnTo>
                  <a:lnTo>
                    <a:pt x="218160" y="187495"/>
                  </a:lnTo>
                  <a:lnTo>
                    <a:pt x="218160" y="189109"/>
                  </a:lnTo>
                  <a:lnTo>
                    <a:pt x="219774" y="192337"/>
                  </a:lnTo>
                  <a:lnTo>
                    <a:pt x="223002" y="200407"/>
                  </a:lnTo>
                  <a:lnTo>
                    <a:pt x="224616" y="202021"/>
                  </a:lnTo>
                  <a:lnTo>
                    <a:pt x="224616" y="203635"/>
                  </a:lnTo>
                  <a:lnTo>
                    <a:pt x="224616" y="203635"/>
                  </a:lnTo>
                  <a:lnTo>
                    <a:pt x="235914" y="211704"/>
                  </a:lnTo>
                  <a:lnTo>
                    <a:pt x="237527" y="213318"/>
                  </a:lnTo>
                  <a:lnTo>
                    <a:pt x="240755" y="216546"/>
                  </a:lnTo>
                  <a:lnTo>
                    <a:pt x="240755" y="218160"/>
                  </a:lnTo>
                  <a:lnTo>
                    <a:pt x="242369" y="221388"/>
                  </a:lnTo>
                  <a:lnTo>
                    <a:pt x="242369" y="227844"/>
                  </a:lnTo>
                  <a:lnTo>
                    <a:pt x="242369" y="229458"/>
                  </a:lnTo>
                  <a:lnTo>
                    <a:pt x="243983" y="231072"/>
                  </a:lnTo>
                  <a:lnTo>
                    <a:pt x="245597" y="232685"/>
                  </a:lnTo>
                  <a:lnTo>
                    <a:pt x="248825" y="234299"/>
                  </a:lnTo>
                  <a:lnTo>
                    <a:pt x="252053" y="235913"/>
                  </a:lnTo>
                  <a:lnTo>
                    <a:pt x="253667" y="237527"/>
                  </a:lnTo>
                  <a:lnTo>
                    <a:pt x="253667" y="237527"/>
                  </a:lnTo>
                  <a:lnTo>
                    <a:pt x="255281" y="239141"/>
                  </a:lnTo>
                  <a:lnTo>
                    <a:pt x="256895" y="243983"/>
                  </a:lnTo>
                  <a:lnTo>
                    <a:pt x="258508" y="245597"/>
                  </a:lnTo>
                  <a:lnTo>
                    <a:pt x="256895" y="269806"/>
                  </a:lnTo>
                  <a:lnTo>
                    <a:pt x="256895" y="273034"/>
                  </a:lnTo>
                  <a:lnTo>
                    <a:pt x="256895" y="273034"/>
                  </a:lnTo>
                  <a:lnTo>
                    <a:pt x="258508" y="277876"/>
                  </a:lnTo>
                  <a:lnTo>
                    <a:pt x="260122" y="279490"/>
                  </a:lnTo>
                  <a:lnTo>
                    <a:pt x="261736" y="282717"/>
                  </a:lnTo>
                  <a:lnTo>
                    <a:pt x="261736" y="285945"/>
                  </a:lnTo>
                  <a:lnTo>
                    <a:pt x="260122" y="297243"/>
                  </a:lnTo>
                  <a:lnTo>
                    <a:pt x="260122" y="298857"/>
                  </a:lnTo>
                  <a:lnTo>
                    <a:pt x="260122" y="300471"/>
                  </a:lnTo>
                  <a:lnTo>
                    <a:pt x="261736" y="303699"/>
                  </a:lnTo>
                  <a:lnTo>
                    <a:pt x="261736" y="303699"/>
                  </a:lnTo>
                  <a:lnTo>
                    <a:pt x="221388" y="319838"/>
                  </a:lnTo>
                  <a:lnTo>
                    <a:pt x="208477" y="327908"/>
                  </a:lnTo>
                  <a:lnTo>
                    <a:pt x="193951" y="335977"/>
                  </a:lnTo>
                  <a:lnTo>
                    <a:pt x="179426" y="337591"/>
                  </a:lnTo>
                  <a:lnTo>
                    <a:pt x="166514" y="344047"/>
                  </a:lnTo>
                  <a:lnTo>
                    <a:pt x="163287" y="361800"/>
                  </a:lnTo>
                  <a:lnTo>
                    <a:pt x="161673" y="369869"/>
                  </a:lnTo>
                  <a:lnTo>
                    <a:pt x="158445" y="377939"/>
                  </a:lnTo>
                  <a:lnTo>
                    <a:pt x="153603" y="384395"/>
                  </a:lnTo>
                  <a:lnTo>
                    <a:pt x="147147" y="389237"/>
                  </a:lnTo>
                  <a:lnTo>
                    <a:pt x="129394" y="400535"/>
                  </a:lnTo>
                  <a:lnTo>
                    <a:pt x="119710" y="403762"/>
                  </a:lnTo>
                  <a:lnTo>
                    <a:pt x="113255" y="400535"/>
                  </a:lnTo>
                  <a:lnTo>
                    <a:pt x="108413" y="390851"/>
                  </a:lnTo>
                  <a:lnTo>
                    <a:pt x="103571" y="382781"/>
                  </a:lnTo>
                  <a:lnTo>
                    <a:pt x="95501" y="373098"/>
                  </a:lnTo>
                  <a:lnTo>
                    <a:pt x="87432" y="368256"/>
                  </a:lnTo>
                  <a:lnTo>
                    <a:pt x="82590" y="366642"/>
                  </a:lnTo>
                  <a:lnTo>
                    <a:pt x="76134" y="368256"/>
                  </a:lnTo>
                  <a:lnTo>
                    <a:pt x="72906" y="366642"/>
                  </a:lnTo>
                  <a:lnTo>
                    <a:pt x="69678" y="363414"/>
                  </a:lnTo>
                  <a:lnTo>
                    <a:pt x="64837" y="353730"/>
                  </a:lnTo>
                  <a:lnTo>
                    <a:pt x="63223" y="348889"/>
                  </a:lnTo>
                  <a:lnTo>
                    <a:pt x="59995" y="347275"/>
                  </a:lnTo>
                  <a:lnTo>
                    <a:pt x="59995" y="342433"/>
                  </a:lnTo>
                  <a:lnTo>
                    <a:pt x="59995" y="337591"/>
                  </a:lnTo>
                  <a:lnTo>
                    <a:pt x="63223" y="332749"/>
                  </a:lnTo>
                  <a:lnTo>
                    <a:pt x="79362" y="302085"/>
                  </a:lnTo>
                  <a:lnTo>
                    <a:pt x="85818" y="297243"/>
                  </a:lnTo>
                  <a:lnTo>
                    <a:pt x="92274" y="295629"/>
                  </a:lnTo>
                  <a:lnTo>
                    <a:pt x="100343" y="294015"/>
                  </a:lnTo>
                  <a:lnTo>
                    <a:pt x="103571" y="287559"/>
                  </a:lnTo>
                  <a:lnTo>
                    <a:pt x="103571" y="279490"/>
                  </a:lnTo>
                  <a:lnTo>
                    <a:pt x="106799" y="266578"/>
                  </a:lnTo>
                  <a:lnTo>
                    <a:pt x="106799" y="245597"/>
                  </a:lnTo>
                  <a:lnTo>
                    <a:pt x="108413" y="231072"/>
                  </a:lnTo>
                  <a:lnTo>
                    <a:pt x="105185" y="223002"/>
                  </a:lnTo>
                  <a:lnTo>
                    <a:pt x="98729" y="218160"/>
                  </a:lnTo>
                  <a:lnTo>
                    <a:pt x="92274" y="211704"/>
                  </a:lnTo>
                  <a:lnTo>
                    <a:pt x="93887" y="203635"/>
                  </a:lnTo>
                  <a:lnTo>
                    <a:pt x="98729" y="197179"/>
                  </a:lnTo>
                  <a:lnTo>
                    <a:pt x="103571" y="193951"/>
                  </a:lnTo>
                  <a:lnTo>
                    <a:pt x="106799" y="190723"/>
                  </a:lnTo>
                  <a:lnTo>
                    <a:pt x="106799" y="182654"/>
                  </a:lnTo>
                  <a:lnTo>
                    <a:pt x="106799" y="174584"/>
                  </a:lnTo>
                  <a:lnTo>
                    <a:pt x="103571" y="169742"/>
                  </a:lnTo>
                  <a:lnTo>
                    <a:pt x="98729" y="168128"/>
                  </a:lnTo>
                  <a:lnTo>
                    <a:pt x="80976" y="171356"/>
                  </a:lnTo>
                  <a:lnTo>
                    <a:pt x="76134" y="169742"/>
                  </a:lnTo>
                  <a:lnTo>
                    <a:pt x="63223" y="160058"/>
                  </a:lnTo>
                  <a:lnTo>
                    <a:pt x="56767" y="161672"/>
                  </a:lnTo>
                  <a:lnTo>
                    <a:pt x="45469" y="171356"/>
                  </a:lnTo>
                  <a:lnTo>
                    <a:pt x="39014" y="172970"/>
                  </a:lnTo>
                  <a:lnTo>
                    <a:pt x="22874" y="169742"/>
                  </a:lnTo>
                  <a:lnTo>
                    <a:pt x="18033" y="168128"/>
                  </a:lnTo>
                  <a:lnTo>
                    <a:pt x="13191" y="169742"/>
                  </a:lnTo>
                  <a:lnTo>
                    <a:pt x="11577" y="172970"/>
                  </a:lnTo>
                  <a:lnTo>
                    <a:pt x="9963" y="172970"/>
                  </a:lnTo>
                  <a:lnTo>
                    <a:pt x="6735" y="168128"/>
                  </a:lnTo>
                  <a:lnTo>
                    <a:pt x="5121" y="164900"/>
                  </a:lnTo>
                  <a:lnTo>
                    <a:pt x="5121" y="153603"/>
                  </a:lnTo>
                  <a:lnTo>
                    <a:pt x="6735" y="150375"/>
                  </a:lnTo>
                  <a:lnTo>
                    <a:pt x="6735" y="148761"/>
                  </a:lnTo>
                  <a:lnTo>
                    <a:pt x="14805" y="150375"/>
                  </a:lnTo>
                  <a:lnTo>
                    <a:pt x="21260" y="150375"/>
                  </a:lnTo>
                  <a:lnTo>
                    <a:pt x="24488" y="148761"/>
                  </a:lnTo>
                  <a:lnTo>
                    <a:pt x="26102" y="148761"/>
                  </a:lnTo>
                  <a:lnTo>
                    <a:pt x="29330" y="148761"/>
                  </a:lnTo>
                  <a:lnTo>
                    <a:pt x="30944" y="147147"/>
                  </a:lnTo>
                  <a:lnTo>
                    <a:pt x="37400" y="143919"/>
                  </a:lnTo>
                  <a:lnTo>
                    <a:pt x="39014" y="142305"/>
                  </a:lnTo>
                  <a:lnTo>
                    <a:pt x="42242" y="139077"/>
                  </a:lnTo>
                  <a:lnTo>
                    <a:pt x="42242" y="134236"/>
                  </a:lnTo>
                  <a:lnTo>
                    <a:pt x="42242" y="131008"/>
                  </a:lnTo>
                  <a:lnTo>
                    <a:pt x="42242" y="118096"/>
                  </a:lnTo>
                  <a:lnTo>
                    <a:pt x="42242" y="110027"/>
                  </a:lnTo>
                  <a:lnTo>
                    <a:pt x="43856" y="101957"/>
                  </a:lnTo>
                  <a:lnTo>
                    <a:pt x="43856" y="98729"/>
                  </a:lnTo>
                  <a:lnTo>
                    <a:pt x="47083" y="93887"/>
                  </a:lnTo>
                  <a:lnTo>
                    <a:pt x="51925" y="90659"/>
                  </a:lnTo>
                  <a:lnTo>
                    <a:pt x="63223" y="85818"/>
                  </a:lnTo>
                  <a:lnTo>
                    <a:pt x="80976" y="82590"/>
                  </a:lnTo>
                  <a:lnTo>
                    <a:pt x="84204" y="80976"/>
                  </a:lnTo>
                  <a:lnTo>
                    <a:pt x="85818" y="79362"/>
                  </a:lnTo>
                  <a:lnTo>
                    <a:pt x="95501" y="61609"/>
                  </a:lnTo>
                  <a:lnTo>
                    <a:pt x="101957" y="55153"/>
                  </a:lnTo>
                  <a:lnTo>
                    <a:pt x="103571" y="53539"/>
                  </a:lnTo>
                  <a:lnTo>
                    <a:pt x="103571" y="53539"/>
                  </a:lnTo>
                  <a:lnTo>
                    <a:pt x="108413" y="45469"/>
                  </a:lnTo>
                  <a:lnTo>
                    <a:pt x="110027" y="43855"/>
                  </a:lnTo>
                  <a:lnTo>
                    <a:pt x="111641" y="40627"/>
                  </a:lnTo>
                  <a:lnTo>
                    <a:pt x="113255" y="35786"/>
                  </a:lnTo>
                  <a:lnTo>
                    <a:pt x="111641" y="19646"/>
                  </a:lnTo>
                  <a:lnTo>
                    <a:pt x="119710" y="24488"/>
                  </a:lnTo>
                  <a:lnTo>
                    <a:pt x="127780" y="32558"/>
                  </a:lnTo>
                  <a:lnTo>
                    <a:pt x="131008" y="34172"/>
                  </a:lnTo>
                  <a:lnTo>
                    <a:pt x="132622" y="34172"/>
                  </a:lnTo>
                  <a:lnTo>
                    <a:pt x="135850" y="34172"/>
                  </a:lnTo>
                  <a:lnTo>
                    <a:pt x="137464" y="34172"/>
                  </a:lnTo>
                  <a:lnTo>
                    <a:pt x="140691" y="34172"/>
                  </a:lnTo>
                  <a:lnTo>
                    <a:pt x="145533" y="35786"/>
                  </a:lnTo>
                  <a:lnTo>
                    <a:pt x="147147" y="35786"/>
                  </a:lnTo>
                  <a:lnTo>
                    <a:pt x="151989" y="37400"/>
                  </a:lnTo>
                  <a:lnTo>
                    <a:pt x="155217" y="35786"/>
                  </a:lnTo>
                  <a:lnTo>
                    <a:pt x="161673" y="34172"/>
                  </a:lnTo>
                  <a:lnTo>
                    <a:pt x="166514" y="30944"/>
                  </a:lnTo>
                  <a:lnTo>
                    <a:pt x="171356" y="24488"/>
                  </a:lnTo>
                  <a:lnTo>
                    <a:pt x="172970" y="24488"/>
                  </a:lnTo>
                  <a:lnTo>
                    <a:pt x="172970" y="22874"/>
                  </a:lnTo>
                  <a:lnTo>
                    <a:pt x="174584" y="22874"/>
                  </a:lnTo>
                  <a:lnTo>
                    <a:pt x="176198" y="19646"/>
                  </a:lnTo>
                  <a:lnTo>
                    <a:pt x="181040" y="9963"/>
                  </a:lnTo>
                  <a:lnTo>
                    <a:pt x="182654" y="8349"/>
                  </a:lnTo>
                  <a:lnTo>
                    <a:pt x="184268" y="5121"/>
                  </a:lnTo>
                  <a:lnTo>
                    <a:pt x="185882" y="5121"/>
                  </a:lnTo>
                  <a:lnTo>
                    <a:pt x="185882" y="6735"/>
                  </a:lnTo>
                  <a:lnTo>
                    <a:pt x="187496" y="8349"/>
                  </a:lnTo>
                  <a:lnTo>
                    <a:pt x="185882" y="11577"/>
                  </a:lnTo>
                  <a:lnTo>
                    <a:pt x="187496" y="14804"/>
                  </a:lnTo>
                  <a:lnTo>
                    <a:pt x="189109" y="24488"/>
                  </a:lnTo>
                  <a:lnTo>
                    <a:pt x="189109" y="26102"/>
                  </a:lnTo>
                  <a:lnTo>
                    <a:pt x="189109" y="27716"/>
                  </a:lnTo>
                  <a:lnTo>
                    <a:pt x="189109" y="29330"/>
                  </a:lnTo>
                  <a:lnTo>
                    <a:pt x="187496" y="32558"/>
                  </a:lnTo>
                  <a:lnTo>
                    <a:pt x="187496" y="32558"/>
                  </a:lnTo>
                  <a:lnTo>
                    <a:pt x="187496" y="34172"/>
                  </a:lnTo>
                  <a:lnTo>
                    <a:pt x="187496" y="35786"/>
                  </a:lnTo>
                  <a:lnTo>
                    <a:pt x="189109" y="35786"/>
                  </a:lnTo>
                  <a:lnTo>
                    <a:pt x="189109" y="37400"/>
                  </a:lnTo>
                  <a:lnTo>
                    <a:pt x="190723" y="39013"/>
                  </a:lnTo>
                  <a:lnTo>
                    <a:pt x="190723" y="40627"/>
                  </a:lnTo>
                  <a:lnTo>
                    <a:pt x="192337" y="42241"/>
                  </a:lnTo>
                  <a:lnTo>
                    <a:pt x="195565" y="50311"/>
                  </a:lnTo>
                  <a:lnTo>
                    <a:pt x="197179" y="51925"/>
                  </a:lnTo>
                  <a:lnTo>
                    <a:pt x="198793" y="53539"/>
                  </a:lnTo>
                  <a:lnTo>
                    <a:pt x="200407" y="5353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F3C78A5C-76A0-40FC-9801-F7EC3C5B569F}"/>
                </a:ext>
              </a:extLst>
            </p:cNvPr>
            <p:cNvSpPr/>
            <p:nvPr/>
          </p:nvSpPr>
          <p:spPr>
            <a:xfrm>
              <a:off x="8069459" y="612308"/>
              <a:ext cx="484180" cy="581016"/>
            </a:xfrm>
            <a:custGeom>
              <a:avLst/>
              <a:gdLst>
                <a:gd name="connsiteX0" fmla="*/ 284331 w 484179"/>
                <a:gd name="connsiteY0" fmla="*/ 30944 h 581015"/>
                <a:gd name="connsiteX1" fmla="*/ 287559 w 484179"/>
                <a:gd name="connsiteY1" fmla="*/ 30944 h 581015"/>
                <a:gd name="connsiteX2" fmla="*/ 294015 w 484179"/>
                <a:gd name="connsiteY2" fmla="*/ 30944 h 581015"/>
                <a:gd name="connsiteX3" fmla="*/ 298857 w 484179"/>
                <a:gd name="connsiteY3" fmla="*/ 34172 h 581015"/>
                <a:gd name="connsiteX4" fmla="*/ 300471 w 484179"/>
                <a:gd name="connsiteY4" fmla="*/ 37400 h 581015"/>
                <a:gd name="connsiteX5" fmla="*/ 303699 w 484179"/>
                <a:gd name="connsiteY5" fmla="*/ 42242 h 581015"/>
                <a:gd name="connsiteX6" fmla="*/ 305313 w 484179"/>
                <a:gd name="connsiteY6" fmla="*/ 45469 h 581015"/>
                <a:gd name="connsiteX7" fmla="*/ 323066 w 484179"/>
                <a:gd name="connsiteY7" fmla="*/ 56767 h 581015"/>
                <a:gd name="connsiteX8" fmla="*/ 321452 w 484179"/>
                <a:gd name="connsiteY8" fmla="*/ 71292 h 581015"/>
                <a:gd name="connsiteX9" fmla="*/ 324680 w 484179"/>
                <a:gd name="connsiteY9" fmla="*/ 79362 h 581015"/>
                <a:gd name="connsiteX10" fmla="*/ 329522 w 484179"/>
                <a:gd name="connsiteY10" fmla="*/ 85818 h 581015"/>
                <a:gd name="connsiteX11" fmla="*/ 335977 w 484179"/>
                <a:gd name="connsiteY11" fmla="*/ 89046 h 581015"/>
                <a:gd name="connsiteX12" fmla="*/ 342433 w 484179"/>
                <a:gd name="connsiteY12" fmla="*/ 89046 h 581015"/>
                <a:gd name="connsiteX13" fmla="*/ 348889 w 484179"/>
                <a:gd name="connsiteY13" fmla="*/ 82590 h 581015"/>
                <a:gd name="connsiteX14" fmla="*/ 348889 w 484179"/>
                <a:gd name="connsiteY14" fmla="*/ 66451 h 581015"/>
                <a:gd name="connsiteX15" fmla="*/ 352117 w 484179"/>
                <a:gd name="connsiteY15" fmla="*/ 63223 h 581015"/>
                <a:gd name="connsiteX16" fmla="*/ 353731 w 484179"/>
                <a:gd name="connsiteY16" fmla="*/ 63223 h 581015"/>
                <a:gd name="connsiteX17" fmla="*/ 361800 w 484179"/>
                <a:gd name="connsiteY17" fmla="*/ 59995 h 581015"/>
                <a:gd name="connsiteX18" fmla="*/ 363414 w 484179"/>
                <a:gd name="connsiteY18" fmla="*/ 59995 h 581015"/>
                <a:gd name="connsiteX19" fmla="*/ 365028 w 484179"/>
                <a:gd name="connsiteY19" fmla="*/ 58381 h 581015"/>
                <a:gd name="connsiteX20" fmla="*/ 368256 w 484179"/>
                <a:gd name="connsiteY20" fmla="*/ 43856 h 581015"/>
                <a:gd name="connsiteX21" fmla="*/ 376326 w 484179"/>
                <a:gd name="connsiteY21" fmla="*/ 34172 h 581015"/>
                <a:gd name="connsiteX22" fmla="*/ 387623 w 484179"/>
                <a:gd name="connsiteY22" fmla="*/ 27716 h 581015"/>
                <a:gd name="connsiteX23" fmla="*/ 400535 w 484179"/>
                <a:gd name="connsiteY23" fmla="*/ 24488 h 581015"/>
                <a:gd name="connsiteX24" fmla="*/ 415060 w 484179"/>
                <a:gd name="connsiteY24" fmla="*/ 27716 h 581015"/>
                <a:gd name="connsiteX25" fmla="*/ 423130 w 484179"/>
                <a:gd name="connsiteY25" fmla="*/ 35786 h 581015"/>
                <a:gd name="connsiteX26" fmla="*/ 444111 w 484179"/>
                <a:gd name="connsiteY26" fmla="*/ 84204 h 581015"/>
                <a:gd name="connsiteX27" fmla="*/ 453794 w 484179"/>
                <a:gd name="connsiteY27" fmla="*/ 97115 h 581015"/>
                <a:gd name="connsiteX28" fmla="*/ 457022 w 484179"/>
                <a:gd name="connsiteY28" fmla="*/ 100343 h 581015"/>
                <a:gd name="connsiteX29" fmla="*/ 458636 w 484179"/>
                <a:gd name="connsiteY29" fmla="*/ 105185 h 581015"/>
                <a:gd name="connsiteX30" fmla="*/ 460250 w 484179"/>
                <a:gd name="connsiteY30" fmla="*/ 108413 h 581015"/>
                <a:gd name="connsiteX31" fmla="*/ 461864 w 484179"/>
                <a:gd name="connsiteY31" fmla="*/ 110027 h 581015"/>
                <a:gd name="connsiteX32" fmla="*/ 468320 w 484179"/>
                <a:gd name="connsiteY32" fmla="*/ 113255 h 581015"/>
                <a:gd name="connsiteX33" fmla="*/ 469934 w 484179"/>
                <a:gd name="connsiteY33" fmla="*/ 114869 h 581015"/>
                <a:gd name="connsiteX34" fmla="*/ 473162 w 484179"/>
                <a:gd name="connsiteY34" fmla="*/ 118096 h 581015"/>
                <a:gd name="connsiteX35" fmla="*/ 479617 w 484179"/>
                <a:gd name="connsiteY35" fmla="*/ 122938 h 581015"/>
                <a:gd name="connsiteX36" fmla="*/ 486073 w 484179"/>
                <a:gd name="connsiteY36" fmla="*/ 124552 h 581015"/>
                <a:gd name="connsiteX37" fmla="*/ 487687 w 484179"/>
                <a:gd name="connsiteY37" fmla="*/ 122938 h 581015"/>
                <a:gd name="connsiteX38" fmla="*/ 490915 w 484179"/>
                <a:gd name="connsiteY38" fmla="*/ 118096 h 581015"/>
                <a:gd name="connsiteX39" fmla="*/ 492529 w 484179"/>
                <a:gd name="connsiteY39" fmla="*/ 118096 h 581015"/>
                <a:gd name="connsiteX40" fmla="*/ 492529 w 484179"/>
                <a:gd name="connsiteY40" fmla="*/ 121324 h 581015"/>
                <a:gd name="connsiteX41" fmla="*/ 494143 w 484179"/>
                <a:gd name="connsiteY41" fmla="*/ 142305 h 581015"/>
                <a:gd name="connsiteX42" fmla="*/ 490915 w 484179"/>
                <a:gd name="connsiteY42" fmla="*/ 158445 h 581015"/>
                <a:gd name="connsiteX43" fmla="*/ 481231 w 484179"/>
                <a:gd name="connsiteY43" fmla="*/ 187495 h 581015"/>
                <a:gd name="connsiteX44" fmla="*/ 481231 w 484179"/>
                <a:gd name="connsiteY44" fmla="*/ 187495 h 581015"/>
                <a:gd name="connsiteX45" fmla="*/ 471548 w 484179"/>
                <a:gd name="connsiteY45" fmla="*/ 213318 h 581015"/>
                <a:gd name="connsiteX46" fmla="*/ 469934 w 484179"/>
                <a:gd name="connsiteY46" fmla="*/ 226230 h 581015"/>
                <a:gd name="connsiteX47" fmla="*/ 468320 w 484179"/>
                <a:gd name="connsiteY47" fmla="*/ 232686 h 581015"/>
                <a:gd name="connsiteX48" fmla="*/ 465092 w 484179"/>
                <a:gd name="connsiteY48" fmla="*/ 239141 h 581015"/>
                <a:gd name="connsiteX49" fmla="*/ 461864 w 484179"/>
                <a:gd name="connsiteY49" fmla="*/ 240755 h 581015"/>
                <a:gd name="connsiteX50" fmla="*/ 453794 w 484179"/>
                <a:gd name="connsiteY50" fmla="*/ 243983 h 581015"/>
                <a:gd name="connsiteX51" fmla="*/ 450566 w 484179"/>
                <a:gd name="connsiteY51" fmla="*/ 247211 h 581015"/>
                <a:gd name="connsiteX52" fmla="*/ 448953 w 484179"/>
                <a:gd name="connsiteY52" fmla="*/ 250439 h 581015"/>
                <a:gd name="connsiteX53" fmla="*/ 444111 w 484179"/>
                <a:gd name="connsiteY53" fmla="*/ 261736 h 581015"/>
                <a:gd name="connsiteX54" fmla="*/ 439269 w 484179"/>
                <a:gd name="connsiteY54" fmla="*/ 268192 h 581015"/>
                <a:gd name="connsiteX55" fmla="*/ 429585 w 484179"/>
                <a:gd name="connsiteY55" fmla="*/ 279490 h 581015"/>
                <a:gd name="connsiteX56" fmla="*/ 427971 w 484179"/>
                <a:gd name="connsiteY56" fmla="*/ 287559 h 581015"/>
                <a:gd name="connsiteX57" fmla="*/ 431199 w 484179"/>
                <a:gd name="connsiteY57" fmla="*/ 292401 h 581015"/>
                <a:gd name="connsiteX58" fmla="*/ 432813 w 484179"/>
                <a:gd name="connsiteY58" fmla="*/ 295629 h 581015"/>
                <a:gd name="connsiteX59" fmla="*/ 429585 w 484179"/>
                <a:gd name="connsiteY59" fmla="*/ 298857 h 581015"/>
                <a:gd name="connsiteX60" fmla="*/ 415060 w 484179"/>
                <a:gd name="connsiteY60" fmla="*/ 314996 h 581015"/>
                <a:gd name="connsiteX61" fmla="*/ 413446 w 484179"/>
                <a:gd name="connsiteY61" fmla="*/ 318224 h 581015"/>
                <a:gd name="connsiteX62" fmla="*/ 410218 w 484179"/>
                <a:gd name="connsiteY62" fmla="*/ 318224 h 581015"/>
                <a:gd name="connsiteX63" fmla="*/ 408604 w 484179"/>
                <a:gd name="connsiteY63" fmla="*/ 319838 h 581015"/>
                <a:gd name="connsiteX64" fmla="*/ 397307 w 484179"/>
                <a:gd name="connsiteY64" fmla="*/ 321452 h 581015"/>
                <a:gd name="connsiteX65" fmla="*/ 395693 w 484179"/>
                <a:gd name="connsiteY65" fmla="*/ 321452 h 581015"/>
                <a:gd name="connsiteX66" fmla="*/ 394079 w 484179"/>
                <a:gd name="connsiteY66" fmla="*/ 323066 h 581015"/>
                <a:gd name="connsiteX67" fmla="*/ 390851 w 484179"/>
                <a:gd name="connsiteY67" fmla="*/ 324680 h 581015"/>
                <a:gd name="connsiteX68" fmla="*/ 389237 w 484179"/>
                <a:gd name="connsiteY68" fmla="*/ 326294 h 581015"/>
                <a:gd name="connsiteX69" fmla="*/ 389237 w 484179"/>
                <a:gd name="connsiteY69" fmla="*/ 327908 h 581015"/>
                <a:gd name="connsiteX70" fmla="*/ 389237 w 484179"/>
                <a:gd name="connsiteY70" fmla="*/ 327908 h 581015"/>
                <a:gd name="connsiteX71" fmla="*/ 387623 w 484179"/>
                <a:gd name="connsiteY71" fmla="*/ 329522 h 581015"/>
                <a:gd name="connsiteX72" fmla="*/ 387623 w 484179"/>
                <a:gd name="connsiteY72" fmla="*/ 331135 h 581015"/>
                <a:gd name="connsiteX73" fmla="*/ 384395 w 484179"/>
                <a:gd name="connsiteY73" fmla="*/ 331135 h 581015"/>
                <a:gd name="connsiteX74" fmla="*/ 381167 w 484179"/>
                <a:gd name="connsiteY74" fmla="*/ 331135 h 581015"/>
                <a:gd name="connsiteX75" fmla="*/ 371484 w 484179"/>
                <a:gd name="connsiteY75" fmla="*/ 331135 h 581015"/>
                <a:gd name="connsiteX76" fmla="*/ 369870 w 484179"/>
                <a:gd name="connsiteY76" fmla="*/ 331135 h 581015"/>
                <a:gd name="connsiteX77" fmla="*/ 368256 w 484179"/>
                <a:gd name="connsiteY77" fmla="*/ 332749 h 581015"/>
                <a:gd name="connsiteX78" fmla="*/ 365028 w 484179"/>
                <a:gd name="connsiteY78" fmla="*/ 332749 h 581015"/>
                <a:gd name="connsiteX79" fmla="*/ 355344 w 484179"/>
                <a:gd name="connsiteY79" fmla="*/ 340819 h 581015"/>
                <a:gd name="connsiteX80" fmla="*/ 355344 w 484179"/>
                <a:gd name="connsiteY80" fmla="*/ 340819 h 581015"/>
                <a:gd name="connsiteX81" fmla="*/ 353731 w 484179"/>
                <a:gd name="connsiteY81" fmla="*/ 342433 h 581015"/>
                <a:gd name="connsiteX82" fmla="*/ 352117 w 484179"/>
                <a:gd name="connsiteY82" fmla="*/ 345661 h 581015"/>
                <a:gd name="connsiteX83" fmla="*/ 348889 w 484179"/>
                <a:gd name="connsiteY83" fmla="*/ 353731 h 581015"/>
                <a:gd name="connsiteX84" fmla="*/ 348889 w 484179"/>
                <a:gd name="connsiteY84" fmla="*/ 355344 h 581015"/>
                <a:gd name="connsiteX85" fmla="*/ 347275 w 484179"/>
                <a:gd name="connsiteY85" fmla="*/ 356958 h 581015"/>
                <a:gd name="connsiteX86" fmla="*/ 347275 w 484179"/>
                <a:gd name="connsiteY86" fmla="*/ 358572 h 581015"/>
                <a:gd name="connsiteX87" fmla="*/ 347275 w 484179"/>
                <a:gd name="connsiteY87" fmla="*/ 360186 h 581015"/>
                <a:gd name="connsiteX88" fmla="*/ 348889 w 484179"/>
                <a:gd name="connsiteY88" fmla="*/ 363414 h 581015"/>
                <a:gd name="connsiteX89" fmla="*/ 348889 w 484179"/>
                <a:gd name="connsiteY89" fmla="*/ 363414 h 581015"/>
                <a:gd name="connsiteX90" fmla="*/ 348889 w 484179"/>
                <a:gd name="connsiteY90" fmla="*/ 365028 h 581015"/>
                <a:gd name="connsiteX91" fmla="*/ 347275 w 484179"/>
                <a:gd name="connsiteY91" fmla="*/ 366642 h 581015"/>
                <a:gd name="connsiteX92" fmla="*/ 347275 w 484179"/>
                <a:gd name="connsiteY92" fmla="*/ 366642 h 581015"/>
                <a:gd name="connsiteX93" fmla="*/ 347275 w 484179"/>
                <a:gd name="connsiteY93" fmla="*/ 368256 h 581015"/>
                <a:gd name="connsiteX94" fmla="*/ 344047 w 484179"/>
                <a:gd name="connsiteY94" fmla="*/ 369870 h 581015"/>
                <a:gd name="connsiteX95" fmla="*/ 344047 w 484179"/>
                <a:gd name="connsiteY95" fmla="*/ 369870 h 581015"/>
                <a:gd name="connsiteX96" fmla="*/ 344047 w 484179"/>
                <a:gd name="connsiteY96" fmla="*/ 371484 h 581015"/>
                <a:gd name="connsiteX97" fmla="*/ 344047 w 484179"/>
                <a:gd name="connsiteY97" fmla="*/ 373098 h 581015"/>
                <a:gd name="connsiteX98" fmla="*/ 344047 w 484179"/>
                <a:gd name="connsiteY98" fmla="*/ 374712 h 581015"/>
                <a:gd name="connsiteX99" fmla="*/ 344047 w 484179"/>
                <a:gd name="connsiteY99" fmla="*/ 374712 h 581015"/>
                <a:gd name="connsiteX100" fmla="*/ 344047 w 484179"/>
                <a:gd name="connsiteY100" fmla="*/ 376326 h 581015"/>
                <a:gd name="connsiteX101" fmla="*/ 344047 w 484179"/>
                <a:gd name="connsiteY101" fmla="*/ 377940 h 581015"/>
                <a:gd name="connsiteX102" fmla="*/ 344047 w 484179"/>
                <a:gd name="connsiteY102" fmla="*/ 377940 h 581015"/>
                <a:gd name="connsiteX103" fmla="*/ 340819 w 484179"/>
                <a:gd name="connsiteY103" fmla="*/ 382781 h 581015"/>
                <a:gd name="connsiteX104" fmla="*/ 339205 w 484179"/>
                <a:gd name="connsiteY104" fmla="*/ 384395 h 581015"/>
                <a:gd name="connsiteX105" fmla="*/ 337591 w 484179"/>
                <a:gd name="connsiteY105" fmla="*/ 386009 h 581015"/>
                <a:gd name="connsiteX106" fmla="*/ 337591 w 484179"/>
                <a:gd name="connsiteY106" fmla="*/ 386009 h 581015"/>
                <a:gd name="connsiteX107" fmla="*/ 337591 w 484179"/>
                <a:gd name="connsiteY107" fmla="*/ 386009 h 581015"/>
                <a:gd name="connsiteX108" fmla="*/ 337591 w 484179"/>
                <a:gd name="connsiteY108" fmla="*/ 392465 h 581015"/>
                <a:gd name="connsiteX109" fmla="*/ 337591 w 484179"/>
                <a:gd name="connsiteY109" fmla="*/ 392465 h 581015"/>
                <a:gd name="connsiteX110" fmla="*/ 337591 w 484179"/>
                <a:gd name="connsiteY110" fmla="*/ 394079 h 581015"/>
                <a:gd name="connsiteX111" fmla="*/ 337591 w 484179"/>
                <a:gd name="connsiteY111" fmla="*/ 395693 h 581015"/>
                <a:gd name="connsiteX112" fmla="*/ 337591 w 484179"/>
                <a:gd name="connsiteY112" fmla="*/ 397307 h 581015"/>
                <a:gd name="connsiteX113" fmla="*/ 334363 w 484179"/>
                <a:gd name="connsiteY113" fmla="*/ 397307 h 581015"/>
                <a:gd name="connsiteX114" fmla="*/ 319838 w 484179"/>
                <a:gd name="connsiteY114" fmla="*/ 403762 h 581015"/>
                <a:gd name="connsiteX115" fmla="*/ 318224 w 484179"/>
                <a:gd name="connsiteY115" fmla="*/ 405376 h 581015"/>
                <a:gd name="connsiteX116" fmla="*/ 318224 w 484179"/>
                <a:gd name="connsiteY116" fmla="*/ 405376 h 581015"/>
                <a:gd name="connsiteX117" fmla="*/ 318224 w 484179"/>
                <a:gd name="connsiteY117" fmla="*/ 406990 h 581015"/>
                <a:gd name="connsiteX118" fmla="*/ 316610 w 484179"/>
                <a:gd name="connsiteY118" fmla="*/ 406990 h 581015"/>
                <a:gd name="connsiteX119" fmla="*/ 316610 w 484179"/>
                <a:gd name="connsiteY119" fmla="*/ 410218 h 581015"/>
                <a:gd name="connsiteX120" fmla="*/ 316610 w 484179"/>
                <a:gd name="connsiteY120" fmla="*/ 410218 h 581015"/>
                <a:gd name="connsiteX121" fmla="*/ 316610 w 484179"/>
                <a:gd name="connsiteY121" fmla="*/ 411832 h 581015"/>
                <a:gd name="connsiteX122" fmla="*/ 316610 w 484179"/>
                <a:gd name="connsiteY122" fmla="*/ 413446 h 581015"/>
                <a:gd name="connsiteX123" fmla="*/ 316610 w 484179"/>
                <a:gd name="connsiteY123" fmla="*/ 415060 h 581015"/>
                <a:gd name="connsiteX124" fmla="*/ 314996 w 484179"/>
                <a:gd name="connsiteY124" fmla="*/ 415060 h 581015"/>
                <a:gd name="connsiteX125" fmla="*/ 311768 w 484179"/>
                <a:gd name="connsiteY125" fmla="*/ 415060 h 581015"/>
                <a:gd name="connsiteX126" fmla="*/ 308540 w 484179"/>
                <a:gd name="connsiteY126" fmla="*/ 413446 h 581015"/>
                <a:gd name="connsiteX127" fmla="*/ 303699 w 484179"/>
                <a:gd name="connsiteY127" fmla="*/ 411832 h 581015"/>
                <a:gd name="connsiteX128" fmla="*/ 302085 w 484179"/>
                <a:gd name="connsiteY128" fmla="*/ 411832 h 581015"/>
                <a:gd name="connsiteX129" fmla="*/ 300471 w 484179"/>
                <a:gd name="connsiteY129" fmla="*/ 411832 h 581015"/>
                <a:gd name="connsiteX130" fmla="*/ 297243 w 484179"/>
                <a:gd name="connsiteY130" fmla="*/ 411832 h 581015"/>
                <a:gd name="connsiteX131" fmla="*/ 290787 w 484179"/>
                <a:gd name="connsiteY131" fmla="*/ 413446 h 581015"/>
                <a:gd name="connsiteX132" fmla="*/ 289173 w 484179"/>
                <a:gd name="connsiteY132" fmla="*/ 413446 h 581015"/>
                <a:gd name="connsiteX133" fmla="*/ 285945 w 484179"/>
                <a:gd name="connsiteY133" fmla="*/ 415060 h 581015"/>
                <a:gd name="connsiteX134" fmla="*/ 273034 w 484179"/>
                <a:gd name="connsiteY134" fmla="*/ 427971 h 581015"/>
                <a:gd name="connsiteX135" fmla="*/ 269806 w 484179"/>
                <a:gd name="connsiteY135" fmla="*/ 431199 h 581015"/>
                <a:gd name="connsiteX136" fmla="*/ 266578 w 484179"/>
                <a:gd name="connsiteY136" fmla="*/ 431199 h 581015"/>
                <a:gd name="connsiteX137" fmla="*/ 264964 w 484179"/>
                <a:gd name="connsiteY137" fmla="*/ 432813 h 581015"/>
                <a:gd name="connsiteX138" fmla="*/ 261736 w 484179"/>
                <a:gd name="connsiteY138" fmla="*/ 432813 h 581015"/>
                <a:gd name="connsiteX139" fmla="*/ 260122 w 484179"/>
                <a:gd name="connsiteY139" fmla="*/ 431199 h 581015"/>
                <a:gd name="connsiteX140" fmla="*/ 255281 w 484179"/>
                <a:gd name="connsiteY140" fmla="*/ 429585 h 581015"/>
                <a:gd name="connsiteX141" fmla="*/ 253667 w 484179"/>
                <a:gd name="connsiteY141" fmla="*/ 427971 h 581015"/>
                <a:gd name="connsiteX142" fmla="*/ 252053 w 484179"/>
                <a:gd name="connsiteY142" fmla="*/ 426358 h 581015"/>
                <a:gd name="connsiteX143" fmla="*/ 250439 w 484179"/>
                <a:gd name="connsiteY143" fmla="*/ 423130 h 581015"/>
                <a:gd name="connsiteX144" fmla="*/ 250439 w 484179"/>
                <a:gd name="connsiteY144" fmla="*/ 419902 h 581015"/>
                <a:gd name="connsiteX145" fmla="*/ 252053 w 484179"/>
                <a:gd name="connsiteY145" fmla="*/ 416674 h 581015"/>
                <a:gd name="connsiteX146" fmla="*/ 255281 w 484179"/>
                <a:gd name="connsiteY146" fmla="*/ 402149 h 581015"/>
                <a:gd name="connsiteX147" fmla="*/ 255281 w 484179"/>
                <a:gd name="connsiteY147" fmla="*/ 400535 h 581015"/>
                <a:gd name="connsiteX148" fmla="*/ 255281 w 484179"/>
                <a:gd name="connsiteY148" fmla="*/ 398921 h 581015"/>
                <a:gd name="connsiteX149" fmla="*/ 255281 w 484179"/>
                <a:gd name="connsiteY149" fmla="*/ 397307 h 581015"/>
                <a:gd name="connsiteX150" fmla="*/ 255281 w 484179"/>
                <a:gd name="connsiteY150" fmla="*/ 397307 h 581015"/>
                <a:gd name="connsiteX151" fmla="*/ 253667 w 484179"/>
                <a:gd name="connsiteY151" fmla="*/ 395693 h 581015"/>
                <a:gd name="connsiteX152" fmla="*/ 253667 w 484179"/>
                <a:gd name="connsiteY152" fmla="*/ 394079 h 581015"/>
                <a:gd name="connsiteX153" fmla="*/ 250439 w 484179"/>
                <a:gd name="connsiteY153" fmla="*/ 392465 h 581015"/>
                <a:gd name="connsiteX154" fmla="*/ 189109 w 484179"/>
                <a:gd name="connsiteY154" fmla="*/ 403762 h 581015"/>
                <a:gd name="connsiteX155" fmla="*/ 187495 w 484179"/>
                <a:gd name="connsiteY155" fmla="*/ 405376 h 581015"/>
                <a:gd name="connsiteX156" fmla="*/ 184268 w 484179"/>
                <a:gd name="connsiteY156" fmla="*/ 406990 h 581015"/>
                <a:gd name="connsiteX157" fmla="*/ 179426 w 484179"/>
                <a:gd name="connsiteY157" fmla="*/ 410218 h 581015"/>
                <a:gd name="connsiteX158" fmla="*/ 174584 w 484179"/>
                <a:gd name="connsiteY158" fmla="*/ 413446 h 581015"/>
                <a:gd name="connsiteX159" fmla="*/ 166514 w 484179"/>
                <a:gd name="connsiteY159" fmla="*/ 415060 h 581015"/>
                <a:gd name="connsiteX160" fmla="*/ 164900 w 484179"/>
                <a:gd name="connsiteY160" fmla="*/ 406990 h 581015"/>
                <a:gd name="connsiteX161" fmla="*/ 161673 w 484179"/>
                <a:gd name="connsiteY161" fmla="*/ 402149 h 581015"/>
                <a:gd name="connsiteX162" fmla="*/ 153603 w 484179"/>
                <a:gd name="connsiteY162" fmla="*/ 398921 h 581015"/>
                <a:gd name="connsiteX163" fmla="*/ 151989 w 484179"/>
                <a:gd name="connsiteY163" fmla="*/ 394079 h 581015"/>
                <a:gd name="connsiteX164" fmla="*/ 150375 w 484179"/>
                <a:gd name="connsiteY164" fmla="*/ 390851 h 581015"/>
                <a:gd name="connsiteX165" fmla="*/ 150375 w 484179"/>
                <a:gd name="connsiteY165" fmla="*/ 389237 h 581015"/>
                <a:gd name="connsiteX166" fmla="*/ 148761 w 484179"/>
                <a:gd name="connsiteY166" fmla="*/ 386009 h 581015"/>
                <a:gd name="connsiteX167" fmla="*/ 147147 w 484179"/>
                <a:gd name="connsiteY167" fmla="*/ 384395 h 581015"/>
                <a:gd name="connsiteX168" fmla="*/ 145533 w 484179"/>
                <a:gd name="connsiteY168" fmla="*/ 382781 h 581015"/>
                <a:gd name="connsiteX169" fmla="*/ 143919 w 484179"/>
                <a:gd name="connsiteY169" fmla="*/ 382781 h 581015"/>
                <a:gd name="connsiteX170" fmla="*/ 142305 w 484179"/>
                <a:gd name="connsiteY170" fmla="*/ 382781 h 581015"/>
                <a:gd name="connsiteX171" fmla="*/ 140691 w 484179"/>
                <a:gd name="connsiteY171" fmla="*/ 382781 h 581015"/>
                <a:gd name="connsiteX172" fmla="*/ 139078 w 484179"/>
                <a:gd name="connsiteY172" fmla="*/ 384395 h 581015"/>
                <a:gd name="connsiteX173" fmla="*/ 139078 w 484179"/>
                <a:gd name="connsiteY173" fmla="*/ 384395 h 581015"/>
                <a:gd name="connsiteX174" fmla="*/ 137464 w 484179"/>
                <a:gd name="connsiteY174" fmla="*/ 386009 h 581015"/>
                <a:gd name="connsiteX175" fmla="*/ 132622 w 484179"/>
                <a:gd name="connsiteY175" fmla="*/ 394079 h 581015"/>
                <a:gd name="connsiteX176" fmla="*/ 129394 w 484179"/>
                <a:gd name="connsiteY176" fmla="*/ 397307 h 581015"/>
                <a:gd name="connsiteX177" fmla="*/ 129394 w 484179"/>
                <a:gd name="connsiteY177" fmla="*/ 398921 h 581015"/>
                <a:gd name="connsiteX178" fmla="*/ 129394 w 484179"/>
                <a:gd name="connsiteY178" fmla="*/ 400535 h 581015"/>
                <a:gd name="connsiteX179" fmla="*/ 129394 w 484179"/>
                <a:gd name="connsiteY179" fmla="*/ 402149 h 581015"/>
                <a:gd name="connsiteX180" fmla="*/ 129394 w 484179"/>
                <a:gd name="connsiteY180" fmla="*/ 403762 h 581015"/>
                <a:gd name="connsiteX181" fmla="*/ 129394 w 484179"/>
                <a:gd name="connsiteY181" fmla="*/ 405376 h 581015"/>
                <a:gd name="connsiteX182" fmla="*/ 129394 w 484179"/>
                <a:gd name="connsiteY182" fmla="*/ 406990 h 581015"/>
                <a:gd name="connsiteX183" fmla="*/ 129394 w 484179"/>
                <a:gd name="connsiteY183" fmla="*/ 406990 h 581015"/>
                <a:gd name="connsiteX184" fmla="*/ 124552 w 484179"/>
                <a:gd name="connsiteY184" fmla="*/ 413446 h 581015"/>
                <a:gd name="connsiteX185" fmla="*/ 122938 w 484179"/>
                <a:gd name="connsiteY185" fmla="*/ 415060 h 581015"/>
                <a:gd name="connsiteX186" fmla="*/ 122938 w 484179"/>
                <a:gd name="connsiteY186" fmla="*/ 416674 h 581015"/>
                <a:gd name="connsiteX187" fmla="*/ 122938 w 484179"/>
                <a:gd name="connsiteY187" fmla="*/ 423130 h 581015"/>
                <a:gd name="connsiteX188" fmla="*/ 122938 w 484179"/>
                <a:gd name="connsiteY188" fmla="*/ 424744 h 581015"/>
                <a:gd name="connsiteX189" fmla="*/ 122938 w 484179"/>
                <a:gd name="connsiteY189" fmla="*/ 427971 h 581015"/>
                <a:gd name="connsiteX190" fmla="*/ 124552 w 484179"/>
                <a:gd name="connsiteY190" fmla="*/ 431199 h 581015"/>
                <a:gd name="connsiteX191" fmla="*/ 126166 w 484179"/>
                <a:gd name="connsiteY191" fmla="*/ 434427 h 581015"/>
                <a:gd name="connsiteX192" fmla="*/ 126166 w 484179"/>
                <a:gd name="connsiteY192" fmla="*/ 436041 h 581015"/>
                <a:gd name="connsiteX193" fmla="*/ 127780 w 484179"/>
                <a:gd name="connsiteY193" fmla="*/ 436041 h 581015"/>
                <a:gd name="connsiteX194" fmla="*/ 127780 w 484179"/>
                <a:gd name="connsiteY194" fmla="*/ 439269 h 581015"/>
                <a:gd name="connsiteX195" fmla="*/ 127780 w 484179"/>
                <a:gd name="connsiteY195" fmla="*/ 444111 h 581015"/>
                <a:gd name="connsiteX196" fmla="*/ 127780 w 484179"/>
                <a:gd name="connsiteY196" fmla="*/ 450567 h 581015"/>
                <a:gd name="connsiteX197" fmla="*/ 126166 w 484179"/>
                <a:gd name="connsiteY197" fmla="*/ 457022 h 581015"/>
                <a:gd name="connsiteX198" fmla="*/ 126166 w 484179"/>
                <a:gd name="connsiteY198" fmla="*/ 460250 h 581015"/>
                <a:gd name="connsiteX199" fmla="*/ 126166 w 484179"/>
                <a:gd name="connsiteY199" fmla="*/ 461864 h 581015"/>
                <a:gd name="connsiteX200" fmla="*/ 126166 w 484179"/>
                <a:gd name="connsiteY200" fmla="*/ 463478 h 581015"/>
                <a:gd name="connsiteX201" fmla="*/ 126166 w 484179"/>
                <a:gd name="connsiteY201" fmla="*/ 465092 h 581015"/>
                <a:gd name="connsiteX202" fmla="*/ 126166 w 484179"/>
                <a:gd name="connsiteY202" fmla="*/ 466706 h 581015"/>
                <a:gd name="connsiteX203" fmla="*/ 126166 w 484179"/>
                <a:gd name="connsiteY203" fmla="*/ 469934 h 581015"/>
                <a:gd name="connsiteX204" fmla="*/ 118096 w 484179"/>
                <a:gd name="connsiteY204" fmla="*/ 486073 h 581015"/>
                <a:gd name="connsiteX205" fmla="*/ 116482 w 484179"/>
                <a:gd name="connsiteY205" fmla="*/ 489301 h 581015"/>
                <a:gd name="connsiteX206" fmla="*/ 116482 w 484179"/>
                <a:gd name="connsiteY206" fmla="*/ 492529 h 581015"/>
                <a:gd name="connsiteX207" fmla="*/ 116482 w 484179"/>
                <a:gd name="connsiteY207" fmla="*/ 495757 h 581015"/>
                <a:gd name="connsiteX208" fmla="*/ 116482 w 484179"/>
                <a:gd name="connsiteY208" fmla="*/ 497371 h 581015"/>
                <a:gd name="connsiteX209" fmla="*/ 114869 w 484179"/>
                <a:gd name="connsiteY209" fmla="*/ 507054 h 581015"/>
                <a:gd name="connsiteX210" fmla="*/ 114869 w 484179"/>
                <a:gd name="connsiteY210" fmla="*/ 513510 h 581015"/>
                <a:gd name="connsiteX211" fmla="*/ 111641 w 484179"/>
                <a:gd name="connsiteY211" fmla="*/ 519966 h 581015"/>
                <a:gd name="connsiteX212" fmla="*/ 111641 w 484179"/>
                <a:gd name="connsiteY212" fmla="*/ 521579 h 581015"/>
                <a:gd name="connsiteX213" fmla="*/ 113255 w 484179"/>
                <a:gd name="connsiteY213" fmla="*/ 523193 h 581015"/>
                <a:gd name="connsiteX214" fmla="*/ 113255 w 484179"/>
                <a:gd name="connsiteY214" fmla="*/ 524807 h 581015"/>
                <a:gd name="connsiteX215" fmla="*/ 114869 w 484179"/>
                <a:gd name="connsiteY215" fmla="*/ 524807 h 581015"/>
                <a:gd name="connsiteX216" fmla="*/ 116482 w 484179"/>
                <a:gd name="connsiteY216" fmla="*/ 524807 h 581015"/>
                <a:gd name="connsiteX217" fmla="*/ 118096 w 484179"/>
                <a:gd name="connsiteY217" fmla="*/ 524807 h 581015"/>
                <a:gd name="connsiteX218" fmla="*/ 119710 w 484179"/>
                <a:gd name="connsiteY218" fmla="*/ 524807 h 581015"/>
                <a:gd name="connsiteX219" fmla="*/ 119710 w 484179"/>
                <a:gd name="connsiteY219" fmla="*/ 526421 h 581015"/>
                <a:gd name="connsiteX220" fmla="*/ 119710 w 484179"/>
                <a:gd name="connsiteY220" fmla="*/ 528035 h 581015"/>
                <a:gd name="connsiteX221" fmla="*/ 119710 w 484179"/>
                <a:gd name="connsiteY221" fmla="*/ 531263 h 581015"/>
                <a:gd name="connsiteX222" fmla="*/ 119710 w 484179"/>
                <a:gd name="connsiteY222" fmla="*/ 534491 h 581015"/>
                <a:gd name="connsiteX223" fmla="*/ 119710 w 484179"/>
                <a:gd name="connsiteY223" fmla="*/ 536105 h 581015"/>
                <a:gd name="connsiteX224" fmla="*/ 118096 w 484179"/>
                <a:gd name="connsiteY224" fmla="*/ 537719 h 581015"/>
                <a:gd name="connsiteX225" fmla="*/ 116482 w 484179"/>
                <a:gd name="connsiteY225" fmla="*/ 539333 h 581015"/>
                <a:gd name="connsiteX226" fmla="*/ 113255 w 484179"/>
                <a:gd name="connsiteY226" fmla="*/ 544175 h 581015"/>
                <a:gd name="connsiteX227" fmla="*/ 111641 w 484179"/>
                <a:gd name="connsiteY227" fmla="*/ 547402 h 581015"/>
                <a:gd name="connsiteX228" fmla="*/ 111641 w 484179"/>
                <a:gd name="connsiteY228" fmla="*/ 553858 h 581015"/>
                <a:gd name="connsiteX229" fmla="*/ 110027 w 484179"/>
                <a:gd name="connsiteY229" fmla="*/ 555472 h 581015"/>
                <a:gd name="connsiteX230" fmla="*/ 108413 w 484179"/>
                <a:gd name="connsiteY230" fmla="*/ 557086 h 581015"/>
                <a:gd name="connsiteX231" fmla="*/ 106799 w 484179"/>
                <a:gd name="connsiteY231" fmla="*/ 558700 h 581015"/>
                <a:gd name="connsiteX232" fmla="*/ 105185 w 484179"/>
                <a:gd name="connsiteY232" fmla="*/ 558700 h 581015"/>
                <a:gd name="connsiteX233" fmla="*/ 100343 w 484179"/>
                <a:gd name="connsiteY233" fmla="*/ 558700 h 581015"/>
                <a:gd name="connsiteX234" fmla="*/ 97115 w 484179"/>
                <a:gd name="connsiteY234" fmla="*/ 558700 h 581015"/>
                <a:gd name="connsiteX235" fmla="*/ 95501 w 484179"/>
                <a:gd name="connsiteY235" fmla="*/ 558700 h 581015"/>
                <a:gd name="connsiteX236" fmla="*/ 95501 w 484179"/>
                <a:gd name="connsiteY236" fmla="*/ 558700 h 581015"/>
                <a:gd name="connsiteX237" fmla="*/ 92273 w 484179"/>
                <a:gd name="connsiteY237" fmla="*/ 560314 h 581015"/>
                <a:gd name="connsiteX238" fmla="*/ 90660 w 484179"/>
                <a:gd name="connsiteY238" fmla="*/ 561928 h 581015"/>
                <a:gd name="connsiteX239" fmla="*/ 74520 w 484179"/>
                <a:gd name="connsiteY239" fmla="*/ 582909 h 581015"/>
                <a:gd name="connsiteX240" fmla="*/ 71292 w 484179"/>
                <a:gd name="connsiteY240" fmla="*/ 584523 h 581015"/>
                <a:gd name="connsiteX241" fmla="*/ 71292 w 484179"/>
                <a:gd name="connsiteY241" fmla="*/ 584523 h 581015"/>
                <a:gd name="connsiteX242" fmla="*/ 69678 w 484179"/>
                <a:gd name="connsiteY242" fmla="*/ 586137 h 581015"/>
                <a:gd name="connsiteX243" fmla="*/ 68064 w 484179"/>
                <a:gd name="connsiteY243" fmla="*/ 586137 h 581015"/>
                <a:gd name="connsiteX244" fmla="*/ 58381 w 484179"/>
                <a:gd name="connsiteY244" fmla="*/ 587751 h 581015"/>
                <a:gd name="connsiteX245" fmla="*/ 53539 w 484179"/>
                <a:gd name="connsiteY245" fmla="*/ 569997 h 581015"/>
                <a:gd name="connsiteX246" fmla="*/ 51925 w 484179"/>
                <a:gd name="connsiteY246" fmla="*/ 563542 h 581015"/>
                <a:gd name="connsiteX247" fmla="*/ 48697 w 484179"/>
                <a:gd name="connsiteY247" fmla="*/ 561928 h 581015"/>
                <a:gd name="connsiteX248" fmla="*/ 30944 w 484179"/>
                <a:gd name="connsiteY248" fmla="*/ 539333 h 581015"/>
                <a:gd name="connsiteX249" fmla="*/ 29330 w 484179"/>
                <a:gd name="connsiteY249" fmla="*/ 537719 h 581015"/>
                <a:gd name="connsiteX250" fmla="*/ 24488 w 484179"/>
                <a:gd name="connsiteY250" fmla="*/ 515124 h 581015"/>
                <a:gd name="connsiteX251" fmla="*/ 22874 w 484179"/>
                <a:gd name="connsiteY251" fmla="*/ 511896 h 581015"/>
                <a:gd name="connsiteX252" fmla="*/ 27716 w 484179"/>
                <a:gd name="connsiteY252" fmla="*/ 495757 h 581015"/>
                <a:gd name="connsiteX253" fmla="*/ 27716 w 484179"/>
                <a:gd name="connsiteY253" fmla="*/ 494143 h 581015"/>
                <a:gd name="connsiteX254" fmla="*/ 29330 w 484179"/>
                <a:gd name="connsiteY254" fmla="*/ 492529 h 581015"/>
                <a:gd name="connsiteX255" fmla="*/ 34172 w 484179"/>
                <a:gd name="connsiteY255" fmla="*/ 487687 h 581015"/>
                <a:gd name="connsiteX256" fmla="*/ 35786 w 484179"/>
                <a:gd name="connsiteY256" fmla="*/ 486073 h 581015"/>
                <a:gd name="connsiteX257" fmla="*/ 35786 w 484179"/>
                <a:gd name="connsiteY257" fmla="*/ 482845 h 581015"/>
                <a:gd name="connsiteX258" fmla="*/ 35786 w 484179"/>
                <a:gd name="connsiteY258" fmla="*/ 479617 h 581015"/>
                <a:gd name="connsiteX259" fmla="*/ 35786 w 484179"/>
                <a:gd name="connsiteY259" fmla="*/ 476389 h 581015"/>
                <a:gd name="connsiteX260" fmla="*/ 29330 w 484179"/>
                <a:gd name="connsiteY260" fmla="*/ 452180 h 581015"/>
                <a:gd name="connsiteX261" fmla="*/ 29330 w 484179"/>
                <a:gd name="connsiteY261" fmla="*/ 448953 h 581015"/>
                <a:gd name="connsiteX262" fmla="*/ 29330 w 484179"/>
                <a:gd name="connsiteY262" fmla="*/ 447339 h 581015"/>
                <a:gd name="connsiteX263" fmla="*/ 30944 w 484179"/>
                <a:gd name="connsiteY263" fmla="*/ 442497 h 581015"/>
                <a:gd name="connsiteX264" fmla="*/ 32558 w 484179"/>
                <a:gd name="connsiteY264" fmla="*/ 440883 h 581015"/>
                <a:gd name="connsiteX265" fmla="*/ 32558 w 484179"/>
                <a:gd name="connsiteY265" fmla="*/ 439269 h 581015"/>
                <a:gd name="connsiteX266" fmla="*/ 29330 w 484179"/>
                <a:gd name="connsiteY266" fmla="*/ 427971 h 581015"/>
                <a:gd name="connsiteX267" fmla="*/ 24488 w 484179"/>
                <a:gd name="connsiteY267" fmla="*/ 415060 h 581015"/>
                <a:gd name="connsiteX268" fmla="*/ 24488 w 484179"/>
                <a:gd name="connsiteY268" fmla="*/ 413446 h 581015"/>
                <a:gd name="connsiteX269" fmla="*/ 24488 w 484179"/>
                <a:gd name="connsiteY269" fmla="*/ 410218 h 581015"/>
                <a:gd name="connsiteX270" fmla="*/ 26102 w 484179"/>
                <a:gd name="connsiteY270" fmla="*/ 405376 h 581015"/>
                <a:gd name="connsiteX271" fmla="*/ 26102 w 484179"/>
                <a:gd name="connsiteY271" fmla="*/ 402149 h 581015"/>
                <a:gd name="connsiteX272" fmla="*/ 26102 w 484179"/>
                <a:gd name="connsiteY272" fmla="*/ 400535 h 581015"/>
                <a:gd name="connsiteX273" fmla="*/ 24488 w 484179"/>
                <a:gd name="connsiteY273" fmla="*/ 397307 h 581015"/>
                <a:gd name="connsiteX274" fmla="*/ 24488 w 484179"/>
                <a:gd name="connsiteY274" fmla="*/ 395693 h 581015"/>
                <a:gd name="connsiteX275" fmla="*/ 22874 w 484179"/>
                <a:gd name="connsiteY275" fmla="*/ 394079 h 581015"/>
                <a:gd name="connsiteX276" fmla="*/ 18033 w 484179"/>
                <a:gd name="connsiteY276" fmla="*/ 389237 h 581015"/>
                <a:gd name="connsiteX277" fmla="*/ 18033 w 484179"/>
                <a:gd name="connsiteY277" fmla="*/ 387623 h 581015"/>
                <a:gd name="connsiteX278" fmla="*/ 18033 w 484179"/>
                <a:gd name="connsiteY278" fmla="*/ 386009 h 581015"/>
                <a:gd name="connsiteX279" fmla="*/ 18033 w 484179"/>
                <a:gd name="connsiteY279" fmla="*/ 386009 h 581015"/>
                <a:gd name="connsiteX280" fmla="*/ 21260 w 484179"/>
                <a:gd name="connsiteY280" fmla="*/ 382781 h 581015"/>
                <a:gd name="connsiteX281" fmla="*/ 26102 w 484179"/>
                <a:gd name="connsiteY281" fmla="*/ 376326 h 581015"/>
                <a:gd name="connsiteX282" fmla="*/ 27716 w 484179"/>
                <a:gd name="connsiteY282" fmla="*/ 374712 h 581015"/>
                <a:gd name="connsiteX283" fmla="*/ 27716 w 484179"/>
                <a:gd name="connsiteY283" fmla="*/ 373098 h 581015"/>
                <a:gd name="connsiteX284" fmla="*/ 29330 w 484179"/>
                <a:gd name="connsiteY284" fmla="*/ 371484 h 581015"/>
                <a:gd name="connsiteX285" fmla="*/ 29330 w 484179"/>
                <a:gd name="connsiteY285" fmla="*/ 368256 h 581015"/>
                <a:gd name="connsiteX286" fmla="*/ 27716 w 484179"/>
                <a:gd name="connsiteY286" fmla="*/ 368256 h 581015"/>
                <a:gd name="connsiteX287" fmla="*/ 26102 w 484179"/>
                <a:gd name="connsiteY287" fmla="*/ 365028 h 581015"/>
                <a:gd name="connsiteX288" fmla="*/ 26102 w 484179"/>
                <a:gd name="connsiteY288" fmla="*/ 365028 h 581015"/>
                <a:gd name="connsiteX289" fmla="*/ 24488 w 484179"/>
                <a:gd name="connsiteY289" fmla="*/ 363414 h 581015"/>
                <a:gd name="connsiteX290" fmla="*/ 22874 w 484179"/>
                <a:gd name="connsiteY290" fmla="*/ 361800 h 581015"/>
                <a:gd name="connsiteX291" fmla="*/ 22874 w 484179"/>
                <a:gd name="connsiteY291" fmla="*/ 358572 h 581015"/>
                <a:gd name="connsiteX292" fmla="*/ 19646 w 484179"/>
                <a:gd name="connsiteY292" fmla="*/ 350503 h 581015"/>
                <a:gd name="connsiteX293" fmla="*/ 19646 w 484179"/>
                <a:gd name="connsiteY293" fmla="*/ 348889 h 581015"/>
                <a:gd name="connsiteX294" fmla="*/ 18033 w 484179"/>
                <a:gd name="connsiteY294" fmla="*/ 347275 h 581015"/>
                <a:gd name="connsiteX295" fmla="*/ 16419 w 484179"/>
                <a:gd name="connsiteY295" fmla="*/ 347275 h 581015"/>
                <a:gd name="connsiteX296" fmla="*/ 14805 w 484179"/>
                <a:gd name="connsiteY296" fmla="*/ 347275 h 581015"/>
                <a:gd name="connsiteX297" fmla="*/ 13191 w 484179"/>
                <a:gd name="connsiteY297" fmla="*/ 347275 h 581015"/>
                <a:gd name="connsiteX298" fmla="*/ 11577 w 484179"/>
                <a:gd name="connsiteY298" fmla="*/ 345661 h 581015"/>
                <a:gd name="connsiteX299" fmla="*/ 9963 w 484179"/>
                <a:gd name="connsiteY299" fmla="*/ 342433 h 581015"/>
                <a:gd name="connsiteX300" fmla="*/ 6735 w 484179"/>
                <a:gd name="connsiteY300" fmla="*/ 335977 h 581015"/>
                <a:gd name="connsiteX301" fmla="*/ 5121 w 484179"/>
                <a:gd name="connsiteY301" fmla="*/ 332749 h 581015"/>
                <a:gd name="connsiteX302" fmla="*/ 5121 w 484179"/>
                <a:gd name="connsiteY302" fmla="*/ 329522 h 581015"/>
                <a:gd name="connsiteX303" fmla="*/ 5121 w 484179"/>
                <a:gd name="connsiteY303" fmla="*/ 327908 h 581015"/>
                <a:gd name="connsiteX304" fmla="*/ 6735 w 484179"/>
                <a:gd name="connsiteY304" fmla="*/ 326294 h 581015"/>
                <a:gd name="connsiteX305" fmla="*/ 6735 w 484179"/>
                <a:gd name="connsiteY305" fmla="*/ 324680 h 581015"/>
                <a:gd name="connsiteX306" fmla="*/ 6735 w 484179"/>
                <a:gd name="connsiteY306" fmla="*/ 323066 h 581015"/>
                <a:gd name="connsiteX307" fmla="*/ 8349 w 484179"/>
                <a:gd name="connsiteY307" fmla="*/ 321452 h 581015"/>
                <a:gd name="connsiteX308" fmla="*/ 13191 w 484179"/>
                <a:gd name="connsiteY308" fmla="*/ 318224 h 581015"/>
                <a:gd name="connsiteX309" fmla="*/ 21260 w 484179"/>
                <a:gd name="connsiteY309" fmla="*/ 313382 h 581015"/>
                <a:gd name="connsiteX310" fmla="*/ 21260 w 484179"/>
                <a:gd name="connsiteY310" fmla="*/ 313382 h 581015"/>
                <a:gd name="connsiteX311" fmla="*/ 22874 w 484179"/>
                <a:gd name="connsiteY311" fmla="*/ 311768 h 581015"/>
                <a:gd name="connsiteX312" fmla="*/ 22874 w 484179"/>
                <a:gd name="connsiteY312" fmla="*/ 310154 h 581015"/>
                <a:gd name="connsiteX313" fmla="*/ 24488 w 484179"/>
                <a:gd name="connsiteY313" fmla="*/ 308540 h 581015"/>
                <a:gd name="connsiteX314" fmla="*/ 26102 w 484179"/>
                <a:gd name="connsiteY314" fmla="*/ 306926 h 581015"/>
                <a:gd name="connsiteX315" fmla="*/ 26102 w 484179"/>
                <a:gd name="connsiteY315" fmla="*/ 305313 h 581015"/>
                <a:gd name="connsiteX316" fmla="*/ 27716 w 484179"/>
                <a:gd name="connsiteY316" fmla="*/ 305313 h 581015"/>
                <a:gd name="connsiteX317" fmla="*/ 29330 w 484179"/>
                <a:gd name="connsiteY317" fmla="*/ 303699 h 581015"/>
                <a:gd name="connsiteX318" fmla="*/ 30944 w 484179"/>
                <a:gd name="connsiteY318" fmla="*/ 303699 h 581015"/>
                <a:gd name="connsiteX319" fmla="*/ 32558 w 484179"/>
                <a:gd name="connsiteY319" fmla="*/ 302085 h 581015"/>
                <a:gd name="connsiteX320" fmla="*/ 34172 w 484179"/>
                <a:gd name="connsiteY320" fmla="*/ 303699 h 581015"/>
                <a:gd name="connsiteX321" fmla="*/ 35786 w 484179"/>
                <a:gd name="connsiteY321" fmla="*/ 303699 h 581015"/>
                <a:gd name="connsiteX322" fmla="*/ 35786 w 484179"/>
                <a:gd name="connsiteY322" fmla="*/ 303699 h 581015"/>
                <a:gd name="connsiteX323" fmla="*/ 37400 w 484179"/>
                <a:gd name="connsiteY323" fmla="*/ 302085 h 581015"/>
                <a:gd name="connsiteX324" fmla="*/ 39014 w 484179"/>
                <a:gd name="connsiteY324" fmla="*/ 300471 h 581015"/>
                <a:gd name="connsiteX325" fmla="*/ 39014 w 484179"/>
                <a:gd name="connsiteY325" fmla="*/ 298857 h 581015"/>
                <a:gd name="connsiteX326" fmla="*/ 42242 w 484179"/>
                <a:gd name="connsiteY326" fmla="*/ 294015 h 581015"/>
                <a:gd name="connsiteX327" fmla="*/ 45469 w 484179"/>
                <a:gd name="connsiteY327" fmla="*/ 279490 h 581015"/>
                <a:gd name="connsiteX328" fmla="*/ 45469 w 484179"/>
                <a:gd name="connsiteY328" fmla="*/ 277876 h 581015"/>
                <a:gd name="connsiteX329" fmla="*/ 47083 w 484179"/>
                <a:gd name="connsiteY329" fmla="*/ 276262 h 581015"/>
                <a:gd name="connsiteX330" fmla="*/ 48697 w 484179"/>
                <a:gd name="connsiteY330" fmla="*/ 273034 h 581015"/>
                <a:gd name="connsiteX331" fmla="*/ 50311 w 484179"/>
                <a:gd name="connsiteY331" fmla="*/ 271420 h 581015"/>
                <a:gd name="connsiteX332" fmla="*/ 50311 w 484179"/>
                <a:gd name="connsiteY332" fmla="*/ 268192 h 581015"/>
                <a:gd name="connsiteX333" fmla="*/ 51925 w 484179"/>
                <a:gd name="connsiteY333" fmla="*/ 266578 h 581015"/>
                <a:gd name="connsiteX334" fmla="*/ 51925 w 484179"/>
                <a:gd name="connsiteY334" fmla="*/ 264964 h 581015"/>
                <a:gd name="connsiteX335" fmla="*/ 53539 w 484179"/>
                <a:gd name="connsiteY335" fmla="*/ 264964 h 581015"/>
                <a:gd name="connsiteX336" fmla="*/ 53539 w 484179"/>
                <a:gd name="connsiteY336" fmla="*/ 263350 h 581015"/>
                <a:gd name="connsiteX337" fmla="*/ 55153 w 484179"/>
                <a:gd name="connsiteY337" fmla="*/ 263350 h 581015"/>
                <a:gd name="connsiteX338" fmla="*/ 56767 w 484179"/>
                <a:gd name="connsiteY338" fmla="*/ 261736 h 581015"/>
                <a:gd name="connsiteX339" fmla="*/ 61609 w 484179"/>
                <a:gd name="connsiteY339" fmla="*/ 261736 h 581015"/>
                <a:gd name="connsiteX340" fmla="*/ 63223 w 484179"/>
                <a:gd name="connsiteY340" fmla="*/ 261736 h 581015"/>
                <a:gd name="connsiteX341" fmla="*/ 64837 w 484179"/>
                <a:gd name="connsiteY341" fmla="*/ 260122 h 581015"/>
                <a:gd name="connsiteX342" fmla="*/ 64837 w 484179"/>
                <a:gd name="connsiteY342" fmla="*/ 258509 h 581015"/>
                <a:gd name="connsiteX343" fmla="*/ 64837 w 484179"/>
                <a:gd name="connsiteY343" fmla="*/ 256895 h 581015"/>
                <a:gd name="connsiteX344" fmla="*/ 63223 w 484179"/>
                <a:gd name="connsiteY344" fmla="*/ 255281 h 581015"/>
                <a:gd name="connsiteX345" fmla="*/ 63223 w 484179"/>
                <a:gd name="connsiteY345" fmla="*/ 250439 h 581015"/>
                <a:gd name="connsiteX346" fmla="*/ 61609 w 484179"/>
                <a:gd name="connsiteY346" fmla="*/ 248825 h 581015"/>
                <a:gd name="connsiteX347" fmla="*/ 61609 w 484179"/>
                <a:gd name="connsiteY347" fmla="*/ 247211 h 581015"/>
                <a:gd name="connsiteX348" fmla="*/ 58381 w 484179"/>
                <a:gd name="connsiteY348" fmla="*/ 245597 h 581015"/>
                <a:gd name="connsiteX349" fmla="*/ 56767 w 484179"/>
                <a:gd name="connsiteY349" fmla="*/ 243983 h 581015"/>
                <a:gd name="connsiteX350" fmla="*/ 55153 w 484179"/>
                <a:gd name="connsiteY350" fmla="*/ 242369 h 581015"/>
                <a:gd name="connsiteX351" fmla="*/ 53539 w 484179"/>
                <a:gd name="connsiteY351" fmla="*/ 240755 h 581015"/>
                <a:gd name="connsiteX352" fmla="*/ 51925 w 484179"/>
                <a:gd name="connsiteY352" fmla="*/ 232686 h 581015"/>
                <a:gd name="connsiteX353" fmla="*/ 51925 w 484179"/>
                <a:gd name="connsiteY353" fmla="*/ 229458 h 581015"/>
                <a:gd name="connsiteX354" fmla="*/ 53539 w 484179"/>
                <a:gd name="connsiteY354" fmla="*/ 227844 h 581015"/>
                <a:gd name="connsiteX355" fmla="*/ 55153 w 484179"/>
                <a:gd name="connsiteY355" fmla="*/ 226230 h 581015"/>
                <a:gd name="connsiteX356" fmla="*/ 55153 w 484179"/>
                <a:gd name="connsiteY356" fmla="*/ 224616 h 581015"/>
                <a:gd name="connsiteX357" fmla="*/ 56767 w 484179"/>
                <a:gd name="connsiteY357" fmla="*/ 223002 h 581015"/>
                <a:gd name="connsiteX358" fmla="*/ 56767 w 484179"/>
                <a:gd name="connsiteY358" fmla="*/ 223002 h 581015"/>
                <a:gd name="connsiteX359" fmla="*/ 58381 w 484179"/>
                <a:gd name="connsiteY359" fmla="*/ 221388 h 581015"/>
                <a:gd name="connsiteX360" fmla="*/ 59995 w 484179"/>
                <a:gd name="connsiteY360" fmla="*/ 219774 h 581015"/>
                <a:gd name="connsiteX361" fmla="*/ 61609 w 484179"/>
                <a:gd name="connsiteY361" fmla="*/ 216546 h 581015"/>
                <a:gd name="connsiteX362" fmla="*/ 64837 w 484179"/>
                <a:gd name="connsiteY362" fmla="*/ 205249 h 581015"/>
                <a:gd name="connsiteX363" fmla="*/ 64837 w 484179"/>
                <a:gd name="connsiteY363" fmla="*/ 202021 h 581015"/>
                <a:gd name="connsiteX364" fmla="*/ 66451 w 484179"/>
                <a:gd name="connsiteY364" fmla="*/ 202021 h 581015"/>
                <a:gd name="connsiteX365" fmla="*/ 69678 w 484179"/>
                <a:gd name="connsiteY365" fmla="*/ 198793 h 581015"/>
                <a:gd name="connsiteX366" fmla="*/ 72906 w 484179"/>
                <a:gd name="connsiteY366" fmla="*/ 197179 h 581015"/>
                <a:gd name="connsiteX367" fmla="*/ 74520 w 484179"/>
                <a:gd name="connsiteY367" fmla="*/ 195565 h 581015"/>
                <a:gd name="connsiteX368" fmla="*/ 74520 w 484179"/>
                <a:gd name="connsiteY368" fmla="*/ 195565 h 581015"/>
                <a:gd name="connsiteX369" fmla="*/ 76134 w 484179"/>
                <a:gd name="connsiteY369" fmla="*/ 195565 h 581015"/>
                <a:gd name="connsiteX370" fmla="*/ 77748 w 484179"/>
                <a:gd name="connsiteY370" fmla="*/ 195565 h 581015"/>
                <a:gd name="connsiteX371" fmla="*/ 79362 w 484179"/>
                <a:gd name="connsiteY371" fmla="*/ 195565 h 581015"/>
                <a:gd name="connsiteX372" fmla="*/ 85818 w 484179"/>
                <a:gd name="connsiteY372" fmla="*/ 197179 h 581015"/>
                <a:gd name="connsiteX373" fmla="*/ 87432 w 484179"/>
                <a:gd name="connsiteY373" fmla="*/ 197179 h 581015"/>
                <a:gd name="connsiteX374" fmla="*/ 95501 w 484179"/>
                <a:gd name="connsiteY374" fmla="*/ 195565 h 581015"/>
                <a:gd name="connsiteX375" fmla="*/ 95501 w 484179"/>
                <a:gd name="connsiteY375" fmla="*/ 195565 h 581015"/>
                <a:gd name="connsiteX376" fmla="*/ 97115 w 484179"/>
                <a:gd name="connsiteY376" fmla="*/ 195565 h 581015"/>
                <a:gd name="connsiteX377" fmla="*/ 98729 w 484179"/>
                <a:gd name="connsiteY377" fmla="*/ 197179 h 581015"/>
                <a:gd name="connsiteX378" fmla="*/ 100343 w 484179"/>
                <a:gd name="connsiteY378" fmla="*/ 198793 h 581015"/>
                <a:gd name="connsiteX379" fmla="*/ 105185 w 484179"/>
                <a:gd name="connsiteY379" fmla="*/ 200407 h 581015"/>
                <a:gd name="connsiteX380" fmla="*/ 105185 w 484179"/>
                <a:gd name="connsiteY380" fmla="*/ 200407 h 581015"/>
                <a:gd name="connsiteX381" fmla="*/ 106799 w 484179"/>
                <a:gd name="connsiteY381" fmla="*/ 202021 h 581015"/>
                <a:gd name="connsiteX382" fmla="*/ 106799 w 484179"/>
                <a:gd name="connsiteY382" fmla="*/ 203635 h 581015"/>
                <a:gd name="connsiteX383" fmla="*/ 108413 w 484179"/>
                <a:gd name="connsiteY383" fmla="*/ 206863 h 581015"/>
                <a:gd name="connsiteX384" fmla="*/ 108413 w 484179"/>
                <a:gd name="connsiteY384" fmla="*/ 208477 h 581015"/>
                <a:gd name="connsiteX385" fmla="*/ 108413 w 484179"/>
                <a:gd name="connsiteY385" fmla="*/ 210091 h 581015"/>
                <a:gd name="connsiteX386" fmla="*/ 108413 w 484179"/>
                <a:gd name="connsiteY386" fmla="*/ 211704 h 581015"/>
                <a:gd name="connsiteX387" fmla="*/ 110027 w 484179"/>
                <a:gd name="connsiteY387" fmla="*/ 213318 h 581015"/>
                <a:gd name="connsiteX388" fmla="*/ 111641 w 484179"/>
                <a:gd name="connsiteY388" fmla="*/ 214932 h 581015"/>
                <a:gd name="connsiteX389" fmla="*/ 114869 w 484179"/>
                <a:gd name="connsiteY389" fmla="*/ 218160 h 581015"/>
                <a:gd name="connsiteX390" fmla="*/ 116482 w 484179"/>
                <a:gd name="connsiteY390" fmla="*/ 219774 h 581015"/>
                <a:gd name="connsiteX391" fmla="*/ 118096 w 484179"/>
                <a:gd name="connsiteY391" fmla="*/ 218160 h 581015"/>
                <a:gd name="connsiteX392" fmla="*/ 119710 w 484179"/>
                <a:gd name="connsiteY392" fmla="*/ 216546 h 581015"/>
                <a:gd name="connsiteX393" fmla="*/ 122938 w 484179"/>
                <a:gd name="connsiteY393" fmla="*/ 208477 h 581015"/>
                <a:gd name="connsiteX394" fmla="*/ 122938 w 484179"/>
                <a:gd name="connsiteY394" fmla="*/ 205249 h 581015"/>
                <a:gd name="connsiteX395" fmla="*/ 126166 w 484179"/>
                <a:gd name="connsiteY395" fmla="*/ 202021 h 581015"/>
                <a:gd name="connsiteX396" fmla="*/ 129394 w 484179"/>
                <a:gd name="connsiteY396" fmla="*/ 195565 h 581015"/>
                <a:gd name="connsiteX397" fmla="*/ 129394 w 484179"/>
                <a:gd name="connsiteY397" fmla="*/ 182654 h 581015"/>
                <a:gd name="connsiteX398" fmla="*/ 129394 w 484179"/>
                <a:gd name="connsiteY398" fmla="*/ 179426 h 581015"/>
                <a:gd name="connsiteX399" fmla="*/ 129394 w 484179"/>
                <a:gd name="connsiteY399" fmla="*/ 177812 h 581015"/>
                <a:gd name="connsiteX400" fmla="*/ 127780 w 484179"/>
                <a:gd name="connsiteY400" fmla="*/ 177812 h 581015"/>
                <a:gd name="connsiteX401" fmla="*/ 126166 w 484179"/>
                <a:gd name="connsiteY401" fmla="*/ 177812 h 581015"/>
                <a:gd name="connsiteX402" fmla="*/ 116482 w 484179"/>
                <a:gd name="connsiteY402" fmla="*/ 176198 h 581015"/>
                <a:gd name="connsiteX403" fmla="*/ 114869 w 484179"/>
                <a:gd name="connsiteY403" fmla="*/ 174584 h 581015"/>
                <a:gd name="connsiteX404" fmla="*/ 113255 w 484179"/>
                <a:gd name="connsiteY404" fmla="*/ 174584 h 581015"/>
                <a:gd name="connsiteX405" fmla="*/ 111641 w 484179"/>
                <a:gd name="connsiteY405" fmla="*/ 171356 h 581015"/>
                <a:gd name="connsiteX406" fmla="*/ 108413 w 484179"/>
                <a:gd name="connsiteY406" fmla="*/ 168128 h 581015"/>
                <a:gd name="connsiteX407" fmla="*/ 108413 w 484179"/>
                <a:gd name="connsiteY407" fmla="*/ 168128 h 581015"/>
                <a:gd name="connsiteX408" fmla="*/ 101957 w 484179"/>
                <a:gd name="connsiteY408" fmla="*/ 164900 h 581015"/>
                <a:gd name="connsiteX409" fmla="*/ 100343 w 484179"/>
                <a:gd name="connsiteY409" fmla="*/ 163287 h 581015"/>
                <a:gd name="connsiteX410" fmla="*/ 98729 w 484179"/>
                <a:gd name="connsiteY410" fmla="*/ 161673 h 581015"/>
                <a:gd name="connsiteX411" fmla="*/ 97115 w 484179"/>
                <a:gd name="connsiteY411" fmla="*/ 160059 h 581015"/>
                <a:gd name="connsiteX412" fmla="*/ 97115 w 484179"/>
                <a:gd name="connsiteY412" fmla="*/ 156831 h 581015"/>
                <a:gd name="connsiteX413" fmla="*/ 97115 w 484179"/>
                <a:gd name="connsiteY413" fmla="*/ 153603 h 581015"/>
                <a:gd name="connsiteX414" fmla="*/ 97115 w 484179"/>
                <a:gd name="connsiteY414" fmla="*/ 151989 h 581015"/>
                <a:gd name="connsiteX415" fmla="*/ 98729 w 484179"/>
                <a:gd name="connsiteY415" fmla="*/ 151989 h 581015"/>
                <a:gd name="connsiteX416" fmla="*/ 100343 w 484179"/>
                <a:gd name="connsiteY416" fmla="*/ 150375 h 581015"/>
                <a:gd name="connsiteX417" fmla="*/ 108413 w 484179"/>
                <a:gd name="connsiteY417" fmla="*/ 148761 h 581015"/>
                <a:gd name="connsiteX418" fmla="*/ 110027 w 484179"/>
                <a:gd name="connsiteY418" fmla="*/ 147147 h 581015"/>
                <a:gd name="connsiteX419" fmla="*/ 116482 w 484179"/>
                <a:gd name="connsiteY419" fmla="*/ 142305 h 581015"/>
                <a:gd name="connsiteX420" fmla="*/ 118096 w 484179"/>
                <a:gd name="connsiteY420" fmla="*/ 140691 h 581015"/>
                <a:gd name="connsiteX421" fmla="*/ 119710 w 484179"/>
                <a:gd name="connsiteY421" fmla="*/ 139078 h 581015"/>
                <a:gd name="connsiteX422" fmla="*/ 121324 w 484179"/>
                <a:gd name="connsiteY422" fmla="*/ 135850 h 581015"/>
                <a:gd name="connsiteX423" fmla="*/ 119710 w 484179"/>
                <a:gd name="connsiteY423" fmla="*/ 134236 h 581015"/>
                <a:gd name="connsiteX424" fmla="*/ 119710 w 484179"/>
                <a:gd name="connsiteY424" fmla="*/ 134236 h 581015"/>
                <a:gd name="connsiteX425" fmla="*/ 116482 w 484179"/>
                <a:gd name="connsiteY425" fmla="*/ 132622 h 581015"/>
                <a:gd name="connsiteX426" fmla="*/ 110027 w 484179"/>
                <a:gd name="connsiteY426" fmla="*/ 131008 h 581015"/>
                <a:gd name="connsiteX427" fmla="*/ 108413 w 484179"/>
                <a:gd name="connsiteY427" fmla="*/ 131008 h 581015"/>
                <a:gd name="connsiteX428" fmla="*/ 105185 w 484179"/>
                <a:gd name="connsiteY428" fmla="*/ 129394 h 581015"/>
                <a:gd name="connsiteX429" fmla="*/ 101957 w 484179"/>
                <a:gd name="connsiteY429" fmla="*/ 126166 h 581015"/>
                <a:gd name="connsiteX430" fmla="*/ 98729 w 484179"/>
                <a:gd name="connsiteY430" fmla="*/ 122938 h 581015"/>
                <a:gd name="connsiteX431" fmla="*/ 100343 w 484179"/>
                <a:gd name="connsiteY431" fmla="*/ 122938 h 581015"/>
                <a:gd name="connsiteX432" fmla="*/ 103571 w 484179"/>
                <a:gd name="connsiteY432" fmla="*/ 116482 h 581015"/>
                <a:gd name="connsiteX433" fmla="*/ 105185 w 484179"/>
                <a:gd name="connsiteY433" fmla="*/ 105185 h 581015"/>
                <a:gd name="connsiteX434" fmla="*/ 103571 w 484179"/>
                <a:gd name="connsiteY434" fmla="*/ 98729 h 581015"/>
                <a:gd name="connsiteX435" fmla="*/ 90660 w 484179"/>
                <a:gd name="connsiteY435" fmla="*/ 85818 h 581015"/>
                <a:gd name="connsiteX436" fmla="*/ 85818 w 484179"/>
                <a:gd name="connsiteY436" fmla="*/ 63223 h 581015"/>
                <a:gd name="connsiteX437" fmla="*/ 82590 w 484179"/>
                <a:gd name="connsiteY437" fmla="*/ 55153 h 581015"/>
                <a:gd name="connsiteX438" fmla="*/ 69678 w 484179"/>
                <a:gd name="connsiteY438" fmla="*/ 40628 h 581015"/>
                <a:gd name="connsiteX439" fmla="*/ 66451 w 484179"/>
                <a:gd name="connsiteY439" fmla="*/ 34172 h 581015"/>
                <a:gd name="connsiteX440" fmla="*/ 72906 w 484179"/>
                <a:gd name="connsiteY440" fmla="*/ 30944 h 581015"/>
                <a:gd name="connsiteX441" fmla="*/ 77748 w 484179"/>
                <a:gd name="connsiteY441" fmla="*/ 32558 h 581015"/>
                <a:gd name="connsiteX442" fmla="*/ 97115 w 484179"/>
                <a:gd name="connsiteY442" fmla="*/ 45469 h 581015"/>
                <a:gd name="connsiteX443" fmla="*/ 126166 w 484179"/>
                <a:gd name="connsiteY443" fmla="*/ 55153 h 581015"/>
                <a:gd name="connsiteX444" fmla="*/ 129394 w 484179"/>
                <a:gd name="connsiteY444" fmla="*/ 55153 h 581015"/>
                <a:gd name="connsiteX445" fmla="*/ 135850 w 484179"/>
                <a:gd name="connsiteY445" fmla="*/ 55153 h 581015"/>
                <a:gd name="connsiteX446" fmla="*/ 140691 w 484179"/>
                <a:gd name="connsiteY446" fmla="*/ 55153 h 581015"/>
                <a:gd name="connsiteX447" fmla="*/ 143919 w 484179"/>
                <a:gd name="connsiteY447" fmla="*/ 56767 h 581015"/>
                <a:gd name="connsiteX448" fmla="*/ 150375 w 484179"/>
                <a:gd name="connsiteY448" fmla="*/ 59995 h 581015"/>
                <a:gd name="connsiteX449" fmla="*/ 153603 w 484179"/>
                <a:gd name="connsiteY449" fmla="*/ 61609 h 581015"/>
                <a:gd name="connsiteX450" fmla="*/ 160059 w 484179"/>
                <a:gd name="connsiteY450" fmla="*/ 59995 h 581015"/>
                <a:gd name="connsiteX451" fmla="*/ 174584 w 484179"/>
                <a:gd name="connsiteY451" fmla="*/ 53539 h 581015"/>
                <a:gd name="connsiteX452" fmla="*/ 182654 w 484179"/>
                <a:gd name="connsiteY452" fmla="*/ 51925 h 581015"/>
                <a:gd name="connsiteX453" fmla="*/ 197179 w 484179"/>
                <a:gd name="connsiteY453" fmla="*/ 51925 h 581015"/>
                <a:gd name="connsiteX454" fmla="*/ 205249 w 484179"/>
                <a:gd name="connsiteY454" fmla="*/ 50311 h 581015"/>
                <a:gd name="connsiteX455" fmla="*/ 211704 w 484179"/>
                <a:gd name="connsiteY455" fmla="*/ 43856 h 581015"/>
                <a:gd name="connsiteX456" fmla="*/ 214932 w 484179"/>
                <a:gd name="connsiteY456" fmla="*/ 37400 h 581015"/>
                <a:gd name="connsiteX457" fmla="*/ 219774 w 484179"/>
                <a:gd name="connsiteY457" fmla="*/ 22874 h 581015"/>
                <a:gd name="connsiteX458" fmla="*/ 223002 w 484179"/>
                <a:gd name="connsiteY458" fmla="*/ 16419 h 581015"/>
                <a:gd name="connsiteX459" fmla="*/ 231072 w 484179"/>
                <a:gd name="connsiteY459" fmla="*/ 11577 h 581015"/>
                <a:gd name="connsiteX460" fmla="*/ 239141 w 484179"/>
                <a:gd name="connsiteY460" fmla="*/ 9963 h 581015"/>
                <a:gd name="connsiteX461" fmla="*/ 260122 w 484179"/>
                <a:gd name="connsiteY461" fmla="*/ 6735 h 581015"/>
                <a:gd name="connsiteX462" fmla="*/ 261736 w 484179"/>
                <a:gd name="connsiteY462" fmla="*/ 5121 h 581015"/>
                <a:gd name="connsiteX463" fmla="*/ 263350 w 484179"/>
                <a:gd name="connsiteY463" fmla="*/ 5121 h 581015"/>
                <a:gd name="connsiteX464" fmla="*/ 266578 w 484179"/>
                <a:gd name="connsiteY464" fmla="*/ 8349 h 581015"/>
                <a:gd name="connsiteX465" fmla="*/ 269806 w 484179"/>
                <a:gd name="connsiteY465" fmla="*/ 13191 h 581015"/>
                <a:gd name="connsiteX466" fmla="*/ 269806 w 484179"/>
                <a:gd name="connsiteY466" fmla="*/ 16419 h 581015"/>
                <a:gd name="connsiteX467" fmla="*/ 271420 w 484179"/>
                <a:gd name="connsiteY467" fmla="*/ 19647 h 581015"/>
                <a:gd name="connsiteX468" fmla="*/ 274648 w 484179"/>
                <a:gd name="connsiteY468" fmla="*/ 22874 h 581015"/>
                <a:gd name="connsiteX469" fmla="*/ 279490 w 484179"/>
                <a:gd name="connsiteY469" fmla="*/ 29330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84179" h="581015">
                  <a:moveTo>
                    <a:pt x="284331" y="30944"/>
                  </a:moveTo>
                  <a:lnTo>
                    <a:pt x="287559" y="30944"/>
                  </a:lnTo>
                  <a:lnTo>
                    <a:pt x="294015" y="30944"/>
                  </a:lnTo>
                  <a:lnTo>
                    <a:pt x="298857" y="34172"/>
                  </a:lnTo>
                  <a:lnTo>
                    <a:pt x="300471" y="37400"/>
                  </a:lnTo>
                  <a:lnTo>
                    <a:pt x="303699" y="42242"/>
                  </a:lnTo>
                  <a:lnTo>
                    <a:pt x="305313" y="45469"/>
                  </a:lnTo>
                  <a:lnTo>
                    <a:pt x="323066" y="56767"/>
                  </a:lnTo>
                  <a:lnTo>
                    <a:pt x="321452" y="71292"/>
                  </a:lnTo>
                  <a:lnTo>
                    <a:pt x="324680" y="79362"/>
                  </a:lnTo>
                  <a:lnTo>
                    <a:pt x="329522" y="85818"/>
                  </a:lnTo>
                  <a:lnTo>
                    <a:pt x="335977" y="89046"/>
                  </a:lnTo>
                  <a:lnTo>
                    <a:pt x="342433" y="89046"/>
                  </a:lnTo>
                  <a:lnTo>
                    <a:pt x="348889" y="82590"/>
                  </a:lnTo>
                  <a:lnTo>
                    <a:pt x="348889" y="66451"/>
                  </a:lnTo>
                  <a:lnTo>
                    <a:pt x="352117" y="63223"/>
                  </a:lnTo>
                  <a:lnTo>
                    <a:pt x="353731" y="63223"/>
                  </a:lnTo>
                  <a:lnTo>
                    <a:pt x="361800" y="59995"/>
                  </a:lnTo>
                  <a:lnTo>
                    <a:pt x="363414" y="59995"/>
                  </a:lnTo>
                  <a:lnTo>
                    <a:pt x="365028" y="58381"/>
                  </a:lnTo>
                  <a:lnTo>
                    <a:pt x="368256" y="43856"/>
                  </a:lnTo>
                  <a:lnTo>
                    <a:pt x="376326" y="34172"/>
                  </a:lnTo>
                  <a:lnTo>
                    <a:pt x="387623" y="27716"/>
                  </a:lnTo>
                  <a:lnTo>
                    <a:pt x="400535" y="24488"/>
                  </a:lnTo>
                  <a:lnTo>
                    <a:pt x="415060" y="27716"/>
                  </a:lnTo>
                  <a:lnTo>
                    <a:pt x="423130" y="35786"/>
                  </a:lnTo>
                  <a:lnTo>
                    <a:pt x="444111" y="84204"/>
                  </a:lnTo>
                  <a:lnTo>
                    <a:pt x="453794" y="97115"/>
                  </a:lnTo>
                  <a:lnTo>
                    <a:pt x="457022" y="100343"/>
                  </a:lnTo>
                  <a:lnTo>
                    <a:pt x="458636" y="105185"/>
                  </a:lnTo>
                  <a:lnTo>
                    <a:pt x="460250" y="108413"/>
                  </a:lnTo>
                  <a:lnTo>
                    <a:pt x="461864" y="110027"/>
                  </a:lnTo>
                  <a:lnTo>
                    <a:pt x="468320" y="113255"/>
                  </a:lnTo>
                  <a:lnTo>
                    <a:pt x="469934" y="114869"/>
                  </a:lnTo>
                  <a:lnTo>
                    <a:pt x="473162" y="118096"/>
                  </a:lnTo>
                  <a:lnTo>
                    <a:pt x="479617" y="122938"/>
                  </a:lnTo>
                  <a:lnTo>
                    <a:pt x="486073" y="124552"/>
                  </a:lnTo>
                  <a:lnTo>
                    <a:pt x="487687" y="122938"/>
                  </a:lnTo>
                  <a:lnTo>
                    <a:pt x="490915" y="118096"/>
                  </a:lnTo>
                  <a:lnTo>
                    <a:pt x="492529" y="118096"/>
                  </a:lnTo>
                  <a:lnTo>
                    <a:pt x="492529" y="121324"/>
                  </a:lnTo>
                  <a:lnTo>
                    <a:pt x="494143" y="142305"/>
                  </a:lnTo>
                  <a:lnTo>
                    <a:pt x="490915" y="158445"/>
                  </a:lnTo>
                  <a:lnTo>
                    <a:pt x="481231" y="187495"/>
                  </a:lnTo>
                  <a:lnTo>
                    <a:pt x="481231" y="187495"/>
                  </a:lnTo>
                  <a:lnTo>
                    <a:pt x="471548" y="213318"/>
                  </a:lnTo>
                  <a:lnTo>
                    <a:pt x="469934" y="226230"/>
                  </a:lnTo>
                  <a:lnTo>
                    <a:pt x="468320" y="232686"/>
                  </a:lnTo>
                  <a:lnTo>
                    <a:pt x="465092" y="239141"/>
                  </a:lnTo>
                  <a:lnTo>
                    <a:pt x="461864" y="240755"/>
                  </a:lnTo>
                  <a:lnTo>
                    <a:pt x="453794" y="243983"/>
                  </a:lnTo>
                  <a:lnTo>
                    <a:pt x="450566" y="247211"/>
                  </a:lnTo>
                  <a:lnTo>
                    <a:pt x="448953" y="250439"/>
                  </a:lnTo>
                  <a:lnTo>
                    <a:pt x="444111" y="261736"/>
                  </a:lnTo>
                  <a:lnTo>
                    <a:pt x="439269" y="268192"/>
                  </a:lnTo>
                  <a:lnTo>
                    <a:pt x="429585" y="279490"/>
                  </a:lnTo>
                  <a:lnTo>
                    <a:pt x="427971" y="287559"/>
                  </a:lnTo>
                  <a:lnTo>
                    <a:pt x="431199" y="292401"/>
                  </a:lnTo>
                  <a:lnTo>
                    <a:pt x="432813" y="295629"/>
                  </a:lnTo>
                  <a:lnTo>
                    <a:pt x="429585" y="298857"/>
                  </a:lnTo>
                  <a:lnTo>
                    <a:pt x="415060" y="314996"/>
                  </a:lnTo>
                  <a:lnTo>
                    <a:pt x="413446" y="318224"/>
                  </a:lnTo>
                  <a:lnTo>
                    <a:pt x="410218" y="318224"/>
                  </a:lnTo>
                  <a:lnTo>
                    <a:pt x="408604" y="319838"/>
                  </a:lnTo>
                  <a:lnTo>
                    <a:pt x="397307" y="321452"/>
                  </a:lnTo>
                  <a:lnTo>
                    <a:pt x="395693" y="321452"/>
                  </a:lnTo>
                  <a:lnTo>
                    <a:pt x="394079" y="323066"/>
                  </a:lnTo>
                  <a:lnTo>
                    <a:pt x="390851" y="324680"/>
                  </a:lnTo>
                  <a:lnTo>
                    <a:pt x="389237" y="326294"/>
                  </a:lnTo>
                  <a:lnTo>
                    <a:pt x="389237" y="327908"/>
                  </a:lnTo>
                  <a:lnTo>
                    <a:pt x="389237" y="327908"/>
                  </a:lnTo>
                  <a:lnTo>
                    <a:pt x="387623" y="329522"/>
                  </a:lnTo>
                  <a:lnTo>
                    <a:pt x="387623" y="331135"/>
                  </a:lnTo>
                  <a:lnTo>
                    <a:pt x="384395" y="331135"/>
                  </a:lnTo>
                  <a:lnTo>
                    <a:pt x="381167" y="331135"/>
                  </a:lnTo>
                  <a:lnTo>
                    <a:pt x="371484" y="331135"/>
                  </a:lnTo>
                  <a:lnTo>
                    <a:pt x="369870" y="331135"/>
                  </a:lnTo>
                  <a:lnTo>
                    <a:pt x="368256" y="332749"/>
                  </a:lnTo>
                  <a:lnTo>
                    <a:pt x="365028" y="332749"/>
                  </a:lnTo>
                  <a:lnTo>
                    <a:pt x="355344" y="340819"/>
                  </a:lnTo>
                  <a:lnTo>
                    <a:pt x="355344" y="340819"/>
                  </a:lnTo>
                  <a:lnTo>
                    <a:pt x="353731" y="342433"/>
                  </a:lnTo>
                  <a:lnTo>
                    <a:pt x="352117" y="345661"/>
                  </a:lnTo>
                  <a:lnTo>
                    <a:pt x="348889" y="353731"/>
                  </a:lnTo>
                  <a:lnTo>
                    <a:pt x="348889" y="355344"/>
                  </a:lnTo>
                  <a:lnTo>
                    <a:pt x="347275" y="356958"/>
                  </a:lnTo>
                  <a:lnTo>
                    <a:pt x="347275" y="358572"/>
                  </a:lnTo>
                  <a:lnTo>
                    <a:pt x="347275" y="360186"/>
                  </a:lnTo>
                  <a:lnTo>
                    <a:pt x="348889" y="363414"/>
                  </a:lnTo>
                  <a:lnTo>
                    <a:pt x="348889" y="363414"/>
                  </a:lnTo>
                  <a:lnTo>
                    <a:pt x="348889" y="365028"/>
                  </a:lnTo>
                  <a:lnTo>
                    <a:pt x="347275" y="366642"/>
                  </a:lnTo>
                  <a:lnTo>
                    <a:pt x="347275" y="366642"/>
                  </a:lnTo>
                  <a:lnTo>
                    <a:pt x="347275" y="368256"/>
                  </a:lnTo>
                  <a:lnTo>
                    <a:pt x="344047" y="369870"/>
                  </a:lnTo>
                  <a:lnTo>
                    <a:pt x="344047" y="369870"/>
                  </a:lnTo>
                  <a:lnTo>
                    <a:pt x="344047" y="371484"/>
                  </a:lnTo>
                  <a:lnTo>
                    <a:pt x="344047" y="373098"/>
                  </a:lnTo>
                  <a:lnTo>
                    <a:pt x="344047" y="374712"/>
                  </a:lnTo>
                  <a:lnTo>
                    <a:pt x="344047" y="374712"/>
                  </a:lnTo>
                  <a:lnTo>
                    <a:pt x="344047" y="376326"/>
                  </a:lnTo>
                  <a:lnTo>
                    <a:pt x="344047" y="377940"/>
                  </a:lnTo>
                  <a:lnTo>
                    <a:pt x="344047" y="377940"/>
                  </a:lnTo>
                  <a:lnTo>
                    <a:pt x="340819" y="382781"/>
                  </a:lnTo>
                  <a:lnTo>
                    <a:pt x="339205" y="384395"/>
                  </a:lnTo>
                  <a:lnTo>
                    <a:pt x="337591" y="386009"/>
                  </a:lnTo>
                  <a:lnTo>
                    <a:pt x="337591" y="386009"/>
                  </a:lnTo>
                  <a:lnTo>
                    <a:pt x="337591" y="386009"/>
                  </a:lnTo>
                  <a:lnTo>
                    <a:pt x="337591" y="392465"/>
                  </a:lnTo>
                  <a:lnTo>
                    <a:pt x="337591" y="392465"/>
                  </a:lnTo>
                  <a:lnTo>
                    <a:pt x="337591" y="394079"/>
                  </a:lnTo>
                  <a:lnTo>
                    <a:pt x="337591" y="395693"/>
                  </a:lnTo>
                  <a:lnTo>
                    <a:pt x="337591" y="397307"/>
                  </a:lnTo>
                  <a:lnTo>
                    <a:pt x="334363" y="397307"/>
                  </a:lnTo>
                  <a:lnTo>
                    <a:pt x="319838" y="403762"/>
                  </a:lnTo>
                  <a:lnTo>
                    <a:pt x="318224" y="405376"/>
                  </a:lnTo>
                  <a:lnTo>
                    <a:pt x="318224" y="405376"/>
                  </a:lnTo>
                  <a:lnTo>
                    <a:pt x="318224" y="406990"/>
                  </a:lnTo>
                  <a:lnTo>
                    <a:pt x="316610" y="406990"/>
                  </a:lnTo>
                  <a:lnTo>
                    <a:pt x="316610" y="410218"/>
                  </a:lnTo>
                  <a:lnTo>
                    <a:pt x="316610" y="410218"/>
                  </a:lnTo>
                  <a:lnTo>
                    <a:pt x="316610" y="411832"/>
                  </a:lnTo>
                  <a:lnTo>
                    <a:pt x="316610" y="413446"/>
                  </a:lnTo>
                  <a:lnTo>
                    <a:pt x="316610" y="415060"/>
                  </a:lnTo>
                  <a:lnTo>
                    <a:pt x="314996" y="415060"/>
                  </a:lnTo>
                  <a:lnTo>
                    <a:pt x="311768" y="415060"/>
                  </a:lnTo>
                  <a:lnTo>
                    <a:pt x="308540" y="413446"/>
                  </a:lnTo>
                  <a:lnTo>
                    <a:pt x="303699" y="411832"/>
                  </a:lnTo>
                  <a:lnTo>
                    <a:pt x="302085" y="411832"/>
                  </a:lnTo>
                  <a:lnTo>
                    <a:pt x="300471" y="411832"/>
                  </a:lnTo>
                  <a:lnTo>
                    <a:pt x="297243" y="411832"/>
                  </a:lnTo>
                  <a:lnTo>
                    <a:pt x="290787" y="413446"/>
                  </a:lnTo>
                  <a:lnTo>
                    <a:pt x="289173" y="413446"/>
                  </a:lnTo>
                  <a:lnTo>
                    <a:pt x="285945" y="415060"/>
                  </a:lnTo>
                  <a:lnTo>
                    <a:pt x="273034" y="427971"/>
                  </a:lnTo>
                  <a:lnTo>
                    <a:pt x="269806" y="431199"/>
                  </a:lnTo>
                  <a:lnTo>
                    <a:pt x="266578" y="431199"/>
                  </a:lnTo>
                  <a:lnTo>
                    <a:pt x="264964" y="432813"/>
                  </a:lnTo>
                  <a:lnTo>
                    <a:pt x="261736" y="432813"/>
                  </a:lnTo>
                  <a:lnTo>
                    <a:pt x="260122" y="431199"/>
                  </a:lnTo>
                  <a:lnTo>
                    <a:pt x="255281" y="429585"/>
                  </a:lnTo>
                  <a:lnTo>
                    <a:pt x="253667" y="427971"/>
                  </a:lnTo>
                  <a:lnTo>
                    <a:pt x="252053" y="426358"/>
                  </a:lnTo>
                  <a:lnTo>
                    <a:pt x="250439" y="423130"/>
                  </a:lnTo>
                  <a:lnTo>
                    <a:pt x="250439" y="419902"/>
                  </a:lnTo>
                  <a:lnTo>
                    <a:pt x="252053" y="416674"/>
                  </a:lnTo>
                  <a:lnTo>
                    <a:pt x="255281" y="402149"/>
                  </a:lnTo>
                  <a:lnTo>
                    <a:pt x="255281" y="400535"/>
                  </a:lnTo>
                  <a:lnTo>
                    <a:pt x="255281" y="398921"/>
                  </a:lnTo>
                  <a:lnTo>
                    <a:pt x="255281" y="397307"/>
                  </a:lnTo>
                  <a:lnTo>
                    <a:pt x="255281" y="397307"/>
                  </a:lnTo>
                  <a:lnTo>
                    <a:pt x="253667" y="395693"/>
                  </a:lnTo>
                  <a:lnTo>
                    <a:pt x="253667" y="394079"/>
                  </a:lnTo>
                  <a:lnTo>
                    <a:pt x="250439" y="392465"/>
                  </a:lnTo>
                  <a:lnTo>
                    <a:pt x="189109" y="403762"/>
                  </a:lnTo>
                  <a:lnTo>
                    <a:pt x="187495" y="405376"/>
                  </a:lnTo>
                  <a:lnTo>
                    <a:pt x="184268" y="406990"/>
                  </a:lnTo>
                  <a:lnTo>
                    <a:pt x="179426" y="410218"/>
                  </a:lnTo>
                  <a:lnTo>
                    <a:pt x="174584" y="413446"/>
                  </a:lnTo>
                  <a:lnTo>
                    <a:pt x="166514" y="415060"/>
                  </a:lnTo>
                  <a:lnTo>
                    <a:pt x="164900" y="406990"/>
                  </a:lnTo>
                  <a:lnTo>
                    <a:pt x="161673" y="402149"/>
                  </a:lnTo>
                  <a:lnTo>
                    <a:pt x="153603" y="398921"/>
                  </a:lnTo>
                  <a:lnTo>
                    <a:pt x="151989" y="394079"/>
                  </a:lnTo>
                  <a:lnTo>
                    <a:pt x="150375" y="390851"/>
                  </a:lnTo>
                  <a:lnTo>
                    <a:pt x="150375" y="389237"/>
                  </a:lnTo>
                  <a:lnTo>
                    <a:pt x="148761" y="386009"/>
                  </a:lnTo>
                  <a:lnTo>
                    <a:pt x="147147" y="384395"/>
                  </a:lnTo>
                  <a:lnTo>
                    <a:pt x="145533" y="382781"/>
                  </a:lnTo>
                  <a:lnTo>
                    <a:pt x="143919" y="382781"/>
                  </a:lnTo>
                  <a:lnTo>
                    <a:pt x="142305" y="382781"/>
                  </a:lnTo>
                  <a:lnTo>
                    <a:pt x="140691" y="382781"/>
                  </a:lnTo>
                  <a:lnTo>
                    <a:pt x="139078" y="384395"/>
                  </a:lnTo>
                  <a:lnTo>
                    <a:pt x="139078" y="384395"/>
                  </a:lnTo>
                  <a:lnTo>
                    <a:pt x="137464" y="386009"/>
                  </a:lnTo>
                  <a:lnTo>
                    <a:pt x="132622" y="394079"/>
                  </a:lnTo>
                  <a:lnTo>
                    <a:pt x="129394" y="397307"/>
                  </a:lnTo>
                  <a:lnTo>
                    <a:pt x="129394" y="398921"/>
                  </a:lnTo>
                  <a:lnTo>
                    <a:pt x="129394" y="400535"/>
                  </a:lnTo>
                  <a:lnTo>
                    <a:pt x="129394" y="402149"/>
                  </a:lnTo>
                  <a:lnTo>
                    <a:pt x="129394" y="403762"/>
                  </a:lnTo>
                  <a:lnTo>
                    <a:pt x="129394" y="405376"/>
                  </a:lnTo>
                  <a:lnTo>
                    <a:pt x="129394" y="406990"/>
                  </a:lnTo>
                  <a:lnTo>
                    <a:pt x="129394" y="406990"/>
                  </a:lnTo>
                  <a:lnTo>
                    <a:pt x="124552" y="413446"/>
                  </a:lnTo>
                  <a:lnTo>
                    <a:pt x="122938" y="415060"/>
                  </a:lnTo>
                  <a:lnTo>
                    <a:pt x="122938" y="416674"/>
                  </a:lnTo>
                  <a:lnTo>
                    <a:pt x="122938" y="423130"/>
                  </a:lnTo>
                  <a:lnTo>
                    <a:pt x="122938" y="424744"/>
                  </a:lnTo>
                  <a:lnTo>
                    <a:pt x="122938" y="427971"/>
                  </a:lnTo>
                  <a:lnTo>
                    <a:pt x="124552" y="431199"/>
                  </a:lnTo>
                  <a:lnTo>
                    <a:pt x="126166" y="434427"/>
                  </a:lnTo>
                  <a:lnTo>
                    <a:pt x="126166" y="436041"/>
                  </a:lnTo>
                  <a:lnTo>
                    <a:pt x="127780" y="436041"/>
                  </a:lnTo>
                  <a:lnTo>
                    <a:pt x="127780" y="439269"/>
                  </a:lnTo>
                  <a:lnTo>
                    <a:pt x="127780" y="444111"/>
                  </a:lnTo>
                  <a:lnTo>
                    <a:pt x="127780" y="450567"/>
                  </a:lnTo>
                  <a:lnTo>
                    <a:pt x="126166" y="457022"/>
                  </a:lnTo>
                  <a:lnTo>
                    <a:pt x="126166" y="460250"/>
                  </a:lnTo>
                  <a:lnTo>
                    <a:pt x="126166" y="461864"/>
                  </a:lnTo>
                  <a:lnTo>
                    <a:pt x="126166" y="463478"/>
                  </a:lnTo>
                  <a:lnTo>
                    <a:pt x="126166" y="465092"/>
                  </a:lnTo>
                  <a:lnTo>
                    <a:pt x="126166" y="466706"/>
                  </a:lnTo>
                  <a:lnTo>
                    <a:pt x="126166" y="469934"/>
                  </a:lnTo>
                  <a:lnTo>
                    <a:pt x="118096" y="486073"/>
                  </a:lnTo>
                  <a:lnTo>
                    <a:pt x="116482" y="489301"/>
                  </a:lnTo>
                  <a:lnTo>
                    <a:pt x="116482" y="492529"/>
                  </a:lnTo>
                  <a:lnTo>
                    <a:pt x="116482" y="495757"/>
                  </a:lnTo>
                  <a:lnTo>
                    <a:pt x="116482" y="497371"/>
                  </a:lnTo>
                  <a:lnTo>
                    <a:pt x="114869" y="507054"/>
                  </a:lnTo>
                  <a:lnTo>
                    <a:pt x="114869" y="513510"/>
                  </a:lnTo>
                  <a:lnTo>
                    <a:pt x="111641" y="519966"/>
                  </a:lnTo>
                  <a:lnTo>
                    <a:pt x="111641" y="521579"/>
                  </a:lnTo>
                  <a:lnTo>
                    <a:pt x="113255" y="523193"/>
                  </a:lnTo>
                  <a:lnTo>
                    <a:pt x="113255" y="524807"/>
                  </a:lnTo>
                  <a:lnTo>
                    <a:pt x="114869" y="524807"/>
                  </a:lnTo>
                  <a:lnTo>
                    <a:pt x="116482" y="524807"/>
                  </a:lnTo>
                  <a:lnTo>
                    <a:pt x="118096" y="524807"/>
                  </a:lnTo>
                  <a:lnTo>
                    <a:pt x="119710" y="524807"/>
                  </a:lnTo>
                  <a:lnTo>
                    <a:pt x="119710" y="526421"/>
                  </a:lnTo>
                  <a:lnTo>
                    <a:pt x="119710" y="528035"/>
                  </a:lnTo>
                  <a:lnTo>
                    <a:pt x="119710" y="531263"/>
                  </a:lnTo>
                  <a:lnTo>
                    <a:pt x="119710" y="534491"/>
                  </a:lnTo>
                  <a:lnTo>
                    <a:pt x="119710" y="536105"/>
                  </a:lnTo>
                  <a:lnTo>
                    <a:pt x="118096" y="537719"/>
                  </a:lnTo>
                  <a:lnTo>
                    <a:pt x="116482" y="539333"/>
                  </a:lnTo>
                  <a:lnTo>
                    <a:pt x="113255" y="544175"/>
                  </a:lnTo>
                  <a:lnTo>
                    <a:pt x="111641" y="547402"/>
                  </a:lnTo>
                  <a:lnTo>
                    <a:pt x="111641" y="553858"/>
                  </a:lnTo>
                  <a:lnTo>
                    <a:pt x="110027" y="555472"/>
                  </a:lnTo>
                  <a:lnTo>
                    <a:pt x="108413" y="557086"/>
                  </a:lnTo>
                  <a:lnTo>
                    <a:pt x="106799" y="558700"/>
                  </a:lnTo>
                  <a:lnTo>
                    <a:pt x="105185" y="558700"/>
                  </a:lnTo>
                  <a:lnTo>
                    <a:pt x="100343" y="558700"/>
                  </a:lnTo>
                  <a:lnTo>
                    <a:pt x="97115" y="558700"/>
                  </a:lnTo>
                  <a:lnTo>
                    <a:pt x="95501" y="558700"/>
                  </a:lnTo>
                  <a:lnTo>
                    <a:pt x="95501" y="558700"/>
                  </a:lnTo>
                  <a:lnTo>
                    <a:pt x="92273" y="560314"/>
                  </a:lnTo>
                  <a:lnTo>
                    <a:pt x="90660" y="561928"/>
                  </a:lnTo>
                  <a:lnTo>
                    <a:pt x="74520" y="582909"/>
                  </a:lnTo>
                  <a:lnTo>
                    <a:pt x="71292" y="584523"/>
                  </a:lnTo>
                  <a:lnTo>
                    <a:pt x="71292" y="584523"/>
                  </a:lnTo>
                  <a:lnTo>
                    <a:pt x="69678" y="586137"/>
                  </a:lnTo>
                  <a:lnTo>
                    <a:pt x="68064" y="586137"/>
                  </a:lnTo>
                  <a:lnTo>
                    <a:pt x="58381" y="587751"/>
                  </a:lnTo>
                  <a:lnTo>
                    <a:pt x="53539" y="569997"/>
                  </a:lnTo>
                  <a:lnTo>
                    <a:pt x="51925" y="563542"/>
                  </a:lnTo>
                  <a:lnTo>
                    <a:pt x="48697" y="561928"/>
                  </a:lnTo>
                  <a:lnTo>
                    <a:pt x="30944" y="539333"/>
                  </a:lnTo>
                  <a:lnTo>
                    <a:pt x="29330" y="537719"/>
                  </a:lnTo>
                  <a:lnTo>
                    <a:pt x="24488" y="515124"/>
                  </a:lnTo>
                  <a:lnTo>
                    <a:pt x="22874" y="511896"/>
                  </a:lnTo>
                  <a:lnTo>
                    <a:pt x="27716" y="495757"/>
                  </a:lnTo>
                  <a:lnTo>
                    <a:pt x="27716" y="494143"/>
                  </a:lnTo>
                  <a:lnTo>
                    <a:pt x="29330" y="492529"/>
                  </a:lnTo>
                  <a:lnTo>
                    <a:pt x="34172" y="487687"/>
                  </a:lnTo>
                  <a:lnTo>
                    <a:pt x="35786" y="486073"/>
                  </a:lnTo>
                  <a:lnTo>
                    <a:pt x="35786" y="482845"/>
                  </a:lnTo>
                  <a:lnTo>
                    <a:pt x="35786" y="479617"/>
                  </a:lnTo>
                  <a:lnTo>
                    <a:pt x="35786" y="476389"/>
                  </a:lnTo>
                  <a:lnTo>
                    <a:pt x="29330" y="452180"/>
                  </a:lnTo>
                  <a:lnTo>
                    <a:pt x="29330" y="448953"/>
                  </a:lnTo>
                  <a:lnTo>
                    <a:pt x="29330" y="447339"/>
                  </a:lnTo>
                  <a:lnTo>
                    <a:pt x="30944" y="442497"/>
                  </a:lnTo>
                  <a:lnTo>
                    <a:pt x="32558" y="440883"/>
                  </a:lnTo>
                  <a:lnTo>
                    <a:pt x="32558" y="439269"/>
                  </a:lnTo>
                  <a:lnTo>
                    <a:pt x="29330" y="427971"/>
                  </a:lnTo>
                  <a:lnTo>
                    <a:pt x="24488" y="415060"/>
                  </a:lnTo>
                  <a:lnTo>
                    <a:pt x="24488" y="413446"/>
                  </a:lnTo>
                  <a:lnTo>
                    <a:pt x="24488" y="410218"/>
                  </a:lnTo>
                  <a:lnTo>
                    <a:pt x="26102" y="405376"/>
                  </a:lnTo>
                  <a:lnTo>
                    <a:pt x="26102" y="402149"/>
                  </a:lnTo>
                  <a:lnTo>
                    <a:pt x="26102" y="400535"/>
                  </a:lnTo>
                  <a:lnTo>
                    <a:pt x="24488" y="397307"/>
                  </a:lnTo>
                  <a:lnTo>
                    <a:pt x="24488" y="395693"/>
                  </a:lnTo>
                  <a:lnTo>
                    <a:pt x="22874" y="394079"/>
                  </a:lnTo>
                  <a:lnTo>
                    <a:pt x="18033" y="389237"/>
                  </a:lnTo>
                  <a:lnTo>
                    <a:pt x="18033" y="387623"/>
                  </a:lnTo>
                  <a:lnTo>
                    <a:pt x="18033" y="386009"/>
                  </a:lnTo>
                  <a:lnTo>
                    <a:pt x="18033" y="386009"/>
                  </a:lnTo>
                  <a:lnTo>
                    <a:pt x="21260" y="382781"/>
                  </a:lnTo>
                  <a:lnTo>
                    <a:pt x="26102" y="376326"/>
                  </a:lnTo>
                  <a:lnTo>
                    <a:pt x="27716" y="374712"/>
                  </a:lnTo>
                  <a:lnTo>
                    <a:pt x="27716" y="373098"/>
                  </a:lnTo>
                  <a:lnTo>
                    <a:pt x="29330" y="371484"/>
                  </a:lnTo>
                  <a:lnTo>
                    <a:pt x="29330" y="368256"/>
                  </a:lnTo>
                  <a:lnTo>
                    <a:pt x="27716" y="368256"/>
                  </a:lnTo>
                  <a:lnTo>
                    <a:pt x="26102" y="365028"/>
                  </a:lnTo>
                  <a:lnTo>
                    <a:pt x="26102" y="365028"/>
                  </a:lnTo>
                  <a:lnTo>
                    <a:pt x="24488" y="363414"/>
                  </a:lnTo>
                  <a:lnTo>
                    <a:pt x="22874" y="361800"/>
                  </a:lnTo>
                  <a:lnTo>
                    <a:pt x="22874" y="358572"/>
                  </a:lnTo>
                  <a:lnTo>
                    <a:pt x="19646" y="350503"/>
                  </a:lnTo>
                  <a:lnTo>
                    <a:pt x="19646" y="348889"/>
                  </a:lnTo>
                  <a:lnTo>
                    <a:pt x="18033" y="347275"/>
                  </a:lnTo>
                  <a:lnTo>
                    <a:pt x="16419" y="347275"/>
                  </a:lnTo>
                  <a:lnTo>
                    <a:pt x="14805" y="347275"/>
                  </a:lnTo>
                  <a:lnTo>
                    <a:pt x="13191" y="347275"/>
                  </a:lnTo>
                  <a:lnTo>
                    <a:pt x="11577" y="345661"/>
                  </a:lnTo>
                  <a:lnTo>
                    <a:pt x="9963" y="342433"/>
                  </a:lnTo>
                  <a:lnTo>
                    <a:pt x="6735" y="335977"/>
                  </a:lnTo>
                  <a:lnTo>
                    <a:pt x="5121" y="332749"/>
                  </a:lnTo>
                  <a:lnTo>
                    <a:pt x="5121" y="329522"/>
                  </a:lnTo>
                  <a:lnTo>
                    <a:pt x="5121" y="327908"/>
                  </a:lnTo>
                  <a:lnTo>
                    <a:pt x="6735" y="326294"/>
                  </a:lnTo>
                  <a:lnTo>
                    <a:pt x="6735" y="324680"/>
                  </a:lnTo>
                  <a:lnTo>
                    <a:pt x="6735" y="323066"/>
                  </a:lnTo>
                  <a:lnTo>
                    <a:pt x="8349" y="321452"/>
                  </a:lnTo>
                  <a:lnTo>
                    <a:pt x="13191" y="318224"/>
                  </a:lnTo>
                  <a:lnTo>
                    <a:pt x="21260" y="313382"/>
                  </a:lnTo>
                  <a:lnTo>
                    <a:pt x="21260" y="313382"/>
                  </a:lnTo>
                  <a:lnTo>
                    <a:pt x="22874" y="311768"/>
                  </a:lnTo>
                  <a:lnTo>
                    <a:pt x="22874" y="310154"/>
                  </a:lnTo>
                  <a:lnTo>
                    <a:pt x="24488" y="308540"/>
                  </a:lnTo>
                  <a:lnTo>
                    <a:pt x="26102" y="306926"/>
                  </a:lnTo>
                  <a:lnTo>
                    <a:pt x="26102" y="305313"/>
                  </a:lnTo>
                  <a:lnTo>
                    <a:pt x="27716" y="305313"/>
                  </a:lnTo>
                  <a:lnTo>
                    <a:pt x="29330" y="303699"/>
                  </a:lnTo>
                  <a:lnTo>
                    <a:pt x="30944" y="303699"/>
                  </a:lnTo>
                  <a:lnTo>
                    <a:pt x="32558" y="302085"/>
                  </a:lnTo>
                  <a:lnTo>
                    <a:pt x="34172" y="303699"/>
                  </a:lnTo>
                  <a:lnTo>
                    <a:pt x="35786" y="303699"/>
                  </a:lnTo>
                  <a:lnTo>
                    <a:pt x="35786" y="303699"/>
                  </a:lnTo>
                  <a:lnTo>
                    <a:pt x="37400" y="302085"/>
                  </a:lnTo>
                  <a:lnTo>
                    <a:pt x="39014" y="300471"/>
                  </a:lnTo>
                  <a:lnTo>
                    <a:pt x="39014" y="298857"/>
                  </a:lnTo>
                  <a:lnTo>
                    <a:pt x="42242" y="294015"/>
                  </a:lnTo>
                  <a:lnTo>
                    <a:pt x="45469" y="279490"/>
                  </a:lnTo>
                  <a:lnTo>
                    <a:pt x="45469" y="277876"/>
                  </a:lnTo>
                  <a:lnTo>
                    <a:pt x="47083" y="276262"/>
                  </a:lnTo>
                  <a:lnTo>
                    <a:pt x="48697" y="273034"/>
                  </a:lnTo>
                  <a:lnTo>
                    <a:pt x="50311" y="271420"/>
                  </a:lnTo>
                  <a:lnTo>
                    <a:pt x="50311" y="268192"/>
                  </a:lnTo>
                  <a:lnTo>
                    <a:pt x="51925" y="266578"/>
                  </a:lnTo>
                  <a:lnTo>
                    <a:pt x="51925" y="264964"/>
                  </a:lnTo>
                  <a:lnTo>
                    <a:pt x="53539" y="264964"/>
                  </a:lnTo>
                  <a:lnTo>
                    <a:pt x="53539" y="263350"/>
                  </a:lnTo>
                  <a:lnTo>
                    <a:pt x="55153" y="263350"/>
                  </a:lnTo>
                  <a:lnTo>
                    <a:pt x="56767" y="261736"/>
                  </a:lnTo>
                  <a:lnTo>
                    <a:pt x="61609" y="261736"/>
                  </a:lnTo>
                  <a:lnTo>
                    <a:pt x="63223" y="261736"/>
                  </a:lnTo>
                  <a:lnTo>
                    <a:pt x="64837" y="260122"/>
                  </a:lnTo>
                  <a:lnTo>
                    <a:pt x="64837" y="258509"/>
                  </a:lnTo>
                  <a:lnTo>
                    <a:pt x="64837" y="256895"/>
                  </a:lnTo>
                  <a:lnTo>
                    <a:pt x="63223" y="255281"/>
                  </a:lnTo>
                  <a:lnTo>
                    <a:pt x="63223" y="250439"/>
                  </a:lnTo>
                  <a:lnTo>
                    <a:pt x="61609" y="248825"/>
                  </a:lnTo>
                  <a:lnTo>
                    <a:pt x="61609" y="247211"/>
                  </a:lnTo>
                  <a:lnTo>
                    <a:pt x="58381" y="245597"/>
                  </a:lnTo>
                  <a:lnTo>
                    <a:pt x="56767" y="243983"/>
                  </a:lnTo>
                  <a:lnTo>
                    <a:pt x="55153" y="242369"/>
                  </a:lnTo>
                  <a:lnTo>
                    <a:pt x="53539" y="240755"/>
                  </a:lnTo>
                  <a:lnTo>
                    <a:pt x="51925" y="232686"/>
                  </a:lnTo>
                  <a:lnTo>
                    <a:pt x="51925" y="229458"/>
                  </a:lnTo>
                  <a:lnTo>
                    <a:pt x="53539" y="227844"/>
                  </a:lnTo>
                  <a:lnTo>
                    <a:pt x="55153" y="226230"/>
                  </a:lnTo>
                  <a:lnTo>
                    <a:pt x="55153" y="224616"/>
                  </a:lnTo>
                  <a:lnTo>
                    <a:pt x="56767" y="223002"/>
                  </a:lnTo>
                  <a:lnTo>
                    <a:pt x="56767" y="223002"/>
                  </a:lnTo>
                  <a:lnTo>
                    <a:pt x="58381" y="221388"/>
                  </a:lnTo>
                  <a:lnTo>
                    <a:pt x="59995" y="219774"/>
                  </a:lnTo>
                  <a:lnTo>
                    <a:pt x="61609" y="216546"/>
                  </a:lnTo>
                  <a:lnTo>
                    <a:pt x="64837" y="205249"/>
                  </a:lnTo>
                  <a:lnTo>
                    <a:pt x="64837" y="202021"/>
                  </a:lnTo>
                  <a:lnTo>
                    <a:pt x="66451" y="202021"/>
                  </a:lnTo>
                  <a:lnTo>
                    <a:pt x="69678" y="198793"/>
                  </a:lnTo>
                  <a:lnTo>
                    <a:pt x="72906" y="197179"/>
                  </a:lnTo>
                  <a:lnTo>
                    <a:pt x="74520" y="195565"/>
                  </a:lnTo>
                  <a:lnTo>
                    <a:pt x="74520" y="195565"/>
                  </a:lnTo>
                  <a:lnTo>
                    <a:pt x="76134" y="195565"/>
                  </a:lnTo>
                  <a:lnTo>
                    <a:pt x="77748" y="195565"/>
                  </a:lnTo>
                  <a:lnTo>
                    <a:pt x="79362" y="195565"/>
                  </a:lnTo>
                  <a:lnTo>
                    <a:pt x="85818" y="197179"/>
                  </a:lnTo>
                  <a:lnTo>
                    <a:pt x="87432" y="197179"/>
                  </a:lnTo>
                  <a:lnTo>
                    <a:pt x="95501" y="195565"/>
                  </a:lnTo>
                  <a:lnTo>
                    <a:pt x="95501" y="195565"/>
                  </a:lnTo>
                  <a:lnTo>
                    <a:pt x="97115" y="195565"/>
                  </a:lnTo>
                  <a:lnTo>
                    <a:pt x="98729" y="197179"/>
                  </a:lnTo>
                  <a:lnTo>
                    <a:pt x="100343" y="198793"/>
                  </a:lnTo>
                  <a:lnTo>
                    <a:pt x="105185" y="200407"/>
                  </a:lnTo>
                  <a:lnTo>
                    <a:pt x="105185" y="200407"/>
                  </a:lnTo>
                  <a:lnTo>
                    <a:pt x="106799" y="202021"/>
                  </a:lnTo>
                  <a:lnTo>
                    <a:pt x="106799" y="203635"/>
                  </a:lnTo>
                  <a:lnTo>
                    <a:pt x="108413" y="206863"/>
                  </a:lnTo>
                  <a:lnTo>
                    <a:pt x="108413" y="208477"/>
                  </a:lnTo>
                  <a:lnTo>
                    <a:pt x="108413" y="210091"/>
                  </a:lnTo>
                  <a:lnTo>
                    <a:pt x="108413" y="211704"/>
                  </a:lnTo>
                  <a:lnTo>
                    <a:pt x="110027" y="213318"/>
                  </a:lnTo>
                  <a:lnTo>
                    <a:pt x="111641" y="214932"/>
                  </a:lnTo>
                  <a:lnTo>
                    <a:pt x="114869" y="218160"/>
                  </a:lnTo>
                  <a:lnTo>
                    <a:pt x="116482" y="219774"/>
                  </a:lnTo>
                  <a:lnTo>
                    <a:pt x="118096" y="218160"/>
                  </a:lnTo>
                  <a:lnTo>
                    <a:pt x="119710" y="216546"/>
                  </a:lnTo>
                  <a:lnTo>
                    <a:pt x="122938" y="208477"/>
                  </a:lnTo>
                  <a:lnTo>
                    <a:pt x="122938" y="205249"/>
                  </a:lnTo>
                  <a:lnTo>
                    <a:pt x="126166" y="202021"/>
                  </a:lnTo>
                  <a:lnTo>
                    <a:pt x="129394" y="195565"/>
                  </a:lnTo>
                  <a:lnTo>
                    <a:pt x="129394" y="182654"/>
                  </a:lnTo>
                  <a:lnTo>
                    <a:pt x="129394" y="179426"/>
                  </a:lnTo>
                  <a:lnTo>
                    <a:pt x="129394" y="177812"/>
                  </a:lnTo>
                  <a:lnTo>
                    <a:pt x="127780" y="177812"/>
                  </a:lnTo>
                  <a:lnTo>
                    <a:pt x="126166" y="177812"/>
                  </a:lnTo>
                  <a:lnTo>
                    <a:pt x="116482" y="176198"/>
                  </a:lnTo>
                  <a:lnTo>
                    <a:pt x="114869" y="174584"/>
                  </a:lnTo>
                  <a:lnTo>
                    <a:pt x="113255" y="174584"/>
                  </a:lnTo>
                  <a:lnTo>
                    <a:pt x="111641" y="171356"/>
                  </a:lnTo>
                  <a:lnTo>
                    <a:pt x="108413" y="168128"/>
                  </a:lnTo>
                  <a:lnTo>
                    <a:pt x="108413" y="168128"/>
                  </a:lnTo>
                  <a:lnTo>
                    <a:pt x="101957" y="164900"/>
                  </a:lnTo>
                  <a:lnTo>
                    <a:pt x="100343" y="163287"/>
                  </a:lnTo>
                  <a:lnTo>
                    <a:pt x="98729" y="161673"/>
                  </a:lnTo>
                  <a:lnTo>
                    <a:pt x="97115" y="160059"/>
                  </a:lnTo>
                  <a:lnTo>
                    <a:pt x="97115" y="156831"/>
                  </a:lnTo>
                  <a:lnTo>
                    <a:pt x="97115" y="153603"/>
                  </a:lnTo>
                  <a:lnTo>
                    <a:pt x="97115" y="151989"/>
                  </a:lnTo>
                  <a:lnTo>
                    <a:pt x="98729" y="151989"/>
                  </a:lnTo>
                  <a:lnTo>
                    <a:pt x="100343" y="150375"/>
                  </a:lnTo>
                  <a:lnTo>
                    <a:pt x="108413" y="148761"/>
                  </a:lnTo>
                  <a:lnTo>
                    <a:pt x="110027" y="147147"/>
                  </a:lnTo>
                  <a:lnTo>
                    <a:pt x="116482" y="142305"/>
                  </a:lnTo>
                  <a:lnTo>
                    <a:pt x="118096" y="140691"/>
                  </a:lnTo>
                  <a:lnTo>
                    <a:pt x="119710" y="139078"/>
                  </a:lnTo>
                  <a:lnTo>
                    <a:pt x="121324" y="135850"/>
                  </a:lnTo>
                  <a:lnTo>
                    <a:pt x="119710" y="134236"/>
                  </a:lnTo>
                  <a:lnTo>
                    <a:pt x="119710" y="134236"/>
                  </a:lnTo>
                  <a:lnTo>
                    <a:pt x="116482" y="132622"/>
                  </a:lnTo>
                  <a:lnTo>
                    <a:pt x="110027" y="131008"/>
                  </a:lnTo>
                  <a:lnTo>
                    <a:pt x="108413" y="131008"/>
                  </a:lnTo>
                  <a:lnTo>
                    <a:pt x="105185" y="129394"/>
                  </a:lnTo>
                  <a:lnTo>
                    <a:pt x="101957" y="126166"/>
                  </a:lnTo>
                  <a:lnTo>
                    <a:pt x="98729" y="122938"/>
                  </a:lnTo>
                  <a:lnTo>
                    <a:pt x="100343" y="122938"/>
                  </a:lnTo>
                  <a:lnTo>
                    <a:pt x="103571" y="116482"/>
                  </a:lnTo>
                  <a:lnTo>
                    <a:pt x="105185" y="105185"/>
                  </a:lnTo>
                  <a:lnTo>
                    <a:pt x="103571" y="98729"/>
                  </a:lnTo>
                  <a:lnTo>
                    <a:pt x="90660" y="85818"/>
                  </a:lnTo>
                  <a:lnTo>
                    <a:pt x="85818" y="63223"/>
                  </a:lnTo>
                  <a:lnTo>
                    <a:pt x="82590" y="55153"/>
                  </a:lnTo>
                  <a:lnTo>
                    <a:pt x="69678" y="40628"/>
                  </a:lnTo>
                  <a:lnTo>
                    <a:pt x="66451" y="34172"/>
                  </a:lnTo>
                  <a:lnTo>
                    <a:pt x="72906" y="30944"/>
                  </a:lnTo>
                  <a:lnTo>
                    <a:pt x="77748" y="32558"/>
                  </a:lnTo>
                  <a:lnTo>
                    <a:pt x="97115" y="45469"/>
                  </a:lnTo>
                  <a:lnTo>
                    <a:pt x="126166" y="55153"/>
                  </a:lnTo>
                  <a:lnTo>
                    <a:pt x="129394" y="55153"/>
                  </a:lnTo>
                  <a:lnTo>
                    <a:pt x="135850" y="55153"/>
                  </a:lnTo>
                  <a:lnTo>
                    <a:pt x="140691" y="55153"/>
                  </a:lnTo>
                  <a:lnTo>
                    <a:pt x="143919" y="56767"/>
                  </a:lnTo>
                  <a:lnTo>
                    <a:pt x="150375" y="59995"/>
                  </a:lnTo>
                  <a:lnTo>
                    <a:pt x="153603" y="61609"/>
                  </a:lnTo>
                  <a:lnTo>
                    <a:pt x="160059" y="59995"/>
                  </a:lnTo>
                  <a:lnTo>
                    <a:pt x="174584" y="53539"/>
                  </a:lnTo>
                  <a:lnTo>
                    <a:pt x="182654" y="51925"/>
                  </a:lnTo>
                  <a:lnTo>
                    <a:pt x="197179" y="51925"/>
                  </a:lnTo>
                  <a:lnTo>
                    <a:pt x="205249" y="50311"/>
                  </a:lnTo>
                  <a:lnTo>
                    <a:pt x="211704" y="43856"/>
                  </a:lnTo>
                  <a:lnTo>
                    <a:pt x="214932" y="37400"/>
                  </a:lnTo>
                  <a:lnTo>
                    <a:pt x="219774" y="22874"/>
                  </a:lnTo>
                  <a:lnTo>
                    <a:pt x="223002" y="16419"/>
                  </a:lnTo>
                  <a:lnTo>
                    <a:pt x="231072" y="11577"/>
                  </a:lnTo>
                  <a:lnTo>
                    <a:pt x="239141" y="9963"/>
                  </a:lnTo>
                  <a:lnTo>
                    <a:pt x="260122" y="6735"/>
                  </a:lnTo>
                  <a:lnTo>
                    <a:pt x="261736" y="5121"/>
                  </a:lnTo>
                  <a:lnTo>
                    <a:pt x="263350" y="5121"/>
                  </a:lnTo>
                  <a:lnTo>
                    <a:pt x="266578" y="8349"/>
                  </a:lnTo>
                  <a:lnTo>
                    <a:pt x="269806" y="13191"/>
                  </a:lnTo>
                  <a:lnTo>
                    <a:pt x="269806" y="16419"/>
                  </a:lnTo>
                  <a:lnTo>
                    <a:pt x="271420" y="19647"/>
                  </a:lnTo>
                  <a:lnTo>
                    <a:pt x="274648" y="22874"/>
                  </a:lnTo>
                  <a:lnTo>
                    <a:pt x="279490" y="2933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381F4948-30A2-4370-8365-1C16E69D8F40}"/>
                </a:ext>
              </a:extLst>
            </p:cNvPr>
            <p:cNvSpPr/>
            <p:nvPr/>
          </p:nvSpPr>
          <p:spPr>
            <a:xfrm>
              <a:off x="7624014" y="730125"/>
              <a:ext cx="564876" cy="1162031"/>
            </a:xfrm>
            <a:custGeom>
              <a:avLst/>
              <a:gdLst>
                <a:gd name="connsiteX0" fmla="*/ 561928 w 564876"/>
                <a:gd name="connsiteY0" fmla="*/ 101957 h 1162031"/>
                <a:gd name="connsiteX1" fmla="*/ 560314 w 564876"/>
                <a:gd name="connsiteY1" fmla="*/ 100343 h 1162031"/>
                <a:gd name="connsiteX2" fmla="*/ 557086 w 564876"/>
                <a:gd name="connsiteY2" fmla="*/ 97115 h 1162031"/>
                <a:gd name="connsiteX3" fmla="*/ 555472 w 564876"/>
                <a:gd name="connsiteY3" fmla="*/ 95501 h 1162031"/>
                <a:gd name="connsiteX4" fmla="*/ 553858 w 564876"/>
                <a:gd name="connsiteY4" fmla="*/ 93887 h 1162031"/>
                <a:gd name="connsiteX5" fmla="*/ 553858 w 564876"/>
                <a:gd name="connsiteY5" fmla="*/ 92273 h 1162031"/>
                <a:gd name="connsiteX6" fmla="*/ 553858 w 564876"/>
                <a:gd name="connsiteY6" fmla="*/ 90660 h 1162031"/>
                <a:gd name="connsiteX7" fmla="*/ 553858 w 564876"/>
                <a:gd name="connsiteY7" fmla="*/ 89046 h 1162031"/>
                <a:gd name="connsiteX8" fmla="*/ 552244 w 564876"/>
                <a:gd name="connsiteY8" fmla="*/ 85818 h 1162031"/>
                <a:gd name="connsiteX9" fmla="*/ 552244 w 564876"/>
                <a:gd name="connsiteY9" fmla="*/ 84204 h 1162031"/>
                <a:gd name="connsiteX10" fmla="*/ 550630 w 564876"/>
                <a:gd name="connsiteY10" fmla="*/ 82590 h 1162031"/>
                <a:gd name="connsiteX11" fmla="*/ 550630 w 564876"/>
                <a:gd name="connsiteY11" fmla="*/ 82590 h 1162031"/>
                <a:gd name="connsiteX12" fmla="*/ 545788 w 564876"/>
                <a:gd name="connsiteY12" fmla="*/ 80976 h 1162031"/>
                <a:gd name="connsiteX13" fmla="*/ 544175 w 564876"/>
                <a:gd name="connsiteY13" fmla="*/ 79362 h 1162031"/>
                <a:gd name="connsiteX14" fmla="*/ 542561 w 564876"/>
                <a:gd name="connsiteY14" fmla="*/ 77748 h 1162031"/>
                <a:gd name="connsiteX15" fmla="*/ 540947 w 564876"/>
                <a:gd name="connsiteY15" fmla="*/ 77748 h 1162031"/>
                <a:gd name="connsiteX16" fmla="*/ 540947 w 564876"/>
                <a:gd name="connsiteY16" fmla="*/ 77748 h 1162031"/>
                <a:gd name="connsiteX17" fmla="*/ 532877 w 564876"/>
                <a:gd name="connsiteY17" fmla="*/ 79362 h 1162031"/>
                <a:gd name="connsiteX18" fmla="*/ 531263 w 564876"/>
                <a:gd name="connsiteY18" fmla="*/ 79362 h 1162031"/>
                <a:gd name="connsiteX19" fmla="*/ 524807 w 564876"/>
                <a:gd name="connsiteY19" fmla="*/ 77748 h 1162031"/>
                <a:gd name="connsiteX20" fmla="*/ 523193 w 564876"/>
                <a:gd name="connsiteY20" fmla="*/ 77748 h 1162031"/>
                <a:gd name="connsiteX21" fmla="*/ 521579 w 564876"/>
                <a:gd name="connsiteY21" fmla="*/ 77748 h 1162031"/>
                <a:gd name="connsiteX22" fmla="*/ 519966 w 564876"/>
                <a:gd name="connsiteY22" fmla="*/ 77748 h 1162031"/>
                <a:gd name="connsiteX23" fmla="*/ 519966 w 564876"/>
                <a:gd name="connsiteY23" fmla="*/ 77748 h 1162031"/>
                <a:gd name="connsiteX24" fmla="*/ 518352 w 564876"/>
                <a:gd name="connsiteY24" fmla="*/ 79362 h 1162031"/>
                <a:gd name="connsiteX25" fmla="*/ 515124 w 564876"/>
                <a:gd name="connsiteY25" fmla="*/ 80976 h 1162031"/>
                <a:gd name="connsiteX26" fmla="*/ 511896 w 564876"/>
                <a:gd name="connsiteY26" fmla="*/ 84204 h 1162031"/>
                <a:gd name="connsiteX27" fmla="*/ 510282 w 564876"/>
                <a:gd name="connsiteY27" fmla="*/ 84204 h 1162031"/>
                <a:gd name="connsiteX28" fmla="*/ 510282 w 564876"/>
                <a:gd name="connsiteY28" fmla="*/ 87432 h 1162031"/>
                <a:gd name="connsiteX29" fmla="*/ 507054 w 564876"/>
                <a:gd name="connsiteY29" fmla="*/ 98729 h 1162031"/>
                <a:gd name="connsiteX30" fmla="*/ 505440 w 564876"/>
                <a:gd name="connsiteY30" fmla="*/ 101957 h 1162031"/>
                <a:gd name="connsiteX31" fmla="*/ 503826 w 564876"/>
                <a:gd name="connsiteY31" fmla="*/ 103571 h 1162031"/>
                <a:gd name="connsiteX32" fmla="*/ 502212 w 564876"/>
                <a:gd name="connsiteY32" fmla="*/ 105185 h 1162031"/>
                <a:gd name="connsiteX33" fmla="*/ 502212 w 564876"/>
                <a:gd name="connsiteY33" fmla="*/ 105185 h 1162031"/>
                <a:gd name="connsiteX34" fmla="*/ 500598 w 564876"/>
                <a:gd name="connsiteY34" fmla="*/ 106799 h 1162031"/>
                <a:gd name="connsiteX35" fmla="*/ 500598 w 564876"/>
                <a:gd name="connsiteY35" fmla="*/ 108413 h 1162031"/>
                <a:gd name="connsiteX36" fmla="*/ 498984 w 564876"/>
                <a:gd name="connsiteY36" fmla="*/ 110027 h 1162031"/>
                <a:gd name="connsiteX37" fmla="*/ 497371 w 564876"/>
                <a:gd name="connsiteY37" fmla="*/ 111641 h 1162031"/>
                <a:gd name="connsiteX38" fmla="*/ 497371 w 564876"/>
                <a:gd name="connsiteY38" fmla="*/ 114869 h 1162031"/>
                <a:gd name="connsiteX39" fmla="*/ 498984 w 564876"/>
                <a:gd name="connsiteY39" fmla="*/ 122938 h 1162031"/>
                <a:gd name="connsiteX40" fmla="*/ 500598 w 564876"/>
                <a:gd name="connsiteY40" fmla="*/ 124552 h 1162031"/>
                <a:gd name="connsiteX41" fmla="*/ 502212 w 564876"/>
                <a:gd name="connsiteY41" fmla="*/ 126166 h 1162031"/>
                <a:gd name="connsiteX42" fmla="*/ 503826 w 564876"/>
                <a:gd name="connsiteY42" fmla="*/ 127780 h 1162031"/>
                <a:gd name="connsiteX43" fmla="*/ 507054 w 564876"/>
                <a:gd name="connsiteY43" fmla="*/ 129394 h 1162031"/>
                <a:gd name="connsiteX44" fmla="*/ 507054 w 564876"/>
                <a:gd name="connsiteY44" fmla="*/ 131008 h 1162031"/>
                <a:gd name="connsiteX45" fmla="*/ 508668 w 564876"/>
                <a:gd name="connsiteY45" fmla="*/ 132622 h 1162031"/>
                <a:gd name="connsiteX46" fmla="*/ 508668 w 564876"/>
                <a:gd name="connsiteY46" fmla="*/ 137464 h 1162031"/>
                <a:gd name="connsiteX47" fmla="*/ 510282 w 564876"/>
                <a:gd name="connsiteY47" fmla="*/ 139078 h 1162031"/>
                <a:gd name="connsiteX48" fmla="*/ 510282 w 564876"/>
                <a:gd name="connsiteY48" fmla="*/ 140691 h 1162031"/>
                <a:gd name="connsiteX49" fmla="*/ 510282 w 564876"/>
                <a:gd name="connsiteY49" fmla="*/ 142305 h 1162031"/>
                <a:gd name="connsiteX50" fmla="*/ 508668 w 564876"/>
                <a:gd name="connsiteY50" fmla="*/ 143919 h 1162031"/>
                <a:gd name="connsiteX51" fmla="*/ 507054 w 564876"/>
                <a:gd name="connsiteY51" fmla="*/ 143919 h 1162031"/>
                <a:gd name="connsiteX52" fmla="*/ 502212 w 564876"/>
                <a:gd name="connsiteY52" fmla="*/ 143919 h 1162031"/>
                <a:gd name="connsiteX53" fmla="*/ 500598 w 564876"/>
                <a:gd name="connsiteY53" fmla="*/ 145533 h 1162031"/>
                <a:gd name="connsiteX54" fmla="*/ 498984 w 564876"/>
                <a:gd name="connsiteY54" fmla="*/ 145533 h 1162031"/>
                <a:gd name="connsiteX55" fmla="*/ 498984 w 564876"/>
                <a:gd name="connsiteY55" fmla="*/ 147147 h 1162031"/>
                <a:gd name="connsiteX56" fmla="*/ 497371 w 564876"/>
                <a:gd name="connsiteY56" fmla="*/ 147147 h 1162031"/>
                <a:gd name="connsiteX57" fmla="*/ 497371 w 564876"/>
                <a:gd name="connsiteY57" fmla="*/ 148761 h 1162031"/>
                <a:gd name="connsiteX58" fmla="*/ 495757 w 564876"/>
                <a:gd name="connsiteY58" fmla="*/ 150375 h 1162031"/>
                <a:gd name="connsiteX59" fmla="*/ 495757 w 564876"/>
                <a:gd name="connsiteY59" fmla="*/ 153603 h 1162031"/>
                <a:gd name="connsiteX60" fmla="*/ 494143 w 564876"/>
                <a:gd name="connsiteY60" fmla="*/ 155217 h 1162031"/>
                <a:gd name="connsiteX61" fmla="*/ 492529 w 564876"/>
                <a:gd name="connsiteY61" fmla="*/ 158445 h 1162031"/>
                <a:gd name="connsiteX62" fmla="*/ 490915 w 564876"/>
                <a:gd name="connsiteY62" fmla="*/ 160059 h 1162031"/>
                <a:gd name="connsiteX63" fmla="*/ 490915 w 564876"/>
                <a:gd name="connsiteY63" fmla="*/ 161673 h 1162031"/>
                <a:gd name="connsiteX64" fmla="*/ 487687 w 564876"/>
                <a:gd name="connsiteY64" fmla="*/ 176198 h 1162031"/>
                <a:gd name="connsiteX65" fmla="*/ 484459 w 564876"/>
                <a:gd name="connsiteY65" fmla="*/ 181040 h 1162031"/>
                <a:gd name="connsiteX66" fmla="*/ 484459 w 564876"/>
                <a:gd name="connsiteY66" fmla="*/ 182654 h 1162031"/>
                <a:gd name="connsiteX67" fmla="*/ 482845 w 564876"/>
                <a:gd name="connsiteY67" fmla="*/ 184268 h 1162031"/>
                <a:gd name="connsiteX68" fmla="*/ 481231 w 564876"/>
                <a:gd name="connsiteY68" fmla="*/ 185882 h 1162031"/>
                <a:gd name="connsiteX69" fmla="*/ 481231 w 564876"/>
                <a:gd name="connsiteY69" fmla="*/ 185882 h 1162031"/>
                <a:gd name="connsiteX70" fmla="*/ 479617 w 564876"/>
                <a:gd name="connsiteY70" fmla="*/ 185882 h 1162031"/>
                <a:gd name="connsiteX71" fmla="*/ 478003 w 564876"/>
                <a:gd name="connsiteY71" fmla="*/ 184268 h 1162031"/>
                <a:gd name="connsiteX72" fmla="*/ 476389 w 564876"/>
                <a:gd name="connsiteY72" fmla="*/ 185882 h 1162031"/>
                <a:gd name="connsiteX73" fmla="*/ 474775 w 564876"/>
                <a:gd name="connsiteY73" fmla="*/ 185882 h 1162031"/>
                <a:gd name="connsiteX74" fmla="*/ 473162 w 564876"/>
                <a:gd name="connsiteY74" fmla="*/ 187496 h 1162031"/>
                <a:gd name="connsiteX75" fmla="*/ 471548 w 564876"/>
                <a:gd name="connsiteY75" fmla="*/ 187496 h 1162031"/>
                <a:gd name="connsiteX76" fmla="*/ 471548 w 564876"/>
                <a:gd name="connsiteY76" fmla="*/ 189109 h 1162031"/>
                <a:gd name="connsiteX77" fmla="*/ 469934 w 564876"/>
                <a:gd name="connsiteY77" fmla="*/ 190723 h 1162031"/>
                <a:gd name="connsiteX78" fmla="*/ 468320 w 564876"/>
                <a:gd name="connsiteY78" fmla="*/ 192337 h 1162031"/>
                <a:gd name="connsiteX79" fmla="*/ 468320 w 564876"/>
                <a:gd name="connsiteY79" fmla="*/ 193951 h 1162031"/>
                <a:gd name="connsiteX80" fmla="*/ 466706 w 564876"/>
                <a:gd name="connsiteY80" fmla="*/ 195565 h 1162031"/>
                <a:gd name="connsiteX81" fmla="*/ 466706 w 564876"/>
                <a:gd name="connsiteY81" fmla="*/ 195565 h 1162031"/>
                <a:gd name="connsiteX82" fmla="*/ 458636 w 564876"/>
                <a:gd name="connsiteY82" fmla="*/ 200407 h 1162031"/>
                <a:gd name="connsiteX83" fmla="*/ 453794 w 564876"/>
                <a:gd name="connsiteY83" fmla="*/ 203635 h 1162031"/>
                <a:gd name="connsiteX84" fmla="*/ 452180 w 564876"/>
                <a:gd name="connsiteY84" fmla="*/ 205249 h 1162031"/>
                <a:gd name="connsiteX85" fmla="*/ 452180 w 564876"/>
                <a:gd name="connsiteY85" fmla="*/ 206863 h 1162031"/>
                <a:gd name="connsiteX86" fmla="*/ 452180 w 564876"/>
                <a:gd name="connsiteY86" fmla="*/ 208477 h 1162031"/>
                <a:gd name="connsiteX87" fmla="*/ 450567 w 564876"/>
                <a:gd name="connsiteY87" fmla="*/ 210091 h 1162031"/>
                <a:gd name="connsiteX88" fmla="*/ 450567 w 564876"/>
                <a:gd name="connsiteY88" fmla="*/ 211704 h 1162031"/>
                <a:gd name="connsiteX89" fmla="*/ 450567 w 564876"/>
                <a:gd name="connsiteY89" fmla="*/ 214932 h 1162031"/>
                <a:gd name="connsiteX90" fmla="*/ 452180 w 564876"/>
                <a:gd name="connsiteY90" fmla="*/ 218160 h 1162031"/>
                <a:gd name="connsiteX91" fmla="*/ 455408 w 564876"/>
                <a:gd name="connsiteY91" fmla="*/ 224616 h 1162031"/>
                <a:gd name="connsiteX92" fmla="*/ 457022 w 564876"/>
                <a:gd name="connsiteY92" fmla="*/ 227844 h 1162031"/>
                <a:gd name="connsiteX93" fmla="*/ 458636 w 564876"/>
                <a:gd name="connsiteY93" fmla="*/ 229458 h 1162031"/>
                <a:gd name="connsiteX94" fmla="*/ 460250 w 564876"/>
                <a:gd name="connsiteY94" fmla="*/ 229458 h 1162031"/>
                <a:gd name="connsiteX95" fmla="*/ 461864 w 564876"/>
                <a:gd name="connsiteY95" fmla="*/ 229458 h 1162031"/>
                <a:gd name="connsiteX96" fmla="*/ 463478 w 564876"/>
                <a:gd name="connsiteY96" fmla="*/ 229458 h 1162031"/>
                <a:gd name="connsiteX97" fmla="*/ 465092 w 564876"/>
                <a:gd name="connsiteY97" fmla="*/ 231072 h 1162031"/>
                <a:gd name="connsiteX98" fmla="*/ 465092 w 564876"/>
                <a:gd name="connsiteY98" fmla="*/ 232686 h 1162031"/>
                <a:gd name="connsiteX99" fmla="*/ 468320 w 564876"/>
                <a:gd name="connsiteY99" fmla="*/ 240755 h 1162031"/>
                <a:gd name="connsiteX100" fmla="*/ 468320 w 564876"/>
                <a:gd name="connsiteY100" fmla="*/ 243983 h 1162031"/>
                <a:gd name="connsiteX101" fmla="*/ 469934 w 564876"/>
                <a:gd name="connsiteY101" fmla="*/ 245597 h 1162031"/>
                <a:gd name="connsiteX102" fmla="*/ 471548 w 564876"/>
                <a:gd name="connsiteY102" fmla="*/ 247211 h 1162031"/>
                <a:gd name="connsiteX103" fmla="*/ 471548 w 564876"/>
                <a:gd name="connsiteY103" fmla="*/ 247211 h 1162031"/>
                <a:gd name="connsiteX104" fmla="*/ 473162 w 564876"/>
                <a:gd name="connsiteY104" fmla="*/ 250439 h 1162031"/>
                <a:gd name="connsiteX105" fmla="*/ 474775 w 564876"/>
                <a:gd name="connsiteY105" fmla="*/ 250439 h 1162031"/>
                <a:gd name="connsiteX106" fmla="*/ 474775 w 564876"/>
                <a:gd name="connsiteY106" fmla="*/ 253667 h 1162031"/>
                <a:gd name="connsiteX107" fmla="*/ 473162 w 564876"/>
                <a:gd name="connsiteY107" fmla="*/ 255281 h 1162031"/>
                <a:gd name="connsiteX108" fmla="*/ 473162 w 564876"/>
                <a:gd name="connsiteY108" fmla="*/ 256895 h 1162031"/>
                <a:gd name="connsiteX109" fmla="*/ 471548 w 564876"/>
                <a:gd name="connsiteY109" fmla="*/ 258509 h 1162031"/>
                <a:gd name="connsiteX110" fmla="*/ 466706 w 564876"/>
                <a:gd name="connsiteY110" fmla="*/ 264964 h 1162031"/>
                <a:gd name="connsiteX111" fmla="*/ 463478 w 564876"/>
                <a:gd name="connsiteY111" fmla="*/ 268192 h 1162031"/>
                <a:gd name="connsiteX112" fmla="*/ 463478 w 564876"/>
                <a:gd name="connsiteY112" fmla="*/ 268192 h 1162031"/>
                <a:gd name="connsiteX113" fmla="*/ 463478 w 564876"/>
                <a:gd name="connsiteY113" fmla="*/ 269806 h 1162031"/>
                <a:gd name="connsiteX114" fmla="*/ 463478 w 564876"/>
                <a:gd name="connsiteY114" fmla="*/ 271420 h 1162031"/>
                <a:gd name="connsiteX115" fmla="*/ 468320 w 564876"/>
                <a:gd name="connsiteY115" fmla="*/ 276262 h 1162031"/>
                <a:gd name="connsiteX116" fmla="*/ 469934 w 564876"/>
                <a:gd name="connsiteY116" fmla="*/ 277876 h 1162031"/>
                <a:gd name="connsiteX117" fmla="*/ 469934 w 564876"/>
                <a:gd name="connsiteY117" fmla="*/ 279490 h 1162031"/>
                <a:gd name="connsiteX118" fmla="*/ 471548 w 564876"/>
                <a:gd name="connsiteY118" fmla="*/ 282718 h 1162031"/>
                <a:gd name="connsiteX119" fmla="*/ 471548 w 564876"/>
                <a:gd name="connsiteY119" fmla="*/ 284331 h 1162031"/>
                <a:gd name="connsiteX120" fmla="*/ 471548 w 564876"/>
                <a:gd name="connsiteY120" fmla="*/ 287559 h 1162031"/>
                <a:gd name="connsiteX121" fmla="*/ 469934 w 564876"/>
                <a:gd name="connsiteY121" fmla="*/ 292401 h 1162031"/>
                <a:gd name="connsiteX122" fmla="*/ 469934 w 564876"/>
                <a:gd name="connsiteY122" fmla="*/ 295629 h 1162031"/>
                <a:gd name="connsiteX123" fmla="*/ 469934 w 564876"/>
                <a:gd name="connsiteY123" fmla="*/ 297243 h 1162031"/>
                <a:gd name="connsiteX124" fmla="*/ 474775 w 564876"/>
                <a:gd name="connsiteY124" fmla="*/ 310154 h 1162031"/>
                <a:gd name="connsiteX125" fmla="*/ 478003 w 564876"/>
                <a:gd name="connsiteY125" fmla="*/ 321452 h 1162031"/>
                <a:gd name="connsiteX126" fmla="*/ 478003 w 564876"/>
                <a:gd name="connsiteY126" fmla="*/ 323066 h 1162031"/>
                <a:gd name="connsiteX127" fmla="*/ 476389 w 564876"/>
                <a:gd name="connsiteY127" fmla="*/ 324680 h 1162031"/>
                <a:gd name="connsiteX128" fmla="*/ 474775 w 564876"/>
                <a:gd name="connsiteY128" fmla="*/ 329522 h 1162031"/>
                <a:gd name="connsiteX129" fmla="*/ 474775 w 564876"/>
                <a:gd name="connsiteY129" fmla="*/ 331135 h 1162031"/>
                <a:gd name="connsiteX130" fmla="*/ 474775 w 564876"/>
                <a:gd name="connsiteY130" fmla="*/ 334363 h 1162031"/>
                <a:gd name="connsiteX131" fmla="*/ 481231 w 564876"/>
                <a:gd name="connsiteY131" fmla="*/ 358572 h 1162031"/>
                <a:gd name="connsiteX132" fmla="*/ 481231 w 564876"/>
                <a:gd name="connsiteY132" fmla="*/ 361800 h 1162031"/>
                <a:gd name="connsiteX133" fmla="*/ 481231 w 564876"/>
                <a:gd name="connsiteY133" fmla="*/ 365028 h 1162031"/>
                <a:gd name="connsiteX134" fmla="*/ 481231 w 564876"/>
                <a:gd name="connsiteY134" fmla="*/ 368256 h 1162031"/>
                <a:gd name="connsiteX135" fmla="*/ 479617 w 564876"/>
                <a:gd name="connsiteY135" fmla="*/ 369870 h 1162031"/>
                <a:gd name="connsiteX136" fmla="*/ 474775 w 564876"/>
                <a:gd name="connsiteY136" fmla="*/ 374712 h 1162031"/>
                <a:gd name="connsiteX137" fmla="*/ 473162 w 564876"/>
                <a:gd name="connsiteY137" fmla="*/ 376326 h 1162031"/>
                <a:gd name="connsiteX138" fmla="*/ 473162 w 564876"/>
                <a:gd name="connsiteY138" fmla="*/ 377940 h 1162031"/>
                <a:gd name="connsiteX139" fmla="*/ 468320 w 564876"/>
                <a:gd name="connsiteY139" fmla="*/ 394079 h 1162031"/>
                <a:gd name="connsiteX140" fmla="*/ 469934 w 564876"/>
                <a:gd name="connsiteY140" fmla="*/ 397307 h 1162031"/>
                <a:gd name="connsiteX141" fmla="*/ 474775 w 564876"/>
                <a:gd name="connsiteY141" fmla="*/ 419902 h 1162031"/>
                <a:gd name="connsiteX142" fmla="*/ 476389 w 564876"/>
                <a:gd name="connsiteY142" fmla="*/ 421516 h 1162031"/>
                <a:gd name="connsiteX143" fmla="*/ 494143 w 564876"/>
                <a:gd name="connsiteY143" fmla="*/ 444111 h 1162031"/>
                <a:gd name="connsiteX144" fmla="*/ 497371 w 564876"/>
                <a:gd name="connsiteY144" fmla="*/ 445725 h 1162031"/>
                <a:gd name="connsiteX145" fmla="*/ 498984 w 564876"/>
                <a:gd name="connsiteY145" fmla="*/ 452180 h 1162031"/>
                <a:gd name="connsiteX146" fmla="*/ 503826 w 564876"/>
                <a:gd name="connsiteY146" fmla="*/ 469934 h 1162031"/>
                <a:gd name="connsiteX147" fmla="*/ 494143 w 564876"/>
                <a:gd name="connsiteY147" fmla="*/ 474775 h 1162031"/>
                <a:gd name="connsiteX148" fmla="*/ 492529 w 564876"/>
                <a:gd name="connsiteY148" fmla="*/ 478003 h 1162031"/>
                <a:gd name="connsiteX149" fmla="*/ 492529 w 564876"/>
                <a:gd name="connsiteY149" fmla="*/ 479617 h 1162031"/>
                <a:gd name="connsiteX150" fmla="*/ 494143 w 564876"/>
                <a:gd name="connsiteY150" fmla="*/ 486073 h 1162031"/>
                <a:gd name="connsiteX151" fmla="*/ 495757 w 564876"/>
                <a:gd name="connsiteY151" fmla="*/ 489301 h 1162031"/>
                <a:gd name="connsiteX152" fmla="*/ 495757 w 564876"/>
                <a:gd name="connsiteY152" fmla="*/ 490915 h 1162031"/>
                <a:gd name="connsiteX153" fmla="*/ 494143 w 564876"/>
                <a:gd name="connsiteY153" fmla="*/ 503826 h 1162031"/>
                <a:gd name="connsiteX154" fmla="*/ 492529 w 564876"/>
                <a:gd name="connsiteY154" fmla="*/ 507054 h 1162031"/>
                <a:gd name="connsiteX155" fmla="*/ 490915 w 564876"/>
                <a:gd name="connsiteY155" fmla="*/ 510282 h 1162031"/>
                <a:gd name="connsiteX156" fmla="*/ 490915 w 564876"/>
                <a:gd name="connsiteY156" fmla="*/ 510282 h 1162031"/>
                <a:gd name="connsiteX157" fmla="*/ 487687 w 564876"/>
                <a:gd name="connsiteY157" fmla="*/ 511896 h 1162031"/>
                <a:gd name="connsiteX158" fmla="*/ 482845 w 564876"/>
                <a:gd name="connsiteY158" fmla="*/ 513510 h 1162031"/>
                <a:gd name="connsiteX159" fmla="*/ 481231 w 564876"/>
                <a:gd name="connsiteY159" fmla="*/ 515124 h 1162031"/>
                <a:gd name="connsiteX160" fmla="*/ 479617 w 564876"/>
                <a:gd name="connsiteY160" fmla="*/ 516738 h 1162031"/>
                <a:gd name="connsiteX161" fmla="*/ 476389 w 564876"/>
                <a:gd name="connsiteY161" fmla="*/ 521580 h 1162031"/>
                <a:gd name="connsiteX162" fmla="*/ 474775 w 564876"/>
                <a:gd name="connsiteY162" fmla="*/ 523193 h 1162031"/>
                <a:gd name="connsiteX163" fmla="*/ 474775 w 564876"/>
                <a:gd name="connsiteY163" fmla="*/ 526421 h 1162031"/>
                <a:gd name="connsiteX164" fmla="*/ 474775 w 564876"/>
                <a:gd name="connsiteY164" fmla="*/ 526421 h 1162031"/>
                <a:gd name="connsiteX165" fmla="*/ 476389 w 564876"/>
                <a:gd name="connsiteY165" fmla="*/ 528035 h 1162031"/>
                <a:gd name="connsiteX166" fmla="*/ 478003 w 564876"/>
                <a:gd name="connsiteY166" fmla="*/ 528035 h 1162031"/>
                <a:gd name="connsiteX167" fmla="*/ 479617 w 564876"/>
                <a:gd name="connsiteY167" fmla="*/ 528035 h 1162031"/>
                <a:gd name="connsiteX168" fmla="*/ 481231 w 564876"/>
                <a:gd name="connsiteY168" fmla="*/ 526421 h 1162031"/>
                <a:gd name="connsiteX169" fmla="*/ 482845 w 564876"/>
                <a:gd name="connsiteY169" fmla="*/ 526421 h 1162031"/>
                <a:gd name="connsiteX170" fmla="*/ 482845 w 564876"/>
                <a:gd name="connsiteY170" fmla="*/ 528035 h 1162031"/>
                <a:gd name="connsiteX171" fmla="*/ 484459 w 564876"/>
                <a:gd name="connsiteY171" fmla="*/ 537719 h 1162031"/>
                <a:gd name="connsiteX172" fmla="*/ 484459 w 564876"/>
                <a:gd name="connsiteY172" fmla="*/ 539333 h 1162031"/>
                <a:gd name="connsiteX173" fmla="*/ 486073 w 564876"/>
                <a:gd name="connsiteY173" fmla="*/ 545789 h 1162031"/>
                <a:gd name="connsiteX174" fmla="*/ 487687 w 564876"/>
                <a:gd name="connsiteY174" fmla="*/ 549016 h 1162031"/>
                <a:gd name="connsiteX175" fmla="*/ 487687 w 564876"/>
                <a:gd name="connsiteY175" fmla="*/ 550630 h 1162031"/>
                <a:gd name="connsiteX176" fmla="*/ 489301 w 564876"/>
                <a:gd name="connsiteY176" fmla="*/ 552244 h 1162031"/>
                <a:gd name="connsiteX177" fmla="*/ 489301 w 564876"/>
                <a:gd name="connsiteY177" fmla="*/ 553858 h 1162031"/>
                <a:gd name="connsiteX178" fmla="*/ 489301 w 564876"/>
                <a:gd name="connsiteY178" fmla="*/ 557086 h 1162031"/>
                <a:gd name="connsiteX179" fmla="*/ 490915 w 564876"/>
                <a:gd name="connsiteY179" fmla="*/ 563542 h 1162031"/>
                <a:gd name="connsiteX180" fmla="*/ 489301 w 564876"/>
                <a:gd name="connsiteY180" fmla="*/ 565156 h 1162031"/>
                <a:gd name="connsiteX181" fmla="*/ 489301 w 564876"/>
                <a:gd name="connsiteY181" fmla="*/ 568384 h 1162031"/>
                <a:gd name="connsiteX182" fmla="*/ 489301 w 564876"/>
                <a:gd name="connsiteY182" fmla="*/ 568384 h 1162031"/>
                <a:gd name="connsiteX183" fmla="*/ 484459 w 564876"/>
                <a:gd name="connsiteY183" fmla="*/ 573225 h 1162031"/>
                <a:gd name="connsiteX184" fmla="*/ 484459 w 564876"/>
                <a:gd name="connsiteY184" fmla="*/ 574839 h 1162031"/>
                <a:gd name="connsiteX185" fmla="*/ 478003 w 564876"/>
                <a:gd name="connsiteY185" fmla="*/ 590979 h 1162031"/>
                <a:gd name="connsiteX186" fmla="*/ 478003 w 564876"/>
                <a:gd name="connsiteY186" fmla="*/ 594207 h 1162031"/>
                <a:gd name="connsiteX187" fmla="*/ 478003 w 564876"/>
                <a:gd name="connsiteY187" fmla="*/ 597434 h 1162031"/>
                <a:gd name="connsiteX188" fmla="*/ 479617 w 564876"/>
                <a:gd name="connsiteY188" fmla="*/ 602276 h 1162031"/>
                <a:gd name="connsiteX189" fmla="*/ 481231 w 564876"/>
                <a:gd name="connsiteY189" fmla="*/ 605504 h 1162031"/>
                <a:gd name="connsiteX190" fmla="*/ 481231 w 564876"/>
                <a:gd name="connsiteY190" fmla="*/ 607118 h 1162031"/>
                <a:gd name="connsiteX191" fmla="*/ 479617 w 564876"/>
                <a:gd name="connsiteY191" fmla="*/ 607118 h 1162031"/>
                <a:gd name="connsiteX192" fmla="*/ 478003 w 564876"/>
                <a:gd name="connsiteY192" fmla="*/ 608732 h 1162031"/>
                <a:gd name="connsiteX193" fmla="*/ 476389 w 564876"/>
                <a:gd name="connsiteY193" fmla="*/ 610346 h 1162031"/>
                <a:gd name="connsiteX194" fmla="*/ 474775 w 564876"/>
                <a:gd name="connsiteY194" fmla="*/ 615188 h 1162031"/>
                <a:gd name="connsiteX195" fmla="*/ 474775 w 564876"/>
                <a:gd name="connsiteY195" fmla="*/ 616802 h 1162031"/>
                <a:gd name="connsiteX196" fmla="*/ 474775 w 564876"/>
                <a:gd name="connsiteY196" fmla="*/ 618415 h 1162031"/>
                <a:gd name="connsiteX197" fmla="*/ 474775 w 564876"/>
                <a:gd name="connsiteY197" fmla="*/ 620029 h 1162031"/>
                <a:gd name="connsiteX198" fmla="*/ 478003 w 564876"/>
                <a:gd name="connsiteY198" fmla="*/ 621643 h 1162031"/>
                <a:gd name="connsiteX199" fmla="*/ 479617 w 564876"/>
                <a:gd name="connsiteY199" fmla="*/ 621643 h 1162031"/>
                <a:gd name="connsiteX200" fmla="*/ 481231 w 564876"/>
                <a:gd name="connsiteY200" fmla="*/ 621643 h 1162031"/>
                <a:gd name="connsiteX201" fmla="*/ 482845 w 564876"/>
                <a:gd name="connsiteY201" fmla="*/ 621643 h 1162031"/>
                <a:gd name="connsiteX202" fmla="*/ 484459 w 564876"/>
                <a:gd name="connsiteY202" fmla="*/ 621643 h 1162031"/>
                <a:gd name="connsiteX203" fmla="*/ 484459 w 564876"/>
                <a:gd name="connsiteY203" fmla="*/ 623257 h 1162031"/>
                <a:gd name="connsiteX204" fmla="*/ 486073 w 564876"/>
                <a:gd name="connsiteY204" fmla="*/ 626485 h 1162031"/>
                <a:gd name="connsiteX205" fmla="*/ 486073 w 564876"/>
                <a:gd name="connsiteY205" fmla="*/ 629713 h 1162031"/>
                <a:gd name="connsiteX206" fmla="*/ 484459 w 564876"/>
                <a:gd name="connsiteY206" fmla="*/ 634555 h 1162031"/>
                <a:gd name="connsiteX207" fmla="*/ 482845 w 564876"/>
                <a:gd name="connsiteY207" fmla="*/ 636169 h 1162031"/>
                <a:gd name="connsiteX208" fmla="*/ 482845 w 564876"/>
                <a:gd name="connsiteY208" fmla="*/ 637783 h 1162031"/>
                <a:gd name="connsiteX209" fmla="*/ 479617 w 564876"/>
                <a:gd name="connsiteY209" fmla="*/ 639397 h 1162031"/>
                <a:gd name="connsiteX210" fmla="*/ 478003 w 564876"/>
                <a:gd name="connsiteY210" fmla="*/ 639397 h 1162031"/>
                <a:gd name="connsiteX211" fmla="*/ 476389 w 564876"/>
                <a:gd name="connsiteY211" fmla="*/ 642624 h 1162031"/>
                <a:gd name="connsiteX212" fmla="*/ 476389 w 564876"/>
                <a:gd name="connsiteY212" fmla="*/ 644238 h 1162031"/>
                <a:gd name="connsiteX213" fmla="*/ 476389 w 564876"/>
                <a:gd name="connsiteY213" fmla="*/ 649080 h 1162031"/>
                <a:gd name="connsiteX214" fmla="*/ 474775 w 564876"/>
                <a:gd name="connsiteY214" fmla="*/ 652308 h 1162031"/>
                <a:gd name="connsiteX215" fmla="*/ 474775 w 564876"/>
                <a:gd name="connsiteY215" fmla="*/ 653922 h 1162031"/>
                <a:gd name="connsiteX216" fmla="*/ 473162 w 564876"/>
                <a:gd name="connsiteY216" fmla="*/ 653922 h 1162031"/>
                <a:gd name="connsiteX217" fmla="*/ 471548 w 564876"/>
                <a:gd name="connsiteY217" fmla="*/ 657150 h 1162031"/>
                <a:gd name="connsiteX218" fmla="*/ 468320 w 564876"/>
                <a:gd name="connsiteY218" fmla="*/ 655536 h 1162031"/>
                <a:gd name="connsiteX219" fmla="*/ 463478 w 564876"/>
                <a:gd name="connsiteY219" fmla="*/ 652308 h 1162031"/>
                <a:gd name="connsiteX220" fmla="*/ 461864 w 564876"/>
                <a:gd name="connsiteY220" fmla="*/ 652308 h 1162031"/>
                <a:gd name="connsiteX221" fmla="*/ 450567 w 564876"/>
                <a:gd name="connsiteY221" fmla="*/ 642624 h 1162031"/>
                <a:gd name="connsiteX222" fmla="*/ 444111 w 564876"/>
                <a:gd name="connsiteY222" fmla="*/ 639397 h 1162031"/>
                <a:gd name="connsiteX223" fmla="*/ 434427 w 564876"/>
                <a:gd name="connsiteY223" fmla="*/ 631327 h 1162031"/>
                <a:gd name="connsiteX224" fmla="*/ 434427 w 564876"/>
                <a:gd name="connsiteY224" fmla="*/ 631327 h 1162031"/>
                <a:gd name="connsiteX225" fmla="*/ 432813 w 564876"/>
                <a:gd name="connsiteY225" fmla="*/ 629713 h 1162031"/>
                <a:gd name="connsiteX226" fmla="*/ 432813 w 564876"/>
                <a:gd name="connsiteY226" fmla="*/ 628099 h 1162031"/>
                <a:gd name="connsiteX227" fmla="*/ 432813 w 564876"/>
                <a:gd name="connsiteY227" fmla="*/ 628099 h 1162031"/>
                <a:gd name="connsiteX228" fmla="*/ 432813 w 564876"/>
                <a:gd name="connsiteY228" fmla="*/ 626485 h 1162031"/>
                <a:gd name="connsiteX229" fmla="*/ 434427 w 564876"/>
                <a:gd name="connsiteY229" fmla="*/ 624871 h 1162031"/>
                <a:gd name="connsiteX230" fmla="*/ 436041 w 564876"/>
                <a:gd name="connsiteY230" fmla="*/ 623257 h 1162031"/>
                <a:gd name="connsiteX231" fmla="*/ 437655 w 564876"/>
                <a:gd name="connsiteY231" fmla="*/ 623257 h 1162031"/>
                <a:gd name="connsiteX232" fmla="*/ 437655 w 564876"/>
                <a:gd name="connsiteY232" fmla="*/ 621643 h 1162031"/>
                <a:gd name="connsiteX233" fmla="*/ 439269 w 564876"/>
                <a:gd name="connsiteY233" fmla="*/ 620029 h 1162031"/>
                <a:gd name="connsiteX234" fmla="*/ 439269 w 564876"/>
                <a:gd name="connsiteY234" fmla="*/ 616802 h 1162031"/>
                <a:gd name="connsiteX235" fmla="*/ 437655 w 564876"/>
                <a:gd name="connsiteY235" fmla="*/ 615188 h 1162031"/>
                <a:gd name="connsiteX236" fmla="*/ 436041 w 564876"/>
                <a:gd name="connsiteY236" fmla="*/ 608732 h 1162031"/>
                <a:gd name="connsiteX237" fmla="*/ 436041 w 564876"/>
                <a:gd name="connsiteY237" fmla="*/ 608732 h 1162031"/>
                <a:gd name="connsiteX238" fmla="*/ 434427 w 564876"/>
                <a:gd name="connsiteY238" fmla="*/ 607118 h 1162031"/>
                <a:gd name="connsiteX239" fmla="*/ 432813 w 564876"/>
                <a:gd name="connsiteY239" fmla="*/ 607118 h 1162031"/>
                <a:gd name="connsiteX240" fmla="*/ 431199 w 564876"/>
                <a:gd name="connsiteY240" fmla="*/ 605504 h 1162031"/>
                <a:gd name="connsiteX241" fmla="*/ 429585 w 564876"/>
                <a:gd name="connsiteY241" fmla="*/ 603890 h 1162031"/>
                <a:gd name="connsiteX242" fmla="*/ 427971 w 564876"/>
                <a:gd name="connsiteY242" fmla="*/ 603890 h 1162031"/>
                <a:gd name="connsiteX243" fmla="*/ 427971 w 564876"/>
                <a:gd name="connsiteY243" fmla="*/ 602276 h 1162031"/>
                <a:gd name="connsiteX244" fmla="*/ 427971 w 564876"/>
                <a:gd name="connsiteY244" fmla="*/ 602276 h 1162031"/>
                <a:gd name="connsiteX245" fmla="*/ 423130 w 564876"/>
                <a:gd name="connsiteY245" fmla="*/ 595820 h 1162031"/>
                <a:gd name="connsiteX246" fmla="*/ 421516 w 564876"/>
                <a:gd name="connsiteY246" fmla="*/ 594207 h 1162031"/>
                <a:gd name="connsiteX247" fmla="*/ 421516 w 564876"/>
                <a:gd name="connsiteY247" fmla="*/ 592593 h 1162031"/>
                <a:gd name="connsiteX248" fmla="*/ 423130 w 564876"/>
                <a:gd name="connsiteY248" fmla="*/ 590979 h 1162031"/>
                <a:gd name="connsiteX249" fmla="*/ 423130 w 564876"/>
                <a:gd name="connsiteY249" fmla="*/ 589365 h 1162031"/>
                <a:gd name="connsiteX250" fmla="*/ 421516 w 564876"/>
                <a:gd name="connsiteY250" fmla="*/ 587751 h 1162031"/>
                <a:gd name="connsiteX251" fmla="*/ 421516 w 564876"/>
                <a:gd name="connsiteY251" fmla="*/ 587751 h 1162031"/>
                <a:gd name="connsiteX252" fmla="*/ 419902 w 564876"/>
                <a:gd name="connsiteY252" fmla="*/ 586137 h 1162031"/>
                <a:gd name="connsiteX253" fmla="*/ 418288 w 564876"/>
                <a:gd name="connsiteY253" fmla="*/ 586137 h 1162031"/>
                <a:gd name="connsiteX254" fmla="*/ 415060 w 564876"/>
                <a:gd name="connsiteY254" fmla="*/ 587751 h 1162031"/>
                <a:gd name="connsiteX255" fmla="*/ 406990 w 564876"/>
                <a:gd name="connsiteY255" fmla="*/ 587751 h 1162031"/>
                <a:gd name="connsiteX256" fmla="*/ 403762 w 564876"/>
                <a:gd name="connsiteY256" fmla="*/ 587751 h 1162031"/>
                <a:gd name="connsiteX257" fmla="*/ 402149 w 564876"/>
                <a:gd name="connsiteY257" fmla="*/ 589365 h 1162031"/>
                <a:gd name="connsiteX258" fmla="*/ 400535 w 564876"/>
                <a:gd name="connsiteY258" fmla="*/ 589365 h 1162031"/>
                <a:gd name="connsiteX259" fmla="*/ 395693 w 564876"/>
                <a:gd name="connsiteY259" fmla="*/ 594207 h 1162031"/>
                <a:gd name="connsiteX260" fmla="*/ 394079 w 564876"/>
                <a:gd name="connsiteY260" fmla="*/ 595820 h 1162031"/>
                <a:gd name="connsiteX261" fmla="*/ 392465 w 564876"/>
                <a:gd name="connsiteY261" fmla="*/ 597434 h 1162031"/>
                <a:gd name="connsiteX262" fmla="*/ 390851 w 564876"/>
                <a:gd name="connsiteY262" fmla="*/ 597434 h 1162031"/>
                <a:gd name="connsiteX263" fmla="*/ 384395 w 564876"/>
                <a:gd name="connsiteY263" fmla="*/ 597434 h 1162031"/>
                <a:gd name="connsiteX264" fmla="*/ 382781 w 564876"/>
                <a:gd name="connsiteY264" fmla="*/ 597434 h 1162031"/>
                <a:gd name="connsiteX265" fmla="*/ 381167 w 564876"/>
                <a:gd name="connsiteY265" fmla="*/ 597434 h 1162031"/>
                <a:gd name="connsiteX266" fmla="*/ 379553 w 564876"/>
                <a:gd name="connsiteY266" fmla="*/ 599048 h 1162031"/>
                <a:gd name="connsiteX267" fmla="*/ 377940 w 564876"/>
                <a:gd name="connsiteY267" fmla="*/ 599048 h 1162031"/>
                <a:gd name="connsiteX268" fmla="*/ 371484 w 564876"/>
                <a:gd name="connsiteY268" fmla="*/ 605504 h 1162031"/>
                <a:gd name="connsiteX269" fmla="*/ 369870 w 564876"/>
                <a:gd name="connsiteY269" fmla="*/ 607118 h 1162031"/>
                <a:gd name="connsiteX270" fmla="*/ 369870 w 564876"/>
                <a:gd name="connsiteY270" fmla="*/ 607118 h 1162031"/>
                <a:gd name="connsiteX271" fmla="*/ 368256 w 564876"/>
                <a:gd name="connsiteY271" fmla="*/ 607118 h 1162031"/>
                <a:gd name="connsiteX272" fmla="*/ 368256 w 564876"/>
                <a:gd name="connsiteY272" fmla="*/ 605504 h 1162031"/>
                <a:gd name="connsiteX273" fmla="*/ 366642 w 564876"/>
                <a:gd name="connsiteY273" fmla="*/ 605504 h 1162031"/>
                <a:gd name="connsiteX274" fmla="*/ 365028 w 564876"/>
                <a:gd name="connsiteY274" fmla="*/ 603890 h 1162031"/>
                <a:gd name="connsiteX275" fmla="*/ 363414 w 564876"/>
                <a:gd name="connsiteY275" fmla="*/ 602276 h 1162031"/>
                <a:gd name="connsiteX276" fmla="*/ 363414 w 564876"/>
                <a:gd name="connsiteY276" fmla="*/ 602276 h 1162031"/>
                <a:gd name="connsiteX277" fmla="*/ 361800 w 564876"/>
                <a:gd name="connsiteY277" fmla="*/ 600662 h 1162031"/>
                <a:gd name="connsiteX278" fmla="*/ 360186 w 564876"/>
                <a:gd name="connsiteY278" fmla="*/ 600662 h 1162031"/>
                <a:gd name="connsiteX279" fmla="*/ 360186 w 564876"/>
                <a:gd name="connsiteY279" fmla="*/ 600662 h 1162031"/>
                <a:gd name="connsiteX280" fmla="*/ 358572 w 564876"/>
                <a:gd name="connsiteY280" fmla="*/ 600662 h 1162031"/>
                <a:gd name="connsiteX281" fmla="*/ 356958 w 564876"/>
                <a:gd name="connsiteY281" fmla="*/ 600662 h 1162031"/>
                <a:gd name="connsiteX282" fmla="*/ 355344 w 564876"/>
                <a:gd name="connsiteY282" fmla="*/ 602276 h 1162031"/>
                <a:gd name="connsiteX283" fmla="*/ 353731 w 564876"/>
                <a:gd name="connsiteY283" fmla="*/ 603890 h 1162031"/>
                <a:gd name="connsiteX284" fmla="*/ 344047 w 564876"/>
                <a:gd name="connsiteY284" fmla="*/ 626485 h 1162031"/>
                <a:gd name="connsiteX285" fmla="*/ 339205 w 564876"/>
                <a:gd name="connsiteY285" fmla="*/ 628099 h 1162031"/>
                <a:gd name="connsiteX286" fmla="*/ 335977 w 564876"/>
                <a:gd name="connsiteY286" fmla="*/ 636169 h 1162031"/>
                <a:gd name="connsiteX287" fmla="*/ 326294 w 564876"/>
                <a:gd name="connsiteY287" fmla="*/ 650694 h 1162031"/>
                <a:gd name="connsiteX288" fmla="*/ 324680 w 564876"/>
                <a:gd name="connsiteY288" fmla="*/ 657150 h 1162031"/>
                <a:gd name="connsiteX289" fmla="*/ 289173 w 564876"/>
                <a:gd name="connsiteY289" fmla="*/ 674903 h 1162031"/>
                <a:gd name="connsiteX290" fmla="*/ 274648 w 564876"/>
                <a:gd name="connsiteY290" fmla="*/ 687815 h 1162031"/>
                <a:gd name="connsiteX291" fmla="*/ 266578 w 564876"/>
                <a:gd name="connsiteY291" fmla="*/ 691042 h 1162031"/>
                <a:gd name="connsiteX292" fmla="*/ 243983 w 564876"/>
                <a:gd name="connsiteY292" fmla="*/ 695884 h 1162031"/>
                <a:gd name="connsiteX293" fmla="*/ 239141 w 564876"/>
                <a:gd name="connsiteY293" fmla="*/ 699112 h 1162031"/>
                <a:gd name="connsiteX294" fmla="*/ 240755 w 564876"/>
                <a:gd name="connsiteY294" fmla="*/ 703954 h 1162031"/>
                <a:gd name="connsiteX295" fmla="*/ 242369 w 564876"/>
                <a:gd name="connsiteY295" fmla="*/ 708796 h 1162031"/>
                <a:gd name="connsiteX296" fmla="*/ 240755 w 564876"/>
                <a:gd name="connsiteY296" fmla="*/ 713637 h 1162031"/>
                <a:gd name="connsiteX297" fmla="*/ 237527 w 564876"/>
                <a:gd name="connsiteY297" fmla="*/ 716865 h 1162031"/>
                <a:gd name="connsiteX298" fmla="*/ 235913 w 564876"/>
                <a:gd name="connsiteY298" fmla="*/ 721707 h 1162031"/>
                <a:gd name="connsiteX299" fmla="*/ 237527 w 564876"/>
                <a:gd name="connsiteY299" fmla="*/ 726549 h 1162031"/>
                <a:gd name="connsiteX300" fmla="*/ 239141 w 564876"/>
                <a:gd name="connsiteY300" fmla="*/ 729777 h 1162031"/>
                <a:gd name="connsiteX301" fmla="*/ 240755 w 564876"/>
                <a:gd name="connsiteY301" fmla="*/ 733005 h 1162031"/>
                <a:gd name="connsiteX302" fmla="*/ 239141 w 564876"/>
                <a:gd name="connsiteY302" fmla="*/ 734619 h 1162031"/>
                <a:gd name="connsiteX303" fmla="*/ 232686 w 564876"/>
                <a:gd name="connsiteY303" fmla="*/ 744302 h 1162031"/>
                <a:gd name="connsiteX304" fmla="*/ 231072 w 564876"/>
                <a:gd name="connsiteY304" fmla="*/ 747530 h 1162031"/>
                <a:gd name="connsiteX305" fmla="*/ 234300 w 564876"/>
                <a:gd name="connsiteY305" fmla="*/ 749144 h 1162031"/>
                <a:gd name="connsiteX306" fmla="*/ 243983 w 564876"/>
                <a:gd name="connsiteY306" fmla="*/ 752372 h 1162031"/>
                <a:gd name="connsiteX307" fmla="*/ 268192 w 564876"/>
                <a:gd name="connsiteY307" fmla="*/ 766897 h 1162031"/>
                <a:gd name="connsiteX308" fmla="*/ 271420 w 564876"/>
                <a:gd name="connsiteY308" fmla="*/ 768511 h 1162031"/>
                <a:gd name="connsiteX309" fmla="*/ 273034 w 564876"/>
                <a:gd name="connsiteY309" fmla="*/ 771739 h 1162031"/>
                <a:gd name="connsiteX310" fmla="*/ 273034 w 564876"/>
                <a:gd name="connsiteY310" fmla="*/ 773353 h 1162031"/>
                <a:gd name="connsiteX311" fmla="*/ 274648 w 564876"/>
                <a:gd name="connsiteY311" fmla="*/ 774967 h 1162031"/>
                <a:gd name="connsiteX312" fmla="*/ 274648 w 564876"/>
                <a:gd name="connsiteY312" fmla="*/ 779809 h 1162031"/>
                <a:gd name="connsiteX313" fmla="*/ 276262 w 564876"/>
                <a:gd name="connsiteY313" fmla="*/ 795948 h 1162031"/>
                <a:gd name="connsiteX314" fmla="*/ 276262 w 564876"/>
                <a:gd name="connsiteY314" fmla="*/ 799176 h 1162031"/>
                <a:gd name="connsiteX315" fmla="*/ 276262 w 564876"/>
                <a:gd name="connsiteY315" fmla="*/ 800790 h 1162031"/>
                <a:gd name="connsiteX316" fmla="*/ 279490 w 564876"/>
                <a:gd name="connsiteY316" fmla="*/ 804018 h 1162031"/>
                <a:gd name="connsiteX317" fmla="*/ 281104 w 564876"/>
                <a:gd name="connsiteY317" fmla="*/ 805632 h 1162031"/>
                <a:gd name="connsiteX318" fmla="*/ 281104 w 564876"/>
                <a:gd name="connsiteY318" fmla="*/ 805632 h 1162031"/>
                <a:gd name="connsiteX319" fmla="*/ 282718 w 564876"/>
                <a:gd name="connsiteY319" fmla="*/ 808860 h 1162031"/>
                <a:gd name="connsiteX320" fmla="*/ 282718 w 564876"/>
                <a:gd name="connsiteY320" fmla="*/ 810473 h 1162031"/>
                <a:gd name="connsiteX321" fmla="*/ 282718 w 564876"/>
                <a:gd name="connsiteY321" fmla="*/ 828227 h 1162031"/>
                <a:gd name="connsiteX322" fmla="*/ 282718 w 564876"/>
                <a:gd name="connsiteY322" fmla="*/ 831455 h 1162031"/>
                <a:gd name="connsiteX323" fmla="*/ 282718 w 564876"/>
                <a:gd name="connsiteY323" fmla="*/ 836296 h 1162031"/>
                <a:gd name="connsiteX324" fmla="*/ 277876 w 564876"/>
                <a:gd name="connsiteY324" fmla="*/ 866961 h 1162031"/>
                <a:gd name="connsiteX325" fmla="*/ 277876 w 564876"/>
                <a:gd name="connsiteY325" fmla="*/ 868575 h 1162031"/>
                <a:gd name="connsiteX326" fmla="*/ 279490 w 564876"/>
                <a:gd name="connsiteY326" fmla="*/ 875031 h 1162031"/>
                <a:gd name="connsiteX327" fmla="*/ 281104 w 564876"/>
                <a:gd name="connsiteY327" fmla="*/ 878259 h 1162031"/>
                <a:gd name="connsiteX328" fmla="*/ 281104 w 564876"/>
                <a:gd name="connsiteY328" fmla="*/ 879872 h 1162031"/>
                <a:gd name="connsiteX329" fmla="*/ 282718 w 564876"/>
                <a:gd name="connsiteY329" fmla="*/ 879872 h 1162031"/>
                <a:gd name="connsiteX330" fmla="*/ 284331 w 564876"/>
                <a:gd name="connsiteY330" fmla="*/ 881486 h 1162031"/>
                <a:gd name="connsiteX331" fmla="*/ 284331 w 564876"/>
                <a:gd name="connsiteY331" fmla="*/ 881486 h 1162031"/>
                <a:gd name="connsiteX332" fmla="*/ 285945 w 564876"/>
                <a:gd name="connsiteY332" fmla="*/ 881486 h 1162031"/>
                <a:gd name="connsiteX333" fmla="*/ 290787 w 564876"/>
                <a:gd name="connsiteY333" fmla="*/ 879872 h 1162031"/>
                <a:gd name="connsiteX334" fmla="*/ 294015 w 564876"/>
                <a:gd name="connsiteY334" fmla="*/ 879872 h 1162031"/>
                <a:gd name="connsiteX335" fmla="*/ 295629 w 564876"/>
                <a:gd name="connsiteY335" fmla="*/ 879872 h 1162031"/>
                <a:gd name="connsiteX336" fmla="*/ 297243 w 564876"/>
                <a:gd name="connsiteY336" fmla="*/ 881486 h 1162031"/>
                <a:gd name="connsiteX337" fmla="*/ 297243 w 564876"/>
                <a:gd name="connsiteY337" fmla="*/ 881486 h 1162031"/>
                <a:gd name="connsiteX338" fmla="*/ 297243 w 564876"/>
                <a:gd name="connsiteY338" fmla="*/ 883100 h 1162031"/>
                <a:gd name="connsiteX339" fmla="*/ 300471 w 564876"/>
                <a:gd name="connsiteY339" fmla="*/ 894398 h 1162031"/>
                <a:gd name="connsiteX340" fmla="*/ 305313 w 564876"/>
                <a:gd name="connsiteY340" fmla="*/ 905695 h 1162031"/>
                <a:gd name="connsiteX341" fmla="*/ 305313 w 564876"/>
                <a:gd name="connsiteY341" fmla="*/ 907309 h 1162031"/>
                <a:gd name="connsiteX342" fmla="*/ 305313 w 564876"/>
                <a:gd name="connsiteY342" fmla="*/ 910537 h 1162031"/>
                <a:gd name="connsiteX343" fmla="*/ 306927 w 564876"/>
                <a:gd name="connsiteY343" fmla="*/ 913765 h 1162031"/>
                <a:gd name="connsiteX344" fmla="*/ 308540 w 564876"/>
                <a:gd name="connsiteY344" fmla="*/ 918607 h 1162031"/>
                <a:gd name="connsiteX345" fmla="*/ 310154 w 564876"/>
                <a:gd name="connsiteY345" fmla="*/ 920221 h 1162031"/>
                <a:gd name="connsiteX346" fmla="*/ 310154 w 564876"/>
                <a:gd name="connsiteY346" fmla="*/ 926677 h 1162031"/>
                <a:gd name="connsiteX347" fmla="*/ 311768 w 564876"/>
                <a:gd name="connsiteY347" fmla="*/ 928290 h 1162031"/>
                <a:gd name="connsiteX348" fmla="*/ 311768 w 564876"/>
                <a:gd name="connsiteY348" fmla="*/ 929904 h 1162031"/>
                <a:gd name="connsiteX349" fmla="*/ 313382 w 564876"/>
                <a:gd name="connsiteY349" fmla="*/ 931518 h 1162031"/>
                <a:gd name="connsiteX350" fmla="*/ 314996 w 564876"/>
                <a:gd name="connsiteY350" fmla="*/ 933132 h 1162031"/>
                <a:gd name="connsiteX351" fmla="*/ 316610 w 564876"/>
                <a:gd name="connsiteY351" fmla="*/ 934746 h 1162031"/>
                <a:gd name="connsiteX352" fmla="*/ 316610 w 564876"/>
                <a:gd name="connsiteY352" fmla="*/ 936360 h 1162031"/>
                <a:gd name="connsiteX353" fmla="*/ 318224 w 564876"/>
                <a:gd name="connsiteY353" fmla="*/ 936360 h 1162031"/>
                <a:gd name="connsiteX354" fmla="*/ 318224 w 564876"/>
                <a:gd name="connsiteY354" fmla="*/ 937974 h 1162031"/>
                <a:gd name="connsiteX355" fmla="*/ 318224 w 564876"/>
                <a:gd name="connsiteY355" fmla="*/ 939588 h 1162031"/>
                <a:gd name="connsiteX356" fmla="*/ 314996 w 564876"/>
                <a:gd name="connsiteY356" fmla="*/ 952499 h 1162031"/>
                <a:gd name="connsiteX357" fmla="*/ 314996 w 564876"/>
                <a:gd name="connsiteY357" fmla="*/ 954113 h 1162031"/>
                <a:gd name="connsiteX358" fmla="*/ 313382 w 564876"/>
                <a:gd name="connsiteY358" fmla="*/ 957341 h 1162031"/>
                <a:gd name="connsiteX359" fmla="*/ 313382 w 564876"/>
                <a:gd name="connsiteY359" fmla="*/ 962183 h 1162031"/>
                <a:gd name="connsiteX360" fmla="*/ 313382 w 564876"/>
                <a:gd name="connsiteY360" fmla="*/ 968639 h 1162031"/>
                <a:gd name="connsiteX361" fmla="*/ 313382 w 564876"/>
                <a:gd name="connsiteY361" fmla="*/ 970253 h 1162031"/>
                <a:gd name="connsiteX362" fmla="*/ 311768 w 564876"/>
                <a:gd name="connsiteY362" fmla="*/ 971867 h 1162031"/>
                <a:gd name="connsiteX363" fmla="*/ 310154 w 564876"/>
                <a:gd name="connsiteY363" fmla="*/ 971867 h 1162031"/>
                <a:gd name="connsiteX364" fmla="*/ 308540 w 564876"/>
                <a:gd name="connsiteY364" fmla="*/ 973481 h 1162031"/>
                <a:gd name="connsiteX365" fmla="*/ 308540 w 564876"/>
                <a:gd name="connsiteY365" fmla="*/ 975095 h 1162031"/>
                <a:gd name="connsiteX366" fmla="*/ 306927 w 564876"/>
                <a:gd name="connsiteY366" fmla="*/ 975095 h 1162031"/>
                <a:gd name="connsiteX367" fmla="*/ 305313 w 564876"/>
                <a:gd name="connsiteY367" fmla="*/ 976708 h 1162031"/>
                <a:gd name="connsiteX368" fmla="*/ 300471 w 564876"/>
                <a:gd name="connsiteY368" fmla="*/ 978322 h 1162031"/>
                <a:gd name="connsiteX369" fmla="*/ 297243 w 564876"/>
                <a:gd name="connsiteY369" fmla="*/ 978322 h 1162031"/>
                <a:gd name="connsiteX370" fmla="*/ 295629 w 564876"/>
                <a:gd name="connsiteY370" fmla="*/ 979936 h 1162031"/>
                <a:gd name="connsiteX371" fmla="*/ 295629 w 564876"/>
                <a:gd name="connsiteY371" fmla="*/ 979936 h 1162031"/>
                <a:gd name="connsiteX372" fmla="*/ 294015 w 564876"/>
                <a:gd name="connsiteY372" fmla="*/ 979936 h 1162031"/>
                <a:gd name="connsiteX373" fmla="*/ 292401 w 564876"/>
                <a:gd name="connsiteY373" fmla="*/ 981550 h 1162031"/>
                <a:gd name="connsiteX374" fmla="*/ 290787 w 564876"/>
                <a:gd name="connsiteY374" fmla="*/ 981550 h 1162031"/>
                <a:gd name="connsiteX375" fmla="*/ 289173 w 564876"/>
                <a:gd name="connsiteY375" fmla="*/ 981550 h 1162031"/>
                <a:gd name="connsiteX376" fmla="*/ 285945 w 564876"/>
                <a:gd name="connsiteY376" fmla="*/ 979936 h 1162031"/>
                <a:gd name="connsiteX377" fmla="*/ 277876 w 564876"/>
                <a:gd name="connsiteY377" fmla="*/ 973481 h 1162031"/>
                <a:gd name="connsiteX378" fmla="*/ 263350 w 564876"/>
                <a:gd name="connsiteY378" fmla="*/ 967025 h 1162031"/>
                <a:gd name="connsiteX379" fmla="*/ 258509 w 564876"/>
                <a:gd name="connsiteY379" fmla="*/ 965411 h 1162031"/>
                <a:gd name="connsiteX380" fmla="*/ 242369 w 564876"/>
                <a:gd name="connsiteY380" fmla="*/ 965411 h 1162031"/>
                <a:gd name="connsiteX381" fmla="*/ 237527 w 564876"/>
                <a:gd name="connsiteY381" fmla="*/ 967025 h 1162031"/>
                <a:gd name="connsiteX382" fmla="*/ 234300 w 564876"/>
                <a:gd name="connsiteY382" fmla="*/ 970253 h 1162031"/>
                <a:gd name="connsiteX383" fmla="*/ 224616 w 564876"/>
                <a:gd name="connsiteY383" fmla="*/ 971867 h 1162031"/>
                <a:gd name="connsiteX384" fmla="*/ 223002 w 564876"/>
                <a:gd name="connsiteY384" fmla="*/ 973481 h 1162031"/>
                <a:gd name="connsiteX385" fmla="*/ 223002 w 564876"/>
                <a:gd name="connsiteY385" fmla="*/ 973481 h 1162031"/>
                <a:gd name="connsiteX386" fmla="*/ 221388 w 564876"/>
                <a:gd name="connsiteY386" fmla="*/ 975095 h 1162031"/>
                <a:gd name="connsiteX387" fmla="*/ 221388 w 564876"/>
                <a:gd name="connsiteY387" fmla="*/ 976708 h 1162031"/>
                <a:gd name="connsiteX388" fmla="*/ 219774 w 564876"/>
                <a:gd name="connsiteY388" fmla="*/ 978322 h 1162031"/>
                <a:gd name="connsiteX389" fmla="*/ 219774 w 564876"/>
                <a:gd name="connsiteY389" fmla="*/ 979936 h 1162031"/>
                <a:gd name="connsiteX390" fmla="*/ 218160 w 564876"/>
                <a:gd name="connsiteY390" fmla="*/ 981550 h 1162031"/>
                <a:gd name="connsiteX391" fmla="*/ 219774 w 564876"/>
                <a:gd name="connsiteY391" fmla="*/ 983164 h 1162031"/>
                <a:gd name="connsiteX392" fmla="*/ 219774 w 564876"/>
                <a:gd name="connsiteY392" fmla="*/ 984778 h 1162031"/>
                <a:gd name="connsiteX393" fmla="*/ 219774 w 564876"/>
                <a:gd name="connsiteY393" fmla="*/ 986392 h 1162031"/>
                <a:gd name="connsiteX394" fmla="*/ 219774 w 564876"/>
                <a:gd name="connsiteY394" fmla="*/ 988006 h 1162031"/>
                <a:gd name="connsiteX395" fmla="*/ 218160 w 564876"/>
                <a:gd name="connsiteY395" fmla="*/ 989620 h 1162031"/>
                <a:gd name="connsiteX396" fmla="*/ 216546 w 564876"/>
                <a:gd name="connsiteY396" fmla="*/ 991234 h 1162031"/>
                <a:gd name="connsiteX397" fmla="*/ 214932 w 564876"/>
                <a:gd name="connsiteY397" fmla="*/ 991234 h 1162031"/>
                <a:gd name="connsiteX398" fmla="*/ 213318 w 564876"/>
                <a:gd name="connsiteY398" fmla="*/ 992848 h 1162031"/>
                <a:gd name="connsiteX399" fmla="*/ 211704 w 564876"/>
                <a:gd name="connsiteY399" fmla="*/ 994462 h 1162031"/>
                <a:gd name="connsiteX400" fmla="*/ 208477 w 564876"/>
                <a:gd name="connsiteY400" fmla="*/ 997690 h 1162031"/>
                <a:gd name="connsiteX401" fmla="*/ 208477 w 564876"/>
                <a:gd name="connsiteY401" fmla="*/ 997690 h 1162031"/>
                <a:gd name="connsiteX402" fmla="*/ 206863 w 564876"/>
                <a:gd name="connsiteY402" fmla="*/ 999304 h 1162031"/>
                <a:gd name="connsiteX403" fmla="*/ 205249 w 564876"/>
                <a:gd name="connsiteY403" fmla="*/ 1000917 h 1162031"/>
                <a:gd name="connsiteX404" fmla="*/ 203635 w 564876"/>
                <a:gd name="connsiteY404" fmla="*/ 1002531 h 1162031"/>
                <a:gd name="connsiteX405" fmla="*/ 203635 w 564876"/>
                <a:gd name="connsiteY405" fmla="*/ 1004145 h 1162031"/>
                <a:gd name="connsiteX406" fmla="*/ 203635 w 564876"/>
                <a:gd name="connsiteY406" fmla="*/ 1005759 h 1162031"/>
                <a:gd name="connsiteX407" fmla="*/ 205249 w 564876"/>
                <a:gd name="connsiteY407" fmla="*/ 1005759 h 1162031"/>
                <a:gd name="connsiteX408" fmla="*/ 205249 w 564876"/>
                <a:gd name="connsiteY408" fmla="*/ 1007373 h 1162031"/>
                <a:gd name="connsiteX409" fmla="*/ 205249 w 564876"/>
                <a:gd name="connsiteY409" fmla="*/ 1008987 h 1162031"/>
                <a:gd name="connsiteX410" fmla="*/ 205249 w 564876"/>
                <a:gd name="connsiteY410" fmla="*/ 1010601 h 1162031"/>
                <a:gd name="connsiteX411" fmla="*/ 205249 w 564876"/>
                <a:gd name="connsiteY411" fmla="*/ 1013829 h 1162031"/>
                <a:gd name="connsiteX412" fmla="*/ 206863 w 564876"/>
                <a:gd name="connsiteY412" fmla="*/ 1015443 h 1162031"/>
                <a:gd name="connsiteX413" fmla="*/ 206863 w 564876"/>
                <a:gd name="connsiteY413" fmla="*/ 1017057 h 1162031"/>
                <a:gd name="connsiteX414" fmla="*/ 208477 w 564876"/>
                <a:gd name="connsiteY414" fmla="*/ 1018671 h 1162031"/>
                <a:gd name="connsiteX415" fmla="*/ 210091 w 564876"/>
                <a:gd name="connsiteY415" fmla="*/ 1020285 h 1162031"/>
                <a:gd name="connsiteX416" fmla="*/ 210091 w 564876"/>
                <a:gd name="connsiteY416" fmla="*/ 1021899 h 1162031"/>
                <a:gd name="connsiteX417" fmla="*/ 210091 w 564876"/>
                <a:gd name="connsiteY417" fmla="*/ 1025126 h 1162031"/>
                <a:gd name="connsiteX418" fmla="*/ 210091 w 564876"/>
                <a:gd name="connsiteY418" fmla="*/ 1026740 h 1162031"/>
                <a:gd name="connsiteX419" fmla="*/ 210091 w 564876"/>
                <a:gd name="connsiteY419" fmla="*/ 1028354 h 1162031"/>
                <a:gd name="connsiteX420" fmla="*/ 210091 w 564876"/>
                <a:gd name="connsiteY420" fmla="*/ 1029968 h 1162031"/>
                <a:gd name="connsiteX421" fmla="*/ 208477 w 564876"/>
                <a:gd name="connsiteY421" fmla="*/ 1031582 h 1162031"/>
                <a:gd name="connsiteX422" fmla="*/ 206863 w 564876"/>
                <a:gd name="connsiteY422" fmla="*/ 1034810 h 1162031"/>
                <a:gd name="connsiteX423" fmla="*/ 205249 w 564876"/>
                <a:gd name="connsiteY423" fmla="*/ 1038038 h 1162031"/>
                <a:gd name="connsiteX424" fmla="*/ 203635 w 564876"/>
                <a:gd name="connsiteY424" fmla="*/ 1038038 h 1162031"/>
                <a:gd name="connsiteX425" fmla="*/ 202021 w 564876"/>
                <a:gd name="connsiteY425" fmla="*/ 1039652 h 1162031"/>
                <a:gd name="connsiteX426" fmla="*/ 193951 w 564876"/>
                <a:gd name="connsiteY426" fmla="*/ 1039652 h 1162031"/>
                <a:gd name="connsiteX427" fmla="*/ 192337 w 564876"/>
                <a:gd name="connsiteY427" fmla="*/ 1041266 h 1162031"/>
                <a:gd name="connsiteX428" fmla="*/ 185882 w 564876"/>
                <a:gd name="connsiteY428" fmla="*/ 1042880 h 1162031"/>
                <a:gd name="connsiteX429" fmla="*/ 184268 w 564876"/>
                <a:gd name="connsiteY429" fmla="*/ 1044494 h 1162031"/>
                <a:gd name="connsiteX430" fmla="*/ 184268 w 564876"/>
                <a:gd name="connsiteY430" fmla="*/ 1044494 h 1162031"/>
                <a:gd name="connsiteX431" fmla="*/ 182654 w 564876"/>
                <a:gd name="connsiteY431" fmla="*/ 1046108 h 1162031"/>
                <a:gd name="connsiteX432" fmla="*/ 182654 w 564876"/>
                <a:gd name="connsiteY432" fmla="*/ 1046108 h 1162031"/>
                <a:gd name="connsiteX433" fmla="*/ 179426 w 564876"/>
                <a:gd name="connsiteY433" fmla="*/ 1050949 h 1162031"/>
                <a:gd name="connsiteX434" fmla="*/ 176198 w 564876"/>
                <a:gd name="connsiteY434" fmla="*/ 1060633 h 1162031"/>
                <a:gd name="connsiteX435" fmla="*/ 174584 w 564876"/>
                <a:gd name="connsiteY435" fmla="*/ 1067089 h 1162031"/>
                <a:gd name="connsiteX436" fmla="*/ 174584 w 564876"/>
                <a:gd name="connsiteY436" fmla="*/ 1071931 h 1162031"/>
                <a:gd name="connsiteX437" fmla="*/ 174584 w 564876"/>
                <a:gd name="connsiteY437" fmla="*/ 1078386 h 1162031"/>
                <a:gd name="connsiteX438" fmla="*/ 176198 w 564876"/>
                <a:gd name="connsiteY438" fmla="*/ 1081614 h 1162031"/>
                <a:gd name="connsiteX439" fmla="*/ 176198 w 564876"/>
                <a:gd name="connsiteY439" fmla="*/ 1083228 h 1162031"/>
                <a:gd name="connsiteX440" fmla="*/ 177812 w 564876"/>
                <a:gd name="connsiteY440" fmla="*/ 1084842 h 1162031"/>
                <a:gd name="connsiteX441" fmla="*/ 177812 w 564876"/>
                <a:gd name="connsiteY441" fmla="*/ 1084842 h 1162031"/>
                <a:gd name="connsiteX442" fmla="*/ 184268 w 564876"/>
                <a:gd name="connsiteY442" fmla="*/ 1091298 h 1162031"/>
                <a:gd name="connsiteX443" fmla="*/ 185882 w 564876"/>
                <a:gd name="connsiteY443" fmla="*/ 1092912 h 1162031"/>
                <a:gd name="connsiteX444" fmla="*/ 187496 w 564876"/>
                <a:gd name="connsiteY444" fmla="*/ 1096139 h 1162031"/>
                <a:gd name="connsiteX445" fmla="*/ 187496 w 564876"/>
                <a:gd name="connsiteY445" fmla="*/ 1097753 h 1162031"/>
                <a:gd name="connsiteX446" fmla="*/ 187496 w 564876"/>
                <a:gd name="connsiteY446" fmla="*/ 1100981 h 1162031"/>
                <a:gd name="connsiteX447" fmla="*/ 187496 w 564876"/>
                <a:gd name="connsiteY447" fmla="*/ 1102595 h 1162031"/>
                <a:gd name="connsiteX448" fmla="*/ 187496 w 564876"/>
                <a:gd name="connsiteY448" fmla="*/ 1105823 h 1162031"/>
                <a:gd name="connsiteX449" fmla="*/ 187496 w 564876"/>
                <a:gd name="connsiteY449" fmla="*/ 1109051 h 1162031"/>
                <a:gd name="connsiteX450" fmla="*/ 185882 w 564876"/>
                <a:gd name="connsiteY450" fmla="*/ 1113893 h 1162031"/>
                <a:gd name="connsiteX451" fmla="*/ 182654 w 564876"/>
                <a:gd name="connsiteY451" fmla="*/ 1118735 h 1162031"/>
                <a:gd name="connsiteX452" fmla="*/ 182654 w 564876"/>
                <a:gd name="connsiteY452" fmla="*/ 1120348 h 1162031"/>
                <a:gd name="connsiteX453" fmla="*/ 181040 w 564876"/>
                <a:gd name="connsiteY453" fmla="*/ 1120348 h 1162031"/>
                <a:gd name="connsiteX454" fmla="*/ 181040 w 564876"/>
                <a:gd name="connsiteY454" fmla="*/ 1121962 h 1162031"/>
                <a:gd name="connsiteX455" fmla="*/ 182654 w 564876"/>
                <a:gd name="connsiteY455" fmla="*/ 1123576 h 1162031"/>
                <a:gd name="connsiteX456" fmla="*/ 182654 w 564876"/>
                <a:gd name="connsiteY456" fmla="*/ 1123576 h 1162031"/>
                <a:gd name="connsiteX457" fmla="*/ 184268 w 564876"/>
                <a:gd name="connsiteY457" fmla="*/ 1125190 h 1162031"/>
                <a:gd name="connsiteX458" fmla="*/ 187496 w 564876"/>
                <a:gd name="connsiteY458" fmla="*/ 1125190 h 1162031"/>
                <a:gd name="connsiteX459" fmla="*/ 189109 w 564876"/>
                <a:gd name="connsiteY459" fmla="*/ 1126804 h 1162031"/>
                <a:gd name="connsiteX460" fmla="*/ 189109 w 564876"/>
                <a:gd name="connsiteY460" fmla="*/ 1126804 h 1162031"/>
                <a:gd name="connsiteX461" fmla="*/ 189109 w 564876"/>
                <a:gd name="connsiteY461" fmla="*/ 1128418 h 1162031"/>
                <a:gd name="connsiteX462" fmla="*/ 190723 w 564876"/>
                <a:gd name="connsiteY462" fmla="*/ 1130032 h 1162031"/>
                <a:gd name="connsiteX463" fmla="*/ 189109 w 564876"/>
                <a:gd name="connsiteY463" fmla="*/ 1131646 h 1162031"/>
                <a:gd name="connsiteX464" fmla="*/ 189109 w 564876"/>
                <a:gd name="connsiteY464" fmla="*/ 1133260 h 1162031"/>
                <a:gd name="connsiteX465" fmla="*/ 189109 w 564876"/>
                <a:gd name="connsiteY465" fmla="*/ 1134874 h 1162031"/>
                <a:gd name="connsiteX466" fmla="*/ 190723 w 564876"/>
                <a:gd name="connsiteY466" fmla="*/ 1138102 h 1162031"/>
                <a:gd name="connsiteX467" fmla="*/ 190723 w 564876"/>
                <a:gd name="connsiteY467" fmla="*/ 1139716 h 1162031"/>
                <a:gd name="connsiteX468" fmla="*/ 189109 w 564876"/>
                <a:gd name="connsiteY468" fmla="*/ 1147785 h 1162031"/>
                <a:gd name="connsiteX469" fmla="*/ 187496 w 564876"/>
                <a:gd name="connsiteY469" fmla="*/ 1149399 h 1162031"/>
                <a:gd name="connsiteX470" fmla="*/ 187496 w 564876"/>
                <a:gd name="connsiteY470" fmla="*/ 1149399 h 1162031"/>
                <a:gd name="connsiteX471" fmla="*/ 185882 w 564876"/>
                <a:gd name="connsiteY471" fmla="*/ 1151013 h 1162031"/>
                <a:gd name="connsiteX472" fmla="*/ 184268 w 564876"/>
                <a:gd name="connsiteY472" fmla="*/ 1152627 h 1162031"/>
                <a:gd name="connsiteX473" fmla="*/ 177812 w 564876"/>
                <a:gd name="connsiteY473" fmla="*/ 1152627 h 1162031"/>
                <a:gd name="connsiteX474" fmla="*/ 174584 w 564876"/>
                <a:gd name="connsiteY474" fmla="*/ 1154241 h 1162031"/>
                <a:gd name="connsiteX475" fmla="*/ 164900 w 564876"/>
                <a:gd name="connsiteY475" fmla="*/ 1157469 h 1162031"/>
                <a:gd name="connsiteX476" fmla="*/ 160059 w 564876"/>
                <a:gd name="connsiteY476" fmla="*/ 1157469 h 1162031"/>
                <a:gd name="connsiteX477" fmla="*/ 153603 w 564876"/>
                <a:gd name="connsiteY477" fmla="*/ 1157469 h 1162031"/>
                <a:gd name="connsiteX478" fmla="*/ 151989 w 564876"/>
                <a:gd name="connsiteY478" fmla="*/ 1157469 h 1162031"/>
                <a:gd name="connsiteX479" fmla="*/ 150375 w 564876"/>
                <a:gd name="connsiteY479" fmla="*/ 1159083 h 1162031"/>
                <a:gd name="connsiteX480" fmla="*/ 139078 w 564876"/>
                <a:gd name="connsiteY480" fmla="*/ 1165539 h 1162031"/>
                <a:gd name="connsiteX481" fmla="*/ 137464 w 564876"/>
                <a:gd name="connsiteY481" fmla="*/ 1165539 h 1162031"/>
                <a:gd name="connsiteX482" fmla="*/ 135850 w 564876"/>
                <a:gd name="connsiteY482" fmla="*/ 1165539 h 1162031"/>
                <a:gd name="connsiteX483" fmla="*/ 132622 w 564876"/>
                <a:gd name="connsiteY483" fmla="*/ 1165539 h 1162031"/>
                <a:gd name="connsiteX484" fmla="*/ 131008 w 564876"/>
                <a:gd name="connsiteY484" fmla="*/ 1165539 h 1162031"/>
                <a:gd name="connsiteX485" fmla="*/ 129394 w 564876"/>
                <a:gd name="connsiteY485" fmla="*/ 1165539 h 1162031"/>
                <a:gd name="connsiteX486" fmla="*/ 127780 w 564876"/>
                <a:gd name="connsiteY486" fmla="*/ 1163925 h 1162031"/>
                <a:gd name="connsiteX487" fmla="*/ 126166 w 564876"/>
                <a:gd name="connsiteY487" fmla="*/ 1162311 h 1162031"/>
                <a:gd name="connsiteX488" fmla="*/ 124552 w 564876"/>
                <a:gd name="connsiteY488" fmla="*/ 1160697 h 1162031"/>
                <a:gd name="connsiteX489" fmla="*/ 122938 w 564876"/>
                <a:gd name="connsiteY489" fmla="*/ 1160697 h 1162031"/>
                <a:gd name="connsiteX490" fmla="*/ 121324 w 564876"/>
                <a:gd name="connsiteY490" fmla="*/ 1159083 h 1162031"/>
                <a:gd name="connsiteX491" fmla="*/ 118096 w 564876"/>
                <a:gd name="connsiteY491" fmla="*/ 1157469 h 1162031"/>
                <a:gd name="connsiteX492" fmla="*/ 116482 w 564876"/>
                <a:gd name="connsiteY492" fmla="*/ 1157469 h 1162031"/>
                <a:gd name="connsiteX493" fmla="*/ 116482 w 564876"/>
                <a:gd name="connsiteY493" fmla="*/ 1155855 h 1162031"/>
                <a:gd name="connsiteX494" fmla="*/ 113255 w 564876"/>
                <a:gd name="connsiteY494" fmla="*/ 1152627 h 1162031"/>
                <a:gd name="connsiteX495" fmla="*/ 111641 w 564876"/>
                <a:gd name="connsiteY495" fmla="*/ 1152627 h 1162031"/>
                <a:gd name="connsiteX496" fmla="*/ 111641 w 564876"/>
                <a:gd name="connsiteY496" fmla="*/ 1152627 h 1162031"/>
                <a:gd name="connsiteX497" fmla="*/ 105185 w 564876"/>
                <a:gd name="connsiteY497" fmla="*/ 1149399 h 1162031"/>
                <a:gd name="connsiteX498" fmla="*/ 103571 w 564876"/>
                <a:gd name="connsiteY498" fmla="*/ 1147785 h 1162031"/>
                <a:gd name="connsiteX499" fmla="*/ 101957 w 564876"/>
                <a:gd name="connsiteY499" fmla="*/ 1146171 h 1162031"/>
                <a:gd name="connsiteX500" fmla="*/ 100343 w 564876"/>
                <a:gd name="connsiteY500" fmla="*/ 1146171 h 1162031"/>
                <a:gd name="connsiteX501" fmla="*/ 100343 w 564876"/>
                <a:gd name="connsiteY501" fmla="*/ 1144557 h 1162031"/>
                <a:gd name="connsiteX502" fmla="*/ 100343 w 564876"/>
                <a:gd name="connsiteY502" fmla="*/ 1142944 h 1162031"/>
                <a:gd name="connsiteX503" fmla="*/ 100343 w 564876"/>
                <a:gd name="connsiteY503" fmla="*/ 1141330 h 1162031"/>
                <a:gd name="connsiteX504" fmla="*/ 100343 w 564876"/>
                <a:gd name="connsiteY504" fmla="*/ 1138102 h 1162031"/>
                <a:gd name="connsiteX505" fmla="*/ 101957 w 564876"/>
                <a:gd name="connsiteY505" fmla="*/ 1136488 h 1162031"/>
                <a:gd name="connsiteX506" fmla="*/ 101957 w 564876"/>
                <a:gd name="connsiteY506" fmla="*/ 1133260 h 1162031"/>
                <a:gd name="connsiteX507" fmla="*/ 101957 w 564876"/>
                <a:gd name="connsiteY507" fmla="*/ 1130032 h 1162031"/>
                <a:gd name="connsiteX508" fmla="*/ 98729 w 564876"/>
                <a:gd name="connsiteY508" fmla="*/ 1115507 h 1162031"/>
                <a:gd name="connsiteX509" fmla="*/ 97115 w 564876"/>
                <a:gd name="connsiteY509" fmla="*/ 1115507 h 1162031"/>
                <a:gd name="connsiteX510" fmla="*/ 97115 w 564876"/>
                <a:gd name="connsiteY510" fmla="*/ 1113893 h 1162031"/>
                <a:gd name="connsiteX511" fmla="*/ 92274 w 564876"/>
                <a:gd name="connsiteY511" fmla="*/ 1109051 h 1162031"/>
                <a:gd name="connsiteX512" fmla="*/ 92274 w 564876"/>
                <a:gd name="connsiteY512" fmla="*/ 1107437 h 1162031"/>
                <a:gd name="connsiteX513" fmla="*/ 92274 w 564876"/>
                <a:gd name="connsiteY513" fmla="*/ 1105823 h 1162031"/>
                <a:gd name="connsiteX514" fmla="*/ 93887 w 564876"/>
                <a:gd name="connsiteY514" fmla="*/ 1104209 h 1162031"/>
                <a:gd name="connsiteX515" fmla="*/ 95501 w 564876"/>
                <a:gd name="connsiteY515" fmla="*/ 1102595 h 1162031"/>
                <a:gd name="connsiteX516" fmla="*/ 98729 w 564876"/>
                <a:gd name="connsiteY516" fmla="*/ 1100981 h 1162031"/>
                <a:gd name="connsiteX517" fmla="*/ 100343 w 564876"/>
                <a:gd name="connsiteY517" fmla="*/ 1099367 h 1162031"/>
                <a:gd name="connsiteX518" fmla="*/ 100343 w 564876"/>
                <a:gd name="connsiteY518" fmla="*/ 1099367 h 1162031"/>
                <a:gd name="connsiteX519" fmla="*/ 100343 w 564876"/>
                <a:gd name="connsiteY519" fmla="*/ 1096139 h 1162031"/>
                <a:gd name="connsiteX520" fmla="*/ 100343 w 564876"/>
                <a:gd name="connsiteY520" fmla="*/ 1094526 h 1162031"/>
                <a:gd name="connsiteX521" fmla="*/ 98729 w 564876"/>
                <a:gd name="connsiteY521" fmla="*/ 1092912 h 1162031"/>
                <a:gd name="connsiteX522" fmla="*/ 97115 w 564876"/>
                <a:gd name="connsiteY522" fmla="*/ 1092912 h 1162031"/>
                <a:gd name="connsiteX523" fmla="*/ 93887 w 564876"/>
                <a:gd name="connsiteY523" fmla="*/ 1091298 h 1162031"/>
                <a:gd name="connsiteX524" fmla="*/ 93887 w 564876"/>
                <a:gd name="connsiteY524" fmla="*/ 1091298 h 1162031"/>
                <a:gd name="connsiteX525" fmla="*/ 92274 w 564876"/>
                <a:gd name="connsiteY525" fmla="*/ 1089684 h 1162031"/>
                <a:gd name="connsiteX526" fmla="*/ 92274 w 564876"/>
                <a:gd name="connsiteY526" fmla="*/ 1086456 h 1162031"/>
                <a:gd name="connsiteX527" fmla="*/ 95501 w 564876"/>
                <a:gd name="connsiteY527" fmla="*/ 1073544 h 1162031"/>
                <a:gd name="connsiteX528" fmla="*/ 97115 w 564876"/>
                <a:gd name="connsiteY528" fmla="*/ 1063861 h 1162031"/>
                <a:gd name="connsiteX529" fmla="*/ 95501 w 564876"/>
                <a:gd name="connsiteY529" fmla="*/ 1060633 h 1162031"/>
                <a:gd name="connsiteX530" fmla="*/ 95501 w 564876"/>
                <a:gd name="connsiteY530" fmla="*/ 1057405 h 1162031"/>
                <a:gd name="connsiteX531" fmla="*/ 89046 w 564876"/>
                <a:gd name="connsiteY531" fmla="*/ 1041266 h 1162031"/>
                <a:gd name="connsiteX532" fmla="*/ 89046 w 564876"/>
                <a:gd name="connsiteY532" fmla="*/ 1039652 h 1162031"/>
                <a:gd name="connsiteX533" fmla="*/ 89046 w 564876"/>
                <a:gd name="connsiteY533" fmla="*/ 1038038 h 1162031"/>
                <a:gd name="connsiteX534" fmla="*/ 87432 w 564876"/>
                <a:gd name="connsiteY534" fmla="*/ 1038038 h 1162031"/>
                <a:gd name="connsiteX535" fmla="*/ 82590 w 564876"/>
                <a:gd name="connsiteY535" fmla="*/ 1036424 h 1162031"/>
                <a:gd name="connsiteX536" fmla="*/ 80976 w 564876"/>
                <a:gd name="connsiteY536" fmla="*/ 1036424 h 1162031"/>
                <a:gd name="connsiteX537" fmla="*/ 80976 w 564876"/>
                <a:gd name="connsiteY537" fmla="*/ 1036424 h 1162031"/>
                <a:gd name="connsiteX538" fmla="*/ 79362 w 564876"/>
                <a:gd name="connsiteY538" fmla="*/ 1036424 h 1162031"/>
                <a:gd name="connsiteX539" fmla="*/ 77748 w 564876"/>
                <a:gd name="connsiteY539" fmla="*/ 1038038 h 1162031"/>
                <a:gd name="connsiteX540" fmla="*/ 76134 w 564876"/>
                <a:gd name="connsiteY540" fmla="*/ 1038038 h 1162031"/>
                <a:gd name="connsiteX541" fmla="*/ 74520 w 564876"/>
                <a:gd name="connsiteY541" fmla="*/ 1038038 h 1162031"/>
                <a:gd name="connsiteX542" fmla="*/ 72906 w 564876"/>
                <a:gd name="connsiteY542" fmla="*/ 1038038 h 1162031"/>
                <a:gd name="connsiteX543" fmla="*/ 72906 w 564876"/>
                <a:gd name="connsiteY543" fmla="*/ 1036424 h 1162031"/>
                <a:gd name="connsiteX544" fmla="*/ 71292 w 564876"/>
                <a:gd name="connsiteY544" fmla="*/ 1034810 h 1162031"/>
                <a:gd name="connsiteX545" fmla="*/ 71292 w 564876"/>
                <a:gd name="connsiteY545" fmla="*/ 1029968 h 1162031"/>
                <a:gd name="connsiteX546" fmla="*/ 71292 w 564876"/>
                <a:gd name="connsiteY546" fmla="*/ 1013829 h 1162031"/>
                <a:gd name="connsiteX547" fmla="*/ 71292 w 564876"/>
                <a:gd name="connsiteY547" fmla="*/ 1010601 h 1162031"/>
                <a:gd name="connsiteX548" fmla="*/ 72906 w 564876"/>
                <a:gd name="connsiteY548" fmla="*/ 1007373 h 1162031"/>
                <a:gd name="connsiteX549" fmla="*/ 72906 w 564876"/>
                <a:gd name="connsiteY549" fmla="*/ 1005759 h 1162031"/>
                <a:gd name="connsiteX550" fmla="*/ 74520 w 564876"/>
                <a:gd name="connsiteY550" fmla="*/ 1004145 h 1162031"/>
                <a:gd name="connsiteX551" fmla="*/ 82590 w 564876"/>
                <a:gd name="connsiteY551" fmla="*/ 999304 h 1162031"/>
                <a:gd name="connsiteX552" fmla="*/ 85818 w 564876"/>
                <a:gd name="connsiteY552" fmla="*/ 996076 h 1162031"/>
                <a:gd name="connsiteX553" fmla="*/ 87432 w 564876"/>
                <a:gd name="connsiteY553" fmla="*/ 989620 h 1162031"/>
                <a:gd name="connsiteX554" fmla="*/ 66451 w 564876"/>
                <a:gd name="connsiteY554" fmla="*/ 979936 h 1162031"/>
                <a:gd name="connsiteX555" fmla="*/ 61609 w 564876"/>
                <a:gd name="connsiteY555" fmla="*/ 976708 h 1162031"/>
                <a:gd name="connsiteX556" fmla="*/ 61609 w 564876"/>
                <a:gd name="connsiteY556" fmla="*/ 971867 h 1162031"/>
                <a:gd name="connsiteX557" fmla="*/ 59995 w 564876"/>
                <a:gd name="connsiteY557" fmla="*/ 967025 h 1162031"/>
                <a:gd name="connsiteX558" fmla="*/ 55153 w 564876"/>
                <a:gd name="connsiteY558" fmla="*/ 960569 h 1162031"/>
                <a:gd name="connsiteX559" fmla="*/ 53539 w 564876"/>
                <a:gd name="connsiteY559" fmla="*/ 958955 h 1162031"/>
                <a:gd name="connsiteX560" fmla="*/ 53539 w 564876"/>
                <a:gd name="connsiteY560" fmla="*/ 955727 h 1162031"/>
                <a:gd name="connsiteX561" fmla="*/ 53539 w 564876"/>
                <a:gd name="connsiteY561" fmla="*/ 954113 h 1162031"/>
                <a:gd name="connsiteX562" fmla="*/ 55153 w 564876"/>
                <a:gd name="connsiteY562" fmla="*/ 954113 h 1162031"/>
                <a:gd name="connsiteX563" fmla="*/ 56767 w 564876"/>
                <a:gd name="connsiteY563" fmla="*/ 954113 h 1162031"/>
                <a:gd name="connsiteX564" fmla="*/ 58381 w 564876"/>
                <a:gd name="connsiteY564" fmla="*/ 952499 h 1162031"/>
                <a:gd name="connsiteX565" fmla="*/ 58381 w 564876"/>
                <a:gd name="connsiteY565" fmla="*/ 950886 h 1162031"/>
                <a:gd name="connsiteX566" fmla="*/ 58381 w 564876"/>
                <a:gd name="connsiteY566" fmla="*/ 947658 h 1162031"/>
                <a:gd name="connsiteX567" fmla="*/ 58381 w 564876"/>
                <a:gd name="connsiteY567" fmla="*/ 946044 h 1162031"/>
                <a:gd name="connsiteX568" fmla="*/ 58381 w 564876"/>
                <a:gd name="connsiteY568" fmla="*/ 944430 h 1162031"/>
                <a:gd name="connsiteX569" fmla="*/ 59995 w 564876"/>
                <a:gd name="connsiteY569" fmla="*/ 942816 h 1162031"/>
                <a:gd name="connsiteX570" fmla="*/ 63223 w 564876"/>
                <a:gd name="connsiteY570" fmla="*/ 941202 h 1162031"/>
                <a:gd name="connsiteX571" fmla="*/ 63223 w 564876"/>
                <a:gd name="connsiteY571" fmla="*/ 941202 h 1162031"/>
                <a:gd name="connsiteX572" fmla="*/ 64837 w 564876"/>
                <a:gd name="connsiteY572" fmla="*/ 939588 h 1162031"/>
                <a:gd name="connsiteX573" fmla="*/ 64837 w 564876"/>
                <a:gd name="connsiteY573" fmla="*/ 937974 h 1162031"/>
                <a:gd name="connsiteX574" fmla="*/ 64837 w 564876"/>
                <a:gd name="connsiteY574" fmla="*/ 934746 h 1162031"/>
                <a:gd name="connsiteX575" fmla="*/ 64837 w 564876"/>
                <a:gd name="connsiteY575" fmla="*/ 931518 h 1162031"/>
                <a:gd name="connsiteX576" fmla="*/ 63223 w 564876"/>
                <a:gd name="connsiteY576" fmla="*/ 928290 h 1162031"/>
                <a:gd name="connsiteX577" fmla="*/ 61609 w 564876"/>
                <a:gd name="connsiteY577" fmla="*/ 926677 h 1162031"/>
                <a:gd name="connsiteX578" fmla="*/ 59995 w 564876"/>
                <a:gd name="connsiteY578" fmla="*/ 925063 h 1162031"/>
                <a:gd name="connsiteX579" fmla="*/ 58381 w 564876"/>
                <a:gd name="connsiteY579" fmla="*/ 925063 h 1162031"/>
                <a:gd name="connsiteX580" fmla="*/ 56767 w 564876"/>
                <a:gd name="connsiteY580" fmla="*/ 923449 h 1162031"/>
                <a:gd name="connsiteX581" fmla="*/ 55153 w 564876"/>
                <a:gd name="connsiteY581" fmla="*/ 921835 h 1162031"/>
                <a:gd name="connsiteX582" fmla="*/ 51925 w 564876"/>
                <a:gd name="connsiteY582" fmla="*/ 920221 h 1162031"/>
                <a:gd name="connsiteX583" fmla="*/ 43856 w 564876"/>
                <a:gd name="connsiteY583" fmla="*/ 910537 h 1162031"/>
                <a:gd name="connsiteX584" fmla="*/ 42242 w 564876"/>
                <a:gd name="connsiteY584" fmla="*/ 907309 h 1162031"/>
                <a:gd name="connsiteX585" fmla="*/ 32558 w 564876"/>
                <a:gd name="connsiteY585" fmla="*/ 896012 h 1162031"/>
                <a:gd name="connsiteX586" fmla="*/ 30944 w 564876"/>
                <a:gd name="connsiteY586" fmla="*/ 894398 h 1162031"/>
                <a:gd name="connsiteX587" fmla="*/ 19647 w 564876"/>
                <a:gd name="connsiteY587" fmla="*/ 887942 h 1162031"/>
                <a:gd name="connsiteX588" fmla="*/ 11577 w 564876"/>
                <a:gd name="connsiteY588" fmla="*/ 881486 h 1162031"/>
                <a:gd name="connsiteX589" fmla="*/ 9963 w 564876"/>
                <a:gd name="connsiteY589" fmla="*/ 878259 h 1162031"/>
                <a:gd name="connsiteX590" fmla="*/ 8349 w 564876"/>
                <a:gd name="connsiteY590" fmla="*/ 876645 h 1162031"/>
                <a:gd name="connsiteX591" fmla="*/ 6735 w 564876"/>
                <a:gd name="connsiteY591" fmla="*/ 868575 h 1162031"/>
                <a:gd name="connsiteX592" fmla="*/ 5121 w 564876"/>
                <a:gd name="connsiteY592" fmla="*/ 862119 h 1162031"/>
                <a:gd name="connsiteX593" fmla="*/ 5121 w 564876"/>
                <a:gd name="connsiteY593" fmla="*/ 860505 h 1162031"/>
                <a:gd name="connsiteX594" fmla="*/ 5121 w 564876"/>
                <a:gd name="connsiteY594" fmla="*/ 858891 h 1162031"/>
                <a:gd name="connsiteX595" fmla="*/ 5121 w 564876"/>
                <a:gd name="connsiteY595" fmla="*/ 857277 h 1162031"/>
                <a:gd name="connsiteX596" fmla="*/ 6735 w 564876"/>
                <a:gd name="connsiteY596" fmla="*/ 854050 h 1162031"/>
                <a:gd name="connsiteX597" fmla="*/ 6735 w 564876"/>
                <a:gd name="connsiteY597" fmla="*/ 852436 h 1162031"/>
                <a:gd name="connsiteX598" fmla="*/ 9963 w 564876"/>
                <a:gd name="connsiteY598" fmla="*/ 844366 h 1162031"/>
                <a:gd name="connsiteX599" fmla="*/ 9963 w 564876"/>
                <a:gd name="connsiteY599" fmla="*/ 842752 h 1162031"/>
                <a:gd name="connsiteX600" fmla="*/ 11577 w 564876"/>
                <a:gd name="connsiteY600" fmla="*/ 839524 h 1162031"/>
                <a:gd name="connsiteX601" fmla="*/ 13191 w 564876"/>
                <a:gd name="connsiteY601" fmla="*/ 837910 h 1162031"/>
                <a:gd name="connsiteX602" fmla="*/ 13191 w 564876"/>
                <a:gd name="connsiteY602" fmla="*/ 837910 h 1162031"/>
                <a:gd name="connsiteX603" fmla="*/ 16419 w 564876"/>
                <a:gd name="connsiteY603" fmla="*/ 836296 h 1162031"/>
                <a:gd name="connsiteX604" fmla="*/ 19647 w 564876"/>
                <a:gd name="connsiteY604" fmla="*/ 834682 h 1162031"/>
                <a:gd name="connsiteX605" fmla="*/ 21260 w 564876"/>
                <a:gd name="connsiteY605" fmla="*/ 833068 h 1162031"/>
                <a:gd name="connsiteX606" fmla="*/ 21260 w 564876"/>
                <a:gd name="connsiteY606" fmla="*/ 831455 h 1162031"/>
                <a:gd name="connsiteX607" fmla="*/ 21260 w 564876"/>
                <a:gd name="connsiteY607" fmla="*/ 829841 h 1162031"/>
                <a:gd name="connsiteX608" fmla="*/ 21260 w 564876"/>
                <a:gd name="connsiteY608" fmla="*/ 824999 h 1162031"/>
                <a:gd name="connsiteX609" fmla="*/ 21260 w 564876"/>
                <a:gd name="connsiteY609" fmla="*/ 823385 h 1162031"/>
                <a:gd name="connsiteX610" fmla="*/ 19647 w 564876"/>
                <a:gd name="connsiteY610" fmla="*/ 820157 h 1162031"/>
                <a:gd name="connsiteX611" fmla="*/ 14805 w 564876"/>
                <a:gd name="connsiteY611" fmla="*/ 813701 h 1162031"/>
                <a:gd name="connsiteX612" fmla="*/ 13191 w 564876"/>
                <a:gd name="connsiteY612" fmla="*/ 810473 h 1162031"/>
                <a:gd name="connsiteX613" fmla="*/ 13191 w 564876"/>
                <a:gd name="connsiteY613" fmla="*/ 807246 h 1162031"/>
                <a:gd name="connsiteX614" fmla="*/ 14805 w 564876"/>
                <a:gd name="connsiteY614" fmla="*/ 800790 h 1162031"/>
                <a:gd name="connsiteX615" fmla="*/ 14805 w 564876"/>
                <a:gd name="connsiteY615" fmla="*/ 799176 h 1162031"/>
                <a:gd name="connsiteX616" fmla="*/ 14805 w 564876"/>
                <a:gd name="connsiteY616" fmla="*/ 791106 h 1162031"/>
                <a:gd name="connsiteX617" fmla="*/ 14805 w 564876"/>
                <a:gd name="connsiteY617" fmla="*/ 786264 h 1162031"/>
                <a:gd name="connsiteX618" fmla="*/ 13191 w 564876"/>
                <a:gd name="connsiteY618" fmla="*/ 783037 h 1162031"/>
                <a:gd name="connsiteX619" fmla="*/ 13191 w 564876"/>
                <a:gd name="connsiteY619" fmla="*/ 781423 h 1162031"/>
                <a:gd name="connsiteX620" fmla="*/ 8349 w 564876"/>
                <a:gd name="connsiteY620" fmla="*/ 776581 h 1162031"/>
                <a:gd name="connsiteX621" fmla="*/ 8349 w 564876"/>
                <a:gd name="connsiteY621" fmla="*/ 774967 h 1162031"/>
                <a:gd name="connsiteX622" fmla="*/ 8349 w 564876"/>
                <a:gd name="connsiteY622" fmla="*/ 773353 h 1162031"/>
                <a:gd name="connsiteX623" fmla="*/ 13191 w 564876"/>
                <a:gd name="connsiteY623" fmla="*/ 757214 h 1162031"/>
                <a:gd name="connsiteX624" fmla="*/ 14805 w 564876"/>
                <a:gd name="connsiteY624" fmla="*/ 752372 h 1162031"/>
                <a:gd name="connsiteX625" fmla="*/ 18033 w 564876"/>
                <a:gd name="connsiteY625" fmla="*/ 747530 h 1162031"/>
                <a:gd name="connsiteX626" fmla="*/ 18033 w 564876"/>
                <a:gd name="connsiteY626" fmla="*/ 744302 h 1162031"/>
                <a:gd name="connsiteX627" fmla="*/ 18033 w 564876"/>
                <a:gd name="connsiteY627" fmla="*/ 742688 h 1162031"/>
                <a:gd name="connsiteX628" fmla="*/ 18033 w 564876"/>
                <a:gd name="connsiteY628" fmla="*/ 742688 h 1162031"/>
                <a:gd name="connsiteX629" fmla="*/ 14805 w 564876"/>
                <a:gd name="connsiteY629" fmla="*/ 741074 h 1162031"/>
                <a:gd name="connsiteX630" fmla="*/ 13191 w 564876"/>
                <a:gd name="connsiteY630" fmla="*/ 739460 h 1162031"/>
                <a:gd name="connsiteX631" fmla="*/ 11577 w 564876"/>
                <a:gd name="connsiteY631" fmla="*/ 736233 h 1162031"/>
                <a:gd name="connsiteX632" fmla="*/ 11577 w 564876"/>
                <a:gd name="connsiteY632" fmla="*/ 734619 h 1162031"/>
                <a:gd name="connsiteX633" fmla="*/ 11577 w 564876"/>
                <a:gd name="connsiteY633" fmla="*/ 733005 h 1162031"/>
                <a:gd name="connsiteX634" fmla="*/ 11577 w 564876"/>
                <a:gd name="connsiteY634" fmla="*/ 731391 h 1162031"/>
                <a:gd name="connsiteX635" fmla="*/ 11577 w 564876"/>
                <a:gd name="connsiteY635" fmla="*/ 729777 h 1162031"/>
                <a:gd name="connsiteX636" fmla="*/ 11577 w 564876"/>
                <a:gd name="connsiteY636" fmla="*/ 728163 h 1162031"/>
                <a:gd name="connsiteX637" fmla="*/ 13191 w 564876"/>
                <a:gd name="connsiteY637" fmla="*/ 726549 h 1162031"/>
                <a:gd name="connsiteX638" fmla="*/ 13191 w 564876"/>
                <a:gd name="connsiteY638" fmla="*/ 724935 h 1162031"/>
                <a:gd name="connsiteX639" fmla="*/ 14805 w 564876"/>
                <a:gd name="connsiteY639" fmla="*/ 724935 h 1162031"/>
                <a:gd name="connsiteX640" fmla="*/ 29330 w 564876"/>
                <a:gd name="connsiteY640" fmla="*/ 710410 h 1162031"/>
                <a:gd name="connsiteX641" fmla="*/ 30944 w 564876"/>
                <a:gd name="connsiteY641" fmla="*/ 708796 h 1162031"/>
                <a:gd name="connsiteX642" fmla="*/ 34172 w 564876"/>
                <a:gd name="connsiteY642" fmla="*/ 703954 h 1162031"/>
                <a:gd name="connsiteX643" fmla="*/ 35786 w 564876"/>
                <a:gd name="connsiteY643" fmla="*/ 702340 h 1162031"/>
                <a:gd name="connsiteX644" fmla="*/ 35786 w 564876"/>
                <a:gd name="connsiteY644" fmla="*/ 697498 h 1162031"/>
                <a:gd name="connsiteX645" fmla="*/ 37400 w 564876"/>
                <a:gd name="connsiteY645" fmla="*/ 694270 h 1162031"/>
                <a:gd name="connsiteX646" fmla="*/ 37400 w 564876"/>
                <a:gd name="connsiteY646" fmla="*/ 692656 h 1162031"/>
                <a:gd name="connsiteX647" fmla="*/ 39014 w 564876"/>
                <a:gd name="connsiteY647" fmla="*/ 692656 h 1162031"/>
                <a:gd name="connsiteX648" fmla="*/ 39014 w 564876"/>
                <a:gd name="connsiteY648" fmla="*/ 692656 h 1162031"/>
                <a:gd name="connsiteX649" fmla="*/ 40628 w 564876"/>
                <a:gd name="connsiteY649" fmla="*/ 692656 h 1162031"/>
                <a:gd name="connsiteX650" fmla="*/ 43856 w 564876"/>
                <a:gd name="connsiteY650" fmla="*/ 692656 h 1162031"/>
                <a:gd name="connsiteX651" fmla="*/ 43856 w 564876"/>
                <a:gd name="connsiteY651" fmla="*/ 694270 h 1162031"/>
                <a:gd name="connsiteX652" fmla="*/ 45469 w 564876"/>
                <a:gd name="connsiteY652" fmla="*/ 694270 h 1162031"/>
                <a:gd name="connsiteX653" fmla="*/ 47083 w 564876"/>
                <a:gd name="connsiteY653" fmla="*/ 694270 h 1162031"/>
                <a:gd name="connsiteX654" fmla="*/ 48697 w 564876"/>
                <a:gd name="connsiteY654" fmla="*/ 692656 h 1162031"/>
                <a:gd name="connsiteX655" fmla="*/ 50311 w 564876"/>
                <a:gd name="connsiteY655" fmla="*/ 692656 h 1162031"/>
                <a:gd name="connsiteX656" fmla="*/ 51925 w 564876"/>
                <a:gd name="connsiteY656" fmla="*/ 691042 h 1162031"/>
                <a:gd name="connsiteX657" fmla="*/ 53539 w 564876"/>
                <a:gd name="connsiteY657" fmla="*/ 687815 h 1162031"/>
                <a:gd name="connsiteX658" fmla="*/ 53539 w 564876"/>
                <a:gd name="connsiteY658" fmla="*/ 686201 h 1162031"/>
                <a:gd name="connsiteX659" fmla="*/ 51925 w 564876"/>
                <a:gd name="connsiteY659" fmla="*/ 684587 h 1162031"/>
                <a:gd name="connsiteX660" fmla="*/ 50311 w 564876"/>
                <a:gd name="connsiteY660" fmla="*/ 682973 h 1162031"/>
                <a:gd name="connsiteX661" fmla="*/ 47083 w 564876"/>
                <a:gd name="connsiteY661" fmla="*/ 682973 h 1162031"/>
                <a:gd name="connsiteX662" fmla="*/ 43856 w 564876"/>
                <a:gd name="connsiteY662" fmla="*/ 679745 h 1162031"/>
                <a:gd name="connsiteX663" fmla="*/ 42242 w 564876"/>
                <a:gd name="connsiteY663" fmla="*/ 678131 h 1162031"/>
                <a:gd name="connsiteX664" fmla="*/ 39014 w 564876"/>
                <a:gd name="connsiteY664" fmla="*/ 678131 h 1162031"/>
                <a:gd name="connsiteX665" fmla="*/ 39014 w 564876"/>
                <a:gd name="connsiteY665" fmla="*/ 676517 h 1162031"/>
                <a:gd name="connsiteX666" fmla="*/ 37400 w 564876"/>
                <a:gd name="connsiteY666" fmla="*/ 676517 h 1162031"/>
                <a:gd name="connsiteX667" fmla="*/ 34172 w 564876"/>
                <a:gd name="connsiteY667" fmla="*/ 674903 h 1162031"/>
                <a:gd name="connsiteX668" fmla="*/ 32558 w 564876"/>
                <a:gd name="connsiteY668" fmla="*/ 674903 h 1162031"/>
                <a:gd name="connsiteX669" fmla="*/ 22874 w 564876"/>
                <a:gd name="connsiteY669" fmla="*/ 661992 h 1162031"/>
                <a:gd name="connsiteX670" fmla="*/ 16419 w 564876"/>
                <a:gd name="connsiteY670" fmla="*/ 652308 h 1162031"/>
                <a:gd name="connsiteX671" fmla="*/ 16419 w 564876"/>
                <a:gd name="connsiteY671" fmla="*/ 650694 h 1162031"/>
                <a:gd name="connsiteX672" fmla="*/ 16419 w 564876"/>
                <a:gd name="connsiteY672" fmla="*/ 649080 h 1162031"/>
                <a:gd name="connsiteX673" fmla="*/ 18033 w 564876"/>
                <a:gd name="connsiteY673" fmla="*/ 645852 h 1162031"/>
                <a:gd name="connsiteX674" fmla="*/ 18033 w 564876"/>
                <a:gd name="connsiteY674" fmla="*/ 642624 h 1162031"/>
                <a:gd name="connsiteX675" fmla="*/ 18033 w 564876"/>
                <a:gd name="connsiteY675" fmla="*/ 629713 h 1162031"/>
                <a:gd name="connsiteX676" fmla="*/ 18033 w 564876"/>
                <a:gd name="connsiteY676" fmla="*/ 626485 h 1162031"/>
                <a:gd name="connsiteX677" fmla="*/ 16419 w 564876"/>
                <a:gd name="connsiteY677" fmla="*/ 623257 h 1162031"/>
                <a:gd name="connsiteX678" fmla="*/ 13191 w 564876"/>
                <a:gd name="connsiteY678" fmla="*/ 620029 h 1162031"/>
                <a:gd name="connsiteX679" fmla="*/ 11577 w 564876"/>
                <a:gd name="connsiteY679" fmla="*/ 616802 h 1162031"/>
                <a:gd name="connsiteX680" fmla="*/ 11577 w 564876"/>
                <a:gd name="connsiteY680" fmla="*/ 613574 h 1162031"/>
                <a:gd name="connsiteX681" fmla="*/ 11577 w 564876"/>
                <a:gd name="connsiteY681" fmla="*/ 611960 h 1162031"/>
                <a:gd name="connsiteX682" fmla="*/ 11577 w 564876"/>
                <a:gd name="connsiteY682" fmla="*/ 610346 h 1162031"/>
                <a:gd name="connsiteX683" fmla="*/ 13191 w 564876"/>
                <a:gd name="connsiteY683" fmla="*/ 610346 h 1162031"/>
                <a:gd name="connsiteX684" fmla="*/ 14805 w 564876"/>
                <a:gd name="connsiteY684" fmla="*/ 607118 h 1162031"/>
                <a:gd name="connsiteX685" fmla="*/ 14805 w 564876"/>
                <a:gd name="connsiteY685" fmla="*/ 607118 h 1162031"/>
                <a:gd name="connsiteX686" fmla="*/ 14805 w 564876"/>
                <a:gd name="connsiteY686" fmla="*/ 603890 h 1162031"/>
                <a:gd name="connsiteX687" fmla="*/ 14805 w 564876"/>
                <a:gd name="connsiteY687" fmla="*/ 600662 h 1162031"/>
                <a:gd name="connsiteX688" fmla="*/ 14805 w 564876"/>
                <a:gd name="connsiteY688" fmla="*/ 594207 h 1162031"/>
                <a:gd name="connsiteX689" fmla="*/ 14805 w 564876"/>
                <a:gd name="connsiteY689" fmla="*/ 587751 h 1162031"/>
                <a:gd name="connsiteX690" fmla="*/ 14805 w 564876"/>
                <a:gd name="connsiteY690" fmla="*/ 586137 h 1162031"/>
                <a:gd name="connsiteX691" fmla="*/ 14805 w 564876"/>
                <a:gd name="connsiteY691" fmla="*/ 581295 h 1162031"/>
                <a:gd name="connsiteX692" fmla="*/ 14805 w 564876"/>
                <a:gd name="connsiteY692" fmla="*/ 578067 h 1162031"/>
                <a:gd name="connsiteX693" fmla="*/ 14805 w 564876"/>
                <a:gd name="connsiteY693" fmla="*/ 574839 h 1162031"/>
                <a:gd name="connsiteX694" fmla="*/ 16419 w 564876"/>
                <a:gd name="connsiteY694" fmla="*/ 571611 h 1162031"/>
                <a:gd name="connsiteX695" fmla="*/ 16419 w 564876"/>
                <a:gd name="connsiteY695" fmla="*/ 569998 h 1162031"/>
                <a:gd name="connsiteX696" fmla="*/ 18033 w 564876"/>
                <a:gd name="connsiteY696" fmla="*/ 566770 h 1162031"/>
                <a:gd name="connsiteX697" fmla="*/ 19647 w 564876"/>
                <a:gd name="connsiteY697" fmla="*/ 563542 h 1162031"/>
                <a:gd name="connsiteX698" fmla="*/ 19647 w 564876"/>
                <a:gd name="connsiteY698" fmla="*/ 560314 h 1162031"/>
                <a:gd name="connsiteX699" fmla="*/ 18033 w 564876"/>
                <a:gd name="connsiteY699" fmla="*/ 558700 h 1162031"/>
                <a:gd name="connsiteX700" fmla="*/ 18033 w 564876"/>
                <a:gd name="connsiteY700" fmla="*/ 558700 h 1162031"/>
                <a:gd name="connsiteX701" fmla="*/ 16419 w 564876"/>
                <a:gd name="connsiteY701" fmla="*/ 558700 h 1162031"/>
                <a:gd name="connsiteX702" fmla="*/ 13191 w 564876"/>
                <a:gd name="connsiteY702" fmla="*/ 558700 h 1162031"/>
                <a:gd name="connsiteX703" fmla="*/ 11577 w 564876"/>
                <a:gd name="connsiteY703" fmla="*/ 558700 h 1162031"/>
                <a:gd name="connsiteX704" fmla="*/ 11577 w 564876"/>
                <a:gd name="connsiteY704" fmla="*/ 558700 h 1162031"/>
                <a:gd name="connsiteX705" fmla="*/ 9963 w 564876"/>
                <a:gd name="connsiteY705" fmla="*/ 555472 h 1162031"/>
                <a:gd name="connsiteX706" fmla="*/ 5121 w 564876"/>
                <a:gd name="connsiteY706" fmla="*/ 542561 h 1162031"/>
                <a:gd name="connsiteX707" fmla="*/ 5121 w 564876"/>
                <a:gd name="connsiteY707" fmla="*/ 539333 h 1162031"/>
                <a:gd name="connsiteX708" fmla="*/ 5121 w 564876"/>
                <a:gd name="connsiteY708" fmla="*/ 536105 h 1162031"/>
                <a:gd name="connsiteX709" fmla="*/ 16419 w 564876"/>
                <a:gd name="connsiteY709" fmla="*/ 511896 h 1162031"/>
                <a:gd name="connsiteX710" fmla="*/ 19647 w 564876"/>
                <a:gd name="connsiteY710" fmla="*/ 500598 h 1162031"/>
                <a:gd name="connsiteX711" fmla="*/ 19647 w 564876"/>
                <a:gd name="connsiteY711" fmla="*/ 494143 h 1162031"/>
                <a:gd name="connsiteX712" fmla="*/ 19647 w 564876"/>
                <a:gd name="connsiteY712" fmla="*/ 490915 h 1162031"/>
                <a:gd name="connsiteX713" fmla="*/ 19647 w 564876"/>
                <a:gd name="connsiteY713" fmla="*/ 489301 h 1162031"/>
                <a:gd name="connsiteX714" fmla="*/ 18033 w 564876"/>
                <a:gd name="connsiteY714" fmla="*/ 484459 h 1162031"/>
                <a:gd name="connsiteX715" fmla="*/ 14805 w 564876"/>
                <a:gd name="connsiteY715" fmla="*/ 474775 h 1162031"/>
                <a:gd name="connsiteX716" fmla="*/ 14805 w 564876"/>
                <a:gd name="connsiteY716" fmla="*/ 471548 h 1162031"/>
                <a:gd name="connsiteX717" fmla="*/ 14805 w 564876"/>
                <a:gd name="connsiteY717" fmla="*/ 469934 h 1162031"/>
                <a:gd name="connsiteX718" fmla="*/ 14805 w 564876"/>
                <a:gd name="connsiteY718" fmla="*/ 468320 h 1162031"/>
                <a:gd name="connsiteX719" fmla="*/ 14805 w 564876"/>
                <a:gd name="connsiteY719" fmla="*/ 468320 h 1162031"/>
                <a:gd name="connsiteX720" fmla="*/ 22874 w 564876"/>
                <a:gd name="connsiteY720" fmla="*/ 452180 h 1162031"/>
                <a:gd name="connsiteX721" fmla="*/ 22874 w 564876"/>
                <a:gd name="connsiteY721" fmla="*/ 450566 h 1162031"/>
                <a:gd name="connsiteX722" fmla="*/ 22874 w 564876"/>
                <a:gd name="connsiteY722" fmla="*/ 448953 h 1162031"/>
                <a:gd name="connsiteX723" fmla="*/ 18033 w 564876"/>
                <a:gd name="connsiteY723" fmla="*/ 437655 h 1162031"/>
                <a:gd name="connsiteX724" fmla="*/ 18033 w 564876"/>
                <a:gd name="connsiteY724" fmla="*/ 436041 h 1162031"/>
                <a:gd name="connsiteX725" fmla="*/ 18033 w 564876"/>
                <a:gd name="connsiteY725" fmla="*/ 434427 h 1162031"/>
                <a:gd name="connsiteX726" fmla="*/ 19647 w 564876"/>
                <a:gd name="connsiteY726" fmla="*/ 432813 h 1162031"/>
                <a:gd name="connsiteX727" fmla="*/ 21260 w 564876"/>
                <a:gd name="connsiteY727" fmla="*/ 431199 h 1162031"/>
                <a:gd name="connsiteX728" fmla="*/ 26102 w 564876"/>
                <a:gd name="connsiteY728" fmla="*/ 427971 h 1162031"/>
                <a:gd name="connsiteX729" fmla="*/ 27716 w 564876"/>
                <a:gd name="connsiteY729" fmla="*/ 426358 h 1162031"/>
                <a:gd name="connsiteX730" fmla="*/ 29330 w 564876"/>
                <a:gd name="connsiteY730" fmla="*/ 424744 h 1162031"/>
                <a:gd name="connsiteX731" fmla="*/ 29330 w 564876"/>
                <a:gd name="connsiteY731" fmla="*/ 423130 h 1162031"/>
                <a:gd name="connsiteX732" fmla="*/ 30944 w 564876"/>
                <a:gd name="connsiteY732" fmla="*/ 418288 h 1162031"/>
                <a:gd name="connsiteX733" fmla="*/ 32558 w 564876"/>
                <a:gd name="connsiteY733" fmla="*/ 410218 h 1162031"/>
                <a:gd name="connsiteX734" fmla="*/ 34172 w 564876"/>
                <a:gd name="connsiteY734" fmla="*/ 408604 h 1162031"/>
                <a:gd name="connsiteX735" fmla="*/ 34172 w 564876"/>
                <a:gd name="connsiteY735" fmla="*/ 408604 h 1162031"/>
                <a:gd name="connsiteX736" fmla="*/ 35786 w 564876"/>
                <a:gd name="connsiteY736" fmla="*/ 408604 h 1162031"/>
                <a:gd name="connsiteX737" fmla="*/ 37400 w 564876"/>
                <a:gd name="connsiteY737" fmla="*/ 408604 h 1162031"/>
                <a:gd name="connsiteX738" fmla="*/ 39014 w 564876"/>
                <a:gd name="connsiteY738" fmla="*/ 406990 h 1162031"/>
                <a:gd name="connsiteX739" fmla="*/ 42242 w 564876"/>
                <a:gd name="connsiteY739" fmla="*/ 403762 h 1162031"/>
                <a:gd name="connsiteX740" fmla="*/ 42242 w 564876"/>
                <a:gd name="connsiteY740" fmla="*/ 403762 h 1162031"/>
                <a:gd name="connsiteX741" fmla="*/ 43856 w 564876"/>
                <a:gd name="connsiteY741" fmla="*/ 403762 h 1162031"/>
                <a:gd name="connsiteX742" fmla="*/ 45469 w 564876"/>
                <a:gd name="connsiteY742" fmla="*/ 402149 h 1162031"/>
                <a:gd name="connsiteX743" fmla="*/ 50311 w 564876"/>
                <a:gd name="connsiteY743" fmla="*/ 402149 h 1162031"/>
                <a:gd name="connsiteX744" fmla="*/ 51925 w 564876"/>
                <a:gd name="connsiteY744" fmla="*/ 403762 h 1162031"/>
                <a:gd name="connsiteX745" fmla="*/ 53539 w 564876"/>
                <a:gd name="connsiteY745" fmla="*/ 403762 h 1162031"/>
                <a:gd name="connsiteX746" fmla="*/ 55153 w 564876"/>
                <a:gd name="connsiteY746" fmla="*/ 403762 h 1162031"/>
                <a:gd name="connsiteX747" fmla="*/ 55153 w 564876"/>
                <a:gd name="connsiteY747" fmla="*/ 406990 h 1162031"/>
                <a:gd name="connsiteX748" fmla="*/ 56767 w 564876"/>
                <a:gd name="connsiteY748" fmla="*/ 406990 h 1162031"/>
                <a:gd name="connsiteX749" fmla="*/ 58381 w 564876"/>
                <a:gd name="connsiteY749" fmla="*/ 408604 h 1162031"/>
                <a:gd name="connsiteX750" fmla="*/ 59995 w 564876"/>
                <a:gd name="connsiteY750" fmla="*/ 408604 h 1162031"/>
                <a:gd name="connsiteX751" fmla="*/ 63223 w 564876"/>
                <a:gd name="connsiteY751" fmla="*/ 408604 h 1162031"/>
                <a:gd name="connsiteX752" fmla="*/ 63223 w 564876"/>
                <a:gd name="connsiteY752" fmla="*/ 410218 h 1162031"/>
                <a:gd name="connsiteX753" fmla="*/ 64837 w 564876"/>
                <a:gd name="connsiteY753" fmla="*/ 410218 h 1162031"/>
                <a:gd name="connsiteX754" fmla="*/ 66451 w 564876"/>
                <a:gd name="connsiteY754" fmla="*/ 411832 h 1162031"/>
                <a:gd name="connsiteX755" fmla="*/ 72906 w 564876"/>
                <a:gd name="connsiteY755" fmla="*/ 418288 h 1162031"/>
                <a:gd name="connsiteX756" fmla="*/ 72906 w 564876"/>
                <a:gd name="connsiteY756" fmla="*/ 418288 h 1162031"/>
                <a:gd name="connsiteX757" fmla="*/ 76134 w 564876"/>
                <a:gd name="connsiteY757" fmla="*/ 427971 h 1162031"/>
                <a:gd name="connsiteX758" fmla="*/ 77748 w 564876"/>
                <a:gd name="connsiteY758" fmla="*/ 427971 h 1162031"/>
                <a:gd name="connsiteX759" fmla="*/ 79362 w 564876"/>
                <a:gd name="connsiteY759" fmla="*/ 429585 h 1162031"/>
                <a:gd name="connsiteX760" fmla="*/ 79362 w 564876"/>
                <a:gd name="connsiteY760" fmla="*/ 431199 h 1162031"/>
                <a:gd name="connsiteX761" fmla="*/ 84204 w 564876"/>
                <a:gd name="connsiteY761" fmla="*/ 434427 h 1162031"/>
                <a:gd name="connsiteX762" fmla="*/ 87432 w 564876"/>
                <a:gd name="connsiteY762" fmla="*/ 436041 h 1162031"/>
                <a:gd name="connsiteX763" fmla="*/ 89046 w 564876"/>
                <a:gd name="connsiteY763" fmla="*/ 437655 h 1162031"/>
                <a:gd name="connsiteX764" fmla="*/ 89046 w 564876"/>
                <a:gd name="connsiteY764" fmla="*/ 440883 h 1162031"/>
                <a:gd name="connsiteX765" fmla="*/ 93887 w 564876"/>
                <a:gd name="connsiteY765" fmla="*/ 445725 h 1162031"/>
                <a:gd name="connsiteX766" fmla="*/ 95501 w 564876"/>
                <a:gd name="connsiteY766" fmla="*/ 447339 h 1162031"/>
                <a:gd name="connsiteX767" fmla="*/ 97115 w 564876"/>
                <a:gd name="connsiteY767" fmla="*/ 450566 h 1162031"/>
                <a:gd name="connsiteX768" fmla="*/ 97115 w 564876"/>
                <a:gd name="connsiteY768" fmla="*/ 452180 h 1162031"/>
                <a:gd name="connsiteX769" fmla="*/ 100343 w 564876"/>
                <a:gd name="connsiteY769" fmla="*/ 453794 h 1162031"/>
                <a:gd name="connsiteX770" fmla="*/ 100343 w 564876"/>
                <a:gd name="connsiteY770" fmla="*/ 455408 h 1162031"/>
                <a:gd name="connsiteX771" fmla="*/ 103571 w 564876"/>
                <a:gd name="connsiteY771" fmla="*/ 455408 h 1162031"/>
                <a:gd name="connsiteX772" fmla="*/ 105185 w 564876"/>
                <a:gd name="connsiteY772" fmla="*/ 457022 h 1162031"/>
                <a:gd name="connsiteX773" fmla="*/ 108413 w 564876"/>
                <a:gd name="connsiteY773" fmla="*/ 457022 h 1162031"/>
                <a:gd name="connsiteX774" fmla="*/ 119710 w 564876"/>
                <a:gd name="connsiteY774" fmla="*/ 457022 h 1162031"/>
                <a:gd name="connsiteX775" fmla="*/ 126166 w 564876"/>
                <a:gd name="connsiteY775" fmla="*/ 457022 h 1162031"/>
                <a:gd name="connsiteX776" fmla="*/ 132622 w 564876"/>
                <a:gd name="connsiteY776" fmla="*/ 458636 h 1162031"/>
                <a:gd name="connsiteX777" fmla="*/ 137464 w 564876"/>
                <a:gd name="connsiteY777" fmla="*/ 460250 h 1162031"/>
                <a:gd name="connsiteX778" fmla="*/ 142305 w 564876"/>
                <a:gd name="connsiteY778" fmla="*/ 461864 h 1162031"/>
                <a:gd name="connsiteX779" fmla="*/ 145533 w 564876"/>
                <a:gd name="connsiteY779" fmla="*/ 465092 h 1162031"/>
                <a:gd name="connsiteX780" fmla="*/ 147147 w 564876"/>
                <a:gd name="connsiteY780" fmla="*/ 466706 h 1162031"/>
                <a:gd name="connsiteX781" fmla="*/ 148761 w 564876"/>
                <a:gd name="connsiteY781" fmla="*/ 465092 h 1162031"/>
                <a:gd name="connsiteX782" fmla="*/ 148761 w 564876"/>
                <a:gd name="connsiteY782" fmla="*/ 465092 h 1162031"/>
                <a:gd name="connsiteX783" fmla="*/ 153603 w 564876"/>
                <a:gd name="connsiteY783" fmla="*/ 457022 h 1162031"/>
                <a:gd name="connsiteX784" fmla="*/ 153603 w 564876"/>
                <a:gd name="connsiteY784" fmla="*/ 455408 h 1162031"/>
                <a:gd name="connsiteX785" fmla="*/ 155217 w 564876"/>
                <a:gd name="connsiteY785" fmla="*/ 453794 h 1162031"/>
                <a:gd name="connsiteX786" fmla="*/ 156831 w 564876"/>
                <a:gd name="connsiteY786" fmla="*/ 453794 h 1162031"/>
                <a:gd name="connsiteX787" fmla="*/ 158445 w 564876"/>
                <a:gd name="connsiteY787" fmla="*/ 453794 h 1162031"/>
                <a:gd name="connsiteX788" fmla="*/ 160059 w 564876"/>
                <a:gd name="connsiteY788" fmla="*/ 453794 h 1162031"/>
                <a:gd name="connsiteX789" fmla="*/ 164900 w 564876"/>
                <a:gd name="connsiteY789" fmla="*/ 455408 h 1162031"/>
                <a:gd name="connsiteX790" fmla="*/ 174584 w 564876"/>
                <a:gd name="connsiteY790" fmla="*/ 458636 h 1162031"/>
                <a:gd name="connsiteX791" fmla="*/ 177812 w 564876"/>
                <a:gd name="connsiteY791" fmla="*/ 458636 h 1162031"/>
                <a:gd name="connsiteX792" fmla="*/ 179426 w 564876"/>
                <a:gd name="connsiteY792" fmla="*/ 458636 h 1162031"/>
                <a:gd name="connsiteX793" fmla="*/ 182654 w 564876"/>
                <a:gd name="connsiteY793" fmla="*/ 458636 h 1162031"/>
                <a:gd name="connsiteX794" fmla="*/ 184268 w 564876"/>
                <a:gd name="connsiteY794" fmla="*/ 458636 h 1162031"/>
                <a:gd name="connsiteX795" fmla="*/ 185882 w 564876"/>
                <a:gd name="connsiteY795" fmla="*/ 457022 h 1162031"/>
                <a:gd name="connsiteX796" fmla="*/ 190723 w 564876"/>
                <a:gd name="connsiteY796" fmla="*/ 455408 h 1162031"/>
                <a:gd name="connsiteX797" fmla="*/ 193951 w 564876"/>
                <a:gd name="connsiteY797" fmla="*/ 453794 h 1162031"/>
                <a:gd name="connsiteX798" fmla="*/ 195565 w 564876"/>
                <a:gd name="connsiteY798" fmla="*/ 453794 h 1162031"/>
                <a:gd name="connsiteX799" fmla="*/ 202021 w 564876"/>
                <a:gd name="connsiteY799" fmla="*/ 452180 h 1162031"/>
                <a:gd name="connsiteX800" fmla="*/ 205249 w 564876"/>
                <a:gd name="connsiteY800" fmla="*/ 452180 h 1162031"/>
                <a:gd name="connsiteX801" fmla="*/ 206863 w 564876"/>
                <a:gd name="connsiteY801" fmla="*/ 452180 h 1162031"/>
                <a:gd name="connsiteX802" fmla="*/ 208477 w 564876"/>
                <a:gd name="connsiteY802" fmla="*/ 450566 h 1162031"/>
                <a:gd name="connsiteX803" fmla="*/ 214932 w 564876"/>
                <a:gd name="connsiteY803" fmla="*/ 447339 h 1162031"/>
                <a:gd name="connsiteX804" fmla="*/ 216546 w 564876"/>
                <a:gd name="connsiteY804" fmla="*/ 445725 h 1162031"/>
                <a:gd name="connsiteX805" fmla="*/ 218160 w 564876"/>
                <a:gd name="connsiteY805" fmla="*/ 442497 h 1162031"/>
                <a:gd name="connsiteX806" fmla="*/ 219774 w 564876"/>
                <a:gd name="connsiteY806" fmla="*/ 436041 h 1162031"/>
                <a:gd name="connsiteX807" fmla="*/ 221388 w 564876"/>
                <a:gd name="connsiteY807" fmla="*/ 427971 h 1162031"/>
                <a:gd name="connsiteX808" fmla="*/ 219774 w 564876"/>
                <a:gd name="connsiteY808" fmla="*/ 419902 h 1162031"/>
                <a:gd name="connsiteX809" fmla="*/ 219774 w 564876"/>
                <a:gd name="connsiteY809" fmla="*/ 418288 h 1162031"/>
                <a:gd name="connsiteX810" fmla="*/ 210091 w 564876"/>
                <a:gd name="connsiteY810" fmla="*/ 402149 h 1162031"/>
                <a:gd name="connsiteX811" fmla="*/ 206863 w 564876"/>
                <a:gd name="connsiteY811" fmla="*/ 398921 h 1162031"/>
                <a:gd name="connsiteX812" fmla="*/ 198793 w 564876"/>
                <a:gd name="connsiteY812" fmla="*/ 392465 h 1162031"/>
                <a:gd name="connsiteX813" fmla="*/ 198793 w 564876"/>
                <a:gd name="connsiteY813" fmla="*/ 390851 h 1162031"/>
                <a:gd name="connsiteX814" fmla="*/ 197179 w 564876"/>
                <a:gd name="connsiteY814" fmla="*/ 389237 h 1162031"/>
                <a:gd name="connsiteX815" fmla="*/ 197179 w 564876"/>
                <a:gd name="connsiteY815" fmla="*/ 387623 h 1162031"/>
                <a:gd name="connsiteX816" fmla="*/ 195565 w 564876"/>
                <a:gd name="connsiteY816" fmla="*/ 386009 h 1162031"/>
                <a:gd name="connsiteX817" fmla="*/ 197179 w 564876"/>
                <a:gd name="connsiteY817" fmla="*/ 384395 h 1162031"/>
                <a:gd name="connsiteX818" fmla="*/ 200407 w 564876"/>
                <a:gd name="connsiteY818" fmla="*/ 376326 h 1162031"/>
                <a:gd name="connsiteX819" fmla="*/ 203635 w 564876"/>
                <a:gd name="connsiteY819" fmla="*/ 358572 h 1162031"/>
                <a:gd name="connsiteX820" fmla="*/ 205249 w 564876"/>
                <a:gd name="connsiteY820" fmla="*/ 353731 h 1162031"/>
                <a:gd name="connsiteX821" fmla="*/ 205249 w 564876"/>
                <a:gd name="connsiteY821" fmla="*/ 350503 h 1162031"/>
                <a:gd name="connsiteX822" fmla="*/ 205249 w 564876"/>
                <a:gd name="connsiteY822" fmla="*/ 342433 h 1162031"/>
                <a:gd name="connsiteX823" fmla="*/ 203635 w 564876"/>
                <a:gd name="connsiteY823" fmla="*/ 339205 h 1162031"/>
                <a:gd name="connsiteX824" fmla="*/ 203635 w 564876"/>
                <a:gd name="connsiteY824" fmla="*/ 337591 h 1162031"/>
                <a:gd name="connsiteX825" fmla="*/ 202021 w 564876"/>
                <a:gd name="connsiteY825" fmla="*/ 332749 h 1162031"/>
                <a:gd name="connsiteX826" fmla="*/ 203635 w 564876"/>
                <a:gd name="connsiteY826" fmla="*/ 329522 h 1162031"/>
                <a:gd name="connsiteX827" fmla="*/ 202021 w 564876"/>
                <a:gd name="connsiteY827" fmla="*/ 326294 h 1162031"/>
                <a:gd name="connsiteX828" fmla="*/ 202021 w 564876"/>
                <a:gd name="connsiteY828" fmla="*/ 324680 h 1162031"/>
                <a:gd name="connsiteX829" fmla="*/ 202021 w 564876"/>
                <a:gd name="connsiteY829" fmla="*/ 323066 h 1162031"/>
                <a:gd name="connsiteX830" fmla="*/ 200407 w 564876"/>
                <a:gd name="connsiteY830" fmla="*/ 323066 h 1162031"/>
                <a:gd name="connsiteX831" fmla="*/ 198793 w 564876"/>
                <a:gd name="connsiteY831" fmla="*/ 321452 h 1162031"/>
                <a:gd name="connsiteX832" fmla="*/ 198793 w 564876"/>
                <a:gd name="connsiteY832" fmla="*/ 319838 h 1162031"/>
                <a:gd name="connsiteX833" fmla="*/ 197179 w 564876"/>
                <a:gd name="connsiteY833" fmla="*/ 314996 h 1162031"/>
                <a:gd name="connsiteX834" fmla="*/ 197179 w 564876"/>
                <a:gd name="connsiteY834" fmla="*/ 313382 h 1162031"/>
                <a:gd name="connsiteX835" fmla="*/ 198793 w 564876"/>
                <a:gd name="connsiteY835" fmla="*/ 310154 h 1162031"/>
                <a:gd name="connsiteX836" fmla="*/ 200407 w 564876"/>
                <a:gd name="connsiteY836" fmla="*/ 308540 h 1162031"/>
                <a:gd name="connsiteX837" fmla="*/ 200407 w 564876"/>
                <a:gd name="connsiteY837" fmla="*/ 306927 h 1162031"/>
                <a:gd name="connsiteX838" fmla="*/ 200407 w 564876"/>
                <a:gd name="connsiteY838" fmla="*/ 303699 h 1162031"/>
                <a:gd name="connsiteX839" fmla="*/ 200407 w 564876"/>
                <a:gd name="connsiteY839" fmla="*/ 300471 h 1162031"/>
                <a:gd name="connsiteX840" fmla="*/ 200407 w 564876"/>
                <a:gd name="connsiteY840" fmla="*/ 292401 h 1162031"/>
                <a:gd name="connsiteX841" fmla="*/ 202021 w 564876"/>
                <a:gd name="connsiteY841" fmla="*/ 287559 h 1162031"/>
                <a:gd name="connsiteX842" fmla="*/ 203635 w 564876"/>
                <a:gd name="connsiteY842" fmla="*/ 281104 h 1162031"/>
                <a:gd name="connsiteX843" fmla="*/ 203635 w 564876"/>
                <a:gd name="connsiteY843" fmla="*/ 279490 h 1162031"/>
                <a:gd name="connsiteX844" fmla="*/ 203635 w 564876"/>
                <a:gd name="connsiteY844" fmla="*/ 276262 h 1162031"/>
                <a:gd name="connsiteX845" fmla="*/ 203635 w 564876"/>
                <a:gd name="connsiteY845" fmla="*/ 274648 h 1162031"/>
                <a:gd name="connsiteX846" fmla="*/ 202021 w 564876"/>
                <a:gd name="connsiteY846" fmla="*/ 273034 h 1162031"/>
                <a:gd name="connsiteX847" fmla="*/ 200407 w 564876"/>
                <a:gd name="connsiteY847" fmla="*/ 269806 h 1162031"/>
                <a:gd name="connsiteX848" fmla="*/ 198793 w 564876"/>
                <a:gd name="connsiteY848" fmla="*/ 268192 h 1162031"/>
                <a:gd name="connsiteX849" fmla="*/ 195565 w 564876"/>
                <a:gd name="connsiteY849" fmla="*/ 266578 h 1162031"/>
                <a:gd name="connsiteX850" fmla="*/ 193951 w 564876"/>
                <a:gd name="connsiteY850" fmla="*/ 264964 h 1162031"/>
                <a:gd name="connsiteX851" fmla="*/ 192337 w 564876"/>
                <a:gd name="connsiteY851" fmla="*/ 263350 h 1162031"/>
                <a:gd name="connsiteX852" fmla="*/ 192337 w 564876"/>
                <a:gd name="connsiteY852" fmla="*/ 263350 h 1162031"/>
                <a:gd name="connsiteX853" fmla="*/ 192337 w 564876"/>
                <a:gd name="connsiteY853" fmla="*/ 261736 h 1162031"/>
                <a:gd name="connsiteX854" fmla="*/ 190723 w 564876"/>
                <a:gd name="connsiteY854" fmla="*/ 253667 h 1162031"/>
                <a:gd name="connsiteX855" fmla="*/ 190723 w 564876"/>
                <a:gd name="connsiteY855" fmla="*/ 252053 h 1162031"/>
                <a:gd name="connsiteX856" fmla="*/ 190723 w 564876"/>
                <a:gd name="connsiteY856" fmla="*/ 250439 h 1162031"/>
                <a:gd name="connsiteX857" fmla="*/ 189109 w 564876"/>
                <a:gd name="connsiteY857" fmla="*/ 248825 h 1162031"/>
                <a:gd name="connsiteX858" fmla="*/ 185882 w 564876"/>
                <a:gd name="connsiteY858" fmla="*/ 247211 h 1162031"/>
                <a:gd name="connsiteX859" fmla="*/ 185882 w 564876"/>
                <a:gd name="connsiteY859" fmla="*/ 245597 h 1162031"/>
                <a:gd name="connsiteX860" fmla="*/ 185882 w 564876"/>
                <a:gd name="connsiteY860" fmla="*/ 243983 h 1162031"/>
                <a:gd name="connsiteX861" fmla="*/ 182654 w 564876"/>
                <a:gd name="connsiteY861" fmla="*/ 239141 h 1162031"/>
                <a:gd name="connsiteX862" fmla="*/ 182654 w 564876"/>
                <a:gd name="connsiteY862" fmla="*/ 235913 h 1162031"/>
                <a:gd name="connsiteX863" fmla="*/ 182654 w 564876"/>
                <a:gd name="connsiteY863" fmla="*/ 226230 h 1162031"/>
                <a:gd name="connsiteX864" fmla="*/ 181040 w 564876"/>
                <a:gd name="connsiteY864" fmla="*/ 224616 h 1162031"/>
                <a:gd name="connsiteX865" fmla="*/ 181040 w 564876"/>
                <a:gd name="connsiteY865" fmla="*/ 224616 h 1162031"/>
                <a:gd name="connsiteX866" fmla="*/ 179426 w 564876"/>
                <a:gd name="connsiteY866" fmla="*/ 223002 h 1162031"/>
                <a:gd name="connsiteX867" fmla="*/ 171356 w 564876"/>
                <a:gd name="connsiteY867" fmla="*/ 218160 h 1162031"/>
                <a:gd name="connsiteX868" fmla="*/ 168128 w 564876"/>
                <a:gd name="connsiteY868" fmla="*/ 214932 h 1162031"/>
                <a:gd name="connsiteX869" fmla="*/ 163287 w 564876"/>
                <a:gd name="connsiteY869" fmla="*/ 211704 h 1162031"/>
                <a:gd name="connsiteX870" fmla="*/ 163287 w 564876"/>
                <a:gd name="connsiteY870" fmla="*/ 210091 h 1162031"/>
                <a:gd name="connsiteX871" fmla="*/ 163287 w 564876"/>
                <a:gd name="connsiteY871" fmla="*/ 210091 h 1162031"/>
                <a:gd name="connsiteX872" fmla="*/ 158445 w 564876"/>
                <a:gd name="connsiteY872" fmla="*/ 206863 h 1162031"/>
                <a:gd name="connsiteX873" fmla="*/ 156831 w 564876"/>
                <a:gd name="connsiteY873" fmla="*/ 202021 h 1162031"/>
                <a:gd name="connsiteX874" fmla="*/ 155217 w 564876"/>
                <a:gd name="connsiteY874" fmla="*/ 198793 h 1162031"/>
                <a:gd name="connsiteX875" fmla="*/ 153603 w 564876"/>
                <a:gd name="connsiteY875" fmla="*/ 190723 h 1162031"/>
                <a:gd name="connsiteX876" fmla="*/ 153603 w 564876"/>
                <a:gd name="connsiteY876" fmla="*/ 185882 h 1162031"/>
                <a:gd name="connsiteX877" fmla="*/ 158445 w 564876"/>
                <a:gd name="connsiteY877" fmla="*/ 185882 h 1162031"/>
                <a:gd name="connsiteX878" fmla="*/ 161673 w 564876"/>
                <a:gd name="connsiteY878" fmla="*/ 187496 h 1162031"/>
                <a:gd name="connsiteX879" fmla="*/ 164900 w 564876"/>
                <a:gd name="connsiteY879" fmla="*/ 190723 h 1162031"/>
                <a:gd name="connsiteX880" fmla="*/ 168128 w 564876"/>
                <a:gd name="connsiteY880" fmla="*/ 193951 h 1162031"/>
                <a:gd name="connsiteX881" fmla="*/ 174584 w 564876"/>
                <a:gd name="connsiteY881" fmla="*/ 197179 h 1162031"/>
                <a:gd name="connsiteX882" fmla="*/ 176198 w 564876"/>
                <a:gd name="connsiteY882" fmla="*/ 197179 h 1162031"/>
                <a:gd name="connsiteX883" fmla="*/ 177812 w 564876"/>
                <a:gd name="connsiteY883" fmla="*/ 193951 h 1162031"/>
                <a:gd name="connsiteX884" fmla="*/ 181040 w 564876"/>
                <a:gd name="connsiteY884" fmla="*/ 190723 h 1162031"/>
                <a:gd name="connsiteX885" fmla="*/ 189109 w 564876"/>
                <a:gd name="connsiteY885" fmla="*/ 187496 h 1162031"/>
                <a:gd name="connsiteX886" fmla="*/ 197179 w 564876"/>
                <a:gd name="connsiteY886" fmla="*/ 185882 h 1162031"/>
                <a:gd name="connsiteX887" fmla="*/ 200407 w 564876"/>
                <a:gd name="connsiteY887" fmla="*/ 184268 h 1162031"/>
                <a:gd name="connsiteX888" fmla="*/ 206863 w 564876"/>
                <a:gd name="connsiteY888" fmla="*/ 176198 h 1162031"/>
                <a:gd name="connsiteX889" fmla="*/ 210091 w 564876"/>
                <a:gd name="connsiteY889" fmla="*/ 172970 h 1162031"/>
                <a:gd name="connsiteX890" fmla="*/ 216546 w 564876"/>
                <a:gd name="connsiteY890" fmla="*/ 169742 h 1162031"/>
                <a:gd name="connsiteX891" fmla="*/ 250439 w 564876"/>
                <a:gd name="connsiteY891" fmla="*/ 164900 h 1162031"/>
                <a:gd name="connsiteX892" fmla="*/ 256895 w 564876"/>
                <a:gd name="connsiteY892" fmla="*/ 161673 h 1162031"/>
                <a:gd name="connsiteX893" fmla="*/ 279490 w 564876"/>
                <a:gd name="connsiteY893" fmla="*/ 145533 h 1162031"/>
                <a:gd name="connsiteX894" fmla="*/ 290787 w 564876"/>
                <a:gd name="connsiteY894" fmla="*/ 150375 h 1162031"/>
                <a:gd name="connsiteX895" fmla="*/ 295629 w 564876"/>
                <a:gd name="connsiteY895" fmla="*/ 153603 h 1162031"/>
                <a:gd name="connsiteX896" fmla="*/ 300471 w 564876"/>
                <a:gd name="connsiteY896" fmla="*/ 158445 h 1162031"/>
                <a:gd name="connsiteX897" fmla="*/ 308540 w 564876"/>
                <a:gd name="connsiteY897" fmla="*/ 169742 h 1162031"/>
                <a:gd name="connsiteX898" fmla="*/ 313382 w 564876"/>
                <a:gd name="connsiteY898" fmla="*/ 168128 h 1162031"/>
                <a:gd name="connsiteX899" fmla="*/ 327908 w 564876"/>
                <a:gd name="connsiteY899" fmla="*/ 158445 h 1162031"/>
                <a:gd name="connsiteX900" fmla="*/ 342433 w 564876"/>
                <a:gd name="connsiteY900" fmla="*/ 151989 h 1162031"/>
                <a:gd name="connsiteX901" fmla="*/ 347275 w 564876"/>
                <a:gd name="connsiteY901" fmla="*/ 148761 h 1162031"/>
                <a:gd name="connsiteX902" fmla="*/ 352117 w 564876"/>
                <a:gd name="connsiteY902" fmla="*/ 139078 h 1162031"/>
                <a:gd name="connsiteX903" fmla="*/ 355344 w 564876"/>
                <a:gd name="connsiteY903" fmla="*/ 129394 h 1162031"/>
                <a:gd name="connsiteX904" fmla="*/ 355344 w 564876"/>
                <a:gd name="connsiteY904" fmla="*/ 121324 h 1162031"/>
                <a:gd name="connsiteX905" fmla="*/ 353731 w 564876"/>
                <a:gd name="connsiteY905" fmla="*/ 114869 h 1162031"/>
                <a:gd name="connsiteX906" fmla="*/ 352117 w 564876"/>
                <a:gd name="connsiteY906" fmla="*/ 105185 h 1162031"/>
                <a:gd name="connsiteX907" fmla="*/ 352117 w 564876"/>
                <a:gd name="connsiteY907" fmla="*/ 100343 h 1162031"/>
                <a:gd name="connsiteX908" fmla="*/ 353731 w 564876"/>
                <a:gd name="connsiteY908" fmla="*/ 97115 h 1162031"/>
                <a:gd name="connsiteX909" fmla="*/ 355344 w 564876"/>
                <a:gd name="connsiteY909" fmla="*/ 95501 h 1162031"/>
                <a:gd name="connsiteX910" fmla="*/ 356958 w 564876"/>
                <a:gd name="connsiteY910" fmla="*/ 93887 h 1162031"/>
                <a:gd name="connsiteX911" fmla="*/ 356958 w 564876"/>
                <a:gd name="connsiteY911" fmla="*/ 89046 h 1162031"/>
                <a:gd name="connsiteX912" fmla="*/ 355344 w 564876"/>
                <a:gd name="connsiteY912" fmla="*/ 82590 h 1162031"/>
                <a:gd name="connsiteX913" fmla="*/ 353731 w 564876"/>
                <a:gd name="connsiteY913" fmla="*/ 77748 h 1162031"/>
                <a:gd name="connsiteX914" fmla="*/ 358572 w 564876"/>
                <a:gd name="connsiteY914" fmla="*/ 50311 h 1162031"/>
                <a:gd name="connsiteX915" fmla="*/ 365028 w 564876"/>
                <a:gd name="connsiteY915" fmla="*/ 37400 h 1162031"/>
                <a:gd name="connsiteX916" fmla="*/ 379553 w 564876"/>
                <a:gd name="connsiteY916" fmla="*/ 26102 h 1162031"/>
                <a:gd name="connsiteX917" fmla="*/ 395693 w 564876"/>
                <a:gd name="connsiteY917" fmla="*/ 19647 h 1162031"/>
                <a:gd name="connsiteX918" fmla="*/ 411832 w 564876"/>
                <a:gd name="connsiteY918" fmla="*/ 18033 h 1162031"/>
                <a:gd name="connsiteX919" fmla="*/ 419902 w 564876"/>
                <a:gd name="connsiteY919" fmla="*/ 18033 h 1162031"/>
                <a:gd name="connsiteX920" fmla="*/ 434427 w 564876"/>
                <a:gd name="connsiteY920" fmla="*/ 22874 h 1162031"/>
                <a:gd name="connsiteX921" fmla="*/ 440883 w 564876"/>
                <a:gd name="connsiteY921" fmla="*/ 26102 h 1162031"/>
                <a:gd name="connsiteX922" fmla="*/ 457022 w 564876"/>
                <a:gd name="connsiteY922" fmla="*/ 37400 h 1162031"/>
                <a:gd name="connsiteX923" fmla="*/ 463478 w 564876"/>
                <a:gd name="connsiteY923" fmla="*/ 42242 h 1162031"/>
                <a:gd name="connsiteX924" fmla="*/ 473162 w 564876"/>
                <a:gd name="connsiteY924" fmla="*/ 40628 h 1162031"/>
                <a:gd name="connsiteX925" fmla="*/ 518352 w 564876"/>
                <a:gd name="connsiteY925" fmla="*/ 26102 h 1162031"/>
                <a:gd name="connsiteX926" fmla="*/ 531263 w 564876"/>
                <a:gd name="connsiteY926" fmla="*/ 16419 h 1162031"/>
                <a:gd name="connsiteX927" fmla="*/ 536105 w 564876"/>
                <a:gd name="connsiteY927" fmla="*/ 9963 h 1162031"/>
                <a:gd name="connsiteX928" fmla="*/ 540947 w 564876"/>
                <a:gd name="connsiteY928" fmla="*/ 8349 h 1162031"/>
                <a:gd name="connsiteX929" fmla="*/ 544175 w 564876"/>
                <a:gd name="connsiteY929" fmla="*/ 5121 h 1162031"/>
                <a:gd name="connsiteX930" fmla="*/ 547402 w 564876"/>
                <a:gd name="connsiteY930" fmla="*/ 8349 h 1162031"/>
                <a:gd name="connsiteX931" fmla="*/ 550630 w 564876"/>
                <a:gd name="connsiteY931" fmla="*/ 11577 h 1162031"/>
                <a:gd name="connsiteX932" fmla="*/ 553858 w 564876"/>
                <a:gd name="connsiteY932" fmla="*/ 13191 h 1162031"/>
                <a:gd name="connsiteX933" fmla="*/ 555472 w 564876"/>
                <a:gd name="connsiteY933" fmla="*/ 13191 h 1162031"/>
                <a:gd name="connsiteX934" fmla="*/ 561928 w 564876"/>
                <a:gd name="connsiteY934" fmla="*/ 14805 h 1162031"/>
                <a:gd name="connsiteX935" fmla="*/ 565156 w 564876"/>
                <a:gd name="connsiteY935" fmla="*/ 16419 h 1162031"/>
                <a:gd name="connsiteX936" fmla="*/ 565156 w 564876"/>
                <a:gd name="connsiteY936" fmla="*/ 16419 h 1162031"/>
                <a:gd name="connsiteX937" fmla="*/ 566770 w 564876"/>
                <a:gd name="connsiteY937" fmla="*/ 18033 h 1162031"/>
                <a:gd name="connsiteX938" fmla="*/ 565156 w 564876"/>
                <a:gd name="connsiteY938" fmla="*/ 21260 h 1162031"/>
                <a:gd name="connsiteX939" fmla="*/ 563542 w 564876"/>
                <a:gd name="connsiteY939" fmla="*/ 22874 h 1162031"/>
                <a:gd name="connsiteX940" fmla="*/ 561928 w 564876"/>
                <a:gd name="connsiteY940" fmla="*/ 24488 h 1162031"/>
                <a:gd name="connsiteX941" fmla="*/ 555472 w 564876"/>
                <a:gd name="connsiteY941" fmla="*/ 29330 h 1162031"/>
                <a:gd name="connsiteX942" fmla="*/ 553858 w 564876"/>
                <a:gd name="connsiteY942" fmla="*/ 30944 h 1162031"/>
                <a:gd name="connsiteX943" fmla="*/ 545788 w 564876"/>
                <a:gd name="connsiteY943" fmla="*/ 32558 h 1162031"/>
                <a:gd name="connsiteX944" fmla="*/ 544175 w 564876"/>
                <a:gd name="connsiteY944" fmla="*/ 34172 h 1162031"/>
                <a:gd name="connsiteX945" fmla="*/ 542561 w 564876"/>
                <a:gd name="connsiteY945" fmla="*/ 34172 h 1162031"/>
                <a:gd name="connsiteX946" fmla="*/ 542561 w 564876"/>
                <a:gd name="connsiteY946" fmla="*/ 35786 h 1162031"/>
                <a:gd name="connsiteX947" fmla="*/ 542561 w 564876"/>
                <a:gd name="connsiteY947" fmla="*/ 39014 h 1162031"/>
                <a:gd name="connsiteX948" fmla="*/ 542561 w 564876"/>
                <a:gd name="connsiteY948" fmla="*/ 42242 h 1162031"/>
                <a:gd name="connsiteX949" fmla="*/ 544175 w 564876"/>
                <a:gd name="connsiteY949" fmla="*/ 43856 h 1162031"/>
                <a:gd name="connsiteX950" fmla="*/ 545788 w 564876"/>
                <a:gd name="connsiteY950" fmla="*/ 45469 h 1162031"/>
                <a:gd name="connsiteX951" fmla="*/ 547402 w 564876"/>
                <a:gd name="connsiteY951" fmla="*/ 47083 h 1162031"/>
                <a:gd name="connsiteX952" fmla="*/ 553858 w 564876"/>
                <a:gd name="connsiteY952" fmla="*/ 50311 h 1162031"/>
                <a:gd name="connsiteX953" fmla="*/ 553858 w 564876"/>
                <a:gd name="connsiteY953" fmla="*/ 50311 h 1162031"/>
                <a:gd name="connsiteX954" fmla="*/ 557086 w 564876"/>
                <a:gd name="connsiteY954" fmla="*/ 53539 h 1162031"/>
                <a:gd name="connsiteX955" fmla="*/ 558700 w 564876"/>
                <a:gd name="connsiteY955" fmla="*/ 56767 h 1162031"/>
                <a:gd name="connsiteX956" fmla="*/ 560314 w 564876"/>
                <a:gd name="connsiteY956" fmla="*/ 56767 h 1162031"/>
                <a:gd name="connsiteX957" fmla="*/ 561928 w 564876"/>
                <a:gd name="connsiteY957" fmla="*/ 58381 h 1162031"/>
                <a:gd name="connsiteX958" fmla="*/ 571611 w 564876"/>
                <a:gd name="connsiteY958" fmla="*/ 59995 h 1162031"/>
                <a:gd name="connsiteX959" fmla="*/ 573225 w 564876"/>
                <a:gd name="connsiteY959" fmla="*/ 59995 h 1162031"/>
                <a:gd name="connsiteX960" fmla="*/ 574839 w 564876"/>
                <a:gd name="connsiteY960" fmla="*/ 59995 h 1162031"/>
                <a:gd name="connsiteX961" fmla="*/ 574839 w 564876"/>
                <a:gd name="connsiteY961" fmla="*/ 61609 h 1162031"/>
                <a:gd name="connsiteX962" fmla="*/ 574839 w 564876"/>
                <a:gd name="connsiteY962" fmla="*/ 64837 h 1162031"/>
                <a:gd name="connsiteX963" fmla="*/ 574839 w 564876"/>
                <a:gd name="connsiteY963" fmla="*/ 77748 h 1162031"/>
                <a:gd name="connsiteX964" fmla="*/ 571611 w 564876"/>
                <a:gd name="connsiteY964" fmla="*/ 84204 h 1162031"/>
                <a:gd name="connsiteX965" fmla="*/ 568384 w 564876"/>
                <a:gd name="connsiteY965" fmla="*/ 87432 h 1162031"/>
                <a:gd name="connsiteX966" fmla="*/ 568384 w 564876"/>
                <a:gd name="connsiteY966" fmla="*/ 90660 h 1162031"/>
                <a:gd name="connsiteX967" fmla="*/ 565156 w 564876"/>
                <a:gd name="connsiteY967" fmla="*/ 98729 h 1162031"/>
                <a:gd name="connsiteX968" fmla="*/ 563542 w 564876"/>
                <a:gd name="connsiteY968" fmla="*/ 100343 h 11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Lst>
              <a:rect l="l" t="t" r="r" b="b"/>
              <a:pathLst>
                <a:path w="564876" h="1162031">
                  <a:moveTo>
                    <a:pt x="561928" y="101957"/>
                  </a:moveTo>
                  <a:lnTo>
                    <a:pt x="560314" y="100343"/>
                  </a:lnTo>
                  <a:lnTo>
                    <a:pt x="557086" y="97115"/>
                  </a:lnTo>
                  <a:lnTo>
                    <a:pt x="555472" y="95501"/>
                  </a:lnTo>
                  <a:lnTo>
                    <a:pt x="553858" y="93887"/>
                  </a:lnTo>
                  <a:lnTo>
                    <a:pt x="553858" y="92273"/>
                  </a:lnTo>
                  <a:lnTo>
                    <a:pt x="553858" y="90660"/>
                  </a:lnTo>
                  <a:lnTo>
                    <a:pt x="553858" y="89046"/>
                  </a:lnTo>
                  <a:lnTo>
                    <a:pt x="552244" y="85818"/>
                  </a:lnTo>
                  <a:lnTo>
                    <a:pt x="552244" y="84204"/>
                  </a:lnTo>
                  <a:lnTo>
                    <a:pt x="550630" y="82590"/>
                  </a:lnTo>
                  <a:lnTo>
                    <a:pt x="550630" y="82590"/>
                  </a:lnTo>
                  <a:lnTo>
                    <a:pt x="545788" y="80976"/>
                  </a:lnTo>
                  <a:lnTo>
                    <a:pt x="544175" y="79362"/>
                  </a:lnTo>
                  <a:lnTo>
                    <a:pt x="542561" y="77748"/>
                  </a:lnTo>
                  <a:lnTo>
                    <a:pt x="540947" y="77748"/>
                  </a:lnTo>
                  <a:lnTo>
                    <a:pt x="540947" y="77748"/>
                  </a:lnTo>
                  <a:lnTo>
                    <a:pt x="532877" y="79362"/>
                  </a:lnTo>
                  <a:lnTo>
                    <a:pt x="531263" y="79362"/>
                  </a:lnTo>
                  <a:lnTo>
                    <a:pt x="524807" y="77748"/>
                  </a:lnTo>
                  <a:lnTo>
                    <a:pt x="523193" y="77748"/>
                  </a:lnTo>
                  <a:lnTo>
                    <a:pt x="521579" y="77748"/>
                  </a:lnTo>
                  <a:lnTo>
                    <a:pt x="519966" y="77748"/>
                  </a:lnTo>
                  <a:lnTo>
                    <a:pt x="519966" y="77748"/>
                  </a:lnTo>
                  <a:lnTo>
                    <a:pt x="518352" y="79362"/>
                  </a:lnTo>
                  <a:lnTo>
                    <a:pt x="515124" y="80976"/>
                  </a:lnTo>
                  <a:lnTo>
                    <a:pt x="511896" y="84204"/>
                  </a:lnTo>
                  <a:lnTo>
                    <a:pt x="510282" y="84204"/>
                  </a:lnTo>
                  <a:lnTo>
                    <a:pt x="510282" y="87432"/>
                  </a:lnTo>
                  <a:lnTo>
                    <a:pt x="507054" y="98729"/>
                  </a:lnTo>
                  <a:lnTo>
                    <a:pt x="505440" y="101957"/>
                  </a:lnTo>
                  <a:lnTo>
                    <a:pt x="503826" y="103571"/>
                  </a:lnTo>
                  <a:lnTo>
                    <a:pt x="502212" y="105185"/>
                  </a:lnTo>
                  <a:lnTo>
                    <a:pt x="502212" y="105185"/>
                  </a:lnTo>
                  <a:lnTo>
                    <a:pt x="500598" y="106799"/>
                  </a:lnTo>
                  <a:lnTo>
                    <a:pt x="500598" y="108413"/>
                  </a:lnTo>
                  <a:lnTo>
                    <a:pt x="498984" y="110027"/>
                  </a:lnTo>
                  <a:lnTo>
                    <a:pt x="497371" y="111641"/>
                  </a:lnTo>
                  <a:lnTo>
                    <a:pt x="497371" y="114869"/>
                  </a:lnTo>
                  <a:lnTo>
                    <a:pt x="498984" y="122938"/>
                  </a:lnTo>
                  <a:lnTo>
                    <a:pt x="500598" y="124552"/>
                  </a:lnTo>
                  <a:lnTo>
                    <a:pt x="502212" y="126166"/>
                  </a:lnTo>
                  <a:lnTo>
                    <a:pt x="503826" y="127780"/>
                  </a:lnTo>
                  <a:lnTo>
                    <a:pt x="507054" y="129394"/>
                  </a:lnTo>
                  <a:lnTo>
                    <a:pt x="507054" y="131008"/>
                  </a:lnTo>
                  <a:lnTo>
                    <a:pt x="508668" y="132622"/>
                  </a:lnTo>
                  <a:lnTo>
                    <a:pt x="508668" y="137464"/>
                  </a:lnTo>
                  <a:lnTo>
                    <a:pt x="510282" y="139078"/>
                  </a:lnTo>
                  <a:lnTo>
                    <a:pt x="510282" y="140691"/>
                  </a:lnTo>
                  <a:lnTo>
                    <a:pt x="510282" y="142305"/>
                  </a:lnTo>
                  <a:lnTo>
                    <a:pt x="508668" y="143919"/>
                  </a:lnTo>
                  <a:lnTo>
                    <a:pt x="507054" y="143919"/>
                  </a:lnTo>
                  <a:lnTo>
                    <a:pt x="502212" y="143919"/>
                  </a:lnTo>
                  <a:lnTo>
                    <a:pt x="500598" y="145533"/>
                  </a:lnTo>
                  <a:lnTo>
                    <a:pt x="498984" y="145533"/>
                  </a:lnTo>
                  <a:lnTo>
                    <a:pt x="498984" y="147147"/>
                  </a:lnTo>
                  <a:lnTo>
                    <a:pt x="497371" y="147147"/>
                  </a:lnTo>
                  <a:lnTo>
                    <a:pt x="497371" y="148761"/>
                  </a:lnTo>
                  <a:lnTo>
                    <a:pt x="495757" y="150375"/>
                  </a:lnTo>
                  <a:lnTo>
                    <a:pt x="495757" y="153603"/>
                  </a:lnTo>
                  <a:lnTo>
                    <a:pt x="494143" y="155217"/>
                  </a:lnTo>
                  <a:lnTo>
                    <a:pt x="492529" y="158445"/>
                  </a:lnTo>
                  <a:lnTo>
                    <a:pt x="490915" y="160059"/>
                  </a:lnTo>
                  <a:lnTo>
                    <a:pt x="490915" y="161673"/>
                  </a:lnTo>
                  <a:lnTo>
                    <a:pt x="487687" y="176198"/>
                  </a:lnTo>
                  <a:lnTo>
                    <a:pt x="484459" y="181040"/>
                  </a:lnTo>
                  <a:lnTo>
                    <a:pt x="484459" y="182654"/>
                  </a:lnTo>
                  <a:lnTo>
                    <a:pt x="482845" y="184268"/>
                  </a:lnTo>
                  <a:lnTo>
                    <a:pt x="481231" y="185882"/>
                  </a:lnTo>
                  <a:lnTo>
                    <a:pt x="481231" y="185882"/>
                  </a:lnTo>
                  <a:lnTo>
                    <a:pt x="479617" y="185882"/>
                  </a:lnTo>
                  <a:lnTo>
                    <a:pt x="478003" y="184268"/>
                  </a:lnTo>
                  <a:lnTo>
                    <a:pt x="476389" y="185882"/>
                  </a:lnTo>
                  <a:lnTo>
                    <a:pt x="474775" y="185882"/>
                  </a:lnTo>
                  <a:lnTo>
                    <a:pt x="473162" y="187496"/>
                  </a:lnTo>
                  <a:lnTo>
                    <a:pt x="471548" y="187496"/>
                  </a:lnTo>
                  <a:lnTo>
                    <a:pt x="471548" y="189109"/>
                  </a:lnTo>
                  <a:lnTo>
                    <a:pt x="469934" y="190723"/>
                  </a:lnTo>
                  <a:lnTo>
                    <a:pt x="468320" y="192337"/>
                  </a:lnTo>
                  <a:lnTo>
                    <a:pt x="468320" y="193951"/>
                  </a:lnTo>
                  <a:lnTo>
                    <a:pt x="466706" y="195565"/>
                  </a:lnTo>
                  <a:lnTo>
                    <a:pt x="466706" y="195565"/>
                  </a:lnTo>
                  <a:lnTo>
                    <a:pt x="458636" y="200407"/>
                  </a:lnTo>
                  <a:lnTo>
                    <a:pt x="453794" y="203635"/>
                  </a:lnTo>
                  <a:lnTo>
                    <a:pt x="452180" y="205249"/>
                  </a:lnTo>
                  <a:lnTo>
                    <a:pt x="452180" y="206863"/>
                  </a:lnTo>
                  <a:lnTo>
                    <a:pt x="452180" y="208477"/>
                  </a:lnTo>
                  <a:lnTo>
                    <a:pt x="450567" y="210091"/>
                  </a:lnTo>
                  <a:lnTo>
                    <a:pt x="450567" y="211704"/>
                  </a:lnTo>
                  <a:lnTo>
                    <a:pt x="450567" y="214932"/>
                  </a:lnTo>
                  <a:lnTo>
                    <a:pt x="452180" y="218160"/>
                  </a:lnTo>
                  <a:lnTo>
                    <a:pt x="455408" y="224616"/>
                  </a:lnTo>
                  <a:lnTo>
                    <a:pt x="457022" y="227844"/>
                  </a:lnTo>
                  <a:lnTo>
                    <a:pt x="458636" y="229458"/>
                  </a:lnTo>
                  <a:lnTo>
                    <a:pt x="460250" y="229458"/>
                  </a:lnTo>
                  <a:lnTo>
                    <a:pt x="461864" y="229458"/>
                  </a:lnTo>
                  <a:lnTo>
                    <a:pt x="463478" y="229458"/>
                  </a:lnTo>
                  <a:lnTo>
                    <a:pt x="465092" y="231072"/>
                  </a:lnTo>
                  <a:lnTo>
                    <a:pt x="465092" y="232686"/>
                  </a:lnTo>
                  <a:lnTo>
                    <a:pt x="468320" y="240755"/>
                  </a:lnTo>
                  <a:lnTo>
                    <a:pt x="468320" y="243983"/>
                  </a:lnTo>
                  <a:lnTo>
                    <a:pt x="469934" y="245597"/>
                  </a:lnTo>
                  <a:lnTo>
                    <a:pt x="471548" y="247211"/>
                  </a:lnTo>
                  <a:lnTo>
                    <a:pt x="471548" y="247211"/>
                  </a:lnTo>
                  <a:lnTo>
                    <a:pt x="473162" y="250439"/>
                  </a:lnTo>
                  <a:lnTo>
                    <a:pt x="474775" y="250439"/>
                  </a:lnTo>
                  <a:lnTo>
                    <a:pt x="474775" y="253667"/>
                  </a:lnTo>
                  <a:lnTo>
                    <a:pt x="473162" y="255281"/>
                  </a:lnTo>
                  <a:lnTo>
                    <a:pt x="473162" y="256895"/>
                  </a:lnTo>
                  <a:lnTo>
                    <a:pt x="471548" y="258509"/>
                  </a:lnTo>
                  <a:lnTo>
                    <a:pt x="466706" y="264964"/>
                  </a:lnTo>
                  <a:lnTo>
                    <a:pt x="463478" y="268192"/>
                  </a:lnTo>
                  <a:lnTo>
                    <a:pt x="463478" y="268192"/>
                  </a:lnTo>
                  <a:lnTo>
                    <a:pt x="463478" y="269806"/>
                  </a:lnTo>
                  <a:lnTo>
                    <a:pt x="463478" y="271420"/>
                  </a:lnTo>
                  <a:lnTo>
                    <a:pt x="468320" y="276262"/>
                  </a:lnTo>
                  <a:lnTo>
                    <a:pt x="469934" y="277876"/>
                  </a:lnTo>
                  <a:lnTo>
                    <a:pt x="469934" y="279490"/>
                  </a:lnTo>
                  <a:lnTo>
                    <a:pt x="471548" y="282718"/>
                  </a:lnTo>
                  <a:lnTo>
                    <a:pt x="471548" y="284331"/>
                  </a:lnTo>
                  <a:lnTo>
                    <a:pt x="471548" y="287559"/>
                  </a:lnTo>
                  <a:lnTo>
                    <a:pt x="469934" y="292401"/>
                  </a:lnTo>
                  <a:lnTo>
                    <a:pt x="469934" y="295629"/>
                  </a:lnTo>
                  <a:lnTo>
                    <a:pt x="469934" y="297243"/>
                  </a:lnTo>
                  <a:lnTo>
                    <a:pt x="474775" y="310154"/>
                  </a:lnTo>
                  <a:lnTo>
                    <a:pt x="478003" y="321452"/>
                  </a:lnTo>
                  <a:lnTo>
                    <a:pt x="478003" y="323066"/>
                  </a:lnTo>
                  <a:lnTo>
                    <a:pt x="476389" y="324680"/>
                  </a:lnTo>
                  <a:lnTo>
                    <a:pt x="474775" y="329522"/>
                  </a:lnTo>
                  <a:lnTo>
                    <a:pt x="474775" y="331135"/>
                  </a:lnTo>
                  <a:lnTo>
                    <a:pt x="474775" y="334363"/>
                  </a:lnTo>
                  <a:lnTo>
                    <a:pt x="481231" y="358572"/>
                  </a:lnTo>
                  <a:lnTo>
                    <a:pt x="481231" y="361800"/>
                  </a:lnTo>
                  <a:lnTo>
                    <a:pt x="481231" y="365028"/>
                  </a:lnTo>
                  <a:lnTo>
                    <a:pt x="481231" y="368256"/>
                  </a:lnTo>
                  <a:lnTo>
                    <a:pt x="479617" y="369870"/>
                  </a:lnTo>
                  <a:lnTo>
                    <a:pt x="474775" y="374712"/>
                  </a:lnTo>
                  <a:lnTo>
                    <a:pt x="473162" y="376326"/>
                  </a:lnTo>
                  <a:lnTo>
                    <a:pt x="473162" y="377940"/>
                  </a:lnTo>
                  <a:lnTo>
                    <a:pt x="468320" y="394079"/>
                  </a:lnTo>
                  <a:lnTo>
                    <a:pt x="469934" y="397307"/>
                  </a:lnTo>
                  <a:lnTo>
                    <a:pt x="474775" y="419902"/>
                  </a:lnTo>
                  <a:lnTo>
                    <a:pt x="476389" y="421516"/>
                  </a:lnTo>
                  <a:lnTo>
                    <a:pt x="494143" y="444111"/>
                  </a:lnTo>
                  <a:lnTo>
                    <a:pt x="497371" y="445725"/>
                  </a:lnTo>
                  <a:lnTo>
                    <a:pt x="498984" y="452180"/>
                  </a:lnTo>
                  <a:lnTo>
                    <a:pt x="503826" y="469934"/>
                  </a:lnTo>
                  <a:lnTo>
                    <a:pt x="494143" y="474775"/>
                  </a:lnTo>
                  <a:lnTo>
                    <a:pt x="492529" y="478003"/>
                  </a:lnTo>
                  <a:lnTo>
                    <a:pt x="492529" y="479617"/>
                  </a:lnTo>
                  <a:lnTo>
                    <a:pt x="494143" y="486073"/>
                  </a:lnTo>
                  <a:lnTo>
                    <a:pt x="495757" y="489301"/>
                  </a:lnTo>
                  <a:lnTo>
                    <a:pt x="495757" y="490915"/>
                  </a:lnTo>
                  <a:lnTo>
                    <a:pt x="494143" y="503826"/>
                  </a:lnTo>
                  <a:lnTo>
                    <a:pt x="492529" y="507054"/>
                  </a:lnTo>
                  <a:lnTo>
                    <a:pt x="490915" y="510282"/>
                  </a:lnTo>
                  <a:lnTo>
                    <a:pt x="490915" y="510282"/>
                  </a:lnTo>
                  <a:lnTo>
                    <a:pt x="487687" y="511896"/>
                  </a:lnTo>
                  <a:lnTo>
                    <a:pt x="482845" y="513510"/>
                  </a:lnTo>
                  <a:lnTo>
                    <a:pt x="481231" y="515124"/>
                  </a:lnTo>
                  <a:lnTo>
                    <a:pt x="479617" y="516738"/>
                  </a:lnTo>
                  <a:lnTo>
                    <a:pt x="476389" y="521580"/>
                  </a:lnTo>
                  <a:lnTo>
                    <a:pt x="474775" y="523193"/>
                  </a:lnTo>
                  <a:lnTo>
                    <a:pt x="474775" y="526421"/>
                  </a:lnTo>
                  <a:lnTo>
                    <a:pt x="474775" y="526421"/>
                  </a:lnTo>
                  <a:lnTo>
                    <a:pt x="476389" y="528035"/>
                  </a:lnTo>
                  <a:lnTo>
                    <a:pt x="478003" y="528035"/>
                  </a:lnTo>
                  <a:lnTo>
                    <a:pt x="479617" y="528035"/>
                  </a:lnTo>
                  <a:lnTo>
                    <a:pt x="481231" y="526421"/>
                  </a:lnTo>
                  <a:lnTo>
                    <a:pt x="482845" y="526421"/>
                  </a:lnTo>
                  <a:lnTo>
                    <a:pt x="482845" y="528035"/>
                  </a:lnTo>
                  <a:lnTo>
                    <a:pt x="484459" y="537719"/>
                  </a:lnTo>
                  <a:lnTo>
                    <a:pt x="484459" y="539333"/>
                  </a:lnTo>
                  <a:lnTo>
                    <a:pt x="486073" y="545789"/>
                  </a:lnTo>
                  <a:lnTo>
                    <a:pt x="487687" y="549016"/>
                  </a:lnTo>
                  <a:lnTo>
                    <a:pt x="487687" y="550630"/>
                  </a:lnTo>
                  <a:lnTo>
                    <a:pt x="489301" y="552244"/>
                  </a:lnTo>
                  <a:lnTo>
                    <a:pt x="489301" y="553858"/>
                  </a:lnTo>
                  <a:lnTo>
                    <a:pt x="489301" y="557086"/>
                  </a:lnTo>
                  <a:lnTo>
                    <a:pt x="490915" y="563542"/>
                  </a:lnTo>
                  <a:lnTo>
                    <a:pt x="489301" y="565156"/>
                  </a:lnTo>
                  <a:lnTo>
                    <a:pt x="489301" y="568384"/>
                  </a:lnTo>
                  <a:lnTo>
                    <a:pt x="489301" y="568384"/>
                  </a:lnTo>
                  <a:lnTo>
                    <a:pt x="484459" y="573225"/>
                  </a:lnTo>
                  <a:lnTo>
                    <a:pt x="484459" y="574839"/>
                  </a:lnTo>
                  <a:lnTo>
                    <a:pt x="478003" y="590979"/>
                  </a:lnTo>
                  <a:lnTo>
                    <a:pt x="478003" y="594207"/>
                  </a:lnTo>
                  <a:lnTo>
                    <a:pt x="478003" y="597434"/>
                  </a:lnTo>
                  <a:lnTo>
                    <a:pt x="479617" y="602276"/>
                  </a:lnTo>
                  <a:lnTo>
                    <a:pt x="481231" y="605504"/>
                  </a:lnTo>
                  <a:lnTo>
                    <a:pt x="481231" y="607118"/>
                  </a:lnTo>
                  <a:lnTo>
                    <a:pt x="479617" y="607118"/>
                  </a:lnTo>
                  <a:lnTo>
                    <a:pt x="478003" y="608732"/>
                  </a:lnTo>
                  <a:lnTo>
                    <a:pt x="476389" y="610346"/>
                  </a:lnTo>
                  <a:lnTo>
                    <a:pt x="474775" y="615188"/>
                  </a:lnTo>
                  <a:lnTo>
                    <a:pt x="474775" y="616802"/>
                  </a:lnTo>
                  <a:lnTo>
                    <a:pt x="474775" y="618415"/>
                  </a:lnTo>
                  <a:lnTo>
                    <a:pt x="474775" y="620029"/>
                  </a:lnTo>
                  <a:lnTo>
                    <a:pt x="478003" y="621643"/>
                  </a:lnTo>
                  <a:lnTo>
                    <a:pt x="479617" y="621643"/>
                  </a:lnTo>
                  <a:lnTo>
                    <a:pt x="481231" y="621643"/>
                  </a:lnTo>
                  <a:lnTo>
                    <a:pt x="482845" y="621643"/>
                  </a:lnTo>
                  <a:lnTo>
                    <a:pt x="484459" y="621643"/>
                  </a:lnTo>
                  <a:lnTo>
                    <a:pt x="484459" y="623257"/>
                  </a:lnTo>
                  <a:lnTo>
                    <a:pt x="486073" y="626485"/>
                  </a:lnTo>
                  <a:lnTo>
                    <a:pt x="486073" y="629713"/>
                  </a:lnTo>
                  <a:lnTo>
                    <a:pt x="484459" y="634555"/>
                  </a:lnTo>
                  <a:lnTo>
                    <a:pt x="482845" y="636169"/>
                  </a:lnTo>
                  <a:lnTo>
                    <a:pt x="482845" y="637783"/>
                  </a:lnTo>
                  <a:lnTo>
                    <a:pt x="479617" y="639397"/>
                  </a:lnTo>
                  <a:lnTo>
                    <a:pt x="478003" y="639397"/>
                  </a:lnTo>
                  <a:lnTo>
                    <a:pt x="476389" y="642624"/>
                  </a:lnTo>
                  <a:lnTo>
                    <a:pt x="476389" y="644238"/>
                  </a:lnTo>
                  <a:lnTo>
                    <a:pt x="476389" y="649080"/>
                  </a:lnTo>
                  <a:lnTo>
                    <a:pt x="474775" y="652308"/>
                  </a:lnTo>
                  <a:lnTo>
                    <a:pt x="474775" y="653922"/>
                  </a:lnTo>
                  <a:lnTo>
                    <a:pt x="473162" y="653922"/>
                  </a:lnTo>
                  <a:lnTo>
                    <a:pt x="471548" y="657150"/>
                  </a:lnTo>
                  <a:lnTo>
                    <a:pt x="468320" y="655536"/>
                  </a:lnTo>
                  <a:lnTo>
                    <a:pt x="463478" y="652308"/>
                  </a:lnTo>
                  <a:lnTo>
                    <a:pt x="461864" y="652308"/>
                  </a:lnTo>
                  <a:lnTo>
                    <a:pt x="450567" y="642624"/>
                  </a:lnTo>
                  <a:lnTo>
                    <a:pt x="444111" y="639397"/>
                  </a:lnTo>
                  <a:lnTo>
                    <a:pt x="434427" y="631327"/>
                  </a:lnTo>
                  <a:lnTo>
                    <a:pt x="434427" y="631327"/>
                  </a:lnTo>
                  <a:lnTo>
                    <a:pt x="432813" y="629713"/>
                  </a:lnTo>
                  <a:lnTo>
                    <a:pt x="432813" y="628099"/>
                  </a:lnTo>
                  <a:lnTo>
                    <a:pt x="432813" y="628099"/>
                  </a:lnTo>
                  <a:lnTo>
                    <a:pt x="432813" y="626485"/>
                  </a:lnTo>
                  <a:lnTo>
                    <a:pt x="434427" y="624871"/>
                  </a:lnTo>
                  <a:lnTo>
                    <a:pt x="436041" y="623257"/>
                  </a:lnTo>
                  <a:lnTo>
                    <a:pt x="437655" y="623257"/>
                  </a:lnTo>
                  <a:lnTo>
                    <a:pt x="437655" y="621643"/>
                  </a:lnTo>
                  <a:lnTo>
                    <a:pt x="439269" y="620029"/>
                  </a:lnTo>
                  <a:lnTo>
                    <a:pt x="439269" y="616802"/>
                  </a:lnTo>
                  <a:lnTo>
                    <a:pt x="437655" y="615188"/>
                  </a:lnTo>
                  <a:lnTo>
                    <a:pt x="436041" y="608732"/>
                  </a:lnTo>
                  <a:lnTo>
                    <a:pt x="436041" y="608732"/>
                  </a:lnTo>
                  <a:lnTo>
                    <a:pt x="434427" y="607118"/>
                  </a:lnTo>
                  <a:lnTo>
                    <a:pt x="432813" y="607118"/>
                  </a:lnTo>
                  <a:lnTo>
                    <a:pt x="431199" y="605504"/>
                  </a:lnTo>
                  <a:lnTo>
                    <a:pt x="429585" y="603890"/>
                  </a:lnTo>
                  <a:lnTo>
                    <a:pt x="427971" y="603890"/>
                  </a:lnTo>
                  <a:lnTo>
                    <a:pt x="427971" y="602276"/>
                  </a:lnTo>
                  <a:lnTo>
                    <a:pt x="427971" y="602276"/>
                  </a:lnTo>
                  <a:lnTo>
                    <a:pt x="423130" y="595820"/>
                  </a:lnTo>
                  <a:lnTo>
                    <a:pt x="421516" y="594207"/>
                  </a:lnTo>
                  <a:lnTo>
                    <a:pt x="421516" y="592593"/>
                  </a:lnTo>
                  <a:lnTo>
                    <a:pt x="423130" y="590979"/>
                  </a:lnTo>
                  <a:lnTo>
                    <a:pt x="423130" y="589365"/>
                  </a:lnTo>
                  <a:lnTo>
                    <a:pt x="421516" y="587751"/>
                  </a:lnTo>
                  <a:lnTo>
                    <a:pt x="421516" y="587751"/>
                  </a:lnTo>
                  <a:lnTo>
                    <a:pt x="419902" y="586137"/>
                  </a:lnTo>
                  <a:lnTo>
                    <a:pt x="418288" y="586137"/>
                  </a:lnTo>
                  <a:lnTo>
                    <a:pt x="415060" y="587751"/>
                  </a:lnTo>
                  <a:lnTo>
                    <a:pt x="406990" y="587751"/>
                  </a:lnTo>
                  <a:lnTo>
                    <a:pt x="403762" y="587751"/>
                  </a:lnTo>
                  <a:lnTo>
                    <a:pt x="402149" y="589365"/>
                  </a:lnTo>
                  <a:lnTo>
                    <a:pt x="400535" y="589365"/>
                  </a:lnTo>
                  <a:lnTo>
                    <a:pt x="395693" y="594207"/>
                  </a:lnTo>
                  <a:lnTo>
                    <a:pt x="394079" y="595820"/>
                  </a:lnTo>
                  <a:lnTo>
                    <a:pt x="392465" y="597434"/>
                  </a:lnTo>
                  <a:lnTo>
                    <a:pt x="390851" y="597434"/>
                  </a:lnTo>
                  <a:lnTo>
                    <a:pt x="384395" y="597434"/>
                  </a:lnTo>
                  <a:lnTo>
                    <a:pt x="382781" y="597434"/>
                  </a:lnTo>
                  <a:lnTo>
                    <a:pt x="381167" y="597434"/>
                  </a:lnTo>
                  <a:lnTo>
                    <a:pt x="379553" y="599048"/>
                  </a:lnTo>
                  <a:lnTo>
                    <a:pt x="377940" y="599048"/>
                  </a:lnTo>
                  <a:lnTo>
                    <a:pt x="371484" y="605504"/>
                  </a:lnTo>
                  <a:lnTo>
                    <a:pt x="369870" y="607118"/>
                  </a:lnTo>
                  <a:lnTo>
                    <a:pt x="369870" y="607118"/>
                  </a:lnTo>
                  <a:lnTo>
                    <a:pt x="368256" y="607118"/>
                  </a:lnTo>
                  <a:lnTo>
                    <a:pt x="368256" y="605504"/>
                  </a:lnTo>
                  <a:lnTo>
                    <a:pt x="366642" y="605504"/>
                  </a:lnTo>
                  <a:lnTo>
                    <a:pt x="365028" y="603890"/>
                  </a:lnTo>
                  <a:lnTo>
                    <a:pt x="363414" y="602276"/>
                  </a:lnTo>
                  <a:lnTo>
                    <a:pt x="363414" y="602276"/>
                  </a:lnTo>
                  <a:lnTo>
                    <a:pt x="361800" y="600662"/>
                  </a:lnTo>
                  <a:lnTo>
                    <a:pt x="360186" y="600662"/>
                  </a:lnTo>
                  <a:lnTo>
                    <a:pt x="360186" y="600662"/>
                  </a:lnTo>
                  <a:lnTo>
                    <a:pt x="358572" y="600662"/>
                  </a:lnTo>
                  <a:lnTo>
                    <a:pt x="356958" y="600662"/>
                  </a:lnTo>
                  <a:lnTo>
                    <a:pt x="355344" y="602276"/>
                  </a:lnTo>
                  <a:lnTo>
                    <a:pt x="353731" y="603890"/>
                  </a:lnTo>
                  <a:lnTo>
                    <a:pt x="344047" y="626485"/>
                  </a:lnTo>
                  <a:lnTo>
                    <a:pt x="339205" y="628099"/>
                  </a:lnTo>
                  <a:lnTo>
                    <a:pt x="335977" y="636169"/>
                  </a:lnTo>
                  <a:lnTo>
                    <a:pt x="326294" y="650694"/>
                  </a:lnTo>
                  <a:lnTo>
                    <a:pt x="324680" y="657150"/>
                  </a:lnTo>
                  <a:lnTo>
                    <a:pt x="289173" y="674903"/>
                  </a:lnTo>
                  <a:lnTo>
                    <a:pt x="274648" y="687815"/>
                  </a:lnTo>
                  <a:lnTo>
                    <a:pt x="266578" y="691042"/>
                  </a:lnTo>
                  <a:lnTo>
                    <a:pt x="243983" y="695884"/>
                  </a:lnTo>
                  <a:lnTo>
                    <a:pt x="239141" y="699112"/>
                  </a:lnTo>
                  <a:lnTo>
                    <a:pt x="240755" y="703954"/>
                  </a:lnTo>
                  <a:lnTo>
                    <a:pt x="242369" y="708796"/>
                  </a:lnTo>
                  <a:lnTo>
                    <a:pt x="240755" y="713637"/>
                  </a:lnTo>
                  <a:lnTo>
                    <a:pt x="237527" y="716865"/>
                  </a:lnTo>
                  <a:lnTo>
                    <a:pt x="235913" y="721707"/>
                  </a:lnTo>
                  <a:lnTo>
                    <a:pt x="237527" y="726549"/>
                  </a:lnTo>
                  <a:lnTo>
                    <a:pt x="239141" y="729777"/>
                  </a:lnTo>
                  <a:lnTo>
                    <a:pt x="240755" y="733005"/>
                  </a:lnTo>
                  <a:lnTo>
                    <a:pt x="239141" y="734619"/>
                  </a:lnTo>
                  <a:lnTo>
                    <a:pt x="232686" y="744302"/>
                  </a:lnTo>
                  <a:lnTo>
                    <a:pt x="231072" y="747530"/>
                  </a:lnTo>
                  <a:lnTo>
                    <a:pt x="234300" y="749144"/>
                  </a:lnTo>
                  <a:lnTo>
                    <a:pt x="243983" y="752372"/>
                  </a:lnTo>
                  <a:lnTo>
                    <a:pt x="268192" y="766897"/>
                  </a:lnTo>
                  <a:lnTo>
                    <a:pt x="271420" y="768511"/>
                  </a:lnTo>
                  <a:lnTo>
                    <a:pt x="273034" y="771739"/>
                  </a:lnTo>
                  <a:lnTo>
                    <a:pt x="273034" y="773353"/>
                  </a:lnTo>
                  <a:lnTo>
                    <a:pt x="274648" y="774967"/>
                  </a:lnTo>
                  <a:lnTo>
                    <a:pt x="274648" y="779809"/>
                  </a:lnTo>
                  <a:lnTo>
                    <a:pt x="276262" y="795948"/>
                  </a:lnTo>
                  <a:lnTo>
                    <a:pt x="276262" y="799176"/>
                  </a:lnTo>
                  <a:lnTo>
                    <a:pt x="276262" y="800790"/>
                  </a:lnTo>
                  <a:lnTo>
                    <a:pt x="279490" y="804018"/>
                  </a:lnTo>
                  <a:lnTo>
                    <a:pt x="281104" y="805632"/>
                  </a:lnTo>
                  <a:lnTo>
                    <a:pt x="281104" y="805632"/>
                  </a:lnTo>
                  <a:lnTo>
                    <a:pt x="282718" y="808860"/>
                  </a:lnTo>
                  <a:lnTo>
                    <a:pt x="282718" y="810473"/>
                  </a:lnTo>
                  <a:lnTo>
                    <a:pt x="282718" y="828227"/>
                  </a:lnTo>
                  <a:lnTo>
                    <a:pt x="282718" y="831455"/>
                  </a:lnTo>
                  <a:lnTo>
                    <a:pt x="282718" y="836296"/>
                  </a:lnTo>
                  <a:lnTo>
                    <a:pt x="277876" y="866961"/>
                  </a:lnTo>
                  <a:lnTo>
                    <a:pt x="277876" y="868575"/>
                  </a:lnTo>
                  <a:lnTo>
                    <a:pt x="279490" y="875031"/>
                  </a:lnTo>
                  <a:lnTo>
                    <a:pt x="281104" y="878259"/>
                  </a:lnTo>
                  <a:lnTo>
                    <a:pt x="281104" y="879872"/>
                  </a:lnTo>
                  <a:lnTo>
                    <a:pt x="282718" y="879872"/>
                  </a:lnTo>
                  <a:lnTo>
                    <a:pt x="284331" y="881486"/>
                  </a:lnTo>
                  <a:lnTo>
                    <a:pt x="284331" y="881486"/>
                  </a:lnTo>
                  <a:lnTo>
                    <a:pt x="285945" y="881486"/>
                  </a:lnTo>
                  <a:lnTo>
                    <a:pt x="290787" y="879872"/>
                  </a:lnTo>
                  <a:lnTo>
                    <a:pt x="294015" y="879872"/>
                  </a:lnTo>
                  <a:lnTo>
                    <a:pt x="295629" y="879872"/>
                  </a:lnTo>
                  <a:lnTo>
                    <a:pt x="297243" y="881486"/>
                  </a:lnTo>
                  <a:lnTo>
                    <a:pt x="297243" y="881486"/>
                  </a:lnTo>
                  <a:lnTo>
                    <a:pt x="297243" y="883100"/>
                  </a:lnTo>
                  <a:lnTo>
                    <a:pt x="300471" y="894398"/>
                  </a:lnTo>
                  <a:lnTo>
                    <a:pt x="305313" y="905695"/>
                  </a:lnTo>
                  <a:lnTo>
                    <a:pt x="305313" y="907309"/>
                  </a:lnTo>
                  <a:lnTo>
                    <a:pt x="305313" y="910537"/>
                  </a:lnTo>
                  <a:lnTo>
                    <a:pt x="306927" y="913765"/>
                  </a:lnTo>
                  <a:lnTo>
                    <a:pt x="308540" y="918607"/>
                  </a:lnTo>
                  <a:lnTo>
                    <a:pt x="310154" y="920221"/>
                  </a:lnTo>
                  <a:lnTo>
                    <a:pt x="310154" y="926677"/>
                  </a:lnTo>
                  <a:lnTo>
                    <a:pt x="311768" y="928290"/>
                  </a:lnTo>
                  <a:lnTo>
                    <a:pt x="311768" y="929904"/>
                  </a:lnTo>
                  <a:lnTo>
                    <a:pt x="313382" y="931518"/>
                  </a:lnTo>
                  <a:lnTo>
                    <a:pt x="314996" y="933132"/>
                  </a:lnTo>
                  <a:lnTo>
                    <a:pt x="316610" y="934746"/>
                  </a:lnTo>
                  <a:lnTo>
                    <a:pt x="316610" y="936360"/>
                  </a:lnTo>
                  <a:lnTo>
                    <a:pt x="318224" y="936360"/>
                  </a:lnTo>
                  <a:lnTo>
                    <a:pt x="318224" y="937974"/>
                  </a:lnTo>
                  <a:lnTo>
                    <a:pt x="318224" y="939588"/>
                  </a:lnTo>
                  <a:lnTo>
                    <a:pt x="314996" y="952499"/>
                  </a:lnTo>
                  <a:lnTo>
                    <a:pt x="314996" y="954113"/>
                  </a:lnTo>
                  <a:lnTo>
                    <a:pt x="313382" y="957341"/>
                  </a:lnTo>
                  <a:lnTo>
                    <a:pt x="313382" y="962183"/>
                  </a:lnTo>
                  <a:lnTo>
                    <a:pt x="313382" y="968639"/>
                  </a:lnTo>
                  <a:lnTo>
                    <a:pt x="313382" y="970253"/>
                  </a:lnTo>
                  <a:lnTo>
                    <a:pt x="311768" y="971867"/>
                  </a:lnTo>
                  <a:lnTo>
                    <a:pt x="310154" y="971867"/>
                  </a:lnTo>
                  <a:lnTo>
                    <a:pt x="308540" y="973481"/>
                  </a:lnTo>
                  <a:lnTo>
                    <a:pt x="308540" y="975095"/>
                  </a:lnTo>
                  <a:lnTo>
                    <a:pt x="306927" y="975095"/>
                  </a:lnTo>
                  <a:lnTo>
                    <a:pt x="305313" y="976708"/>
                  </a:lnTo>
                  <a:lnTo>
                    <a:pt x="300471" y="978322"/>
                  </a:lnTo>
                  <a:lnTo>
                    <a:pt x="297243" y="978322"/>
                  </a:lnTo>
                  <a:lnTo>
                    <a:pt x="295629" y="979936"/>
                  </a:lnTo>
                  <a:lnTo>
                    <a:pt x="295629" y="979936"/>
                  </a:lnTo>
                  <a:lnTo>
                    <a:pt x="294015" y="979936"/>
                  </a:lnTo>
                  <a:lnTo>
                    <a:pt x="292401" y="981550"/>
                  </a:lnTo>
                  <a:lnTo>
                    <a:pt x="290787" y="981550"/>
                  </a:lnTo>
                  <a:lnTo>
                    <a:pt x="289173" y="981550"/>
                  </a:lnTo>
                  <a:lnTo>
                    <a:pt x="285945" y="979936"/>
                  </a:lnTo>
                  <a:lnTo>
                    <a:pt x="277876" y="973481"/>
                  </a:lnTo>
                  <a:lnTo>
                    <a:pt x="263350" y="967025"/>
                  </a:lnTo>
                  <a:lnTo>
                    <a:pt x="258509" y="965411"/>
                  </a:lnTo>
                  <a:lnTo>
                    <a:pt x="242369" y="965411"/>
                  </a:lnTo>
                  <a:lnTo>
                    <a:pt x="237527" y="967025"/>
                  </a:lnTo>
                  <a:lnTo>
                    <a:pt x="234300" y="970253"/>
                  </a:lnTo>
                  <a:lnTo>
                    <a:pt x="224616" y="971867"/>
                  </a:lnTo>
                  <a:lnTo>
                    <a:pt x="223002" y="973481"/>
                  </a:lnTo>
                  <a:lnTo>
                    <a:pt x="223002" y="973481"/>
                  </a:lnTo>
                  <a:lnTo>
                    <a:pt x="221388" y="975095"/>
                  </a:lnTo>
                  <a:lnTo>
                    <a:pt x="221388" y="976708"/>
                  </a:lnTo>
                  <a:lnTo>
                    <a:pt x="219774" y="978322"/>
                  </a:lnTo>
                  <a:lnTo>
                    <a:pt x="219774" y="979936"/>
                  </a:lnTo>
                  <a:lnTo>
                    <a:pt x="218160" y="981550"/>
                  </a:lnTo>
                  <a:lnTo>
                    <a:pt x="219774" y="983164"/>
                  </a:lnTo>
                  <a:lnTo>
                    <a:pt x="219774" y="984778"/>
                  </a:lnTo>
                  <a:lnTo>
                    <a:pt x="219774" y="986392"/>
                  </a:lnTo>
                  <a:lnTo>
                    <a:pt x="219774" y="988006"/>
                  </a:lnTo>
                  <a:lnTo>
                    <a:pt x="218160" y="989620"/>
                  </a:lnTo>
                  <a:lnTo>
                    <a:pt x="216546" y="991234"/>
                  </a:lnTo>
                  <a:lnTo>
                    <a:pt x="214932" y="991234"/>
                  </a:lnTo>
                  <a:lnTo>
                    <a:pt x="213318" y="992848"/>
                  </a:lnTo>
                  <a:lnTo>
                    <a:pt x="211704" y="994462"/>
                  </a:lnTo>
                  <a:lnTo>
                    <a:pt x="208477" y="997690"/>
                  </a:lnTo>
                  <a:lnTo>
                    <a:pt x="208477" y="997690"/>
                  </a:lnTo>
                  <a:lnTo>
                    <a:pt x="206863" y="999304"/>
                  </a:lnTo>
                  <a:lnTo>
                    <a:pt x="205249" y="1000917"/>
                  </a:lnTo>
                  <a:lnTo>
                    <a:pt x="203635" y="1002531"/>
                  </a:lnTo>
                  <a:lnTo>
                    <a:pt x="203635" y="1004145"/>
                  </a:lnTo>
                  <a:lnTo>
                    <a:pt x="203635" y="1005759"/>
                  </a:lnTo>
                  <a:lnTo>
                    <a:pt x="205249" y="1005759"/>
                  </a:lnTo>
                  <a:lnTo>
                    <a:pt x="205249" y="1007373"/>
                  </a:lnTo>
                  <a:lnTo>
                    <a:pt x="205249" y="1008987"/>
                  </a:lnTo>
                  <a:lnTo>
                    <a:pt x="205249" y="1010601"/>
                  </a:lnTo>
                  <a:lnTo>
                    <a:pt x="205249" y="1013829"/>
                  </a:lnTo>
                  <a:lnTo>
                    <a:pt x="206863" y="1015443"/>
                  </a:lnTo>
                  <a:lnTo>
                    <a:pt x="206863" y="1017057"/>
                  </a:lnTo>
                  <a:lnTo>
                    <a:pt x="208477" y="1018671"/>
                  </a:lnTo>
                  <a:lnTo>
                    <a:pt x="210091" y="1020285"/>
                  </a:lnTo>
                  <a:lnTo>
                    <a:pt x="210091" y="1021899"/>
                  </a:lnTo>
                  <a:lnTo>
                    <a:pt x="210091" y="1025126"/>
                  </a:lnTo>
                  <a:lnTo>
                    <a:pt x="210091" y="1026740"/>
                  </a:lnTo>
                  <a:lnTo>
                    <a:pt x="210091" y="1028354"/>
                  </a:lnTo>
                  <a:lnTo>
                    <a:pt x="210091" y="1029968"/>
                  </a:lnTo>
                  <a:lnTo>
                    <a:pt x="208477" y="1031582"/>
                  </a:lnTo>
                  <a:lnTo>
                    <a:pt x="206863" y="1034810"/>
                  </a:lnTo>
                  <a:lnTo>
                    <a:pt x="205249" y="1038038"/>
                  </a:lnTo>
                  <a:lnTo>
                    <a:pt x="203635" y="1038038"/>
                  </a:lnTo>
                  <a:lnTo>
                    <a:pt x="202021" y="1039652"/>
                  </a:lnTo>
                  <a:lnTo>
                    <a:pt x="193951" y="1039652"/>
                  </a:lnTo>
                  <a:lnTo>
                    <a:pt x="192337" y="1041266"/>
                  </a:lnTo>
                  <a:lnTo>
                    <a:pt x="185882" y="1042880"/>
                  </a:lnTo>
                  <a:lnTo>
                    <a:pt x="184268" y="1044494"/>
                  </a:lnTo>
                  <a:lnTo>
                    <a:pt x="184268" y="1044494"/>
                  </a:lnTo>
                  <a:lnTo>
                    <a:pt x="182654" y="1046108"/>
                  </a:lnTo>
                  <a:lnTo>
                    <a:pt x="182654" y="1046108"/>
                  </a:lnTo>
                  <a:lnTo>
                    <a:pt x="179426" y="1050949"/>
                  </a:lnTo>
                  <a:lnTo>
                    <a:pt x="176198" y="1060633"/>
                  </a:lnTo>
                  <a:lnTo>
                    <a:pt x="174584" y="1067089"/>
                  </a:lnTo>
                  <a:lnTo>
                    <a:pt x="174584" y="1071931"/>
                  </a:lnTo>
                  <a:lnTo>
                    <a:pt x="174584" y="1078386"/>
                  </a:lnTo>
                  <a:lnTo>
                    <a:pt x="176198" y="1081614"/>
                  </a:lnTo>
                  <a:lnTo>
                    <a:pt x="176198" y="1083228"/>
                  </a:lnTo>
                  <a:lnTo>
                    <a:pt x="177812" y="1084842"/>
                  </a:lnTo>
                  <a:lnTo>
                    <a:pt x="177812" y="1084842"/>
                  </a:lnTo>
                  <a:lnTo>
                    <a:pt x="184268" y="1091298"/>
                  </a:lnTo>
                  <a:lnTo>
                    <a:pt x="185882" y="1092912"/>
                  </a:lnTo>
                  <a:lnTo>
                    <a:pt x="187496" y="1096139"/>
                  </a:lnTo>
                  <a:lnTo>
                    <a:pt x="187496" y="1097753"/>
                  </a:lnTo>
                  <a:lnTo>
                    <a:pt x="187496" y="1100981"/>
                  </a:lnTo>
                  <a:lnTo>
                    <a:pt x="187496" y="1102595"/>
                  </a:lnTo>
                  <a:lnTo>
                    <a:pt x="187496" y="1105823"/>
                  </a:lnTo>
                  <a:lnTo>
                    <a:pt x="187496" y="1109051"/>
                  </a:lnTo>
                  <a:lnTo>
                    <a:pt x="185882" y="1113893"/>
                  </a:lnTo>
                  <a:lnTo>
                    <a:pt x="182654" y="1118735"/>
                  </a:lnTo>
                  <a:lnTo>
                    <a:pt x="182654" y="1120348"/>
                  </a:lnTo>
                  <a:lnTo>
                    <a:pt x="181040" y="1120348"/>
                  </a:lnTo>
                  <a:lnTo>
                    <a:pt x="181040" y="1121962"/>
                  </a:lnTo>
                  <a:lnTo>
                    <a:pt x="182654" y="1123576"/>
                  </a:lnTo>
                  <a:lnTo>
                    <a:pt x="182654" y="1123576"/>
                  </a:lnTo>
                  <a:lnTo>
                    <a:pt x="184268" y="1125190"/>
                  </a:lnTo>
                  <a:lnTo>
                    <a:pt x="187496" y="1125190"/>
                  </a:lnTo>
                  <a:lnTo>
                    <a:pt x="189109" y="1126804"/>
                  </a:lnTo>
                  <a:lnTo>
                    <a:pt x="189109" y="1126804"/>
                  </a:lnTo>
                  <a:lnTo>
                    <a:pt x="189109" y="1128418"/>
                  </a:lnTo>
                  <a:lnTo>
                    <a:pt x="190723" y="1130032"/>
                  </a:lnTo>
                  <a:lnTo>
                    <a:pt x="189109" y="1131646"/>
                  </a:lnTo>
                  <a:lnTo>
                    <a:pt x="189109" y="1133260"/>
                  </a:lnTo>
                  <a:lnTo>
                    <a:pt x="189109" y="1134874"/>
                  </a:lnTo>
                  <a:lnTo>
                    <a:pt x="190723" y="1138102"/>
                  </a:lnTo>
                  <a:lnTo>
                    <a:pt x="190723" y="1139716"/>
                  </a:lnTo>
                  <a:lnTo>
                    <a:pt x="189109" y="1147785"/>
                  </a:lnTo>
                  <a:lnTo>
                    <a:pt x="187496" y="1149399"/>
                  </a:lnTo>
                  <a:lnTo>
                    <a:pt x="187496" y="1149399"/>
                  </a:lnTo>
                  <a:lnTo>
                    <a:pt x="185882" y="1151013"/>
                  </a:lnTo>
                  <a:lnTo>
                    <a:pt x="184268" y="1152627"/>
                  </a:lnTo>
                  <a:lnTo>
                    <a:pt x="177812" y="1152627"/>
                  </a:lnTo>
                  <a:lnTo>
                    <a:pt x="174584" y="1154241"/>
                  </a:lnTo>
                  <a:lnTo>
                    <a:pt x="164900" y="1157469"/>
                  </a:lnTo>
                  <a:lnTo>
                    <a:pt x="160059" y="1157469"/>
                  </a:lnTo>
                  <a:lnTo>
                    <a:pt x="153603" y="1157469"/>
                  </a:lnTo>
                  <a:lnTo>
                    <a:pt x="151989" y="1157469"/>
                  </a:lnTo>
                  <a:lnTo>
                    <a:pt x="150375" y="1159083"/>
                  </a:lnTo>
                  <a:lnTo>
                    <a:pt x="139078" y="1165539"/>
                  </a:lnTo>
                  <a:lnTo>
                    <a:pt x="137464" y="1165539"/>
                  </a:lnTo>
                  <a:lnTo>
                    <a:pt x="135850" y="1165539"/>
                  </a:lnTo>
                  <a:lnTo>
                    <a:pt x="132622" y="1165539"/>
                  </a:lnTo>
                  <a:lnTo>
                    <a:pt x="131008" y="1165539"/>
                  </a:lnTo>
                  <a:lnTo>
                    <a:pt x="129394" y="1165539"/>
                  </a:lnTo>
                  <a:lnTo>
                    <a:pt x="127780" y="1163925"/>
                  </a:lnTo>
                  <a:lnTo>
                    <a:pt x="126166" y="1162311"/>
                  </a:lnTo>
                  <a:lnTo>
                    <a:pt x="124552" y="1160697"/>
                  </a:lnTo>
                  <a:lnTo>
                    <a:pt x="122938" y="1160697"/>
                  </a:lnTo>
                  <a:lnTo>
                    <a:pt x="121324" y="1159083"/>
                  </a:lnTo>
                  <a:lnTo>
                    <a:pt x="118096" y="1157469"/>
                  </a:lnTo>
                  <a:lnTo>
                    <a:pt x="116482" y="1157469"/>
                  </a:lnTo>
                  <a:lnTo>
                    <a:pt x="116482" y="1155855"/>
                  </a:lnTo>
                  <a:lnTo>
                    <a:pt x="113255" y="1152627"/>
                  </a:lnTo>
                  <a:lnTo>
                    <a:pt x="111641" y="1152627"/>
                  </a:lnTo>
                  <a:lnTo>
                    <a:pt x="111641" y="1152627"/>
                  </a:lnTo>
                  <a:lnTo>
                    <a:pt x="105185" y="1149399"/>
                  </a:lnTo>
                  <a:lnTo>
                    <a:pt x="103571" y="1147785"/>
                  </a:lnTo>
                  <a:lnTo>
                    <a:pt x="101957" y="1146171"/>
                  </a:lnTo>
                  <a:lnTo>
                    <a:pt x="100343" y="1146171"/>
                  </a:lnTo>
                  <a:lnTo>
                    <a:pt x="100343" y="1144557"/>
                  </a:lnTo>
                  <a:lnTo>
                    <a:pt x="100343" y="1142944"/>
                  </a:lnTo>
                  <a:lnTo>
                    <a:pt x="100343" y="1141330"/>
                  </a:lnTo>
                  <a:lnTo>
                    <a:pt x="100343" y="1138102"/>
                  </a:lnTo>
                  <a:lnTo>
                    <a:pt x="101957" y="1136488"/>
                  </a:lnTo>
                  <a:lnTo>
                    <a:pt x="101957" y="1133260"/>
                  </a:lnTo>
                  <a:lnTo>
                    <a:pt x="101957" y="1130032"/>
                  </a:lnTo>
                  <a:lnTo>
                    <a:pt x="98729" y="1115507"/>
                  </a:lnTo>
                  <a:lnTo>
                    <a:pt x="97115" y="1115507"/>
                  </a:lnTo>
                  <a:lnTo>
                    <a:pt x="97115" y="1113893"/>
                  </a:lnTo>
                  <a:lnTo>
                    <a:pt x="92274" y="1109051"/>
                  </a:lnTo>
                  <a:lnTo>
                    <a:pt x="92274" y="1107437"/>
                  </a:lnTo>
                  <a:lnTo>
                    <a:pt x="92274" y="1105823"/>
                  </a:lnTo>
                  <a:lnTo>
                    <a:pt x="93887" y="1104209"/>
                  </a:lnTo>
                  <a:lnTo>
                    <a:pt x="95501" y="1102595"/>
                  </a:lnTo>
                  <a:lnTo>
                    <a:pt x="98729" y="1100981"/>
                  </a:lnTo>
                  <a:lnTo>
                    <a:pt x="100343" y="1099367"/>
                  </a:lnTo>
                  <a:lnTo>
                    <a:pt x="100343" y="1099367"/>
                  </a:lnTo>
                  <a:lnTo>
                    <a:pt x="100343" y="1096139"/>
                  </a:lnTo>
                  <a:lnTo>
                    <a:pt x="100343" y="1094526"/>
                  </a:lnTo>
                  <a:lnTo>
                    <a:pt x="98729" y="1092912"/>
                  </a:lnTo>
                  <a:lnTo>
                    <a:pt x="97115" y="1092912"/>
                  </a:lnTo>
                  <a:lnTo>
                    <a:pt x="93887" y="1091298"/>
                  </a:lnTo>
                  <a:lnTo>
                    <a:pt x="93887" y="1091298"/>
                  </a:lnTo>
                  <a:lnTo>
                    <a:pt x="92274" y="1089684"/>
                  </a:lnTo>
                  <a:lnTo>
                    <a:pt x="92274" y="1086456"/>
                  </a:lnTo>
                  <a:lnTo>
                    <a:pt x="95501" y="1073544"/>
                  </a:lnTo>
                  <a:lnTo>
                    <a:pt x="97115" y="1063861"/>
                  </a:lnTo>
                  <a:lnTo>
                    <a:pt x="95501" y="1060633"/>
                  </a:lnTo>
                  <a:lnTo>
                    <a:pt x="95501" y="1057405"/>
                  </a:lnTo>
                  <a:lnTo>
                    <a:pt x="89046" y="1041266"/>
                  </a:lnTo>
                  <a:lnTo>
                    <a:pt x="89046" y="1039652"/>
                  </a:lnTo>
                  <a:lnTo>
                    <a:pt x="89046" y="1038038"/>
                  </a:lnTo>
                  <a:lnTo>
                    <a:pt x="87432" y="1038038"/>
                  </a:lnTo>
                  <a:lnTo>
                    <a:pt x="82590" y="1036424"/>
                  </a:lnTo>
                  <a:lnTo>
                    <a:pt x="80976" y="1036424"/>
                  </a:lnTo>
                  <a:lnTo>
                    <a:pt x="80976" y="1036424"/>
                  </a:lnTo>
                  <a:lnTo>
                    <a:pt x="79362" y="1036424"/>
                  </a:lnTo>
                  <a:lnTo>
                    <a:pt x="77748" y="1038038"/>
                  </a:lnTo>
                  <a:lnTo>
                    <a:pt x="76134" y="1038038"/>
                  </a:lnTo>
                  <a:lnTo>
                    <a:pt x="74520" y="1038038"/>
                  </a:lnTo>
                  <a:lnTo>
                    <a:pt x="72906" y="1038038"/>
                  </a:lnTo>
                  <a:lnTo>
                    <a:pt x="72906" y="1036424"/>
                  </a:lnTo>
                  <a:lnTo>
                    <a:pt x="71292" y="1034810"/>
                  </a:lnTo>
                  <a:lnTo>
                    <a:pt x="71292" y="1029968"/>
                  </a:lnTo>
                  <a:lnTo>
                    <a:pt x="71292" y="1013829"/>
                  </a:lnTo>
                  <a:lnTo>
                    <a:pt x="71292" y="1010601"/>
                  </a:lnTo>
                  <a:lnTo>
                    <a:pt x="72906" y="1007373"/>
                  </a:lnTo>
                  <a:lnTo>
                    <a:pt x="72906" y="1005759"/>
                  </a:lnTo>
                  <a:lnTo>
                    <a:pt x="74520" y="1004145"/>
                  </a:lnTo>
                  <a:lnTo>
                    <a:pt x="82590" y="999304"/>
                  </a:lnTo>
                  <a:lnTo>
                    <a:pt x="85818" y="996076"/>
                  </a:lnTo>
                  <a:lnTo>
                    <a:pt x="87432" y="989620"/>
                  </a:lnTo>
                  <a:lnTo>
                    <a:pt x="66451" y="979936"/>
                  </a:lnTo>
                  <a:lnTo>
                    <a:pt x="61609" y="976708"/>
                  </a:lnTo>
                  <a:lnTo>
                    <a:pt x="61609" y="971867"/>
                  </a:lnTo>
                  <a:lnTo>
                    <a:pt x="59995" y="967025"/>
                  </a:lnTo>
                  <a:lnTo>
                    <a:pt x="55153" y="960569"/>
                  </a:lnTo>
                  <a:lnTo>
                    <a:pt x="53539" y="958955"/>
                  </a:lnTo>
                  <a:lnTo>
                    <a:pt x="53539" y="955727"/>
                  </a:lnTo>
                  <a:lnTo>
                    <a:pt x="53539" y="954113"/>
                  </a:lnTo>
                  <a:lnTo>
                    <a:pt x="55153" y="954113"/>
                  </a:lnTo>
                  <a:lnTo>
                    <a:pt x="56767" y="954113"/>
                  </a:lnTo>
                  <a:lnTo>
                    <a:pt x="58381" y="952499"/>
                  </a:lnTo>
                  <a:lnTo>
                    <a:pt x="58381" y="950886"/>
                  </a:lnTo>
                  <a:lnTo>
                    <a:pt x="58381" y="947658"/>
                  </a:lnTo>
                  <a:lnTo>
                    <a:pt x="58381" y="946044"/>
                  </a:lnTo>
                  <a:lnTo>
                    <a:pt x="58381" y="944430"/>
                  </a:lnTo>
                  <a:lnTo>
                    <a:pt x="59995" y="942816"/>
                  </a:lnTo>
                  <a:lnTo>
                    <a:pt x="63223" y="941202"/>
                  </a:lnTo>
                  <a:lnTo>
                    <a:pt x="63223" y="941202"/>
                  </a:lnTo>
                  <a:lnTo>
                    <a:pt x="64837" y="939588"/>
                  </a:lnTo>
                  <a:lnTo>
                    <a:pt x="64837" y="937974"/>
                  </a:lnTo>
                  <a:lnTo>
                    <a:pt x="64837" y="934746"/>
                  </a:lnTo>
                  <a:lnTo>
                    <a:pt x="64837" y="931518"/>
                  </a:lnTo>
                  <a:lnTo>
                    <a:pt x="63223" y="928290"/>
                  </a:lnTo>
                  <a:lnTo>
                    <a:pt x="61609" y="926677"/>
                  </a:lnTo>
                  <a:lnTo>
                    <a:pt x="59995" y="925063"/>
                  </a:lnTo>
                  <a:lnTo>
                    <a:pt x="58381" y="925063"/>
                  </a:lnTo>
                  <a:lnTo>
                    <a:pt x="56767" y="923449"/>
                  </a:lnTo>
                  <a:lnTo>
                    <a:pt x="55153" y="921835"/>
                  </a:lnTo>
                  <a:lnTo>
                    <a:pt x="51925" y="920221"/>
                  </a:lnTo>
                  <a:lnTo>
                    <a:pt x="43856" y="910537"/>
                  </a:lnTo>
                  <a:lnTo>
                    <a:pt x="42242" y="907309"/>
                  </a:lnTo>
                  <a:lnTo>
                    <a:pt x="32558" y="896012"/>
                  </a:lnTo>
                  <a:lnTo>
                    <a:pt x="30944" y="894398"/>
                  </a:lnTo>
                  <a:lnTo>
                    <a:pt x="19647" y="887942"/>
                  </a:lnTo>
                  <a:lnTo>
                    <a:pt x="11577" y="881486"/>
                  </a:lnTo>
                  <a:lnTo>
                    <a:pt x="9963" y="878259"/>
                  </a:lnTo>
                  <a:lnTo>
                    <a:pt x="8349" y="876645"/>
                  </a:lnTo>
                  <a:lnTo>
                    <a:pt x="6735" y="868575"/>
                  </a:lnTo>
                  <a:lnTo>
                    <a:pt x="5121" y="862119"/>
                  </a:lnTo>
                  <a:lnTo>
                    <a:pt x="5121" y="860505"/>
                  </a:lnTo>
                  <a:lnTo>
                    <a:pt x="5121" y="858891"/>
                  </a:lnTo>
                  <a:lnTo>
                    <a:pt x="5121" y="857277"/>
                  </a:lnTo>
                  <a:lnTo>
                    <a:pt x="6735" y="854050"/>
                  </a:lnTo>
                  <a:lnTo>
                    <a:pt x="6735" y="852436"/>
                  </a:lnTo>
                  <a:lnTo>
                    <a:pt x="9963" y="844366"/>
                  </a:lnTo>
                  <a:lnTo>
                    <a:pt x="9963" y="842752"/>
                  </a:lnTo>
                  <a:lnTo>
                    <a:pt x="11577" y="839524"/>
                  </a:lnTo>
                  <a:lnTo>
                    <a:pt x="13191" y="837910"/>
                  </a:lnTo>
                  <a:lnTo>
                    <a:pt x="13191" y="837910"/>
                  </a:lnTo>
                  <a:lnTo>
                    <a:pt x="16419" y="836296"/>
                  </a:lnTo>
                  <a:lnTo>
                    <a:pt x="19647" y="834682"/>
                  </a:lnTo>
                  <a:lnTo>
                    <a:pt x="21260" y="833068"/>
                  </a:lnTo>
                  <a:lnTo>
                    <a:pt x="21260" y="831455"/>
                  </a:lnTo>
                  <a:lnTo>
                    <a:pt x="21260" y="829841"/>
                  </a:lnTo>
                  <a:lnTo>
                    <a:pt x="21260" y="824999"/>
                  </a:lnTo>
                  <a:lnTo>
                    <a:pt x="21260" y="823385"/>
                  </a:lnTo>
                  <a:lnTo>
                    <a:pt x="19647" y="820157"/>
                  </a:lnTo>
                  <a:lnTo>
                    <a:pt x="14805" y="813701"/>
                  </a:lnTo>
                  <a:lnTo>
                    <a:pt x="13191" y="810473"/>
                  </a:lnTo>
                  <a:lnTo>
                    <a:pt x="13191" y="807246"/>
                  </a:lnTo>
                  <a:lnTo>
                    <a:pt x="14805" y="800790"/>
                  </a:lnTo>
                  <a:lnTo>
                    <a:pt x="14805" y="799176"/>
                  </a:lnTo>
                  <a:lnTo>
                    <a:pt x="14805" y="791106"/>
                  </a:lnTo>
                  <a:lnTo>
                    <a:pt x="14805" y="786264"/>
                  </a:lnTo>
                  <a:lnTo>
                    <a:pt x="13191" y="783037"/>
                  </a:lnTo>
                  <a:lnTo>
                    <a:pt x="13191" y="781423"/>
                  </a:lnTo>
                  <a:lnTo>
                    <a:pt x="8349" y="776581"/>
                  </a:lnTo>
                  <a:lnTo>
                    <a:pt x="8349" y="774967"/>
                  </a:lnTo>
                  <a:lnTo>
                    <a:pt x="8349" y="773353"/>
                  </a:lnTo>
                  <a:lnTo>
                    <a:pt x="13191" y="757214"/>
                  </a:lnTo>
                  <a:lnTo>
                    <a:pt x="14805" y="752372"/>
                  </a:lnTo>
                  <a:lnTo>
                    <a:pt x="18033" y="747530"/>
                  </a:lnTo>
                  <a:lnTo>
                    <a:pt x="18033" y="744302"/>
                  </a:lnTo>
                  <a:lnTo>
                    <a:pt x="18033" y="742688"/>
                  </a:lnTo>
                  <a:lnTo>
                    <a:pt x="18033" y="742688"/>
                  </a:lnTo>
                  <a:lnTo>
                    <a:pt x="14805" y="741074"/>
                  </a:lnTo>
                  <a:lnTo>
                    <a:pt x="13191" y="739460"/>
                  </a:lnTo>
                  <a:lnTo>
                    <a:pt x="11577" y="736233"/>
                  </a:lnTo>
                  <a:lnTo>
                    <a:pt x="11577" y="734619"/>
                  </a:lnTo>
                  <a:lnTo>
                    <a:pt x="11577" y="733005"/>
                  </a:lnTo>
                  <a:lnTo>
                    <a:pt x="11577" y="731391"/>
                  </a:lnTo>
                  <a:lnTo>
                    <a:pt x="11577" y="729777"/>
                  </a:lnTo>
                  <a:lnTo>
                    <a:pt x="11577" y="728163"/>
                  </a:lnTo>
                  <a:lnTo>
                    <a:pt x="13191" y="726549"/>
                  </a:lnTo>
                  <a:lnTo>
                    <a:pt x="13191" y="724935"/>
                  </a:lnTo>
                  <a:lnTo>
                    <a:pt x="14805" y="724935"/>
                  </a:lnTo>
                  <a:lnTo>
                    <a:pt x="29330" y="710410"/>
                  </a:lnTo>
                  <a:lnTo>
                    <a:pt x="30944" y="708796"/>
                  </a:lnTo>
                  <a:lnTo>
                    <a:pt x="34172" y="703954"/>
                  </a:lnTo>
                  <a:lnTo>
                    <a:pt x="35786" y="702340"/>
                  </a:lnTo>
                  <a:lnTo>
                    <a:pt x="35786" y="697498"/>
                  </a:lnTo>
                  <a:lnTo>
                    <a:pt x="37400" y="694270"/>
                  </a:lnTo>
                  <a:lnTo>
                    <a:pt x="37400" y="692656"/>
                  </a:lnTo>
                  <a:lnTo>
                    <a:pt x="39014" y="692656"/>
                  </a:lnTo>
                  <a:lnTo>
                    <a:pt x="39014" y="692656"/>
                  </a:lnTo>
                  <a:lnTo>
                    <a:pt x="40628" y="692656"/>
                  </a:lnTo>
                  <a:lnTo>
                    <a:pt x="43856" y="692656"/>
                  </a:lnTo>
                  <a:lnTo>
                    <a:pt x="43856" y="694270"/>
                  </a:lnTo>
                  <a:lnTo>
                    <a:pt x="45469" y="694270"/>
                  </a:lnTo>
                  <a:lnTo>
                    <a:pt x="47083" y="694270"/>
                  </a:lnTo>
                  <a:lnTo>
                    <a:pt x="48697" y="692656"/>
                  </a:lnTo>
                  <a:lnTo>
                    <a:pt x="50311" y="692656"/>
                  </a:lnTo>
                  <a:lnTo>
                    <a:pt x="51925" y="691042"/>
                  </a:lnTo>
                  <a:lnTo>
                    <a:pt x="53539" y="687815"/>
                  </a:lnTo>
                  <a:lnTo>
                    <a:pt x="53539" y="686201"/>
                  </a:lnTo>
                  <a:lnTo>
                    <a:pt x="51925" y="684587"/>
                  </a:lnTo>
                  <a:lnTo>
                    <a:pt x="50311" y="682973"/>
                  </a:lnTo>
                  <a:lnTo>
                    <a:pt x="47083" y="682973"/>
                  </a:lnTo>
                  <a:lnTo>
                    <a:pt x="43856" y="679745"/>
                  </a:lnTo>
                  <a:lnTo>
                    <a:pt x="42242" y="678131"/>
                  </a:lnTo>
                  <a:lnTo>
                    <a:pt x="39014" y="678131"/>
                  </a:lnTo>
                  <a:lnTo>
                    <a:pt x="39014" y="676517"/>
                  </a:lnTo>
                  <a:lnTo>
                    <a:pt x="37400" y="676517"/>
                  </a:lnTo>
                  <a:lnTo>
                    <a:pt x="34172" y="674903"/>
                  </a:lnTo>
                  <a:lnTo>
                    <a:pt x="32558" y="674903"/>
                  </a:lnTo>
                  <a:lnTo>
                    <a:pt x="22874" y="661992"/>
                  </a:lnTo>
                  <a:lnTo>
                    <a:pt x="16419" y="652308"/>
                  </a:lnTo>
                  <a:lnTo>
                    <a:pt x="16419" y="650694"/>
                  </a:lnTo>
                  <a:lnTo>
                    <a:pt x="16419" y="649080"/>
                  </a:lnTo>
                  <a:lnTo>
                    <a:pt x="18033" y="645852"/>
                  </a:lnTo>
                  <a:lnTo>
                    <a:pt x="18033" y="642624"/>
                  </a:lnTo>
                  <a:lnTo>
                    <a:pt x="18033" y="629713"/>
                  </a:lnTo>
                  <a:lnTo>
                    <a:pt x="18033" y="626485"/>
                  </a:lnTo>
                  <a:lnTo>
                    <a:pt x="16419" y="623257"/>
                  </a:lnTo>
                  <a:lnTo>
                    <a:pt x="13191" y="620029"/>
                  </a:lnTo>
                  <a:lnTo>
                    <a:pt x="11577" y="616802"/>
                  </a:lnTo>
                  <a:lnTo>
                    <a:pt x="11577" y="613574"/>
                  </a:lnTo>
                  <a:lnTo>
                    <a:pt x="11577" y="611960"/>
                  </a:lnTo>
                  <a:lnTo>
                    <a:pt x="11577" y="610346"/>
                  </a:lnTo>
                  <a:lnTo>
                    <a:pt x="13191" y="610346"/>
                  </a:lnTo>
                  <a:lnTo>
                    <a:pt x="14805" y="607118"/>
                  </a:lnTo>
                  <a:lnTo>
                    <a:pt x="14805" y="607118"/>
                  </a:lnTo>
                  <a:lnTo>
                    <a:pt x="14805" y="603890"/>
                  </a:lnTo>
                  <a:lnTo>
                    <a:pt x="14805" y="600662"/>
                  </a:lnTo>
                  <a:lnTo>
                    <a:pt x="14805" y="594207"/>
                  </a:lnTo>
                  <a:lnTo>
                    <a:pt x="14805" y="587751"/>
                  </a:lnTo>
                  <a:lnTo>
                    <a:pt x="14805" y="586137"/>
                  </a:lnTo>
                  <a:lnTo>
                    <a:pt x="14805" y="581295"/>
                  </a:lnTo>
                  <a:lnTo>
                    <a:pt x="14805" y="578067"/>
                  </a:lnTo>
                  <a:lnTo>
                    <a:pt x="14805" y="574839"/>
                  </a:lnTo>
                  <a:lnTo>
                    <a:pt x="16419" y="571611"/>
                  </a:lnTo>
                  <a:lnTo>
                    <a:pt x="16419" y="569998"/>
                  </a:lnTo>
                  <a:lnTo>
                    <a:pt x="18033" y="566770"/>
                  </a:lnTo>
                  <a:lnTo>
                    <a:pt x="19647" y="563542"/>
                  </a:lnTo>
                  <a:lnTo>
                    <a:pt x="19647" y="560314"/>
                  </a:lnTo>
                  <a:lnTo>
                    <a:pt x="18033" y="558700"/>
                  </a:lnTo>
                  <a:lnTo>
                    <a:pt x="18033" y="558700"/>
                  </a:lnTo>
                  <a:lnTo>
                    <a:pt x="16419" y="558700"/>
                  </a:lnTo>
                  <a:lnTo>
                    <a:pt x="13191" y="558700"/>
                  </a:lnTo>
                  <a:lnTo>
                    <a:pt x="11577" y="558700"/>
                  </a:lnTo>
                  <a:lnTo>
                    <a:pt x="11577" y="558700"/>
                  </a:lnTo>
                  <a:lnTo>
                    <a:pt x="9963" y="555472"/>
                  </a:lnTo>
                  <a:lnTo>
                    <a:pt x="5121" y="542561"/>
                  </a:lnTo>
                  <a:lnTo>
                    <a:pt x="5121" y="539333"/>
                  </a:lnTo>
                  <a:lnTo>
                    <a:pt x="5121" y="536105"/>
                  </a:lnTo>
                  <a:lnTo>
                    <a:pt x="16419" y="511896"/>
                  </a:lnTo>
                  <a:lnTo>
                    <a:pt x="19647" y="500598"/>
                  </a:lnTo>
                  <a:lnTo>
                    <a:pt x="19647" y="494143"/>
                  </a:lnTo>
                  <a:lnTo>
                    <a:pt x="19647" y="490915"/>
                  </a:lnTo>
                  <a:lnTo>
                    <a:pt x="19647" y="489301"/>
                  </a:lnTo>
                  <a:lnTo>
                    <a:pt x="18033" y="484459"/>
                  </a:lnTo>
                  <a:lnTo>
                    <a:pt x="14805" y="474775"/>
                  </a:lnTo>
                  <a:lnTo>
                    <a:pt x="14805" y="471548"/>
                  </a:lnTo>
                  <a:lnTo>
                    <a:pt x="14805" y="469934"/>
                  </a:lnTo>
                  <a:lnTo>
                    <a:pt x="14805" y="468320"/>
                  </a:lnTo>
                  <a:lnTo>
                    <a:pt x="14805" y="468320"/>
                  </a:lnTo>
                  <a:lnTo>
                    <a:pt x="22874" y="452180"/>
                  </a:lnTo>
                  <a:lnTo>
                    <a:pt x="22874" y="450566"/>
                  </a:lnTo>
                  <a:lnTo>
                    <a:pt x="22874" y="448953"/>
                  </a:lnTo>
                  <a:lnTo>
                    <a:pt x="18033" y="437655"/>
                  </a:lnTo>
                  <a:lnTo>
                    <a:pt x="18033" y="436041"/>
                  </a:lnTo>
                  <a:lnTo>
                    <a:pt x="18033" y="434427"/>
                  </a:lnTo>
                  <a:lnTo>
                    <a:pt x="19647" y="432813"/>
                  </a:lnTo>
                  <a:lnTo>
                    <a:pt x="21260" y="431199"/>
                  </a:lnTo>
                  <a:lnTo>
                    <a:pt x="26102" y="427971"/>
                  </a:lnTo>
                  <a:lnTo>
                    <a:pt x="27716" y="426358"/>
                  </a:lnTo>
                  <a:lnTo>
                    <a:pt x="29330" y="424744"/>
                  </a:lnTo>
                  <a:lnTo>
                    <a:pt x="29330" y="423130"/>
                  </a:lnTo>
                  <a:lnTo>
                    <a:pt x="30944" y="418288"/>
                  </a:lnTo>
                  <a:lnTo>
                    <a:pt x="32558" y="410218"/>
                  </a:lnTo>
                  <a:lnTo>
                    <a:pt x="34172" y="408604"/>
                  </a:lnTo>
                  <a:lnTo>
                    <a:pt x="34172" y="408604"/>
                  </a:lnTo>
                  <a:lnTo>
                    <a:pt x="35786" y="408604"/>
                  </a:lnTo>
                  <a:lnTo>
                    <a:pt x="37400" y="408604"/>
                  </a:lnTo>
                  <a:lnTo>
                    <a:pt x="39014" y="406990"/>
                  </a:lnTo>
                  <a:lnTo>
                    <a:pt x="42242" y="403762"/>
                  </a:lnTo>
                  <a:lnTo>
                    <a:pt x="42242" y="403762"/>
                  </a:lnTo>
                  <a:lnTo>
                    <a:pt x="43856" y="403762"/>
                  </a:lnTo>
                  <a:lnTo>
                    <a:pt x="45469" y="402149"/>
                  </a:lnTo>
                  <a:lnTo>
                    <a:pt x="50311" y="402149"/>
                  </a:lnTo>
                  <a:lnTo>
                    <a:pt x="51925" y="403762"/>
                  </a:lnTo>
                  <a:lnTo>
                    <a:pt x="53539" y="403762"/>
                  </a:lnTo>
                  <a:lnTo>
                    <a:pt x="55153" y="403762"/>
                  </a:lnTo>
                  <a:lnTo>
                    <a:pt x="55153" y="406990"/>
                  </a:lnTo>
                  <a:lnTo>
                    <a:pt x="56767" y="406990"/>
                  </a:lnTo>
                  <a:lnTo>
                    <a:pt x="58381" y="408604"/>
                  </a:lnTo>
                  <a:lnTo>
                    <a:pt x="59995" y="408604"/>
                  </a:lnTo>
                  <a:lnTo>
                    <a:pt x="63223" y="408604"/>
                  </a:lnTo>
                  <a:lnTo>
                    <a:pt x="63223" y="410218"/>
                  </a:lnTo>
                  <a:lnTo>
                    <a:pt x="64837" y="410218"/>
                  </a:lnTo>
                  <a:lnTo>
                    <a:pt x="66451" y="411832"/>
                  </a:lnTo>
                  <a:lnTo>
                    <a:pt x="72906" y="418288"/>
                  </a:lnTo>
                  <a:lnTo>
                    <a:pt x="72906" y="418288"/>
                  </a:lnTo>
                  <a:lnTo>
                    <a:pt x="76134" y="427971"/>
                  </a:lnTo>
                  <a:lnTo>
                    <a:pt x="77748" y="427971"/>
                  </a:lnTo>
                  <a:lnTo>
                    <a:pt x="79362" y="429585"/>
                  </a:lnTo>
                  <a:lnTo>
                    <a:pt x="79362" y="431199"/>
                  </a:lnTo>
                  <a:lnTo>
                    <a:pt x="84204" y="434427"/>
                  </a:lnTo>
                  <a:lnTo>
                    <a:pt x="87432" y="436041"/>
                  </a:lnTo>
                  <a:lnTo>
                    <a:pt x="89046" y="437655"/>
                  </a:lnTo>
                  <a:lnTo>
                    <a:pt x="89046" y="440883"/>
                  </a:lnTo>
                  <a:lnTo>
                    <a:pt x="93887" y="445725"/>
                  </a:lnTo>
                  <a:lnTo>
                    <a:pt x="95501" y="447339"/>
                  </a:lnTo>
                  <a:lnTo>
                    <a:pt x="97115" y="450566"/>
                  </a:lnTo>
                  <a:lnTo>
                    <a:pt x="97115" y="452180"/>
                  </a:lnTo>
                  <a:lnTo>
                    <a:pt x="100343" y="453794"/>
                  </a:lnTo>
                  <a:lnTo>
                    <a:pt x="100343" y="455408"/>
                  </a:lnTo>
                  <a:lnTo>
                    <a:pt x="103571" y="455408"/>
                  </a:lnTo>
                  <a:lnTo>
                    <a:pt x="105185" y="457022"/>
                  </a:lnTo>
                  <a:lnTo>
                    <a:pt x="108413" y="457022"/>
                  </a:lnTo>
                  <a:lnTo>
                    <a:pt x="119710" y="457022"/>
                  </a:lnTo>
                  <a:lnTo>
                    <a:pt x="126166" y="457022"/>
                  </a:lnTo>
                  <a:lnTo>
                    <a:pt x="132622" y="458636"/>
                  </a:lnTo>
                  <a:lnTo>
                    <a:pt x="137464" y="460250"/>
                  </a:lnTo>
                  <a:lnTo>
                    <a:pt x="142305" y="461864"/>
                  </a:lnTo>
                  <a:lnTo>
                    <a:pt x="145533" y="465092"/>
                  </a:lnTo>
                  <a:lnTo>
                    <a:pt x="147147" y="466706"/>
                  </a:lnTo>
                  <a:lnTo>
                    <a:pt x="148761" y="465092"/>
                  </a:lnTo>
                  <a:lnTo>
                    <a:pt x="148761" y="465092"/>
                  </a:lnTo>
                  <a:lnTo>
                    <a:pt x="153603" y="457022"/>
                  </a:lnTo>
                  <a:lnTo>
                    <a:pt x="153603" y="455408"/>
                  </a:lnTo>
                  <a:lnTo>
                    <a:pt x="155217" y="453794"/>
                  </a:lnTo>
                  <a:lnTo>
                    <a:pt x="156831" y="453794"/>
                  </a:lnTo>
                  <a:lnTo>
                    <a:pt x="158445" y="453794"/>
                  </a:lnTo>
                  <a:lnTo>
                    <a:pt x="160059" y="453794"/>
                  </a:lnTo>
                  <a:lnTo>
                    <a:pt x="164900" y="455408"/>
                  </a:lnTo>
                  <a:lnTo>
                    <a:pt x="174584" y="458636"/>
                  </a:lnTo>
                  <a:lnTo>
                    <a:pt x="177812" y="458636"/>
                  </a:lnTo>
                  <a:lnTo>
                    <a:pt x="179426" y="458636"/>
                  </a:lnTo>
                  <a:lnTo>
                    <a:pt x="182654" y="458636"/>
                  </a:lnTo>
                  <a:lnTo>
                    <a:pt x="184268" y="458636"/>
                  </a:lnTo>
                  <a:lnTo>
                    <a:pt x="185882" y="457022"/>
                  </a:lnTo>
                  <a:lnTo>
                    <a:pt x="190723" y="455408"/>
                  </a:lnTo>
                  <a:lnTo>
                    <a:pt x="193951" y="453794"/>
                  </a:lnTo>
                  <a:lnTo>
                    <a:pt x="195565" y="453794"/>
                  </a:lnTo>
                  <a:lnTo>
                    <a:pt x="202021" y="452180"/>
                  </a:lnTo>
                  <a:lnTo>
                    <a:pt x="205249" y="452180"/>
                  </a:lnTo>
                  <a:lnTo>
                    <a:pt x="206863" y="452180"/>
                  </a:lnTo>
                  <a:lnTo>
                    <a:pt x="208477" y="450566"/>
                  </a:lnTo>
                  <a:lnTo>
                    <a:pt x="214932" y="447339"/>
                  </a:lnTo>
                  <a:lnTo>
                    <a:pt x="216546" y="445725"/>
                  </a:lnTo>
                  <a:lnTo>
                    <a:pt x="218160" y="442497"/>
                  </a:lnTo>
                  <a:lnTo>
                    <a:pt x="219774" y="436041"/>
                  </a:lnTo>
                  <a:lnTo>
                    <a:pt x="221388" y="427971"/>
                  </a:lnTo>
                  <a:lnTo>
                    <a:pt x="219774" y="419902"/>
                  </a:lnTo>
                  <a:lnTo>
                    <a:pt x="219774" y="418288"/>
                  </a:lnTo>
                  <a:lnTo>
                    <a:pt x="210091" y="402149"/>
                  </a:lnTo>
                  <a:lnTo>
                    <a:pt x="206863" y="398921"/>
                  </a:lnTo>
                  <a:lnTo>
                    <a:pt x="198793" y="392465"/>
                  </a:lnTo>
                  <a:lnTo>
                    <a:pt x="198793" y="390851"/>
                  </a:lnTo>
                  <a:lnTo>
                    <a:pt x="197179" y="389237"/>
                  </a:lnTo>
                  <a:lnTo>
                    <a:pt x="197179" y="387623"/>
                  </a:lnTo>
                  <a:lnTo>
                    <a:pt x="195565" y="386009"/>
                  </a:lnTo>
                  <a:lnTo>
                    <a:pt x="197179" y="384395"/>
                  </a:lnTo>
                  <a:lnTo>
                    <a:pt x="200407" y="376326"/>
                  </a:lnTo>
                  <a:lnTo>
                    <a:pt x="203635" y="358572"/>
                  </a:lnTo>
                  <a:lnTo>
                    <a:pt x="205249" y="353731"/>
                  </a:lnTo>
                  <a:lnTo>
                    <a:pt x="205249" y="350503"/>
                  </a:lnTo>
                  <a:lnTo>
                    <a:pt x="205249" y="342433"/>
                  </a:lnTo>
                  <a:lnTo>
                    <a:pt x="203635" y="339205"/>
                  </a:lnTo>
                  <a:lnTo>
                    <a:pt x="203635" y="337591"/>
                  </a:lnTo>
                  <a:lnTo>
                    <a:pt x="202021" y="332749"/>
                  </a:lnTo>
                  <a:lnTo>
                    <a:pt x="203635" y="329522"/>
                  </a:lnTo>
                  <a:lnTo>
                    <a:pt x="202021" y="326294"/>
                  </a:lnTo>
                  <a:lnTo>
                    <a:pt x="202021" y="324680"/>
                  </a:lnTo>
                  <a:lnTo>
                    <a:pt x="202021" y="323066"/>
                  </a:lnTo>
                  <a:lnTo>
                    <a:pt x="200407" y="323066"/>
                  </a:lnTo>
                  <a:lnTo>
                    <a:pt x="198793" y="321452"/>
                  </a:lnTo>
                  <a:lnTo>
                    <a:pt x="198793" y="319838"/>
                  </a:lnTo>
                  <a:lnTo>
                    <a:pt x="197179" y="314996"/>
                  </a:lnTo>
                  <a:lnTo>
                    <a:pt x="197179" y="313382"/>
                  </a:lnTo>
                  <a:lnTo>
                    <a:pt x="198793" y="310154"/>
                  </a:lnTo>
                  <a:lnTo>
                    <a:pt x="200407" y="308540"/>
                  </a:lnTo>
                  <a:lnTo>
                    <a:pt x="200407" y="306927"/>
                  </a:lnTo>
                  <a:lnTo>
                    <a:pt x="200407" y="303699"/>
                  </a:lnTo>
                  <a:lnTo>
                    <a:pt x="200407" y="300471"/>
                  </a:lnTo>
                  <a:lnTo>
                    <a:pt x="200407" y="292401"/>
                  </a:lnTo>
                  <a:lnTo>
                    <a:pt x="202021" y="287559"/>
                  </a:lnTo>
                  <a:lnTo>
                    <a:pt x="203635" y="281104"/>
                  </a:lnTo>
                  <a:lnTo>
                    <a:pt x="203635" y="279490"/>
                  </a:lnTo>
                  <a:lnTo>
                    <a:pt x="203635" y="276262"/>
                  </a:lnTo>
                  <a:lnTo>
                    <a:pt x="203635" y="274648"/>
                  </a:lnTo>
                  <a:lnTo>
                    <a:pt x="202021" y="273034"/>
                  </a:lnTo>
                  <a:lnTo>
                    <a:pt x="200407" y="269806"/>
                  </a:lnTo>
                  <a:lnTo>
                    <a:pt x="198793" y="268192"/>
                  </a:lnTo>
                  <a:lnTo>
                    <a:pt x="195565" y="266578"/>
                  </a:lnTo>
                  <a:lnTo>
                    <a:pt x="193951" y="264964"/>
                  </a:lnTo>
                  <a:lnTo>
                    <a:pt x="192337" y="263350"/>
                  </a:lnTo>
                  <a:lnTo>
                    <a:pt x="192337" y="263350"/>
                  </a:lnTo>
                  <a:lnTo>
                    <a:pt x="192337" y="261736"/>
                  </a:lnTo>
                  <a:lnTo>
                    <a:pt x="190723" y="253667"/>
                  </a:lnTo>
                  <a:lnTo>
                    <a:pt x="190723" y="252053"/>
                  </a:lnTo>
                  <a:lnTo>
                    <a:pt x="190723" y="250439"/>
                  </a:lnTo>
                  <a:lnTo>
                    <a:pt x="189109" y="248825"/>
                  </a:lnTo>
                  <a:lnTo>
                    <a:pt x="185882" y="247211"/>
                  </a:lnTo>
                  <a:lnTo>
                    <a:pt x="185882" y="245597"/>
                  </a:lnTo>
                  <a:lnTo>
                    <a:pt x="185882" y="243983"/>
                  </a:lnTo>
                  <a:lnTo>
                    <a:pt x="182654" y="239141"/>
                  </a:lnTo>
                  <a:lnTo>
                    <a:pt x="182654" y="235913"/>
                  </a:lnTo>
                  <a:lnTo>
                    <a:pt x="182654" y="226230"/>
                  </a:lnTo>
                  <a:lnTo>
                    <a:pt x="181040" y="224616"/>
                  </a:lnTo>
                  <a:lnTo>
                    <a:pt x="181040" y="224616"/>
                  </a:lnTo>
                  <a:lnTo>
                    <a:pt x="179426" y="223002"/>
                  </a:lnTo>
                  <a:lnTo>
                    <a:pt x="171356" y="218160"/>
                  </a:lnTo>
                  <a:lnTo>
                    <a:pt x="168128" y="214932"/>
                  </a:lnTo>
                  <a:lnTo>
                    <a:pt x="163287" y="211704"/>
                  </a:lnTo>
                  <a:lnTo>
                    <a:pt x="163287" y="210091"/>
                  </a:lnTo>
                  <a:lnTo>
                    <a:pt x="163287" y="210091"/>
                  </a:lnTo>
                  <a:lnTo>
                    <a:pt x="158445" y="206863"/>
                  </a:lnTo>
                  <a:lnTo>
                    <a:pt x="156831" y="202021"/>
                  </a:lnTo>
                  <a:lnTo>
                    <a:pt x="155217" y="198793"/>
                  </a:lnTo>
                  <a:lnTo>
                    <a:pt x="153603" y="190723"/>
                  </a:lnTo>
                  <a:lnTo>
                    <a:pt x="153603" y="185882"/>
                  </a:lnTo>
                  <a:lnTo>
                    <a:pt x="158445" y="185882"/>
                  </a:lnTo>
                  <a:lnTo>
                    <a:pt x="161673" y="187496"/>
                  </a:lnTo>
                  <a:lnTo>
                    <a:pt x="164900" y="190723"/>
                  </a:lnTo>
                  <a:lnTo>
                    <a:pt x="168128" y="193951"/>
                  </a:lnTo>
                  <a:lnTo>
                    <a:pt x="174584" y="197179"/>
                  </a:lnTo>
                  <a:lnTo>
                    <a:pt x="176198" y="197179"/>
                  </a:lnTo>
                  <a:lnTo>
                    <a:pt x="177812" y="193951"/>
                  </a:lnTo>
                  <a:lnTo>
                    <a:pt x="181040" y="190723"/>
                  </a:lnTo>
                  <a:lnTo>
                    <a:pt x="189109" y="187496"/>
                  </a:lnTo>
                  <a:lnTo>
                    <a:pt x="197179" y="185882"/>
                  </a:lnTo>
                  <a:lnTo>
                    <a:pt x="200407" y="184268"/>
                  </a:lnTo>
                  <a:lnTo>
                    <a:pt x="206863" y="176198"/>
                  </a:lnTo>
                  <a:lnTo>
                    <a:pt x="210091" y="172970"/>
                  </a:lnTo>
                  <a:lnTo>
                    <a:pt x="216546" y="169742"/>
                  </a:lnTo>
                  <a:lnTo>
                    <a:pt x="250439" y="164900"/>
                  </a:lnTo>
                  <a:lnTo>
                    <a:pt x="256895" y="161673"/>
                  </a:lnTo>
                  <a:lnTo>
                    <a:pt x="279490" y="145533"/>
                  </a:lnTo>
                  <a:lnTo>
                    <a:pt x="290787" y="150375"/>
                  </a:lnTo>
                  <a:lnTo>
                    <a:pt x="295629" y="153603"/>
                  </a:lnTo>
                  <a:lnTo>
                    <a:pt x="300471" y="158445"/>
                  </a:lnTo>
                  <a:lnTo>
                    <a:pt x="308540" y="169742"/>
                  </a:lnTo>
                  <a:lnTo>
                    <a:pt x="313382" y="168128"/>
                  </a:lnTo>
                  <a:lnTo>
                    <a:pt x="327908" y="158445"/>
                  </a:lnTo>
                  <a:lnTo>
                    <a:pt x="342433" y="151989"/>
                  </a:lnTo>
                  <a:lnTo>
                    <a:pt x="347275" y="148761"/>
                  </a:lnTo>
                  <a:lnTo>
                    <a:pt x="352117" y="139078"/>
                  </a:lnTo>
                  <a:lnTo>
                    <a:pt x="355344" y="129394"/>
                  </a:lnTo>
                  <a:lnTo>
                    <a:pt x="355344" y="121324"/>
                  </a:lnTo>
                  <a:lnTo>
                    <a:pt x="353731" y="114869"/>
                  </a:lnTo>
                  <a:lnTo>
                    <a:pt x="352117" y="105185"/>
                  </a:lnTo>
                  <a:lnTo>
                    <a:pt x="352117" y="100343"/>
                  </a:lnTo>
                  <a:lnTo>
                    <a:pt x="353731" y="97115"/>
                  </a:lnTo>
                  <a:lnTo>
                    <a:pt x="355344" y="95501"/>
                  </a:lnTo>
                  <a:lnTo>
                    <a:pt x="356958" y="93887"/>
                  </a:lnTo>
                  <a:lnTo>
                    <a:pt x="356958" y="89046"/>
                  </a:lnTo>
                  <a:lnTo>
                    <a:pt x="355344" y="82590"/>
                  </a:lnTo>
                  <a:lnTo>
                    <a:pt x="353731" y="77748"/>
                  </a:lnTo>
                  <a:lnTo>
                    <a:pt x="358572" y="50311"/>
                  </a:lnTo>
                  <a:lnTo>
                    <a:pt x="365028" y="37400"/>
                  </a:lnTo>
                  <a:lnTo>
                    <a:pt x="379553" y="26102"/>
                  </a:lnTo>
                  <a:lnTo>
                    <a:pt x="395693" y="19647"/>
                  </a:lnTo>
                  <a:lnTo>
                    <a:pt x="411832" y="18033"/>
                  </a:lnTo>
                  <a:lnTo>
                    <a:pt x="419902" y="18033"/>
                  </a:lnTo>
                  <a:lnTo>
                    <a:pt x="434427" y="22874"/>
                  </a:lnTo>
                  <a:lnTo>
                    <a:pt x="440883" y="26102"/>
                  </a:lnTo>
                  <a:lnTo>
                    <a:pt x="457022" y="37400"/>
                  </a:lnTo>
                  <a:lnTo>
                    <a:pt x="463478" y="42242"/>
                  </a:lnTo>
                  <a:lnTo>
                    <a:pt x="473162" y="40628"/>
                  </a:lnTo>
                  <a:lnTo>
                    <a:pt x="518352" y="26102"/>
                  </a:lnTo>
                  <a:lnTo>
                    <a:pt x="531263" y="16419"/>
                  </a:lnTo>
                  <a:lnTo>
                    <a:pt x="536105" y="9963"/>
                  </a:lnTo>
                  <a:lnTo>
                    <a:pt x="540947" y="8349"/>
                  </a:lnTo>
                  <a:lnTo>
                    <a:pt x="544175" y="5121"/>
                  </a:lnTo>
                  <a:lnTo>
                    <a:pt x="547402" y="8349"/>
                  </a:lnTo>
                  <a:lnTo>
                    <a:pt x="550630" y="11577"/>
                  </a:lnTo>
                  <a:lnTo>
                    <a:pt x="553858" y="13191"/>
                  </a:lnTo>
                  <a:lnTo>
                    <a:pt x="555472" y="13191"/>
                  </a:lnTo>
                  <a:lnTo>
                    <a:pt x="561928" y="14805"/>
                  </a:lnTo>
                  <a:lnTo>
                    <a:pt x="565156" y="16419"/>
                  </a:lnTo>
                  <a:lnTo>
                    <a:pt x="565156" y="16419"/>
                  </a:lnTo>
                  <a:lnTo>
                    <a:pt x="566770" y="18033"/>
                  </a:lnTo>
                  <a:lnTo>
                    <a:pt x="565156" y="21260"/>
                  </a:lnTo>
                  <a:lnTo>
                    <a:pt x="563542" y="22874"/>
                  </a:lnTo>
                  <a:lnTo>
                    <a:pt x="561928" y="24488"/>
                  </a:lnTo>
                  <a:lnTo>
                    <a:pt x="555472" y="29330"/>
                  </a:lnTo>
                  <a:lnTo>
                    <a:pt x="553858" y="30944"/>
                  </a:lnTo>
                  <a:lnTo>
                    <a:pt x="545788" y="32558"/>
                  </a:lnTo>
                  <a:lnTo>
                    <a:pt x="544175" y="34172"/>
                  </a:lnTo>
                  <a:lnTo>
                    <a:pt x="542561" y="34172"/>
                  </a:lnTo>
                  <a:lnTo>
                    <a:pt x="542561" y="35786"/>
                  </a:lnTo>
                  <a:lnTo>
                    <a:pt x="542561" y="39014"/>
                  </a:lnTo>
                  <a:lnTo>
                    <a:pt x="542561" y="42242"/>
                  </a:lnTo>
                  <a:lnTo>
                    <a:pt x="544175" y="43856"/>
                  </a:lnTo>
                  <a:lnTo>
                    <a:pt x="545788" y="45469"/>
                  </a:lnTo>
                  <a:lnTo>
                    <a:pt x="547402" y="47083"/>
                  </a:lnTo>
                  <a:lnTo>
                    <a:pt x="553858" y="50311"/>
                  </a:lnTo>
                  <a:lnTo>
                    <a:pt x="553858" y="50311"/>
                  </a:lnTo>
                  <a:lnTo>
                    <a:pt x="557086" y="53539"/>
                  </a:lnTo>
                  <a:lnTo>
                    <a:pt x="558700" y="56767"/>
                  </a:lnTo>
                  <a:lnTo>
                    <a:pt x="560314" y="56767"/>
                  </a:lnTo>
                  <a:lnTo>
                    <a:pt x="561928" y="58381"/>
                  </a:lnTo>
                  <a:lnTo>
                    <a:pt x="571611" y="59995"/>
                  </a:lnTo>
                  <a:lnTo>
                    <a:pt x="573225" y="59995"/>
                  </a:lnTo>
                  <a:lnTo>
                    <a:pt x="574839" y="59995"/>
                  </a:lnTo>
                  <a:lnTo>
                    <a:pt x="574839" y="61609"/>
                  </a:lnTo>
                  <a:lnTo>
                    <a:pt x="574839" y="64837"/>
                  </a:lnTo>
                  <a:lnTo>
                    <a:pt x="574839" y="77748"/>
                  </a:lnTo>
                  <a:lnTo>
                    <a:pt x="571611" y="84204"/>
                  </a:lnTo>
                  <a:lnTo>
                    <a:pt x="568384" y="87432"/>
                  </a:lnTo>
                  <a:lnTo>
                    <a:pt x="568384" y="90660"/>
                  </a:lnTo>
                  <a:lnTo>
                    <a:pt x="565156" y="98729"/>
                  </a:lnTo>
                  <a:lnTo>
                    <a:pt x="563542" y="10034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C41B4C5F-F7F7-4A79-ABBC-8041DEB6BAB2}"/>
                </a:ext>
              </a:extLst>
            </p:cNvPr>
            <p:cNvSpPr/>
            <p:nvPr/>
          </p:nvSpPr>
          <p:spPr>
            <a:xfrm>
              <a:off x="7974237" y="989968"/>
              <a:ext cx="419622" cy="919941"/>
            </a:xfrm>
            <a:custGeom>
              <a:avLst/>
              <a:gdLst>
                <a:gd name="connsiteX0" fmla="*/ 261736 w 419622"/>
                <a:gd name="connsiteY0" fmla="*/ 37400 h 919941"/>
                <a:gd name="connsiteX1" fmla="*/ 263350 w 419622"/>
                <a:gd name="connsiteY1" fmla="*/ 47083 h 919941"/>
                <a:gd name="connsiteX2" fmla="*/ 266578 w 419622"/>
                <a:gd name="connsiteY2" fmla="*/ 59995 h 919941"/>
                <a:gd name="connsiteX3" fmla="*/ 266578 w 419622"/>
                <a:gd name="connsiteY3" fmla="*/ 61609 h 919941"/>
                <a:gd name="connsiteX4" fmla="*/ 264964 w 419622"/>
                <a:gd name="connsiteY4" fmla="*/ 64837 h 919941"/>
                <a:gd name="connsiteX5" fmla="*/ 266578 w 419622"/>
                <a:gd name="connsiteY5" fmla="*/ 68064 h 919941"/>
                <a:gd name="connsiteX6" fmla="*/ 266578 w 419622"/>
                <a:gd name="connsiteY6" fmla="*/ 71292 h 919941"/>
                <a:gd name="connsiteX7" fmla="*/ 269806 w 419622"/>
                <a:gd name="connsiteY7" fmla="*/ 76134 h 919941"/>
                <a:gd name="connsiteX8" fmla="*/ 271420 w 419622"/>
                <a:gd name="connsiteY8" fmla="*/ 79362 h 919941"/>
                <a:gd name="connsiteX9" fmla="*/ 271420 w 419622"/>
                <a:gd name="connsiteY9" fmla="*/ 80976 h 919941"/>
                <a:gd name="connsiteX10" fmla="*/ 268192 w 419622"/>
                <a:gd name="connsiteY10" fmla="*/ 85818 h 919941"/>
                <a:gd name="connsiteX11" fmla="*/ 268192 w 419622"/>
                <a:gd name="connsiteY11" fmla="*/ 85818 h 919941"/>
                <a:gd name="connsiteX12" fmla="*/ 268192 w 419622"/>
                <a:gd name="connsiteY12" fmla="*/ 87432 h 919941"/>
                <a:gd name="connsiteX13" fmla="*/ 268192 w 419622"/>
                <a:gd name="connsiteY13" fmla="*/ 90660 h 919941"/>
                <a:gd name="connsiteX14" fmla="*/ 268192 w 419622"/>
                <a:gd name="connsiteY14" fmla="*/ 105185 h 919941"/>
                <a:gd name="connsiteX15" fmla="*/ 268192 w 419622"/>
                <a:gd name="connsiteY15" fmla="*/ 106799 h 919941"/>
                <a:gd name="connsiteX16" fmla="*/ 268192 w 419622"/>
                <a:gd name="connsiteY16" fmla="*/ 108413 h 919941"/>
                <a:gd name="connsiteX17" fmla="*/ 269806 w 419622"/>
                <a:gd name="connsiteY17" fmla="*/ 110027 h 919941"/>
                <a:gd name="connsiteX18" fmla="*/ 269806 w 419622"/>
                <a:gd name="connsiteY18" fmla="*/ 111641 h 919941"/>
                <a:gd name="connsiteX19" fmla="*/ 269806 w 419622"/>
                <a:gd name="connsiteY19" fmla="*/ 116482 h 919941"/>
                <a:gd name="connsiteX20" fmla="*/ 271420 w 419622"/>
                <a:gd name="connsiteY20" fmla="*/ 119710 h 919941"/>
                <a:gd name="connsiteX21" fmla="*/ 273034 w 419622"/>
                <a:gd name="connsiteY21" fmla="*/ 124552 h 919941"/>
                <a:gd name="connsiteX22" fmla="*/ 274648 w 419622"/>
                <a:gd name="connsiteY22" fmla="*/ 129394 h 919941"/>
                <a:gd name="connsiteX23" fmla="*/ 277876 w 419622"/>
                <a:gd name="connsiteY23" fmla="*/ 135850 h 919941"/>
                <a:gd name="connsiteX24" fmla="*/ 277876 w 419622"/>
                <a:gd name="connsiteY24" fmla="*/ 135850 h 919941"/>
                <a:gd name="connsiteX25" fmla="*/ 277876 w 419622"/>
                <a:gd name="connsiteY25" fmla="*/ 137464 h 919941"/>
                <a:gd name="connsiteX26" fmla="*/ 277876 w 419622"/>
                <a:gd name="connsiteY26" fmla="*/ 139078 h 919941"/>
                <a:gd name="connsiteX27" fmla="*/ 279490 w 419622"/>
                <a:gd name="connsiteY27" fmla="*/ 142305 h 919941"/>
                <a:gd name="connsiteX28" fmla="*/ 281104 w 419622"/>
                <a:gd name="connsiteY28" fmla="*/ 143919 h 919941"/>
                <a:gd name="connsiteX29" fmla="*/ 289173 w 419622"/>
                <a:gd name="connsiteY29" fmla="*/ 160059 h 919941"/>
                <a:gd name="connsiteX30" fmla="*/ 290787 w 419622"/>
                <a:gd name="connsiteY30" fmla="*/ 163287 h 919941"/>
                <a:gd name="connsiteX31" fmla="*/ 292401 w 419622"/>
                <a:gd name="connsiteY31" fmla="*/ 164900 h 919941"/>
                <a:gd name="connsiteX32" fmla="*/ 292401 w 419622"/>
                <a:gd name="connsiteY32" fmla="*/ 166514 h 919941"/>
                <a:gd name="connsiteX33" fmla="*/ 294015 w 419622"/>
                <a:gd name="connsiteY33" fmla="*/ 174584 h 919941"/>
                <a:gd name="connsiteX34" fmla="*/ 295629 w 419622"/>
                <a:gd name="connsiteY34" fmla="*/ 179426 h 919941"/>
                <a:gd name="connsiteX35" fmla="*/ 297243 w 419622"/>
                <a:gd name="connsiteY35" fmla="*/ 182654 h 919941"/>
                <a:gd name="connsiteX36" fmla="*/ 298857 w 419622"/>
                <a:gd name="connsiteY36" fmla="*/ 184268 h 919941"/>
                <a:gd name="connsiteX37" fmla="*/ 300471 w 419622"/>
                <a:gd name="connsiteY37" fmla="*/ 185882 h 919941"/>
                <a:gd name="connsiteX38" fmla="*/ 305313 w 419622"/>
                <a:gd name="connsiteY38" fmla="*/ 187495 h 919941"/>
                <a:gd name="connsiteX39" fmla="*/ 308540 w 419622"/>
                <a:gd name="connsiteY39" fmla="*/ 187495 h 919941"/>
                <a:gd name="connsiteX40" fmla="*/ 310154 w 419622"/>
                <a:gd name="connsiteY40" fmla="*/ 187495 h 919941"/>
                <a:gd name="connsiteX41" fmla="*/ 311768 w 419622"/>
                <a:gd name="connsiteY41" fmla="*/ 187495 h 919941"/>
                <a:gd name="connsiteX42" fmla="*/ 313382 w 419622"/>
                <a:gd name="connsiteY42" fmla="*/ 189109 h 919941"/>
                <a:gd name="connsiteX43" fmla="*/ 319838 w 419622"/>
                <a:gd name="connsiteY43" fmla="*/ 198793 h 919941"/>
                <a:gd name="connsiteX44" fmla="*/ 319838 w 419622"/>
                <a:gd name="connsiteY44" fmla="*/ 200407 h 919941"/>
                <a:gd name="connsiteX45" fmla="*/ 319838 w 419622"/>
                <a:gd name="connsiteY45" fmla="*/ 202021 h 919941"/>
                <a:gd name="connsiteX46" fmla="*/ 319838 w 419622"/>
                <a:gd name="connsiteY46" fmla="*/ 203635 h 919941"/>
                <a:gd name="connsiteX47" fmla="*/ 319838 w 419622"/>
                <a:gd name="connsiteY47" fmla="*/ 205249 h 919941"/>
                <a:gd name="connsiteX48" fmla="*/ 319838 w 419622"/>
                <a:gd name="connsiteY48" fmla="*/ 206863 h 919941"/>
                <a:gd name="connsiteX49" fmla="*/ 319838 w 419622"/>
                <a:gd name="connsiteY49" fmla="*/ 208477 h 919941"/>
                <a:gd name="connsiteX50" fmla="*/ 321452 w 419622"/>
                <a:gd name="connsiteY50" fmla="*/ 208477 h 919941"/>
                <a:gd name="connsiteX51" fmla="*/ 321452 w 419622"/>
                <a:gd name="connsiteY51" fmla="*/ 208477 h 919941"/>
                <a:gd name="connsiteX52" fmla="*/ 323066 w 419622"/>
                <a:gd name="connsiteY52" fmla="*/ 210091 h 919941"/>
                <a:gd name="connsiteX53" fmla="*/ 326294 w 419622"/>
                <a:gd name="connsiteY53" fmla="*/ 210091 h 919941"/>
                <a:gd name="connsiteX54" fmla="*/ 329522 w 419622"/>
                <a:gd name="connsiteY54" fmla="*/ 211704 h 919941"/>
                <a:gd name="connsiteX55" fmla="*/ 331135 w 419622"/>
                <a:gd name="connsiteY55" fmla="*/ 211704 h 919941"/>
                <a:gd name="connsiteX56" fmla="*/ 334363 w 419622"/>
                <a:gd name="connsiteY56" fmla="*/ 210091 h 919941"/>
                <a:gd name="connsiteX57" fmla="*/ 335977 w 419622"/>
                <a:gd name="connsiteY57" fmla="*/ 210091 h 919941"/>
                <a:gd name="connsiteX58" fmla="*/ 337591 w 419622"/>
                <a:gd name="connsiteY58" fmla="*/ 210091 h 919941"/>
                <a:gd name="connsiteX59" fmla="*/ 342433 w 419622"/>
                <a:gd name="connsiteY59" fmla="*/ 213318 h 919941"/>
                <a:gd name="connsiteX60" fmla="*/ 345661 w 419622"/>
                <a:gd name="connsiteY60" fmla="*/ 213318 h 919941"/>
                <a:gd name="connsiteX61" fmla="*/ 347275 w 419622"/>
                <a:gd name="connsiteY61" fmla="*/ 214932 h 919941"/>
                <a:gd name="connsiteX62" fmla="*/ 350503 w 419622"/>
                <a:gd name="connsiteY62" fmla="*/ 214932 h 919941"/>
                <a:gd name="connsiteX63" fmla="*/ 352117 w 419622"/>
                <a:gd name="connsiteY63" fmla="*/ 214932 h 919941"/>
                <a:gd name="connsiteX64" fmla="*/ 353731 w 419622"/>
                <a:gd name="connsiteY64" fmla="*/ 214932 h 919941"/>
                <a:gd name="connsiteX65" fmla="*/ 356958 w 419622"/>
                <a:gd name="connsiteY65" fmla="*/ 216546 h 919941"/>
                <a:gd name="connsiteX66" fmla="*/ 358572 w 419622"/>
                <a:gd name="connsiteY66" fmla="*/ 216546 h 919941"/>
                <a:gd name="connsiteX67" fmla="*/ 360186 w 419622"/>
                <a:gd name="connsiteY67" fmla="*/ 218160 h 919941"/>
                <a:gd name="connsiteX68" fmla="*/ 361800 w 419622"/>
                <a:gd name="connsiteY68" fmla="*/ 223002 h 919941"/>
                <a:gd name="connsiteX69" fmla="*/ 363414 w 419622"/>
                <a:gd name="connsiteY69" fmla="*/ 224616 h 919941"/>
                <a:gd name="connsiteX70" fmla="*/ 363414 w 419622"/>
                <a:gd name="connsiteY70" fmla="*/ 227844 h 919941"/>
                <a:gd name="connsiteX71" fmla="*/ 366642 w 419622"/>
                <a:gd name="connsiteY71" fmla="*/ 232686 h 919941"/>
                <a:gd name="connsiteX72" fmla="*/ 366642 w 419622"/>
                <a:gd name="connsiteY72" fmla="*/ 232686 h 919941"/>
                <a:gd name="connsiteX73" fmla="*/ 371484 w 419622"/>
                <a:gd name="connsiteY73" fmla="*/ 237527 h 919941"/>
                <a:gd name="connsiteX74" fmla="*/ 390851 w 419622"/>
                <a:gd name="connsiteY74" fmla="*/ 248825 h 919941"/>
                <a:gd name="connsiteX75" fmla="*/ 394079 w 419622"/>
                <a:gd name="connsiteY75" fmla="*/ 250439 h 919941"/>
                <a:gd name="connsiteX76" fmla="*/ 397307 w 419622"/>
                <a:gd name="connsiteY76" fmla="*/ 252053 h 919941"/>
                <a:gd name="connsiteX77" fmla="*/ 403762 w 419622"/>
                <a:gd name="connsiteY77" fmla="*/ 256895 h 919941"/>
                <a:gd name="connsiteX78" fmla="*/ 406990 w 419622"/>
                <a:gd name="connsiteY78" fmla="*/ 263350 h 919941"/>
                <a:gd name="connsiteX79" fmla="*/ 408604 w 419622"/>
                <a:gd name="connsiteY79" fmla="*/ 266578 h 919941"/>
                <a:gd name="connsiteX80" fmla="*/ 408604 w 419622"/>
                <a:gd name="connsiteY80" fmla="*/ 268192 h 919941"/>
                <a:gd name="connsiteX81" fmla="*/ 406990 w 419622"/>
                <a:gd name="connsiteY81" fmla="*/ 271420 h 919941"/>
                <a:gd name="connsiteX82" fmla="*/ 406990 w 419622"/>
                <a:gd name="connsiteY82" fmla="*/ 273034 h 919941"/>
                <a:gd name="connsiteX83" fmla="*/ 406990 w 419622"/>
                <a:gd name="connsiteY83" fmla="*/ 274648 h 919941"/>
                <a:gd name="connsiteX84" fmla="*/ 406990 w 419622"/>
                <a:gd name="connsiteY84" fmla="*/ 276262 h 919941"/>
                <a:gd name="connsiteX85" fmla="*/ 406990 w 419622"/>
                <a:gd name="connsiteY85" fmla="*/ 277876 h 919941"/>
                <a:gd name="connsiteX86" fmla="*/ 408604 w 419622"/>
                <a:gd name="connsiteY86" fmla="*/ 279490 h 919941"/>
                <a:gd name="connsiteX87" fmla="*/ 408604 w 419622"/>
                <a:gd name="connsiteY87" fmla="*/ 279490 h 919941"/>
                <a:gd name="connsiteX88" fmla="*/ 410218 w 419622"/>
                <a:gd name="connsiteY88" fmla="*/ 279490 h 919941"/>
                <a:gd name="connsiteX89" fmla="*/ 413446 w 419622"/>
                <a:gd name="connsiteY89" fmla="*/ 279490 h 919941"/>
                <a:gd name="connsiteX90" fmla="*/ 416674 w 419622"/>
                <a:gd name="connsiteY90" fmla="*/ 279490 h 919941"/>
                <a:gd name="connsiteX91" fmla="*/ 426357 w 419622"/>
                <a:gd name="connsiteY91" fmla="*/ 284331 h 919941"/>
                <a:gd name="connsiteX92" fmla="*/ 429585 w 419622"/>
                <a:gd name="connsiteY92" fmla="*/ 292401 h 919941"/>
                <a:gd name="connsiteX93" fmla="*/ 429585 w 419622"/>
                <a:gd name="connsiteY93" fmla="*/ 298857 h 919941"/>
                <a:gd name="connsiteX94" fmla="*/ 429585 w 419622"/>
                <a:gd name="connsiteY94" fmla="*/ 300471 h 919941"/>
                <a:gd name="connsiteX95" fmla="*/ 427971 w 419622"/>
                <a:gd name="connsiteY95" fmla="*/ 302085 h 919941"/>
                <a:gd name="connsiteX96" fmla="*/ 426357 w 419622"/>
                <a:gd name="connsiteY96" fmla="*/ 305313 h 919941"/>
                <a:gd name="connsiteX97" fmla="*/ 424744 w 419622"/>
                <a:gd name="connsiteY97" fmla="*/ 308540 h 919941"/>
                <a:gd name="connsiteX98" fmla="*/ 423130 w 419622"/>
                <a:gd name="connsiteY98" fmla="*/ 308540 h 919941"/>
                <a:gd name="connsiteX99" fmla="*/ 421516 w 419622"/>
                <a:gd name="connsiteY99" fmla="*/ 313382 h 919941"/>
                <a:gd name="connsiteX100" fmla="*/ 421516 w 419622"/>
                <a:gd name="connsiteY100" fmla="*/ 314996 h 919941"/>
                <a:gd name="connsiteX101" fmla="*/ 421516 w 419622"/>
                <a:gd name="connsiteY101" fmla="*/ 316610 h 919941"/>
                <a:gd name="connsiteX102" fmla="*/ 421516 w 419622"/>
                <a:gd name="connsiteY102" fmla="*/ 319838 h 919941"/>
                <a:gd name="connsiteX103" fmla="*/ 423130 w 419622"/>
                <a:gd name="connsiteY103" fmla="*/ 321452 h 919941"/>
                <a:gd name="connsiteX104" fmla="*/ 423130 w 419622"/>
                <a:gd name="connsiteY104" fmla="*/ 323066 h 919941"/>
                <a:gd name="connsiteX105" fmla="*/ 424744 w 419622"/>
                <a:gd name="connsiteY105" fmla="*/ 334363 h 919941"/>
                <a:gd name="connsiteX106" fmla="*/ 424744 w 419622"/>
                <a:gd name="connsiteY106" fmla="*/ 340819 h 919941"/>
                <a:gd name="connsiteX107" fmla="*/ 424744 w 419622"/>
                <a:gd name="connsiteY107" fmla="*/ 345661 h 919941"/>
                <a:gd name="connsiteX108" fmla="*/ 423130 w 419622"/>
                <a:gd name="connsiteY108" fmla="*/ 352117 h 919941"/>
                <a:gd name="connsiteX109" fmla="*/ 421516 w 419622"/>
                <a:gd name="connsiteY109" fmla="*/ 355344 h 919941"/>
                <a:gd name="connsiteX110" fmla="*/ 421516 w 419622"/>
                <a:gd name="connsiteY110" fmla="*/ 356958 h 919941"/>
                <a:gd name="connsiteX111" fmla="*/ 423130 w 419622"/>
                <a:gd name="connsiteY111" fmla="*/ 358572 h 919941"/>
                <a:gd name="connsiteX112" fmla="*/ 423130 w 419622"/>
                <a:gd name="connsiteY112" fmla="*/ 360186 h 919941"/>
                <a:gd name="connsiteX113" fmla="*/ 426357 w 419622"/>
                <a:gd name="connsiteY113" fmla="*/ 365028 h 919941"/>
                <a:gd name="connsiteX114" fmla="*/ 427971 w 419622"/>
                <a:gd name="connsiteY114" fmla="*/ 368256 h 919941"/>
                <a:gd name="connsiteX115" fmla="*/ 426357 w 419622"/>
                <a:gd name="connsiteY115" fmla="*/ 371484 h 919941"/>
                <a:gd name="connsiteX116" fmla="*/ 426357 w 419622"/>
                <a:gd name="connsiteY116" fmla="*/ 377940 h 919941"/>
                <a:gd name="connsiteX117" fmla="*/ 424744 w 419622"/>
                <a:gd name="connsiteY117" fmla="*/ 381167 h 919941"/>
                <a:gd name="connsiteX118" fmla="*/ 423130 w 419622"/>
                <a:gd name="connsiteY118" fmla="*/ 382781 h 919941"/>
                <a:gd name="connsiteX119" fmla="*/ 423130 w 419622"/>
                <a:gd name="connsiteY119" fmla="*/ 382781 h 919941"/>
                <a:gd name="connsiteX120" fmla="*/ 421516 w 419622"/>
                <a:gd name="connsiteY120" fmla="*/ 382781 h 919941"/>
                <a:gd name="connsiteX121" fmla="*/ 419902 w 419622"/>
                <a:gd name="connsiteY121" fmla="*/ 382781 h 919941"/>
                <a:gd name="connsiteX122" fmla="*/ 418288 w 419622"/>
                <a:gd name="connsiteY122" fmla="*/ 382781 h 919941"/>
                <a:gd name="connsiteX123" fmla="*/ 416674 w 419622"/>
                <a:gd name="connsiteY123" fmla="*/ 382781 h 919941"/>
                <a:gd name="connsiteX124" fmla="*/ 415060 w 419622"/>
                <a:gd name="connsiteY124" fmla="*/ 382781 h 919941"/>
                <a:gd name="connsiteX125" fmla="*/ 413446 w 419622"/>
                <a:gd name="connsiteY125" fmla="*/ 384395 h 919941"/>
                <a:gd name="connsiteX126" fmla="*/ 411832 w 419622"/>
                <a:gd name="connsiteY126" fmla="*/ 384395 h 919941"/>
                <a:gd name="connsiteX127" fmla="*/ 408604 w 419622"/>
                <a:gd name="connsiteY127" fmla="*/ 384395 h 919941"/>
                <a:gd name="connsiteX128" fmla="*/ 406990 w 419622"/>
                <a:gd name="connsiteY128" fmla="*/ 386009 h 919941"/>
                <a:gd name="connsiteX129" fmla="*/ 405376 w 419622"/>
                <a:gd name="connsiteY129" fmla="*/ 387623 h 919941"/>
                <a:gd name="connsiteX130" fmla="*/ 403762 w 419622"/>
                <a:gd name="connsiteY130" fmla="*/ 390851 h 919941"/>
                <a:gd name="connsiteX131" fmla="*/ 402148 w 419622"/>
                <a:gd name="connsiteY131" fmla="*/ 392465 h 919941"/>
                <a:gd name="connsiteX132" fmla="*/ 402148 w 419622"/>
                <a:gd name="connsiteY132" fmla="*/ 395693 h 919941"/>
                <a:gd name="connsiteX133" fmla="*/ 402148 w 419622"/>
                <a:gd name="connsiteY133" fmla="*/ 402148 h 919941"/>
                <a:gd name="connsiteX134" fmla="*/ 402148 w 419622"/>
                <a:gd name="connsiteY134" fmla="*/ 405376 h 919941"/>
                <a:gd name="connsiteX135" fmla="*/ 402148 w 419622"/>
                <a:gd name="connsiteY135" fmla="*/ 406990 h 919941"/>
                <a:gd name="connsiteX136" fmla="*/ 400535 w 419622"/>
                <a:gd name="connsiteY136" fmla="*/ 413446 h 919941"/>
                <a:gd name="connsiteX137" fmla="*/ 394079 w 419622"/>
                <a:gd name="connsiteY137" fmla="*/ 421516 h 919941"/>
                <a:gd name="connsiteX138" fmla="*/ 381167 w 419622"/>
                <a:gd name="connsiteY138" fmla="*/ 447339 h 919941"/>
                <a:gd name="connsiteX139" fmla="*/ 379553 w 419622"/>
                <a:gd name="connsiteY139" fmla="*/ 448953 h 919941"/>
                <a:gd name="connsiteX140" fmla="*/ 377939 w 419622"/>
                <a:gd name="connsiteY140" fmla="*/ 450566 h 919941"/>
                <a:gd name="connsiteX141" fmla="*/ 376326 w 419622"/>
                <a:gd name="connsiteY141" fmla="*/ 452180 h 919941"/>
                <a:gd name="connsiteX142" fmla="*/ 371484 w 419622"/>
                <a:gd name="connsiteY142" fmla="*/ 453794 h 919941"/>
                <a:gd name="connsiteX143" fmla="*/ 369870 w 419622"/>
                <a:gd name="connsiteY143" fmla="*/ 453794 h 919941"/>
                <a:gd name="connsiteX144" fmla="*/ 368256 w 419622"/>
                <a:gd name="connsiteY144" fmla="*/ 455408 h 919941"/>
                <a:gd name="connsiteX145" fmla="*/ 368256 w 419622"/>
                <a:gd name="connsiteY145" fmla="*/ 455408 h 919941"/>
                <a:gd name="connsiteX146" fmla="*/ 363414 w 419622"/>
                <a:gd name="connsiteY146" fmla="*/ 466706 h 919941"/>
                <a:gd name="connsiteX147" fmla="*/ 361800 w 419622"/>
                <a:gd name="connsiteY147" fmla="*/ 468320 h 919941"/>
                <a:gd name="connsiteX148" fmla="*/ 360186 w 419622"/>
                <a:gd name="connsiteY148" fmla="*/ 469934 h 919941"/>
                <a:gd name="connsiteX149" fmla="*/ 358572 w 419622"/>
                <a:gd name="connsiteY149" fmla="*/ 471548 h 919941"/>
                <a:gd name="connsiteX150" fmla="*/ 347275 w 419622"/>
                <a:gd name="connsiteY150" fmla="*/ 490915 h 919941"/>
                <a:gd name="connsiteX151" fmla="*/ 345661 w 419622"/>
                <a:gd name="connsiteY151" fmla="*/ 492529 h 919941"/>
                <a:gd name="connsiteX152" fmla="*/ 344047 w 419622"/>
                <a:gd name="connsiteY152" fmla="*/ 494143 h 919941"/>
                <a:gd name="connsiteX153" fmla="*/ 342433 w 419622"/>
                <a:gd name="connsiteY153" fmla="*/ 495757 h 919941"/>
                <a:gd name="connsiteX154" fmla="*/ 339205 w 419622"/>
                <a:gd name="connsiteY154" fmla="*/ 497371 h 919941"/>
                <a:gd name="connsiteX155" fmla="*/ 332749 w 419622"/>
                <a:gd name="connsiteY155" fmla="*/ 497371 h 919941"/>
                <a:gd name="connsiteX156" fmla="*/ 329522 w 419622"/>
                <a:gd name="connsiteY156" fmla="*/ 498984 h 919941"/>
                <a:gd name="connsiteX157" fmla="*/ 329522 w 419622"/>
                <a:gd name="connsiteY157" fmla="*/ 498984 h 919941"/>
                <a:gd name="connsiteX158" fmla="*/ 327908 w 419622"/>
                <a:gd name="connsiteY158" fmla="*/ 500598 h 919941"/>
                <a:gd name="connsiteX159" fmla="*/ 323066 w 419622"/>
                <a:gd name="connsiteY159" fmla="*/ 508668 h 919941"/>
                <a:gd name="connsiteX160" fmla="*/ 319838 w 419622"/>
                <a:gd name="connsiteY160" fmla="*/ 511896 h 919941"/>
                <a:gd name="connsiteX161" fmla="*/ 311768 w 419622"/>
                <a:gd name="connsiteY161" fmla="*/ 518352 h 919941"/>
                <a:gd name="connsiteX162" fmla="*/ 310154 w 419622"/>
                <a:gd name="connsiteY162" fmla="*/ 519966 h 919941"/>
                <a:gd name="connsiteX163" fmla="*/ 310154 w 419622"/>
                <a:gd name="connsiteY163" fmla="*/ 519966 h 919941"/>
                <a:gd name="connsiteX164" fmla="*/ 303699 w 419622"/>
                <a:gd name="connsiteY164" fmla="*/ 531263 h 919941"/>
                <a:gd name="connsiteX165" fmla="*/ 292401 w 419622"/>
                <a:gd name="connsiteY165" fmla="*/ 547402 h 919941"/>
                <a:gd name="connsiteX166" fmla="*/ 290787 w 419622"/>
                <a:gd name="connsiteY166" fmla="*/ 550630 h 919941"/>
                <a:gd name="connsiteX167" fmla="*/ 289173 w 419622"/>
                <a:gd name="connsiteY167" fmla="*/ 552244 h 919941"/>
                <a:gd name="connsiteX168" fmla="*/ 289173 w 419622"/>
                <a:gd name="connsiteY168" fmla="*/ 558700 h 919941"/>
                <a:gd name="connsiteX169" fmla="*/ 289173 w 419622"/>
                <a:gd name="connsiteY169" fmla="*/ 560314 h 919941"/>
                <a:gd name="connsiteX170" fmla="*/ 289173 w 419622"/>
                <a:gd name="connsiteY170" fmla="*/ 561928 h 919941"/>
                <a:gd name="connsiteX171" fmla="*/ 276262 w 419622"/>
                <a:gd name="connsiteY171" fmla="*/ 579681 h 919941"/>
                <a:gd name="connsiteX172" fmla="*/ 273034 w 419622"/>
                <a:gd name="connsiteY172" fmla="*/ 581295 h 919941"/>
                <a:gd name="connsiteX173" fmla="*/ 271420 w 419622"/>
                <a:gd name="connsiteY173" fmla="*/ 582909 h 919941"/>
                <a:gd name="connsiteX174" fmla="*/ 269806 w 419622"/>
                <a:gd name="connsiteY174" fmla="*/ 582909 h 919941"/>
                <a:gd name="connsiteX175" fmla="*/ 268192 w 419622"/>
                <a:gd name="connsiteY175" fmla="*/ 584523 h 919941"/>
                <a:gd name="connsiteX176" fmla="*/ 261736 w 419622"/>
                <a:gd name="connsiteY176" fmla="*/ 589365 h 919941"/>
                <a:gd name="connsiteX177" fmla="*/ 260122 w 419622"/>
                <a:gd name="connsiteY177" fmla="*/ 589365 h 919941"/>
                <a:gd name="connsiteX178" fmla="*/ 258509 w 419622"/>
                <a:gd name="connsiteY178" fmla="*/ 590979 h 919941"/>
                <a:gd name="connsiteX179" fmla="*/ 255281 w 419622"/>
                <a:gd name="connsiteY179" fmla="*/ 590979 h 919941"/>
                <a:gd name="connsiteX180" fmla="*/ 253667 w 419622"/>
                <a:gd name="connsiteY180" fmla="*/ 592593 h 919941"/>
                <a:gd name="connsiteX181" fmla="*/ 252053 w 419622"/>
                <a:gd name="connsiteY181" fmla="*/ 592593 h 919941"/>
                <a:gd name="connsiteX182" fmla="*/ 248825 w 419622"/>
                <a:gd name="connsiteY182" fmla="*/ 597434 h 919941"/>
                <a:gd name="connsiteX183" fmla="*/ 247211 w 419622"/>
                <a:gd name="connsiteY183" fmla="*/ 599048 h 919941"/>
                <a:gd name="connsiteX184" fmla="*/ 245597 w 419622"/>
                <a:gd name="connsiteY184" fmla="*/ 599048 h 919941"/>
                <a:gd name="connsiteX185" fmla="*/ 243983 w 419622"/>
                <a:gd name="connsiteY185" fmla="*/ 599048 h 919941"/>
                <a:gd name="connsiteX186" fmla="*/ 242369 w 419622"/>
                <a:gd name="connsiteY186" fmla="*/ 599048 h 919941"/>
                <a:gd name="connsiteX187" fmla="*/ 242369 w 419622"/>
                <a:gd name="connsiteY187" fmla="*/ 597434 h 919941"/>
                <a:gd name="connsiteX188" fmla="*/ 240755 w 419622"/>
                <a:gd name="connsiteY188" fmla="*/ 595820 h 919941"/>
                <a:gd name="connsiteX189" fmla="*/ 239141 w 419622"/>
                <a:gd name="connsiteY189" fmla="*/ 595820 h 919941"/>
                <a:gd name="connsiteX190" fmla="*/ 237527 w 419622"/>
                <a:gd name="connsiteY190" fmla="*/ 594206 h 919941"/>
                <a:gd name="connsiteX191" fmla="*/ 234300 w 419622"/>
                <a:gd name="connsiteY191" fmla="*/ 594206 h 919941"/>
                <a:gd name="connsiteX192" fmla="*/ 234300 w 419622"/>
                <a:gd name="connsiteY192" fmla="*/ 594206 h 919941"/>
                <a:gd name="connsiteX193" fmla="*/ 232686 w 419622"/>
                <a:gd name="connsiteY193" fmla="*/ 594206 h 919941"/>
                <a:gd name="connsiteX194" fmla="*/ 229458 w 419622"/>
                <a:gd name="connsiteY194" fmla="*/ 594206 h 919941"/>
                <a:gd name="connsiteX195" fmla="*/ 227844 w 419622"/>
                <a:gd name="connsiteY195" fmla="*/ 595820 h 919941"/>
                <a:gd name="connsiteX196" fmla="*/ 226230 w 419622"/>
                <a:gd name="connsiteY196" fmla="*/ 597434 h 919941"/>
                <a:gd name="connsiteX197" fmla="*/ 226230 w 419622"/>
                <a:gd name="connsiteY197" fmla="*/ 600662 h 919941"/>
                <a:gd name="connsiteX198" fmla="*/ 226230 w 419622"/>
                <a:gd name="connsiteY198" fmla="*/ 602276 h 919941"/>
                <a:gd name="connsiteX199" fmla="*/ 224616 w 419622"/>
                <a:gd name="connsiteY199" fmla="*/ 605504 h 919941"/>
                <a:gd name="connsiteX200" fmla="*/ 224616 w 419622"/>
                <a:gd name="connsiteY200" fmla="*/ 607118 h 919941"/>
                <a:gd name="connsiteX201" fmla="*/ 224616 w 419622"/>
                <a:gd name="connsiteY201" fmla="*/ 608732 h 919941"/>
                <a:gd name="connsiteX202" fmla="*/ 223002 w 419622"/>
                <a:gd name="connsiteY202" fmla="*/ 608732 h 919941"/>
                <a:gd name="connsiteX203" fmla="*/ 214932 w 419622"/>
                <a:gd name="connsiteY203" fmla="*/ 618415 h 919941"/>
                <a:gd name="connsiteX204" fmla="*/ 197179 w 419622"/>
                <a:gd name="connsiteY204" fmla="*/ 631327 h 919941"/>
                <a:gd name="connsiteX205" fmla="*/ 155217 w 419622"/>
                <a:gd name="connsiteY205" fmla="*/ 678131 h 919941"/>
                <a:gd name="connsiteX206" fmla="*/ 151989 w 419622"/>
                <a:gd name="connsiteY206" fmla="*/ 682973 h 919941"/>
                <a:gd name="connsiteX207" fmla="*/ 148761 w 419622"/>
                <a:gd name="connsiteY207" fmla="*/ 691042 h 919941"/>
                <a:gd name="connsiteX208" fmla="*/ 147147 w 419622"/>
                <a:gd name="connsiteY208" fmla="*/ 692656 h 919941"/>
                <a:gd name="connsiteX209" fmla="*/ 143919 w 419622"/>
                <a:gd name="connsiteY209" fmla="*/ 695884 h 919941"/>
                <a:gd name="connsiteX210" fmla="*/ 142305 w 419622"/>
                <a:gd name="connsiteY210" fmla="*/ 697498 h 919941"/>
                <a:gd name="connsiteX211" fmla="*/ 142305 w 419622"/>
                <a:gd name="connsiteY211" fmla="*/ 697498 h 919941"/>
                <a:gd name="connsiteX212" fmla="*/ 140691 w 419622"/>
                <a:gd name="connsiteY212" fmla="*/ 697498 h 919941"/>
                <a:gd name="connsiteX213" fmla="*/ 139078 w 419622"/>
                <a:gd name="connsiteY213" fmla="*/ 697498 h 919941"/>
                <a:gd name="connsiteX214" fmla="*/ 134236 w 419622"/>
                <a:gd name="connsiteY214" fmla="*/ 697498 h 919941"/>
                <a:gd name="connsiteX215" fmla="*/ 132622 w 419622"/>
                <a:gd name="connsiteY215" fmla="*/ 697498 h 919941"/>
                <a:gd name="connsiteX216" fmla="*/ 129394 w 419622"/>
                <a:gd name="connsiteY216" fmla="*/ 699112 h 919941"/>
                <a:gd name="connsiteX217" fmla="*/ 122938 w 419622"/>
                <a:gd name="connsiteY217" fmla="*/ 699112 h 919941"/>
                <a:gd name="connsiteX218" fmla="*/ 121324 w 419622"/>
                <a:gd name="connsiteY218" fmla="*/ 699112 h 919941"/>
                <a:gd name="connsiteX219" fmla="*/ 119710 w 419622"/>
                <a:gd name="connsiteY219" fmla="*/ 700726 h 919941"/>
                <a:gd name="connsiteX220" fmla="*/ 119710 w 419622"/>
                <a:gd name="connsiteY220" fmla="*/ 702340 h 919941"/>
                <a:gd name="connsiteX221" fmla="*/ 119710 w 419622"/>
                <a:gd name="connsiteY221" fmla="*/ 705568 h 919941"/>
                <a:gd name="connsiteX222" fmla="*/ 119710 w 419622"/>
                <a:gd name="connsiteY222" fmla="*/ 708796 h 919941"/>
                <a:gd name="connsiteX223" fmla="*/ 119710 w 419622"/>
                <a:gd name="connsiteY223" fmla="*/ 712024 h 919941"/>
                <a:gd name="connsiteX224" fmla="*/ 121324 w 419622"/>
                <a:gd name="connsiteY224" fmla="*/ 715251 h 919941"/>
                <a:gd name="connsiteX225" fmla="*/ 126166 w 419622"/>
                <a:gd name="connsiteY225" fmla="*/ 721707 h 919941"/>
                <a:gd name="connsiteX226" fmla="*/ 132622 w 419622"/>
                <a:gd name="connsiteY226" fmla="*/ 729777 h 919941"/>
                <a:gd name="connsiteX227" fmla="*/ 134236 w 419622"/>
                <a:gd name="connsiteY227" fmla="*/ 734619 h 919941"/>
                <a:gd name="connsiteX228" fmla="*/ 135850 w 419622"/>
                <a:gd name="connsiteY228" fmla="*/ 734619 h 919941"/>
                <a:gd name="connsiteX229" fmla="*/ 135850 w 419622"/>
                <a:gd name="connsiteY229" fmla="*/ 736233 h 919941"/>
                <a:gd name="connsiteX230" fmla="*/ 137464 w 419622"/>
                <a:gd name="connsiteY230" fmla="*/ 736233 h 919941"/>
                <a:gd name="connsiteX231" fmla="*/ 139078 w 419622"/>
                <a:gd name="connsiteY231" fmla="*/ 736233 h 919941"/>
                <a:gd name="connsiteX232" fmla="*/ 142305 w 419622"/>
                <a:gd name="connsiteY232" fmla="*/ 736233 h 919941"/>
                <a:gd name="connsiteX233" fmla="*/ 145533 w 419622"/>
                <a:gd name="connsiteY233" fmla="*/ 736233 h 919941"/>
                <a:gd name="connsiteX234" fmla="*/ 148761 w 419622"/>
                <a:gd name="connsiteY234" fmla="*/ 736233 h 919941"/>
                <a:gd name="connsiteX235" fmla="*/ 153603 w 419622"/>
                <a:gd name="connsiteY235" fmla="*/ 733005 h 919941"/>
                <a:gd name="connsiteX236" fmla="*/ 158445 w 419622"/>
                <a:gd name="connsiteY236" fmla="*/ 728163 h 919941"/>
                <a:gd name="connsiteX237" fmla="*/ 160059 w 419622"/>
                <a:gd name="connsiteY237" fmla="*/ 726549 h 919941"/>
                <a:gd name="connsiteX238" fmla="*/ 161673 w 419622"/>
                <a:gd name="connsiteY238" fmla="*/ 726549 h 919941"/>
                <a:gd name="connsiteX239" fmla="*/ 163286 w 419622"/>
                <a:gd name="connsiteY239" fmla="*/ 726549 h 919941"/>
                <a:gd name="connsiteX240" fmla="*/ 164900 w 419622"/>
                <a:gd name="connsiteY240" fmla="*/ 726549 h 919941"/>
                <a:gd name="connsiteX241" fmla="*/ 168128 w 419622"/>
                <a:gd name="connsiteY241" fmla="*/ 726549 h 919941"/>
                <a:gd name="connsiteX242" fmla="*/ 169742 w 419622"/>
                <a:gd name="connsiteY242" fmla="*/ 726549 h 919941"/>
                <a:gd name="connsiteX243" fmla="*/ 172970 w 419622"/>
                <a:gd name="connsiteY243" fmla="*/ 724935 h 919941"/>
                <a:gd name="connsiteX244" fmla="*/ 177812 w 419622"/>
                <a:gd name="connsiteY244" fmla="*/ 718479 h 919941"/>
                <a:gd name="connsiteX245" fmla="*/ 181040 w 419622"/>
                <a:gd name="connsiteY245" fmla="*/ 715251 h 919941"/>
                <a:gd name="connsiteX246" fmla="*/ 182654 w 419622"/>
                <a:gd name="connsiteY246" fmla="*/ 721707 h 919941"/>
                <a:gd name="connsiteX247" fmla="*/ 182654 w 419622"/>
                <a:gd name="connsiteY247" fmla="*/ 724935 h 919941"/>
                <a:gd name="connsiteX248" fmla="*/ 182654 w 419622"/>
                <a:gd name="connsiteY248" fmla="*/ 731391 h 919941"/>
                <a:gd name="connsiteX249" fmla="*/ 181040 w 419622"/>
                <a:gd name="connsiteY249" fmla="*/ 734619 h 919941"/>
                <a:gd name="connsiteX250" fmla="*/ 182654 w 419622"/>
                <a:gd name="connsiteY250" fmla="*/ 736233 h 919941"/>
                <a:gd name="connsiteX251" fmla="*/ 182654 w 419622"/>
                <a:gd name="connsiteY251" fmla="*/ 737846 h 919941"/>
                <a:gd name="connsiteX252" fmla="*/ 181040 w 419622"/>
                <a:gd name="connsiteY252" fmla="*/ 739460 h 919941"/>
                <a:gd name="connsiteX253" fmla="*/ 179426 w 419622"/>
                <a:gd name="connsiteY253" fmla="*/ 744302 h 919941"/>
                <a:gd name="connsiteX254" fmla="*/ 177812 w 419622"/>
                <a:gd name="connsiteY254" fmla="*/ 745916 h 919941"/>
                <a:gd name="connsiteX255" fmla="*/ 174584 w 419622"/>
                <a:gd name="connsiteY255" fmla="*/ 747530 h 919941"/>
                <a:gd name="connsiteX256" fmla="*/ 174584 w 419622"/>
                <a:gd name="connsiteY256" fmla="*/ 749144 h 919941"/>
                <a:gd name="connsiteX257" fmla="*/ 172970 w 419622"/>
                <a:gd name="connsiteY257" fmla="*/ 752372 h 919941"/>
                <a:gd name="connsiteX258" fmla="*/ 172970 w 419622"/>
                <a:gd name="connsiteY258" fmla="*/ 757214 h 919941"/>
                <a:gd name="connsiteX259" fmla="*/ 172970 w 419622"/>
                <a:gd name="connsiteY259" fmla="*/ 758828 h 919941"/>
                <a:gd name="connsiteX260" fmla="*/ 172970 w 419622"/>
                <a:gd name="connsiteY260" fmla="*/ 762055 h 919941"/>
                <a:gd name="connsiteX261" fmla="*/ 174584 w 419622"/>
                <a:gd name="connsiteY261" fmla="*/ 763669 h 919941"/>
                <a:gd name="connsiteX262" fmla="*/ 174584 w 419622"/>
                <a:gd name="connsiteY262" fmla="*/ 765283 h 919941"/>
                <a:gd name="connsiteX263" fmla="*/ 172970 w 419622"/>
                <a:gd name="connsiteY263" fmla="*/ 766897 h 919941"/>
                <a:gd name="connsiteX264" fmla="*/ 171356 w 419622"/>
                <a:gd name="connsiteY264" fmla="*/ 768511 h 919941"/>
                <a:gd name="connsiteX265" fmla="*/ 169742 w 419622"/>
                <a:gd name="connsiteY265" fmla="*/ 766897 h 919941"/>
                <a:gd name="connsiteX266" fmla="*/ 168128 w 419622"/>
                <a:gd name="connsiteY266" fmla="*/ 766897 h 919941"/>
                <a:gd name="connsiteX267" fmla="*/ 166514 w 419622"/>
                <a:gd name="connsiteY267" fmla="*/ 766897 h 919941"/>
                <a:gd name="connsiteX268" fmla="*/ 164900 w 419622"/>
                <a:gd name="connsiteY268" fmla="*/ 766897 h 919941"/>
                <a:gd name="connsiteX269" fmla="*/ 164900 w 419622"/>
                <a:gd name="connsiteY269" fmla="*/ 766897 h 919941"/>
                <a:gd name="connsiteX270" fmla="*/ 163286 w 419622"/>
                <a:gd name="connsiteY270" fmla="*/ 766897 h 919941"/>
                <a:gd name="connsiteX271" fmla="*/ 161673 w 419622"/>
                <a:gd name="connsiteY271" fmla="*/ 768511 h 919941"/>
                <a:gd name="connsiteX272" fmla="*/ 161673 w 419622"/>
                <a:gd name="connsiteY272" fmla="*/ 770125 h 919941"/>
                <a:gd name="connsiteX273" fmla="*/ 161673 w 419622"/>
                <a:gd name="connsiteY273" fmla="*/ 771739 h 919941"/>
                <a:gd name="connsiteX274" fmla="*/ 160059 w 419622"/>
                <a:gd name="connsiteY274" fmla="*/ 781423 h 919941"/>
                <a:gd name="connsiteX275" fmla="*/ 161673 w 419622"/>
                <a:gd name="connsiteY275" fmla="*/ 781423 h 919941"/>
                <a:gd name="connsiteX276" fmla="*/ 161673 w 419622"/>
                <a:gd name="connsiteY276" fmla="*/ 783037 h 919941"/>
                <a:gd name="connsiteX277" fmla="*/ 164900 w 419622"/>
                <a:gd name="connsiteY277" fmla="*/ 784651 h 919941"/>
                <a:gd name="connsiteX278" fmla="*/ 164900 w 419622"/>
                <a:gd name="connsiteY278" fmla="*/ 784651 h 919941"/>
                <a:gd name="connsiteX279" fmla="*/ 166514 w 419622"/>
                <a:gd name="connsiteY279" fmla="*/ 786264 h 919941"/>
                <a:gd name="connsiteX280" fmla="*/ 166514 w 419622"/>
                <a:gd name="connsiteY280" fmla="*/ 789492 h 919941"/>
                <a:gd name="connsiteX281" fmla="*/ 166514 w 419622"/>
                <a:gd name="connsiteY281" fmla="*/ 791106 h 919941"/>
                <a:gd name="connsiteX282" fmla="*/ 168128 w 419622"/>
                <a:gd name="connsiteY282" fmla="*/ 794334 h 919941"/>
                <a:gd name="connsiteX283" fmla="*/ 168128 w 419622"/>
                <a:gd name="connsiteY283" fmla="*/ 795948 h 919941"/>
                <a:gd name="connsiteX284" fmla="*/ 166514 w 419622"/>
                <a:gd name="connsiteY284" fmla="*/ 797562 h 919941"/>
                <a:gd name="connsiteX285" fmla="*/ 164900 w 419622"/>
                <a:gd name="connsiteY285" fmla="*/ 799176 h 919941"/>
                <a:gd name="connsiteX286" fmla="*/ 161673 w 419622"/>
                <a:gd name="connsiteY286" fmla="*/ 800790 h 919941"/>
                <a:gd name="connsiteX287" fmla="*/ 161673 w 419622"/>
                <a:gd name="connsiteY287" fmla="*/ 802404 h 919941"/>
                <a:gd name="connsiteX288" fmla="*/ 160059 w 419622"/>
                <a:gd name="connsiteY288" fmla="*/ 804018 h 919941"/>
                <a:gd name="connsiteX289" fmla="*/ 160059 w 419622"/>
                <a:gd name="connsiteY289" fmla="*/ 805632 h 919941"/>
                <a:gd name="connsiteX290" fmla="*/ 160059 w 419622"/>
                <a:gd name="connsiteY290" fmla="*/ 812087 h 919941"/>
                <a:gd name="connsiteX291" fmla="*/ 158445 w 419622"/>
                <a:gd name="connsiteY291" fmla="*/ 821771 h 919941"/>
                <a:gd name="connsiteX292" fmla="*/ 158445 w 419622"/>
                <a:gd name="connsiteY292" fmla="*/ 823385 h 919941"/>
                <a:gd name="connsiteX293" fmla="*/ 160059 w 419622"/>
                <a:gd name="connsiteY293" fmla="*/ 824999 h 919941"/>
                <a:gd name="connsiteX294" fmla="*/ 160059 w 419622"/>
                <a:gd name="connsiteY294" fmla="*/ 826613 h 919941"/>
                <a:gd name="connsiteX295" fmla="*/ 163286 w 419622"/>
                <a:gd name="connsiteY295" fmla="*/ 831455 h 919941"/>
                <a:gd name="connsiteX296" fmla="*/ 163286 w 419622"/>
                <a:gd name="connsiteY296" fmla="*/ 831455 h 919941"/>
                <a:gd name="connsiteX297" fmla="*/ 164900 w 419622"/>
                <a:gd name="connsiteY297" fmla="*/ 833069 h 919941"/>
                <a:gd name="connsiteX298" fmla="*/ 166514 w 419622"/>
                <a:gd name="connsiteY298" fmla="*/ 833069 h 919941"/>
                <a:gd name="connsiteX299" fmla="*/ 168128 w 419622"/>
                <a:gd name="connsiteY299" fmla="*/ 834682 h 919941"/>
                <a:gd name="connsiteX300" fmla="*/ 168128 w 419622"/>
                <a:gd name="connsiteY300" fmla="*/ 836296 h 919941"/>
                <a:gd name="connsiteX301" fmla="*/ 168128 w 419622"/>
                <a:gd name="connsiteY301" fmla="*/ 839524 h 919941"/>
                <a:gd name="connsiteX302" fmla="*/ 166514 w 419622"/>
                <a:gd name="connsiteY302" fmla="*/ 844366 h 919941"/>
                <a:gd name="connsiteX303" fmla="*/ 164900 w 419622"/>
                <a:gd name="connsiteY303" fmla="*/ 847594 h 919941"/>
                <a:gd name="connsiteX304" fmla="*/ 164900 w 419622"/>
                <a:gd name="connsiteY304" fmla="*/ 849208 h 919941"/>
                <a:gd name="connsiteX305" fmla="*/ 166514 w 419622"/>
                <a:gd name="connsiteY305" fmla="*/ 850822 h 919941"/>
                <a:gd name="connsiteX306" fmla="*/ 166514 w 419622"/>
                <a:gd name="connsiteY306" fmla="*/ 850822 h 919941"/>
                <a:gd name="connsiteX307" fmla="*/ 169742 w 419622"/>
                <a:gd name="connsiteY307" fmla="*/ 852436 h 919941"/>
                <a:gd name="connsiteX308" fmla="*/ 171356 w 419622"/>
                <a:gd name="connsiteY308" fmla="*/ 854050 h 919941"/>
                <a:gd name="connsiteX309" fmla="*/ 172970 w 419622"/>
                <a:gd name="connsiteY309" fmla="*/ 857278 h 919941"/>
                <a:gd name="connsiteX310" fmla="*/ 174584 w 419622"/>
                <a:gd name="connsiteY310" fmla="*/ 857278 h 919941"/>
                <a:gd name="connsiteX311" fmla="*/ 174584 w 419622"/>
                <a:gd name="connsiteY311" fmla="*/ 858891 h 919941"/>
                <a:gd name="connsiteX312" fmla="*/ 179426 w 419622"/>
                <a:gd name="connsiteY312" fmla="*/ 858891 h 919941"/>
                <a:gd name="connsiteX313" fmla="*/ 181040 w 419622"/>
                <a:gd name="connsiteY313" fmla="*/ 860505 h 919941"/>
                <a:gd name="connsiteX314" fmla="*/ 181040 w 419622"/>
                <a:gd name="connsiteY314" fmla="*/ 860505 h 919941"/>
                <a:gd name="connsiteX315" fmla="*/ 182654 w 419622"/>
                <a:gd name="connsiteY315" fmla="*/ 862119 h 919941"/>
                <a:gd name="connsiteX316" fmla="*/ 182654 w 419622"/>
                <a:gd name="connsiteY316" fmla="*/ 863733 h 919941"/>
                <a:gd name="connsiteX317" fmla="*/ 184268 w 419622"/>
                <a:gd name="connsiteY317" fmla="*/ 868575 h 919941"/>
                <a:gd name="connsiteX318" fmla="*/ 184268 w 419622"/>
                <a:gd name="connsiteY318" fmla="*/ 871803 h 919941"/>
                <a:gd name="connsiteX319" fmla="*/ 182654 w 419622"/>
                <a:gd name="connsiteY319" fmla="*/ 875031 h 919941"/>
                <a:gd name="connsiteX320" fmla="*/ 182654 w 419622"/>
                <a:gd name="connsiteY320" fmla="*/ 876645 h 919941"/>
                <a:gd name="connsiteX321" fmla="*/ 181040 w 419622"/>
                <a:gd name="connsiteY321" fmla="*/ 878259 h 919941"/>
                <a:gd name="connsiteX322" fmla="*/ 181040 w 419622"/>
                <a:gd name="connsiteY322" fmla="*/ 879872 h 919941"/>
                <a:gd name="connsiteX323" fmla="*/ 179426 w 419622"/>
                <a:gd name="connsiteY323" fmla="*/ 881487 h 919941"/>
                <a:gd name="connsiteX324" fmla="*/ 177812 w 419622"/>
                <a:gd name="connsiteY324" fmla="*/ 883100 h 919941"/>
                <a:gd name="connsiteX325" fmla="*/ 176198 w 419622"/>
                <a:gd name="connsiteY325" fmla="*/ 884714 h 919941"/>
                <a:gd name="connsiteX326" fmla="*/ 174584 w 419622"/>
                <a:gd name="connsiteY326" fmla="*/ 886328 h 919941"/>
                <a:gd name="connsiteX327" fmla="*/ 174584 w 419622"/>
                <a:gd name="connsiteY327" fmla="*/ 886328 h 919941"/>
                <a:gd name="connsiteX328" fmla="*/ 174584 w 419622"/>
                <a:gd name="connsiteY328" fmla="*/ 889556 h 919941"/>
                <a:gd name="connsiteX329" fmla="*/ 174584 w 419622"/>
                <a:gd name="connsiteY329" fmla="*/ 892784 h 919941"/>
                <a:gd name="connsiteX330" fmla="*/ 174584 w 419622"/>
                <a:gd name="connsiteY330" fmla="*/ 900854 h 919941"/>
                <a:gd name="connsiteX331" fmla="*/ 174584 w 419622"/>
                <a:gd name="connsiteY331" fmla="*/ 902468 h 919941"/>
                <a:gd name="connsiteX332" fmla="*/ 174584 w 419622"/>
                <a:gd name="connsiteY332" fmla="*/ 904081 h 919941"/>
                <a:gd name="connsiteX333" fmla="*/ 172970 w 419622"/>
                <a:gd name="connsiteY333" fmla="*/ 905695 h 919941"/>
                <a:gd name="connsiteX334" fmla="*/ 172970 w 419622"/>
                <a:gd name="connsiteY334" fmla="*/ 907309 h 919941"/>
                <a:gd name="connsiteX335" fmla="*/ 171356 w 419622"/>
                <a:gd name="connsiteY335" fmla="*/ 907309 h 919941"/>
                <a:gd name="connsiteX336" fmla="*/ 171356 w 419622"/>
                <a:gd name="connsiteY336" fmla="*/ 908923 h 919941"/>
                <a:gd name="connsiteX337" fmla="*/ 169742 w 419622"/>
                <a:gd name="connsiteY337" fmla="*/ 910537 h 919941"/>
                <a:gd name="connsiteX338" fmla="*/ 169742 w 419622"/>
                <a:gd name="connsiteY338" fmla="*/ 913765 h 919941"/>
                <a:gd name="connsiteX339" fmla="*/ 169742 w 419622"/>
                <a:gd name="connsiteY339" fmla="*/ 913765 h 919941"/>
                <a:gd name="connsiteX340" fmla="*/ 168128 w 419622"/>
                <a:gd name="connsiteY340" fmla="*/ 915379 h 919941"/>
                <a:gd name="connsiteX341" fmla="*/ 164900 w 419622"/>
                <a:gd name="connsiteY341" fmla="*/ 916993 h 919941"/>
                <a:gd name="connsiteX342" fmla="*/ 163286 w 419622"/>
                <a:gd name="connsiteY342" fmla="*/ 916993 h 919941"/>
                <a:gd name="connsiteX343" fmla="*/ 161673 w 419622"/>
                <a:gd name="connsiteY343" fmla="*/ 918607 h 919941"/>
                <a:gd name="connsiteX344" fmla="*/ 158445 w 419622"/>
                <a:gd name="connsiteY344" fmla="*/ 920221 h 919941"/>
                <a:gd name="connsiteX345" fmla="*/ 155217 w 419622"/>
                <a:gd name="connsiteY345" fmla="*/ 920221 h 919941"/>
                <a:gd name="connsiteX346" fmla="*/ 155217 w 419622"/>
                <a:gd name="connsiteY346" fmla="*/ 921835 h 919941"/>
                <a:gd name="connsiteX347" fmla="*/ 153603 w 419622"/>
                <a:gd name="connsiteY347" fmla="*/ 921835 h 919941"/>
                <a:gd name="connsiteX348" fmla="*/ 153603 w 419622"/>
                <a:gd name="connsiteY348" fmla="*/ 923449 h 919941"/>
                <a:gd name="connsiteX349" fmla="*/ 151989 w 419622"/>
                <a:gd name="connsiteY349" fmla="*/ 923449 h 919941"/>
                <a:gd name="connsiteX350" fmla="*/ 150375 w 419622"/>
                <a:gd name="connsiteY350" fmla="*/ 923449 h 919941"/>
                <a:gd name="connsiteX351" fmla="*/ 147147 w 419622"/>
                <a:gd name="connsiteY351" fmla="*/ 923449 h 919941"/>
                <a:gd name="connsiteX352" fmla="*/ 143919 w 419622"/>
                <a:gd name="connsiteY352" fmla="*/ 921835 h 919941"/>
                <a:gd name="connsiteX353" fmla="*/ 142305 w 419622"/>
                <a:gd name="connsiteY353" fmla="*/ 918607 h 919941"/>
                <a:gd name="connsiteX354" fmla="*/ 140691 w 419622"/>
                <a:gd name="connsiteY354" fmla="*/ 913765 h 919941"/>
                <a:gd name="connsiteX355" fmla="*/ 139078 w 419622"/>
                <a:gd name="connsiteY355" fmla="*/ 910537 h 919941"/>
                <a:gd name="connsiteX356" fmla="*/ 134236 w 419622"/>
                <a:gd name="connsiteY356" fmla="*/ 904081 h 919941"/>
                <a:gd name="connsiteX357" fmla="*/ 132622 w 419622"/>
                <a:gd name="connsiteY357" fmla="*/ 904081 h 919941"/>
                <a:gd name="connsiteX358" fmla="*/ 131008 w 419622"/>
                <a:gd name="connsiteY358" fmla="*/ 902468 h 919941"/>
                <a:gd name="connsiteX359" fmla="*/ 121324 w 419622"/>
                <a:gd name="connsiteY359" fmla="*/ 902468 h 919941"/>
                <a:gd name="connsiteX360" fmla="*/ 108413 w 419622"/>
                <a:gd name="connsiteY360" fmla="*/ 879872 h 919941"/>
                <a:gd name="connsiteX361" fmla="*/ 106799 w 419622"/>
                <a:gd name="connsiteY361" fmla="*/ 876645 h 919941"/>
                <a:gd name="connsiteX362" fmla="*/ 105185 w 419622"/>
                <a:gd name="connsiteY362" fmla="*/ 870189 h 919941"/>
                <a:gd name="connsiteX363" fmla="*/ 105185 w 419622"/>
                <a:gd name="connsiteY363" fmla="*/ 866961 h 919941"/>
                <a:gd name="connsiteX364" fmla="*/ 103571 w 419622"/>
                <a:gd name="connsiteY364" fmla="*/ 863733 h 919941"/>
                <a:gd name="connsiteX365" fmla="*/ 105185 w 419622"/>
                <a:gd name="connsiteY365" fmla="*/ 857278 h 919941"/>
                <a:gd name="connsiteX366" fmla="*/ 105185 w 419622"/>
                <a:gd name="connsiteY366" fmla="*/ 854050 h 919941"/>
                <a:gd name="connsiteX367" fmla="*/ 105185 w 419622"/>
                <a:gd name="connsiteY367" fmla="*/ 852436 h 919941"/>
                <a:gd name="connsiteX368" fmla="*/ 103571 w 419622"/>
                <a:gd name="connsiteY368" fmla="*/ 849208 h 919941"/>
                <a:gd name="connsiteX369" fmla="*/ 103571 w 419622"/>
                <a:gd name="connsiteY369" fmla="*/ 849208 h 919941"/>
                <a:gd name="connsiteX370" fmla="*/ 101957 w 419622"/>
                <a:gd name="connsiteY370" fmla="*/ 847594 h 919941"/>
                <a:gd name="connsiteX371" fmla="*/ 98729 w 419622"/>
                <a:gd name="connsiteY371" fmla="*/ 845980 h 919941"/>
                <a:gd name="connsiteX372" fmla="*/ 89046 w 419622"/>
                <a:gd name="connsiteY372" fmla="*/ 845980 h 919941"/>
                <a:gd name="connsiteX373" fmla="*/ 87432 w 419622"/>
                <a:gd name="connsiteY373" fmla="*/ 845980 h 919941"/>
                <a:gd name="connsiteX374" fmla="*/ 87432 w 419622"/>
                <a:gd name="connsiteY374" fmla="*/ 847594 h 919941"/>
                <a:gd name="connsiteX375" fmla="*/ 84204 w 419622"/>
                <a:gd name="connsiteY375" fmla="*/ 847594 h 919941"/>
                <a:gd name="connsiteX376" fmla="*/ 82590 w 419622"/>
                <a:gd name="connsiteY376" fmla="*/ 849208 h 919941"/>
                <a:gd name="connsiteX377" fmla="*/ 80976 w 419622"/>
                <a:gd name="connsiteY377" fmla="*/ 850822 h 919941"/>
                <a:gd name="connsiteX378" fmla="*/ 80976 w 419622"/>
                <a:gd name="connsiteY378" fmla="*/ 852436 h 919941"/>
                <a:gd name="connsiteX379" fmla="*/ 79362 w 419622"/>
                <a:gd name="connsiteY379" fmla="*/ 854050 h 919941"/>
                <a:gd name="connsiteX380" fmla="*/ 79362 w 419622"/>
                <a:gd name="connsiteY380" fmla="*/ 855663 h 919941"/>
                <a:gd name="connsiteX381" fmla="*/ 77748 w 419622"/>
                <a:gd name="connsiteY381" fmla="*/ 860505 h 919941"/>
                <a:gd name="connsiteX382" fmla="*/ 77748 w 419622"/>
                <a:gd name="connsiteY382" fmla="*/ 860505 h 919941"/>
                <a:gd name="connsiteX383" fmla="*/ 76134 w 419622"/>
                <a:gd name="connsiteY383" fmla="*/ 862119 h 919941"/>
                <a:gd name="connsiteX384" fmla="*/ 71292 w 419622"/>
                <a:gd name="connsiteY384" fmla="*/ 866961 h 919941"/>
                <a:gd name="connsiteX385" fmla="*/ 68065 w 419622"/>
                <a:gd name="connsiteY385" fmla="*/ 871803 h 919941"/>
                <a:gd name="connsiteX386" fmla="*/ 66451 w 419622"/>
                <a:gd name="connsiteY386" fmla="*/ 871803 h 919941"/>
                <a:gd name="connsiteX387" fmla="*/ 66451 w 419622"/>
                <a:gd name="connsiteY387" fmla="*/ 871803 h 919941"/>
                <a:gd name="connsiteX388" fmla="*/ 64837 w 419622"/>
                <a:gd name="connsiteY388" fmla="*/ 871803 h 919941"/>
                <a:gd name="connsiteX389" fmla="*/ 56767 w 419622"/>
                <a:gd name="connsiteY389" fmla="*/ 866961 h 919941"/>
                <a:gd name="connsiteX390" fmla="*/ 55153 w 419622"/>
                <a:gd name="connsiteY390" fmla="*/ 865347 h 919941"/>
                <a:gd name="connsiteX391" fmla="*/ 53539 w 419622"/>
                <a:gd name="connsiteY391" fmla="*/ 865347 h 919941"/>
                <a:gd name="connsiteX392" fmla="*/ 50311 w 419622"/>
                <a:gd name="connsiteY392" fmla="*/ 863733 h 919941"/>
                <a:gd name="connsiteX393" fmla="*/ 48697 w 419622"/>
                <a:gd name="connsiteY393" fmla="*/ 863733 h 919941"/>
                <a:gd name="connsiteX394" fmla="*/ 47083 w 419622"/>
                <a:gd name="connsiteY394" fmla="*/ 863733 h 919941"/>
                <a:gd name="connsiteX395" fmla="*/ 43856 w 419622"/>
                <a:gd name="connsiteY395" fmla="*/ 863733 h 919941"/>
                <a:gd name="connsiteX396" fmla="*/ 42242 w 419622"/>
                <a:gd name="connsiteY396" fmla="*/ 863733 h 919941"/>
                <a:gd name="connsiteX397" fmla="*/ 40628 w 419622"/>
                <a:gd name="connsiteY397" fmla="*/ 863733 h 919941"/>
                <a:gd name="connsiteX398" fmla="*/ 39014 w 419622"/>
                <a:gd name="connsiteY398" fmla="*/ 860505 h 919941"/>
                <a:gd name="connsiteX399" fmla="*/ 37400 w 419622"/>
                <a:gd name="connsiteY399" fmla="*/ 860505 h 919941"/>
                <a:gd name="connsiteX400" fmla="*/ 35786 w 419622"/>
                <a:gd name="connsiteY400" fmla="*/ 858891 h 919941"/>
                <a:gd name="connsiteX401" fmla="*/ 34172 w 419622"/>
                <a:gd name="connsiteY401" fmla="*/ 858891 h 919941"/>
                <a:gd name="connsiteX402" fmla="*/ 32558 w 419622"/>
                <a:gd name="connsiteY402" fmla="*/ 858891 h 919941"/>
                <a:gd name="connsiteX403" fmla="*/ 30944 w 419622"/>
                <a:gd name="connsiteY403" fmla="*/ 858891 h 919941"/>
                <a:gd name="connsiteX404" fmla="*/ 27716 w 419622"/>
                <a:gd name="connsiteY404" fmla="*/ 858891 h 919941"/>
                <a:gd name="connsiteX405" fmla="*/ 26102 w 419622"/>
                <a:gd name="connsiteY405" fmla="*/ 857278 h 919941"/>
                <a:gd name="connsiteX406" fmla="*/ 24488 w 419622"/>
                <a:gd name="connsiteY406" fmla="*/ 857278 h 919941"/>
                <a:gd name="connsiteX407" fmla="*/ 21260 w 419622"/>
                <a:gd name="connsiteY407" fmla="*/ 855663 h 919941"/>
                <a:gd name="connsiteX408" fmla="*/ 19647 w 419622"/>
                <a:gd name="connsiteY408" fmla="*/ 854050 h 919941"/>
                <a:gd name="connsiteX409" fmla="*/ 18033 w 419622"/>
                <a:gd name="connsiteY409" fmla="*/ 852436 h 919941"/>
                <a:gd name="connsiteX410" fmla="*/ 16419 w 419622"/>
                <a:gd name="connsiteY410" fmla="*/ 850822 h 919941"/>
                <a:gd name="connsiteX411" fmla="*/ 14805 w 419622"/>
                <a:gd name="connsiteY411" fmla="*/ 847594 h 919941"/>
                <a:gd name="connsiteX412" fmla="*/ 13191 w 419622"/>
                <a:gd name="connsiteY412" fmla="*/ 845980 h 919941"/>
                <a:gd name="connsiteX413" fmla="*/ 11577 w 419622"/>
                <a:gd name="connsiteY413" fmla="*/ 844366 h 919941"/>
                <a:gd name="connsiteX414" fmla="*/ 8349 w 419622"/>
                <a:gd name="connsiteY414" fmla="*/ 842752 h 919941"/>
                <a:gd name="connsiteX415" fmla="*/ 6735 w 419622"/>
                <a:gd name="connsiteY415" fmla="*/ 841138 h 919941"/>
                <a:gd name="connsiteX416" fmla="*/ 6735 w 419622"/>
                <a:gd name="connsiteY416" fmla="*/ 837910 h 919941"/>
                <a:gd name="connsiteX417" fmla="*/ 8349 w 419622"/>
                <a:gd name="connsiteY417" fmla="*/ 824999 h 919941"/>
                <a:gd name="connsiteX418" fmla="*/ 11577 w 419622"/>
                <a:gd name="connsiteY418" fmla="*/ 812087 h 919941"/>
                <a:gd name="connsiteX419" fmla="*/ 13191 w 419622"/>
                <a:gd name="connsiteY419" fmla="*/ 807246 h 919941"/>
                <a:gd name="connsiteX420" fmla="*/ 14805 w 419622"/>
                <a:gd name="connsiteY420" fmla="*/ 805632 h 919941"/>
                <a:gd name="connsiteX421" fmla="*/ 14805 w 419622"/>
                <a:gd name="connsiteY421" fmla="*/ 802404 h 919941"/>
                <a:gd name="connsiteX422" fmla="*/ 13191 w 419622"/>
                <a:gd name="connsiteY422" fmla="*/ 786264 h 919941"/>
                <a:gd name="connsiteX423" fmla="*/ 11577 w 419622"/>
                <a:gd name="connsiteY423" fmla="*/ 781423 h 919941"/>
                <a:gd name="connsiteX424" fmla="*/ 8349 w 419622"/>
                <a:gd name="connsiteY424" fmla="*/ 776581 h 919941"/>
                <a:gd name="connsiteX425" fmla="*/ 6735 w 419622"/>
                <a:gd name="connsiteY425" fmla="*/ 771739 h 919941"/>
                <a:gd name="connsiteX426" fmla="*/ 5121 w 419622"/>
                <a:gd name="connsiteY426" fmla="*/ 768511 h 919941"/>
                <a:gd name="connsiteX427" fmla="*/ 6735 w 419622"/>
                <a:gd name="connsiteY427" fmla="*/ 763669 h 919941"/>
                <a:gd name="connsiteX428" fmla="*/ 9963 w 419622"/>
                <a:gd name="connsiteY428" fmla="*/ 763669 h 919941"/>
                <a:gd name="connsiteX429" fmla="*/ 13191 w 419622"/>
                <a:gd name="connsiteY429" fmla="*/ 763669 h 919941"/>
                <a:gd name="connsiteX430" fmla="*/ 16419 w 419622"/>
                <a:gd name="connsiteY430" fmla="*/ 763669 h 919941"/>
                <a:gd name="connsiteX431" fmla="*/ 16419 w 419622"/>
                <a:gd name="connsiteY431" fmla="*/ 763669 h 919941"/>
                <a:gd name="connsiteX432" fmla="*/ 19647 w 419622"/>
                <a:gd name="connsiteY432" fmla="*/ 762055 h 919941"/>
                <a:gd name="connsiteX433" fmla="*/ 21260 w 419622"/>
                <a:gd name="connsiteY433" fmla="*/ 762055 h 919941"/>
                <a:gd name="connsiteX434" fmla="*/ 21260 w 419622"/>
                <a:gd name="connsiteY434" fmla="*/ 760442 h 919941"/>
                <a:gd name="connsiteX435" fmla="*/ 22874 w 419622"/>
                <a:gd name="connsiteY435" fmla="*/ 758828 h 919941"/>
                <a:gd name="connsiteX436" fmla="*/ 22874 w 419622"/>
                <a:gd name="connsiteY436" fmla="*/ 753986 h 919941"/>
                <a:gd name="connsiteX437" fmla="*/ 24488 w 419622"/>
                <a:gd name="connsiteY437" fmla="*/ 739460 h 919941"/>
                <a:gd name="connsiteX438" fmla="*/ 24488 w 419622"/>
                <a:gd name="connsiteY438" fmla="*/ 737846 h 919941"/>
                <a:gd name="connsiteX439" fmla="*/ 24488 w 419622"/>
                <a:gd name="connsiteY439" fmla="*/ 736233 h 919941"/>
                <a:gd name="connsiteX440" fmla="*/ 26102 w 419622"/>
                <a:gd name="connsiteY440" fmla="*/ 734619 h 919941"/>
                <a:gd name="connsiteX441" fmla="*/ 27716 w 419622"/>
                <a:gd name="connsiteY441" fmla="*/ 731391 h 919941"/>
                <a:gd name="connsiteX442" fmla="*/ 29330 w 419622"/>
                <a:gd name="connsiteY442" fmla="*/ 731391 h 919941"/>
                <a:gd name="connsiteX443" fmla="*/ 30944 w 419622"/>
                <a:gd name="connsiteY443" fmla="*/ 729777 h 919941"/>
                <a:gd name="connsiteX444" fmla="*/ 32558 w 419622"/>
                <a:gd name="connsiteY444" fmla="*/ 728163 h 919941"/>
                <a:gd name="connsiteX445" fmla="*/ 32558 w 419622"/>
                <a:gd name="connsiteY445" fmla="*/ 726549 h 919941"/>
                <a:gd name="connsiteX446" fmla="*/ 32558 w 419622"/>
                <a:gd name="connsiteY446" fmla="*/ 718479 h 919941"/>
                <a:gd name="connsiteX447" fmla="*/ 32558 w 419622"/>
                <a:gd name="connsiteY447" fmla="*/ 716865 h 919941"/>
                <a:gd name="connsiteX448" fmla="*/ 34172 w 419622"/>
                <a:gd name="connsiteY448" fmla="*/ 713638 h 919941"/>
                <a:gd name="connsiteX449" fmla="*/ 35786 w 419622"/>
                <a:gd name="connsiteY449" fmla="*/ 713638 h 919941"/>
                <a:gd name="connsiteX450" fmla="*/ 37400 w 419622"/>
                <a:gd name="connsiteY450" fmla="*/ 712024 h 919941"/>
                <a:gd name="connsiteX451" fmla="*/ 40628 w 419622"/>
                <a:gd name="connsiteY451" fmla="*/ 710410 h 919941"/>
                <a:gd name="connsiteX452" fmla="*/ 40628 w 419622"/>
                <a:gd name="connsiteY452" fmla="*/ 710410 h 919941"/>
                <a:gd name="connsiteX453" fmla="*/ 42242 w 419622"/>
                <a:gd name="connsiteY453" fmla="*/ 708796 h 919941"/>
                <a:gd name="connsiteX454" fmla="*/ 45469 w 419622"/>
                <a:gd name="connsiteY454" fmla="*/ 702340 h 919941"/>
                <a:gd name="connsiteX455" fmla="*/ 45469 w 419622"/>
                <a:gd name="connsiteY455" fmla="*/ 700726 h 919941"/>
                <a:gd name="connsiteX456" fmla="*/ 47083 w 419622"/>
                <a:gd name="connsiteY456" fmla="*/ 700726 h 919941"/>
                <a:gd name="connsiteX457" fmla="*/ 48697 w 419622"/>
                <a:gd name="connsiteY457" fmla="*/ 699112 h 919941"/>
                <a:gd name="connsiteX458" fmla="*/ 47083 w 419622"/>
                <a:gd name="connsiteY458" fmla="*/ 695884 h 919941"/>
                <a:gd name="connsiteX459" fmla="*/ 47083 w 419622"/>
                <a:gd name="connsiteY459" fmla="*/ 694270 h 919941"/>
                <a:gd name="connsiteX460" fmla="*/ 42242 w 419622"/>
                <a:gd name="connsiteY460" fmla="*/ 687815 h 919941"/>
                <a:gd name="connsiteX461" fmla="*/ 42242 w 419622"/>
                <a:gd name="connsiteY461" fmla="*/ 686201 h 919941"/>
                <a:gd name="connsiteX462" fmla="*/ 42242 w 419622"/>
                <a:gd name="connsiteY462" fmla="*/ 684587 h 919941"/>
                <a:gd name="connsiteX463" fmla="*/ 43856 w 419622"/>
                <a:gd name="connsiteY463" fmla="*/ 682973 h 919941"/>
                <a:gd name="connsiteX464" fmla="*/ 45469 w 419622"/>
                <a:gd name="connsiteY464" fmla="*/ 682973 h 919941"/>
                <a:gd name="connsiteX465" fmla="*/ 47083 w 419622"/>
                <a:gd name="connsiteY465" fmla="*/ 681359 h 919941"/>
                <a:gd name="connsiteX466" fmla="*/ 48697 w 419622"/>
                <a:gd name="connsiteY466" fmla="*/ 681359 h 919941"/>
                <a:gd name="connsiteX467" fmla="*/ 51925 w 419622"/>
                <a:gd name="connsiteY467" fmla="*/ 681359 h 919941"/>
                <a:gd name="connsiteX468" fmla="*/ 55153 w 419622"/>
                <a:gd name="connsiteY468" fmla="*/ 681359 h 919941"/>
                <a:gd name="connsiteX469" fmla="*/ 59995 w 419622"/>
                <a:gd name="connsiteY469" fmla="*/ 682973 h 919941"/>
                <a:gd name="connsiteX470" fmla="*/ 63223 w 419622"/>
                <a:gd name="connsiteY470" fmla="*/ 682973 h 919941"/>
                <a:gd name="connsiteX471" fmla="*/ 64837 w 419622"/>
                <a:gd name="connsiteY471" fmla="*/ 682973 h 919941"/>
                <a:gd name="connsiteX472" fmla="*/ 64837 w 419622"/>
                <a:gd name="connsiteY472" fmla="*/ 681359 h 919941"/>
                <a:gd name="connsiteX473" fmla="*/ 64837 w 419622"/>
                <a:gd name="connsiteY473" fmla="*/ 679745 h 919941"/>
                <a:gd name="connsiteX474" fmla="*/ 63223 w 419622"/>
                <a:gd name="connsiteY474" fmla="*/ 676517 h 919941"/>
                <a:gd name="connsiteX475" fmla="*/ 63223 w 419622"/>
                <a:gd name="connsiteY475" fmla="*/ 674903 h 919941"/>
                <a:gd name="connsiteX476" fmla="*/ 63223 w 419622"/>
                <a:gd name="connsiteY476" fmla="*/ 673289 h 919941"/>
                <a:gd name="connsiteX477" fmla="*/ 61609 w 419622"/>
                <a:gd name="connsiteY477" fmla="*/ 671675 h 919941"/>
                <a:gd name="connsiteX478" fmla="*/ 61609 w 419622"/>
                <a:gd name="connsiteY478" fmla="*/ 671675 h 919941"/>
                <a:gd name="connsiteX479" fmla="*/ 63223 w 419622"/>
                <a:gd name="connsiteY479" fmla="*/ 670061 h 919941"/>
                <a:gd name="connsiteX480" fmla="*/ 64837 w 419622"/>
                <a:gd name="connsiteY480" fmla="*/ 670061 h 919941"/>
                <a:gd name="connsiteX481" fmla="*/ 68065 w 419622"/>
                <a:gd name="connsiteY481" fmla="*/ 670061 h 919941"/>
                <a:gd name="connsiteX482" fmla="*/ 68065 w 419622"/>
                <a:gd name="connsiteY482" fmla="*/ 670061 h 919941"/>
                <a:gd name="connsiteX483" fmla="*/ 69678 w 419622"/>
                <a:gd name="connsiteY483" fmla="*/ 668447 h 919941"/>
                <a:gd name="connsiteX484" fmla="*/ 69678 w 419622"/>
                <a:gd name="connsiteY484" fmla="*/ 666833 h 919941"/>
                <a:gd name="connsiteX485" fmla="*/ 69678 w 419622"/>
                <a:gd name="connsiteY485" fmla="*/ 665220 h 919941"/>
                <a:gd name="connsiteX486" fmla="*/ 68065 w 419622"/>
                <a:gd name="connsiteY486" fmla="*/ 663606 h 919941"/>
                <a:gd name="connsiteX487" fmla="*/ 63223 w 419622"/>
                <a:gd name="connsiteY487" fmla="*/ 657150 h 919941"/>
                <a:gd name="connsiteX488" fmla="*/ 61609 w 419622"/>
                <a:gd name="connsiteY488" fmla="*/ 653922 h 919941"/>
                <a:gd name="connsiteX489" fmla="*/ 59995 w 419622"/>
                <a:gd name="connsiteY489" fmla="*/ 652308 h 919941"/>
                <a:gd name="connsiteX490" fmla="*/ 58381 w 419622"/>
                <a:gd name="connsiteY490" fmla="*/ 650694 h 919941"/>
                <a:gd name="connsiteX491" fmla="*/ 56767 w 419622"/>
                <a:gd name="connsiteY491" fmla="*/ 650694 h 919941"/>
                <a:gd name="connsiteX492" fmla="*/ 56767 w 419622"/>
                <a:gd name="connsiteY492" fmla="*/ 649080 h 919941"/>
                <a:gd name="connsiteX493" fmla="*/ 55153 w 419622"/>
                <a:gd name="connsiteY493" fmla="*/ 649080 h 919941"/>
                <a:gd name="connsiteX494" fmla="*/ 55153 w 419622"/>
                <a:gd name="connsiteY494" fmla="*/ 647466 h 919941"/>
                <a:gd name="connsiteX495" fmla="*/ 53539 w 419622"/>
                <a:gd name="connsiteY495" fmla="*/ 645852 h 919941"/>
                <a:gd name="connsiteX496" fmla="*/ 53539 w 419622"/>
                <a:gd name="connsiteY496" fmla="*/ 645852 h 919941"/>
                <a:gd name="connsiteX497" fmla="*/ 51925 w 419622"/>
                <a:gd name="connsiteY497" fmla="*/ 644238 h 919941"/>
                <a:gd name="connsiteX498" fmla="*/ 45469 w 419622"/>
                <a:gd name="connsiteY498" fmla="*/ 642624 h 919941"/>
                <a:gd name="connsiteX499" fmla="*/ 45469 w 419622"/>
                <a:gd name="connsiteY499" fmla="*/ 642624 h 919941"/>
                <a:gd name="connsiteX500" fmla="*/ 43856 w 419622"/>
                <a:gd name="connsiteY500" fmla="*/ 641011 h 919941"/>
                <a:gd name="connsiteX501" fmla="*/ 43856 w 419622"/>
                <a:gd name="connsiteY501" fmla="*/ 641011 h 919941"/>
                <a:gd name="connsiteX502" fmla="*/ 43856 w 419622"/>
                <a:gd name="connsiteY502" fmla="*/ 634555 h 919941"/>
                <a:gd name="connsiteX503" fmla="*/ 43856 w 419622"/>
                <a:gd name="connsiteY503" fmla="*/ 632941 h 919941"/>
                <a:gd name="connsiteX504" fmla="*/ 42242 w 419622"/>
                <a:gd name="connsiteY504" fmla="*/ 631327 h 919941"/>
                <a:gd name="connsiteX505" fmla="*/ 42242 w 419622"/>
                <a:gd name="connsiteY505" fmla="*/ 631327 h 919941"/>
                <a:gd name="connsiteX506" fmla="*/ 39014 w 419622"/>
                <a:gd name="connsiteY506" fmla="*/ 628099 h 919941"/>
                <a:gd name="connsiteX507" fmla="*/ 37400 w 419622"/>
                <a:gd name="connsiteY507" fmla="*/ 628099 h 919941"/>
                <a:gd name="connsiteX508" fmla="*/ 37400 w 419622"/>
                <a:gd name="connsiteY508" fmla="*/ 626485 h 919941"/>
                <a:gd name="connsiteX509" fmla="*/ 37400 w 419622"/>
                <a:gd name="connsiteY509" fmla="*/ 624871 h 919941"/>
                <a:gd name="connsiteX510" fmla="*/ 37400 w 419622"/>
                <a:gd name="connsiteY510" fmla="*/ 613574 h 919941"/>
                <a:gd name="connsiteX511" fmla="*/ 37400 w 419622"/>
                <a:gd name="connsiteY511" fmla="*/ 611960 h 919941"/>
                <a:gd name="connsiteX512" fmla="*/ 37400 w 419622"/>
                <a:gd name="connsiteY512" fmla="*/ 610346 h 919941"/>
                <a:gd name="connsiteX513" fmla="*/ 35786 w 419622"/>
                <a:gd name="connsiteY513" fmla="*/ 607118 h 919941"/>
                <a:gd name="connsiteX514" fmla="*/ 34172 w 419622"/>
                <a:gd name="connsiteY514" fmla="*/ 602276 h 919941"/>
                <a:gd name="connsiteX515" fmla="*/ 34172 w 419622"/>
                <a:gd name="connsiteY515" fmla="*/ 600662 h 919941"/>
                <a:gd name="connsiteX516" fmla="*/ 32558 w 419622"/>
                <a:gd name="connsiteY516" fmla="*/ 600662 h 919941"/>
                <a:gd name="connsiteX517" fmla="*/ 30944 w 419622"/>
                <a:gd name="connsiteY517" fmla="*/ 597434 h 919941"/>
                <a:gd name="connsiteX518" fmla="*/ 29330 w 419622"/>
                <a:gd name="connsiteY518" fmla="*/ 594206 h 919941"/>
                <a:gd name="connsiteX519" fmla="*/ 26102 w 419622"/>
                <a:gd name="connsiteY519" fmla="*/ 587751 h 919941"/>
                <a:gd name="connsiteX520" fmla="*/ 26102 w 419622"/>
                <a:gd name="connsiteY520" fmla="*/ 587751 h 919941"/>
                <a:gd name="connsiteX521" fmla="*/ 26102 w 419622"/>
                <a:gd name="connsiteY521" fmla="*/ 586137 h 919941"/>
                <a:gd name="connsiteX522" fmla="*/ 24488 w 419622"/>
                <a:gd name="connsiteY522" fmla="*/ 573225 h 919941"/>
                <a:gd name="connsiteX523" fmla="*/ 26102 w 419622"/>
                <a:gd name="connsiteY523" fmla="*/ 566770 h 919941"/>
                <a:gd name="connsiteX524" fmla="*/ 24488 w 419622"/>
                <a:gd name="connsiteY524" fmla="*/ 563542 h 919941"/>
                <a:gd name="connsiteX525" fmla="*/ 24488 w 419622"/>
                <a:gd name="connsiteY525" fmla="*/ 560314 h 919941"/>
                <a:gd name="connsiteX526" fmla="*/ 24488 w 419622"/>
                <a:gd name="connsiteY526" fmla="*/ 557086 h 919941"/>
                <a:gd name="connsiteX527" fmla="*/ 22874 w 419622"/>
                <a:gd name="connsiteY527" fmla="*/ 553858 h 919941"/>
                <a:gd name="connsiteX528" fmla="*/ 22874 w 419622"/>
                <a:gd name="connsiteY528" fmla="*/ 552244 h 919941"/>
                <a:gd name="connsiteX529" fmla="*/ 19647 w 419622"/>
                <a:gd name="connsiteY529" fmla="*/ 549016 h 919941"/>
                <a:gd name="connsiteX530" fmla="*/ 19647 w 419622"/>
                <a:gd name="connsiteY530" fmla="*/ 547402 h 919941"/>
                <a:gd name="connsiteX531" fmla="*/ 19647 w 419622"/>
                <a:gd name="connsiteY531" fmla="*/ 545789 h 919941"/>
                <a:gd name="connsiteX532" fmla="*/ 19647 w 419622"/>
                <a:gd name="connsiteY532" fmla="*/ 540947 h 919941"/>
                <a:gd name="connsiteX533" fmla="*/ 19647 w 419622"/>
                <a:gd name="connsiteY533" fmla="*/ 539333 h 919941"/>
                <a:gd name="connsiteX534" fmla="*/ 18033 w 419622"/>
                <a:gd name="connsiteY534" fmla="*/ 537719 h 919941"/>
                <a:gd name="connsiteX535" fmla="*/ 18033 w 419622"/>
                <a:gd name="connsiteY535" fmla="*/ 536105 h 919941"/>
                <a:gd name="connsiteX536" fmla="*/ 11577 w 419622"/>
                <a:gd name="connsiteY536" fmla="*/ 528035 h 919941"/>
                <a:gd name="connsiteX537" fmla="*/ 11577 w 419622"/>
                <a:gd name="connsiteY537" fmla="*/ 528035 h 919941"/>
                <a:gd name="connsiteX538" fmla="*/ 9963 w 419622"/>
                <a:gd name="connsiteY538" fmla="*/ 519966 h 919941"/>
                <a:gd name="connsiteX539" fmla="*/ 9963 w 419622"/>
                <a:gd name="connsiteY539" fmla="*/ 516738 h 919941"/>
                <a:gd name="connsiteX540" fmla="*/ 8349 w 419622"/>
                <a:gd name="connsiteY540" fmla="*/ 511896 h 919941"/>
                <a:gd name="connsiteX541" fmla="*/ 8349 w 419622"/>
                <a:gd name="connsiteY541" fmla="*/ 510282 h 919941"/>
                <a:gd name="connsiteX542" fmla="*/ 9963 w 419622"/>
                <a:gd name="connsiteY542" fmla="*/ 507054 h 919941"/>
                <a:gd name="connsiteX543" fmla="*/ 14805 w 419622"/>
                <a:gd name="connsiteY543" fmla="*/ 505440 h 919941"/>
                <a:gd name="connsiteX544" fmla="*/ 21260 w 419622"/>
                <a:gd name="connsiteY544" fmla="*/ 502212 h 919941"/>
                <a:gd name="connsiteX545" fmla="*/ 22874 w 419622"/>
                <a:gd name="connsiteY545" fmla="*/ 500598 h 919941"/>
                <a:gd name="connsiteX546" fmla="*/ 24488 w 419622"/>
                <a:gd name="connsiteY546" fmla="*/ 500598 h 919941"/>
                <a:gd name="connsiteX547" fmla="*/ 26102 w 419622"/>
                <a:gd name="connsiteY547" fmla="*/ 502212 h 919941"/>
                <a:gd name="connsiteX548" fmla="*/ 27716 w 419622"/>
                <a:gd name="connsiteY548" fmla="*/ 502212 h 919941"/>
                <a:gd name="connsiteX549" fmla="*/ 29330 w 419622"/>
                <a:gd name="connsiteY549" fmla="*/ 500598 h 919941"/>
                <a:gd name="connsiteX550" fmla="*/ 34172 w 419622"/>
                <a:gd name="connsiteY550" fmla="*/ 498984 h 919941"/>
                <a:gd name="connsiteX551" fmla="*/ 35786 w 419622"/>
                <a:gd name="connsiteY551" fmla="*/ 498984 h 919941"/>
                <a:gd name="connsiteX552" fmla="*/ 37400 w 419622"/>
                <a:gd name="connsiteY552" fmla="*/ 498984 h 919941"/>
                <a:gd name="connsiteX553" fmla="*/ 37400 w 419622"/>
                <a:gd name="connsiteY553" fmla="*/ 500598 h 919941"/>
                <a:gd name="connsiteX554" fmla="*/ 39014 w 419622"/>
                <a:gd name="connsiteY554" fmla="*/ 500598 h 919941"/>
                <a:gd name="connsiteX555" fmla="*/ 40628 w 419622"/>
                <a:gd name="connsiteY555" fmla="*/ 500598 h 919941"/>
                <a:gd name="connsiteX556" fmla="*/ 42242 w 419622"/>
                <a:gd name="connsiteY556" fmla="*/ 498984 h 919941"/>
                <a:gd name="connsiteX557" fmla="*/ 42242 w 419622"/>
                <a:gd name="connsiteY557" fmla="*/ 495757 h 919941"/>
                <a:gd name="connsiteX558" fmla="*/ 42242 w 419622"/>
                <a:gd name="connsiteY558" fmla="*/ 494143 h 919941"/>
                <a:gd name="connsiteX559" fmla="*/ 43856 w 419622"/>
                <a:gd name="connsiteY559" fmla="*/ 492529 h 919941"/>
                <a:gd name="connsiteX560" fmla="*/ 43856 w 419622"/>
                <a:gd name="connsiteY560" fmla="*/ 490915 h 919941"/>
                <a:gd name="connsiteX561" fmla="*/ 45469 w 419622"/>
                <a:gd name="connsiteY561" fmla="*/ 487687 h 919941"/>
                <a:gd name="connsiteX562" fmla="*/ 47083 w 419622"/>
                <a:gd name="connsiteY562" fmla="*/ 486073 h 919941"/>
                <a:gd name="connsiteX563" fmla="*/ 48697 w 419622"/>
                <a:gd name="connsiteY563" fmla="*/ 486073 h 919941"/>
                <a:gd name="connsiteX564" fmla="*/ 53539 w 419622"/>
                <a:gd name="connsiteY564" fmla="*/ 482845 h 919941"/>
                <a:gd name="connsiteX565" fmla="*/ 56767 w 419622"/>
                <a:gd name="connsiteY565" fmla="*/ 482845 h 919941"/>
                <a:gd name="connsiteX566" fmla="*/ 56767 w 419622"/>
                <a:gd name="connsiteY566" fmla="*/ 481231 h 919941"/>
                <a:gd name="connsiteX567" fmla="*/ 59995 w 419622"/>
                <a:gd name="connsiteY567" fmla="*/ 474775 h 919941"/>
                <a:gd name="connsiteX568" fmla="*/ 61609 w 419622"/>
                <a:gd name="connsiteY568" fmla="*/ 471548 h 919941"/>
                <a:gd name="connsiteX569" fmla="*/ 63223 w 419622"/>
                <a:gd name="connsiteY569" fmla="*/ 468320 h 919941"/>
                <a:gd name="connsiteX570" fmla="*/ 63223 w 419622"/>
                <a:gd name="connsiteY570" fmla="*/ 466706 h 919941"/>
                <a:gd name="connsiteX571" fmla="*/ 63223 w 419622"/>
                <a:gd name="connsiteY571" fmla="*/ 465092 h 919941"/>
                <a:gd name="connsiteX572" fmla="*/ 63223 w 419622"/>
                <a:gd name="connsiteY572" fmla="*/ 463478 h 919941"/>
                <a:gd name="connsiteX573" fmla="*/ 63223 w 419622"/>
                <a:gd name="connsiteY573" fmla="*/ 461864 h 919941"/>
                <a:gd name="connsiteX574" fmla="*/ 64837 w 419622"/>
                <a:gd name="connsiteY574" fmla="*/ 460250 h 919941"/>
                <a:gd name="connsiteX575" fmla="*/ 71292 w 419622"/>
                <a:gd name="connsiteY575" fmla="*/ 452180 h 919941"/>
                <a:gd name="connsiteX576" fmla="*/ 72906 w 419622"/>
                <a:gd name="connsiteY576" fmla="*/ 445725 h 919941"/>
                <a:gd name="connsiteX577" fmla="*/ 85818 w 419622"/>
                <a:gd name="connsiteY577" fmla="*/ 429585 h 919941"/>
                <a:gd name="connsiteX578" fmla="*/ 89046 w 419622"/>
                <a:gd name="connsiteY578" fmla="*/ 423130 h 919941"/>
                <a:gd name="connsiteX579" fmla="*/ 90660 w 419622"/>
                <a:gd name="connsiteY579" fmla="*/ 421516 h 919941"/>
                <a:gd name="connsiteX580" fmla="*/ 90660 w 419622"/>
                <a:gd name="connsiteY580" fmla="*/ 418288 h 919941"/>
                <a:gd name="connsiteX581" fmla="*/ 92274 w 419622"/>
                <a:gd name="connsiteY581" fmla="*/ 416674 h 919941"/>
                <a:gd name="connsiteX582" fmla="*/ 95501 w 419622"/>
                <a:gd name="connsiteY582" fmla="*/ 415060 h 919941"/>
                <a:gd name="connsiteX583" fmla="*/ 101957 w 419622"/>
                <a:gd name="connsiteY583" fmla="*/ 413446 h 919941"/>
                <a:gd name="connsiteX584" fmla="*/ 105185 w 419622"/>
                <a:gd name="connsiteY584" fmla="*/ 411832 h 919941"/>
                <a:gd name="connsiteX585" fmla="*/ 106799 w 419622"/>
                <a:gd name="connsiteY585" fmla="*/ 411832 h 919941"/>
                <a:gd name="connsiteX586" fmla="*/ 111641 w 419622"/>
                <a:gd name="connsiteY586" fmla="*/ 413446 h 919941"/>
                <a:gd name="connsiteX587" fmla="*/ 113255 w 419622"/>
                <a:gd name="connsiteY587" fmla="*/ 413446 h 919941"/>
                <a:gd name="connsiteX588" fmla="*/ 114869 w 419622"/>
                <a:gd name="connsiteY588" fmla="*/ 411832 h 919941"/>
                <a:gd name="connsiteX589" fmla="*/ 116482 w 419622"/>
                <a:gd name="connsiteY589" fmla="*/ 411832 h 919941"/>
                <a:gd name="connsiteX590" fmla="*/ 119710 w 419622"/>
                <a:gd name="connsiteY590" fmla="*/ 408604 h 919941"/>
                <a:gd name="connsiteX591" fmla="*/ 119710 w 419622"/>
                <a:gd name="connsiteY591" fmla="*/ 408604 h 919941"/>
                <a:gd name="connsiteX592" fmla="*/ 119710 w 419622"/>
                <a:gd name="connsiteY592" fmla="*/ 405376 h 919941"/>
                <a:gd name="connsiteX593" fmla="*/ 121324 w 419622"/>
                <a:gd name="connsiteY593" fmla="*/ 397307 h 919941"/>
                <a:gd name="connsiteX594" fmla="*/ 122938 w 419622"/>
                <a:gd name="connsiteY594" fmla="*/ 394079 h 919941"/>
                <a:gd name="connsiteX595" fmla="*/ 124552 w 419622"/>
                <a:gd name="connsiteY595" fmla="*/ 394079 h 919941"/>
                <a:gd name="connsiteX596" fmla="*/ 124552 w 419622"/>
                <a:gd name="connsiteY596" fmla="*/ 392465 h 919941"/>
                <a:gd name="connsiteX597" fmla="*/ 126166 w 419622"/>
                <a:gd name="connsiteY597" fmla="*/ 389237 h 919941"/>
                <a:gd name="connsiteX598" fmla="*/ 126166 w 419622"/>
                <a:gd name="connsiteY598" fmla="*/ 384395 h 919941"/>
                <a:gd name="connsiteX599" fmla="*/ 126166 w 419622"/>
                <a:gd name="connsiteY599" fmla="*/ 382781 h 919941"/>
                <a:gd name="connsiteX600" fmla="*/ 127780 w 419622"/>
                <a:gd name="connsiteY600" fmla="*/ 379553 h 919941"/>
                <a:gd name="connsiteX601" fmla="*/ 129394 w 419622"/>
                <a:gd name="connsiteY601" fmla="*/ 379553 h 919941"/>
                <a:gd name="connsiteX602" fmla="*/ 132622 w 419622"/>
                <a:gd name="connsiteY602" fmla="*/ 377940 h 919941"/>
                <a:gd name="connsiteX603" fmla="*/ 132622 w 419622"/>
                <a:gd name="connsiteY603" fmla="*/ 376326 h 919941"/>
                <a:gd name="connsiteX604" fmla="*/ 134236 w 419622"/>
                <a:gd name="connsiteY604" fmla="*/ 374712 h 919941"/>
                <a:gd name="connsiteX605" fmla="*/ 135850 w 419622"/>
                <a:gd name="connsiteY605" fmla="*/ 369870 h 919941"/>
                <a:gd name="connsiteX606" fmla="*/ 135850 w 419622"/>
                <a:gd name="connsiteY606" fmla="*/ 366642 h 919941"/>
                <a:gd name="connsiteX607" fmla="*/ 134236 w 419622"/>
                <a:gd name="connsiteY607" fmla="*/ 363414 h 919941"/>
                <a:gd name="connsiteX608" fmla="*/ 134236 w 419622"/>
                <a:gd name="connsiteY608" fmla="*/ 361800 h 919941"/>
                <a:gd name="connsiteX609" fmla="*/ 132622 w 419622"/>
                <a:gd name="connsiteY609" fmla="*/ 361800 h 919941"/>
                <a:gd name="connsiteX610" fmla="*/ 131008 w 419622"/>
                <a:gd name="connsiteY610" fmla="*/ 361800 h 919941"/>
                <a:gd name="connsiteX611" fmla="*/ 129394 w 419622"/>
                <a:gd name="connsiteY611" fmla="*/ 361800 h 919941"/>
                <a:gd name="connsiteX612" fmla="*/ 127780 w 419622"/>
                <a:gd name="connsiteY612" fmla="*/ 361800 h 919941"/>
                <a:gd name="connsiteX613" fmla="*/ 124552 w 419622"/>
                <a:gd name="connsiteY613" fmla="*/ 360186 h 919941"/>
                <a:gd name="connsiteX614" fmla="*/ 124552 w 419622"/>
                <a:gd name="connsiteY614" fmla="*/ 358572 h 919941"/>
                <a:gd name="connsiteX615" fmla="*/ 124552 w 419622"/>
                <a:gd name="connsiteY615" fmla="*/ 356958 h 919941"/>
                <a:gd name="connsiteX616" fmla="*/ 124552 w 419622"/>
                <a:gd name="connsiteY616" fmla="*/ 355344 h 919941"/>
                <a:gd name="connsiteX617" fmla="*/ 126166 w 419622"/>
                <a:gd name="connsiteY617" fmla="*/ 350503 h 919941"/>
                <a:gd name="connsiteX618" fmla="*/ 127780 w 419622"/>
                <a:gd name="connsiteY618" fmla="*/ 348889 h 919941"/>
                <a:gd name="connsiteX619" fmla="*/ 129394 w 419622"/>
                <a:gd name="connsiteY619" fmla="*/ 347275 h 919941"/>
                <a:gd name="connsiteX620" fmla="*/ 131008 w 419622"/>
                <a:gd name="connsiteY620" fmla="*/ 347275 h 919941"/>
                <a:gd name="connsiteX621" fmla="*/ 131008 w 419622"/>
                <a:gd name="connsiteY621" fmla="*/ 345661 h 919941"/>
                <a:gd name="connsiteX622" fmla="*/ 129394 w 419622"/>
                <a:gd name="connsiteY622" fmla="*/ 342433 h 919941"/>
                <a:gd name="connsiteX623" fmla="*/ 127780 w 419622"/>
                <a:gd name="connsiteY623" fmla="*/ 337591 h 919941"/>
                <a:gd name="connsiteX624" fmla="*/ 127780 w 419622"/>
                <a:gd name="connsiteY624" fmla="*/ 334363 h 919941"/>
                <a:gd name="connsiteX625" fmla="*/ 127780 w 419622"/>
                <a:gd name="connsiteY625" fmla="*/ 331136 h 919941"/>
                <a:gd name="connsiteX626" fmla="*/ 134236 w 419622"/>
                <a:gd name="connsiteY626" fmla="*/ 314996 h 919941"/>
                <a:gd name="connsiteX627" fmla="*/ 134236 w 419622"/>
                <a:gd name="connsiteY627" fmla="*/ 313382 h 919941"/>
                <a:gd name="connsiteX628" fmla="*/ 139078 w 419622"/>
                <a:gd name="connsiteY628" fmla="*/ 308540 h 919941"/>
                <a:gd name="connsiteX629" fmla="*/ 139078 w 419622"/>
                <a:gd name="connsiteY629" fmla="*/ 308540 h 919941"/>
                <a:gd name="connsiteX630" fmla="*/ 139078 w 419622"/>
                <a:gd name="connsiteY630" fmla="*/ 305313 h 919941"/>
                <a:gd name="connsiteX631" fmla="*/ 140691 w 419622"/>
                <a:gd name="connsiteY631" fmla="*/ 303699 h 919941"/>
                <a:gd name="connsiteX632" fmla="*/ 139078 w 419622"/>
                <a:gd name="connsiteY632" fmla="*/ 297243 h 919941"/>
                <a:gd name="connsiteX633" fmla="*/ 139078 w 419622"/>
                <a:gd name="connsiteY633" fmla="*/ 294015 h 919941"/>
                <a:gd name="connsiteX634" fmla="*/ 139078 w 419622"/>
                <a:gd name="connsiteY634" fmla="*/ 292401 h 919941"/>
                <a:gd name="connsiteX635" fmla="*/ 137464 w 419622"/>
                <a:gd name="connsiteY635" fmla="*/ 290787 h 919941"/>
                <a:gd name="connsiteX636" fmla="*/ 137464 w 419622"/>
                <a:gd name="connsiteY636" fmla="*/ 289173 h 919941"/>
                <a:gd name="connsiteX637" fmla="*/ 135850 w 419622"/>
                <a:gd name="connsiteY637" fmla="*/ 285945 h 919941"/>
                <a:gd name="connsiteX638" fmla="*/ 134236 w 419622"/>
                <a:gd name="connsiteY638" fmla="*/ 279490 h 919941"/>
                <a:gd name="connsiteX639" fmla="*/ 134236 w 419622"/>
                <a:gd name="connsiteY639" fmla="*/ 277876 h 919941"/>
                <a:gd name="connsiteX640" fmla="*/ 132622 w 419622"/>
                <a:gd name="connsiteY640" fmla="*/ 268192 h 919941"/>
                <a:gd name="connsiteX641" fmla="*/ 132622 w 419622"/>
                <a:gd name="connsiteY641" fmla="*/ 266578 h 919941"/>
                <a:gd name="connsiteX642" fmla="*/ 131008 w 419622"/>
                <a:gd name="connsiteY642" fmla="*/ 266578 h 919941"/>
                <a:gd name="connsiteX643" fmla="*/ 129394 w 419622"/>
                <a:gd name="connsiteY643" fmla="*/ 268192 h 919941"/>
                <a:gd name="connsiteX644" fmla="*/ 127780 w 419622"/>
                <a:gd name="connsiteY644" fmla="*/ 268192 h 919941"/>
                <a:gd name="connsiteX645" fmla="*/ 126166 w 419622"/>
                <a:gd name="connsiteY645" fmla="*/ 268192 h 919941"/>
                <a:gd name="connsiteX646" fmla="*/ 124552 w 419622"/>
                <a:gd name="connsiteY646" fmla="*/ 266578 h 919941"/>
                <a:gd name="connsiteX647" fmla="*/ 124552 w 419622"/>
                <a:gd name="connsiteY647" fmla="*/ 266578 h 919941"/>
                <a:gd name="connsiteX648" fmla="*/ 124552 w 419622"/>
                <a:gd name="connsiteY648" fmla="*/ 263350 h 919941"/>
                <a:gd name="connsiteX649" fmla="*/ 126166 w 419622"/>
                <a:gd name="connsiteY649" fmla="*/ 261736 h 919941"/>
                <a:gd name="connsiteX650" fmla="*/ 129394 w 419622"/>
                <a:gd name="connsiteY650" fmla="*/ 256895 h 919941"/>
                <a:gd name="connsiteX651" fmla="*/ 131008 w 419622"/>
                <a:gd name="connsiteY651" fmla="*/ 255281 h 919941"/>
                <a:gd name="connsiteX652" fmla="*/ 132622 w 419622"/>
                <a:gd name="connsiteY652" fmla="*/ 253667 h 919941"/>
                <a:gd name="connsiteX653" fmla="*/ 137464 w 419622"/>
                <a:gd name="connsiteY653" fmla="*/ 252053 h 919941"/>
                <a:gd name="connsiteX654" fmla="*/ 140691 w 419622"/>
                <a:gd name="connsiteY654" fmla="*/ 250439 h 919941"/>
                <a:gd name="connsiteX655" fmla="*/ 140691 w 419622"/>
                <a:gd name="connsiteY655" fmla="*/ 250439 h 919941"/>
                <a:gd name="connsiteX656" fmla="*/ 142305 w 419622"/>
                <a:gd name="connsiteY656" fmla="*/ 247211 h 919941"/>
                <a:gd name="connsiteX657" fmla="*/ 143919 w 419622"/>
                <a:gd name="connsiteY657" fmla="*/ 243983 h 919941"/>
                <a:gd name="connsiteX658" fmla="*/ 145533 w 419622"/>
                <a:gd name="connsiteY658" fmla="*/ 231072 h 919941"/>
                <a:gd name="connsiteX659" fmla="*/ 145533 w 419622"/>
                <a:gd name="connsiteY659" fmla="*/ 229458 h 919941"/>
                <a:gd name="connsiteX660" fmla="*/ 143919 w 419622"/>
                <a:gd name="connsiteY660" fmla="*/ 226230 h 919941"/>
                <a:gd name="connsiteX661" fmla="*/ 142305 w 419622"/>
                <a:gd name="connsiteY661" fmla="*/ 219774 h 919941"/>
                <a:gd name="connsiteX662" fmla="*/ 142305 w 419622"/>
                <a:gd name="connsiteY662" fmla="*/ 218160 h 919941"/>
                <a:gd name="connsiteX663" fmla="*/ 143919 w 419622"/>
                <a:gd name="connsiteY663" fmla="*/ 214932 h 919941"/>
                <a:gd name="connsiteX664" fmla="*/ 153603 w 419622"/>
                <a:gd name="connsiteY664" fmla="*/ 210091 h 919941"/>
                <a:gd name="connsiteX665" fmla="*/ 163286 w 419622"/>
                <a:gd name="connsiteY665" fmla="*/ 208477 h 919941"/>
                <a:gd name="connsiteX666" fmla="*/ 164900 w 419622"/>
                <a:gd name="connsiteY666" fmla="*/ 208477 h 919941"/>
                <a:gd name="connsiteX667" fmla="*/ 166514 w 419622"/>
                <a:gd name="connsiteY667" fmla="*/ 206863 h 919941"/>
                <a:gd name="connsiteX668" fmla="*/ 166514 w 419622"/>
                <a:gd name="connsiteY668" fmla="*/ 206863 h 919941"/>
                <a:gd name="connsiteX669" fmla="*/ 169742 w 419622"/>
                <a:gd name="connsiteY669" fmla="*/ 205249 h 919941"/>
                <a:gd name="connsiteX670" fmla="*/ 185882 w 419622"/>
                <a:gd name="connsiteY670" fmla="*/ 184268 h 919941"/>
                <a:gd name="connsiteX671" fmla="*/ 187495 w 419622"/>
                <a:gd name="connsiteY671" fmla="*/ 182654 h 919941"/>
                <a:gd name="connsiteX672" fmla="*/ 190723 w 419622"/>
                <a:gd name="connsiteY672" fmla="*/ 181040 h 919941"/>
                <a:gd name="connsiteX673" fmla="*/ 190723 w 419622"/>
                <a:gd name="connsiteY673" fmla="*/ 181040 h 919941"/>
                <a:gd name="connsiteX674" fmla="*/ 192337 w 419622"/>
                <a:gd name="connsiteY674" fmla="*/ 181040 h 919941"/>
                <a:gd name="connsiteX675" fmla="*/ 195565 w 419622"/>
                <a:gd name="connsiteY675" fmla="*/ 181040 h 919941"/>
                <a:gd name="connsiteX676" fmla="*/ 200407 w 419622"/>
                <a:gd name="connsiteY676" fmla="*/ 181040 h 919941"/>
                <a:gd name="connsiteX677" fmla="*/ 202021 w 419622"/>
                <a:gd name="connsiteY677" fmla="*/ 181040 h 919941"/>
                <a:gd name="connsiteX678" fmla="*/ 203635 w 419622"/>
                <a:gd name="connsiteY678" fmla="*/ 179426 h 919941"/>
                <a:gd name="connsiteX679" fmla="*/ 205249 w 419622"/>
                <a:gd name="connsiteY679" fmla="*/ 177812 h 919941"/>
                <a:gd name="connsiteX680" fmla="*/ 206863 w 419622"/>
                <a:gd name="connsiteY680" fmla="*/ 176198 h 919941"/>
                <a:gd name="connsiteX681" fmla="*/ 206863 w 419622"/>
                <a:gd name="connsiteY681" fmla="*/ 169742 h 919941"/>
                <a:gd name="connsiteX682" fmla="*/ 208477 w 419622"/>
                <a:gd name="connsiteY682" fmla="*/ 166514 h 919941"/>
                <a:gd name="connsiteX683" fmla="*/ 211704 w 419622"/>
                <a:gd name="connsiteY683" fmla="*/ 161673 h 919941"/>
                <a:gd name="connsiteX684" fmla="*/ 213318 w 419622"/>
                <a:gd name="connsiteY684" fmla="*/ 160059 h 919941"/>
                <a:gd name="connsiteX685" fmla="*/ 214932 w 419622"/>
                <a:gd name="connsiteY685" fmla="*/ 158445 h 919941"/>
                <a:gd name="connsiteX686" fmla="*/ 214932 w 419622"/>
                <a:gd name="connsiteY686" fmla="*/ 156831 h 919941"/>
                <a:gd name="connsiteX687" fmla="*/ 214932 w 419622"/>
                <a:gd name="connsiteY687" fmla="*/ 153603 h 919941"/>
                <a:gd name="connsiteX688" fmla="*/ 214932 w 419622"/>
                <a:gd name="connsiteY688" fmla="*/ 150375 h 919941"/>
                <a:gd name="connsiteX689" fmla="*/ 214932 w 419622"/>
                <a:gd name="connsiteY689" fmla="*/ 148761 h 919941"/>
                <a:gd name="connsiteX690" fmla="*/ 214932 w 419622"/>
                <a:gd name="connsiteY690" fmla="*/ 147147 h 919941"/>
                <a:gd name="connsiteX691" fmla="*/ 213318 w 419622"/>
                <a:gd name="connsiteY691" fmla="*/ 147147 h 919941"/>
                <a:gd name="connsiteX692" fmla="*/ 211704 w 419622"/>
                <a:gd name="connsiteY692" fmla="*/ 147147 h 919941"/>
                <a:gd name="connsiteX693" fmla="*/ 210091 w 419622"/>
                <a:gd name="connsiteY693" fmla="*/ 147147 h 919941"/>
                <a:gd name="connsiteX694" fmla="*/ 208477 w 419622"/>
                <a:gd name="connsiteY694" fmla="*/ 147147 h 919941"/>
                <a:gd name="connsiteX695" fmla="*/ 208477 w 419622"/>
                <a:gd name="connsiteY695" fmla="*/ 145533 h 919941"/>
                <a:gd name="connsiteX696" fmla="*/ 206863 w 419622"/>
                <a:gd name="connsiteY696" fmla="*/ 143919 h 919941"/>
                <a:gd name="connsiteX697" fmla="*/ 206863 w 419622"/>
                <a:gd name="connsiteY697" fmla="*/ 142305 h 919941"/>
                <a:gd name="connsiteX698" fmla="*/ 210091 w 419622"/>
                <a:gd name="connsiteY698" fmla="*/ 135850 h 919941"/>
                <a:gd name="connsiteX699" fmla="*/ 210091 w 419622"/>
                <a:gd name="connsiteY699" fmla="*/ 129394 h 919941"/>
                <a:gd name="connsiteX700" fmla="*/ 211704 w 419622"/>
                <a:gd name="connsiteY700" fmla="*/ 119710 h 919941"/>
                <a:gd name="connsiteX701" fmla="*/ 211704 w 419622"/>
                <a:gd name="connsiteY701" fmla="*/ 118096 h 919941"/>
                <a:gd name="connsiteX702" fmla="*/ 211704 w 419622"/>
                <a:gd name="connsiteY702" fmla="*/ 114869 h 919941"/>
                <a:gd name="connsiteX703" fmla="*/ 211704 w 419622"/>
                <a:gd name="connsiteY703" fmla="*/ 111641 h 919941"/>
                <a:gd name="connsiteX704" fmla="*/ 213318 w 419622"/>
                <a:gd name="connsiteY704" fmla="*/ 108413 h 919941"/>
                <a:gd name="connsiteX705" fmla="*/ 221388 w 419622"/>
                <a:gd name="connsiteY705" fmla="*/ 92273 h 919941"/>
                <a:gd name="connsiteX706" fmla="*/ 221388 w 419622"/>
                <a:gd name="connsiteY706" fmla="*/ 89046 h 919941"/>
                <a:gd name="connsiteX707" fmla="*/ 221388 w 419622"/>
                <a:gd name="connsiteY707" fmla="*/ 87432 h 919941"/>
                <a:gd name="connsiteX708" fmla="*/ 221388 w 419622"/>
                <a:gd name="connsiteY708" fmla="*/ 85818 h 919941"/>
                <a:gd name="connsiteX709" fmla="*/ 221388 w 419622"/>
                <a:gd name="connsiteY709" fmla="*/ 84204 h 919941"/>
                <a:gd name="connsiteX710" fmla="*/ 221388 w 419622"/>
                <a:gd name="connsiteY710" fmla="*/ 82590 h 919941"/>
                <a:gd name="connsiteX711" fmla="*/ 221388 w 419622"/>
                <a:gd name="connsiteY711" fmla="*/ 79362 h 919941"/>
                <a:gd name="connsiteX712" fmla="*/ 223002 w 419622"/>
                <a:gd name="connsiteY712" fmla="*/ 72906 h 919941"/>
                <a:gd name="connsiteX713" fmla="*/ 223002 w 419622"/>
                <a:gd name="connsiteY713" fmla="*/ 66451 h 919941"/>
                <a:gd name="connsiteX714" fmla="*/ 223002 w 419622"/>
                <a:gd name="connsiteY714" fmla="*/ 61609 h 919941"/>
                <a:gd name="connsiteX715" fmla="*/ 223002 w 419622"/>
                <a:gd name="connsiteY715" fmla="*/ 58381 h 919941"/>
                <a:gd name="connsiteX716" fmla="*/ 221388 w 419622"/>
                <a:gd name="connsiteY716" fmla="*/ 58381 h 919941"/>
                <a:gd name="connsiteX717" fmla="*/ 221388 w 419622"/>
                <a:gd name="connsiteY717" fmla="*/ 56767 h 919941"/>
                <a:gd name="connsiteX718" fmla="*/ 219774 w 419622"/>
                <a:gd name="connsiteY718" fmla="*/ 53539 h 919941"/>
                <a:gd name="connsiteX719" fmla="*/ 218160 w 419622"/>
                <a:gd name="connsiteY719" fmla="*/ 50311 h 919941"/>
                <a:gd name="connsiteX720" fmla="*/ 218160 w 419622"/>
                <a:gd name="connsiteY720" fmla="*/ 47083 h 919941"/>
                <a:gd name="connsiteX721" fmla="*/ 218160 w 419622"/>
                <a:gd name="connsiteY721" fmla="*/ 45469 h 919941"/>
                <a:gd name="connsiteX722" fmla="*/ 218160 w 419622"/>
                <a:gd name="connsiteY722" fmla="*/ 39014 h 919941"/>
                <a:gd name="connsiteX723" fmla="*/ 218160 w 419622"/>
                <a:gd name="connsiteY723" fmla="*/ 37400 h 919941"/>
                <a:gd name="connsiteX724" fmla="*/ 219774 w 419622"/>
                <a:gd name="connsiteY724" fmla="*/ 35786 h 919941"/>
                <a:gd name="connsiteX725" fmla="*/ 224616 w 419622"/>
                <a:gd name="connsiteY725" fmla="*/ 29330 h 919941"/>
                <a:gd name="connsiteX726" fmla="*/ 224616 w 419622"/>
                <a:gd name="connsiteY726" fmla="*/ 29330 h 919941"/>
                <a:gd name="connsiteX727" fmla="*/ 224616 w 419622"/>
                <a:gd name="connsiteY727" fmla="*/ 27716 h 919941"/>
                <a:gd name="connsiteX728" fmla="*/ 224616 w 419622"/>
                <a:gd name="connsiteY728" fmla="*/ 26102 h 919941"/>
                <a:gd name="connsiteX729" fmla="*/ 224616 w 419622"/>
                <a:gd name="connsiteY729" fmla="*/ 24488 h 919941"/>
                <a:gd name="connsiteX730" fmla="*/ 224616 w 419622"/>
                <a:gd name="connsiteY730" fmla="*/ 22874 h 919941"/>
                <a:gd name="connsiteX731" fmla="*/ 224616 w 419622"/>
                <a:gd name="connsiteY731" fmla="*/ 21260 h 919941"/>
                <a:gd name="connsiteX732" fmla="*/ 224616 w 419622"/>
                <a:gd name="connsiteY732" fmla="*/ 19647 h 919941"/>
                <a:gd name="connsiteX733" fmla="*/ 227844 w 419622"/>
                <a:gd name="connsiteY733" fmla="*/ 16419 h 919941"/>
                <a:gd name="connsiteX734" fmla="*/ 232686 w 419622"/>
                <a:gd name="connsiteY734" fmla="*/ 8349 h 919941"/>
                <a:gd name="connsiteX735" fmla="*/ 234300 w 419622"/>
                <a:gd name="connsiteY735" fmla="*/ 6735 h 919941"/>
                <a:gd name="connsiteX736" fmla="*/ 234300 w 419622"/>
                <a:gd name="connsiteY736" fmla="*/ 6735 h 919941"/>
                <a:gd name="connsiteX737" fmla="*/ 235913 w 419622"/>
                <a:gd name="connsiteY737" fmla="*/ 5121 h 919941"/>
                <a:gd name="connsiteX738" fmla="*/ 237527 w 419622"/>
                <a:gd name="connsiteY738" fmla="*/ 5121 h 919941"/>
                <a:gd name="connsiteX739" fmla="*/ 239141 w 419622"/>
                <a:gd name="connsiteY739" fmla="*/ 5121 h 919941"/>
                <a:gd name="connsiteX740" fmla="*/ 240755 w 419622"/>
                <a:gd name="connsiteY740" fmla="*/ 5121 h 919941"/>
                <a:gd name="connsiteX741" fmla="*/ 242369 w 419622"/>
                <a:gd name="connsiteY741" fmla="*/ 6735 h 919941"/>
                <a:gd name="connsiteX742" fmla="*/ 243983 w 419622"/>
                <a:gd name="connsiteY742" fmla="*/ 8349 h 919941"/>
                <a:gd name="connsiteX743" fmla="*/ 245597 w 419622"/>
                <a:gd name="connsiteY743" fmla="*/ 11577 h 919941"/>
                <a:gd name="connsiteX744" fmla="*/ 245597 w 419622"/>
                <a:gd name="connsiteY744" fmla="*/ 13191 h 919941"/>
                <a:gd name="connsiteX745" fmla="*/ 247211 w 419622"/>
                <a:gd name="connsiteY745" fmla="*/ 16419 h 919941"/>
                <a:gd name="connsiteX746" fmla="*/ 248825 w 419622"/>
                <a:gd name="connsiteY746" fmla="*/ 21260 h 919941"/>
                <a:gd name="connsiteX747" fmla="*/ 256895 w 419622"/>
                <a:gd name="connsiteY747" fmla="*/ 24488 h 919941"/>
                <a:gd name="connsiteX748" fmla="*/ 260122 w 419622"/>
                <a:gd name="connsiteY748" fmla="*/ 29330 h 919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Lst>
              <a:rect l="l" t="t" r="r" b="b"/>
              <a:pathLst>
                <a:path w="419622" h="919941">
                  <a:moveTo>
                    <a:pt x="261736" y="37400"/>
                  </a:moveTo>
                  <a:lnTo>
                    <a:pt x="263350" y="47083"/>
                  </a:lnTo>
                  <a:lnTo>
                    <a:pt x="266578" y="59995"/>
                  </a:lnTo>
                  <a:lnTo>
                    <a:pt x="266578" y="61609"/>
                  </a:lnTo>
                  <a:lnTo>
                    <a:pt x="264964" y="64837"/>
                  </a:lnTo>
                  <a:lnTo>
                    <a:pt x="266578" y="68064"/>
                  </a:lnTo>
                  <a:lnTo>
                    <a:pt x="266578" y="71292"/>
                  </a:lnTo>
                  <a:lnTo>
                    <a:pt x="269806" y="76134"/>
                  </a:lnTo>
                  <a:lnTo>
                    <a:pt x="271420" y="79362"/>
                  </a:lnTo>
                  <a:lnTo>
                    <a:pt x="271420" y="80976"/>
                  </a:lnTo>
                  <a:lnTo>
                    <a:pt x="268192" y="85818"/>
                  </a:lnTo>
                  <a:lnTo>
                    <a:pt x="268192" y="85818"/>
                  </a:lnTo>
                  <a:lnTo>
                    <a:pt x="268192" y="87432"/>
                  </a:lnTo>
                  <a:lnTo>
                    <a:pt x="268192" y="90660"/>
                  </a:lnTo>
                  <a:lnTo>
                    <a:pt x="268192" y="105185"/>
                  </a:lnTo>
                  <a:lnTo>
                    <a:pt x="268192" y="106799"/>
                  </a:lnTo>
                  <a:lnTo>
                    <a:pt x="268192" y="108413"/>
                  </a:lnTo>
                  <a:lnTo>
                    <a:pt x="269806" y="110027"/>
                  </a:lnTo>
                  <a:lnTo>
                    <a:pt x="269806" y="111641"/>
                  </a:lnTo>
                  <a:lnTo>
                    <a:pt x="269806" y="116482"/>
                  </a:lnTo>
                  <a:lnTo>
                    <a:pt x="271420" y="119710"/>
                  </a:lnTo>
                  <a:lnTo>
                    <a:pt x="273034" y="124552"/>
                  </a:lnTo>
                  <a:lnTo>
                    <a:pt x="274648" y="129394"/>
                  </a:lnTo>
                  <a:lnTo>
                    <a:pt x="277876" y="135850"/>
                  </a:lnTo>
                  <a:lnTo>
                    <a:pt x="277876" y="135850"/>
                  </a:lnTo>
                  <a:lnTo>
                    <a:pt x="277876" y="137464"/>
                  </a:lnTo>
                  <a:lnTo>
                    <a:pt x="277876" y="139078"/>
                  </a:lnTo>
                  <a:lnTo>
                    <a:pt x="279490" y="142305"/>
                  </a:lnTo>
                  <a:lnTo>
                    <a:pt x="281104" y="143919"/>
                  </a:lnTo>
                  <a:lnTo>
                    <a:pt x="289173" y="160059"/>
                  </a:lnTo>
                  <a:lnTo>
                    <a:pt x="290787" y="163287"/>
                  </a:lnTo>
                  <a:lnTo>
                    <a:pt x="292401" y="164900"/>
                  </a:lnTo>
                  <a:lnTo>
                    <a:pt x="292401" y="166514"/>
                  </a:lnTo>
                  <a:lnTo>
                    <a:pt x="294015" y="174584"/>
                  </a:lnTo>
                  <a:lnTo>
                    <a:pt x="295629" y="179426"/>
                  </a:lnTo>
                  <a:lnTo>
                    <a:pt x="297243" y="182654"/>
                  </a:lnTo>
                  <a:lnTo>
                    <a:pt x="298857" y="184268"/>
                  </a:lnTo>
                  <a:lnTo>
                    <a:pt x="300471" y="185882"/>
                  </a:lnTo>
                  <a:lnTo>
                    <a:pt x="305313" y="187495"/>
                  </a:lnTo>
                  <a:lnTo>
                    <a:pt x="308540" y="187495"/>
                  </a:lnTo>
                  <a:lnTo>
                    <a:pt x="310154" y="187495"/>
                  </a:lnTo>
                  <a:lnTo>
                    <a:pt x="311768" y="187495"/>
                  </a:lnTo>
                  <a:lnTo>
                    <a:pt x="313382" y="189109"/>
                  </a:lnTo>
                  <a:lnTo>
                    <a:pt x="319838" y="198793"/>
                  </a:lnTo>
                  <a:lnTo>
                    <a:pt x="319838" y="200407"/>
                  </a:lnTo>
                  <a:lnTo>
                    <a:pt x="319838" y="202021"/>
                  </a:lnTo>
                  <a:lnTo>
                    <a:pt x="319838" y="203635"/>
                  </a:lnTo>
                  <a:lnTo>
                    <a:pt x="319838" y="205249"/>
                  </a:lnTo>
                  <a:lnTo>
                    <a:pt x="319838" y="206863"/>
                  </a:lnTo>
                  <a:lnTo>
                    <a:pt x="319838" y="208477"/>
                  </a:lnTo>
                  <a:lnTo>
                    <a:pt x="321452" y="208477"/>
                  </a:lnTo>
                  <a:lnTo>
                    <a:pt x="321452" y="208477"/>
                  </a:lnTo>
                  <a:lnTo>
                    <a:pt x="323066" y="210091"/>
                  </a:lnTo>
                  <a:lnTo>
                    <a:pt x="326294" y="210091"/>
                  </a:lnTo>
                  <a:lnTo>
                    <a:pt x="329522" y="211704"/>
                  </a:lnTo>
                  <a:lnTo>
                    <a:pt x="331135" y="211704"/>
                  </a:lnTo>
                  <a:lnTo>
                    <a:pt x="334363" y="210091"/>
                  </a:lnTo>
                  <a:lnTo>
                    <a:pt x="335977" y="210091"/>
                  </a:lnTo>
                  <a:lnTo>
                    <a:pt x="337591" y="210091"/>
                  </a:lnTo>
                  <a:lnTo>
                    <a:pt x="342433" y="213318"/>
                  </a:lnTo>
                  <a:lnTo>
                    <a:pt x="345661" y="213318"/>
                  </a:lnTo>
                  <a:lnTo>
                    <a:pt x="347275" y="214932"/>
                  </a:lnTo>
                  <a:lnTo>
                    <a:pt x="350503" y="214932"/>
                  </a:lnTo>
                  <a:lnTo>
                    <a:pt x="352117" y="214932"/>
                  </a:lnTo>
                  <a:lnTo>
                    <a:pt x="353731" y="214932"/>
                  </a:lnTo>
                  <a:lnTo>
                    <a:pt x="356958" y="216546"/>
                  </a:lnTo>
                  <a:lnTo>
                    <a:pt x="358572" y="216546"/>
                  </a:lnTo>
                  <a:lnTo>
                    <a:pt x="360186" y="218160"/>
                  </a:lnTo>
                  <a:lnTo>
                    <a:pt x="361800" y="223002"/>
                  </a:lnTo>
                  <a:lnTo>
                    <a:pt x="363414" y="224616"/>
                  </a:lnTo>
                  <a:lnTo>
                    <a:pt x="363414" y="227844"/>
                  </a:lnTo>
                  <a:lnTo>
                    <a:pt x="366642" y="232686"/>
                  </a:lnTo>
                  <a:lnTo>
                    <a:pt x="366642" y="232686"/>
                  </a:lnTo>
                  <a:lnTo>
                    <a:pt x="371484" y="237527"/>
                  </a:lnTo>
                  <a:lnTo>
                    <a:pt x="390851" y="248825"/>
                  </a:lnTo>
                  <a:lnTo>
                    <a:pt x="394079" y="250439"/>
                  </a:lnTo>
                  <a:lnTo>
                    <a:pt x="397307" y="252053"/>
                  </a:lnTo>
                  <a:lnTo>
                    <a:pt x="403762" y="256895"/>
                  </a:lnTo>
                  <a:lnTo>
                    <a:pt x="406990" y="263350"/>
                  </a:lnTo>
                  <a:lnTo>
                    <a:pt x="408604" y="266578"/>
                  </a:lnTo>
                  <a:lnTo>
                    <a:pt x="408604" y="268192"/>
                  </a:lnTo>
                  <a:lnTo>
                    <a:pt x="406990" y="271420"/>
                  </a:lnTo>
                  <a:lnTo>
                    <a:pt x="406990" y="273034"/>
                  </a:lnTo>
                  <a:lnTo>
                    <a:pt x="406990" y="274648"/>
                  </a:lnTo>
                  <a:lnTo>
                    <a:pt x="406990" y="276262"/>
                  </a:lnTo>
                  <a:lnTo>
                    <a:pt x="406990" y="277876"/>
                  </a:lnTo>
                  <a:lnTo>
                    <a:pt x="408604" y="279490"/>
                  </a:lnTo>
                  <a:lnTo>
                    <a:pt x="408604" y="279490"/>
                  </a:lnTo>
                  <a:lnTo>
                    <a:pt x="410218" y="279490"/>
                  </a:lnTo>
                  <a:lnTo>
                    <a:pt x="413446" y="279490"/>
                  </a:lnTo>
                  <a:lnTo>
                    <a:pt x="416674" y="279490"/>
                  </a:lnTo>
                  <a:lnTo>
                    <a:pt x="426357" y="284331"/>
                  </a:lnTo>
                  <a:lnTo>
                    <a:pt x="429585" y="292401"/>
                  </a:lnTo>
                  <a:lnTo>
                    <a:pt x="429585" y="298857"/>
                  </a:lnTo>
                  <a:lnTo>
                    <a:pt x="429585" y="300471"/>
                  </a:lnTo>
                  <a:lnTo>
                    <a:pt x="427971" y="302085"/>
                  </a:lnTo>
                  <a:lnTo>
                    <a:pt x="426357" y="305313"/>
                  </a:lnTo>
                  <a:lnTo>
                    <a:pt x="424744" y="308540"/>
                  </a:lnTo>
                  <a:lnTo>
                    <a:pt x="423130" y="308540"/>
                  </a:lnTo>
                  <a:lnTo>
                    <a:pt x="421516" y="313382"/>
                  </a:lnTo>
                  <a:lnTo>
                    <a:pt x="421516" y="314996"/>
                  </a:lnTo>
                  <a:lnTo>
                    <a:pt x="421516" y="316610"/>
                  </a:lnTo>
                  <a:lnTo>
                    <a:pt x="421516" y="319838"/>
                  </a:lnTo>
                  <a:lnTo>
                    <a:pt x="423130" y="321452"/>
                  </a:lnTo>
                  <a:lnTo>
                    <a:pt x="423130" y="323066"/>
                  </a:lnTo>
                  <a:lnTo>
                    <a:pt x="424744" y="334363"/>
                  </a:lnTo>
                  <a:lnTo>
                    <a:pt x="424744" y="340819"/>
                  </a:lnTo>
                  <a:lnTo>
                    <a:pt x="424744" y="345661"/>
                  </a:lnTo>
                  <a:lnTo>
                    <a:pt x="423130" y="352117"/>
                  </a:lnTo>
                  <a:lnTo>
                    <a:pt x="421516" y="355344"/>
                  </a:lnTo>
                  <a:lnTo>
                    <a:pt x="421516" y="356958"/>
                  </a:lnTo>
                  <a:lnTo>
                    <a:pt x="423130" y="358572"/>
                  </a:lnTo>
                  <a:lnTo>
                    <a:pt x="423130" y="360186"/>
                  </a:lnTo>
                  <a:lnTo>
                    <a:pt x="426357" y="365028"/>
                  </a:lnTo>
                  <a:lnTo>
                    <a:pt x="427971" y="368256"/>
                  </a:lnTo>
                  <a:lnTo>
                    <a:pt x="426357" y="371484"/>
                  </a:lnTo>
                  <a:lnTo>
                    <a:pt x="426357" y="377940"/>
                  </a:lnTo>
                  <a:lnTo>
                    <a:pt x="424744" y="381167"/>
                  </a:lnTo>
                  <a:lnTo>
                    <a:pt x="423130" y="382781"/>
                  </a:lnTo>
                  <a:lnTo>
                    <a:pt x="423130" y="382781"/>
                  </a:lnTo>
                  <a:lnTo>
                    <a:pt x="421516" y="382781"/>
                  </a:lnTo>
                  <a:lnTo>
                    <a:pt x="419902" y="382781"/>
                  </a:lnTo>
                  <a:lnTo>
                    <a:pt x="418288" y="382781"/>
                  </a:lnTo>
                  <a:lnTo>
                    <a:pt x="416674" y="382781"/>
                  </a:lnTo>
                  <a:lnTo>
                    <a:pt x="415060" y="382781"/>
                  </a:lnTo>
                  <a:lnTo>
                    <a:pt x="413446" y="384395"/>
                  </a:lnTo>
                  <a:lnTo>
                    <a:pt x="411832" y="384395"/>
                  </a:lnTo>
                  <a:lnTo>
                    <a:pt x="408604" y="384395"/>
                  </a:lnTo>
                  <a:lnTo>
                    <a:pt x="406990" y="386009"/>
                  </a:lnTo>
                  <a:lnTo>
                    <a:pt x="405376" y="387623"/>
                  </a:lnTo>
                  <a:lnTo>
                    <a:pt x="403762" y="390851"/>
                  </a:lnTo>
                  <a:lnTo>
                    <a:pt x="402148" y="392465"/>
                  </a:lnTo>
                  <a:lnTo>
                    <a:pt x="402148" y="395693"/>
                  </a:lnTo>
                  <a:lnTo>
                    <a:pt x="402148" y="402148"/>
                  </a:lnTo>
                  <a:lnTo>
                    <a:pt x="402148" y="405376"/>
                  </a:lnTo>
                  <a:lnTo>
                    <a:pt x="402148" y="406990"/>
                  </a:lnTo>
                  <a:lnTo>
                    <a:pt x="400535" y="413446"/>
                  </a:lnTo>
                  <a:lnTo>
                    <a:pt x="394079" y="421516"/>
                  </a:lnTo>
                  <a:lnTo>
                    <a:pt x="381167" y="447339"/>
                  </a:lnTo>
                  <a:lnTo>
                    <a:pt x="379553" y="448953"/>
                  </a:lnTo>
                  <a:lnTo>
                    <a:pt x="377939" y="450566"/>
                  </a:lnTo>
                  <a:lnTo>
                    <a:pt x="376326" y="452180"/>
                  </a:lnTo>
                  <a:lnTo>
                    <a:pt x="371484" y="453794"/>
                  </a:lnTo>
                  <a:lnTo>
                    <a:pt x="369870" y="453794"/>
                  </a:lnTo>
                  <a:lnTo>
                    <a:pt x="368256" y="455408"/>
                  </a:lnTo>
                  <a:lnTo>
                    <a:pt x="368256" y="455408"/>
                  </a:lnTo>
                  <a:lnTo>
                    <a:pt x="363414" y="466706"/>
                  </a:lnTo>
                  <a:lnTo>
                    <a:pt x="361800" y="468320"/>
                  </a:lnTo>
                  <a:lnTo>
                    <a:pt x="360186" y="469934"/>
                  </a:lnTo>
                  <a:lnTo>
                    <a:pt x="358572" y="471548"/>
                  </a:lnTo>
                  <a:lnTo>
                    <a:pt x="347275" y="490915"/>
                  </a:lnTo>
                  <a:lnTo>
                    <a:pt x="345661" y="492529"/>
                  </a:lnTo>
                  <a:lnTo>
                    <a:pt x="344047" y="494143"/>
                  </a:lnTo>
                  <a:lnTo>
                    <a:pt x="342433" y="495757"/>
                  </a:lnTo>
                  <a:lnTo>
                    <a:pt x="339205" y="497371"/>
                  </a:lnTo>
                  <a:lnTo>
                    <a:pt x="332749" y="497371"/>
                  </a:lnTo>
                  <a:lnTo>
                    <a:pt x="329522" y="498984"/>
                  </a:lnTo>
                  <a:lnTo>
                    <a:pt x="329522" y="498984"/>
                  </a:lnTo>
                  <a:lnTo>
                    <a:pt x="327908" y="500598"/>
                  </a:lnTo>
                  <a:lnTo>
                    <a:pt x="323066" y="508668"/>
                  </a:lnTo>
                  <a:lnTo>
                    <a:pt x="319838" y="511896"/>
                  </a:lnTo>
                  <a:lnTo>
                    <a:pt x="311768" y="518352"/>
                  </a:lnTo>
                  <a:lnTo>
                    <a:pt x="310154" y="519966"/>
                  </a:lnTo>
                  <a:lnTo>
                    <a:pt x="310154" y="519966"/>
                  </a:lnTo>
                  <a:lnTo>
                    <a:pt x="303699" y="531263"/>
                  </a:lnTo>
                  <a:lnTo>
                    <a:pt x="292401" y="547402"/>
                  </a:lnTo>
                  <a:lnTo>
                    <a:pt x="290787" y="550630"/>
                  </a:lnTo>
                  <a:lnTo>
                    <a:pt x="289173" y="552244"/>
                  </a:lnTo>
                  <a:lnTo>
                    <a:pt x="289173" y="558700"/>
                  </a:lnTo>
                  <a:lnTo>
                    <a:pt x="289173" y="560314"/>
                  </a:lnTo>
                  <a:lnTo>
                    <a:pt x="289173" y="561928"/>
                  </a:lnTo>
                  <a:lnTo>
                    <a:pt x="276262" y="579681"/>
                  </a:lnTo>
                  <a:lnTo>
                    <a:pt x="273034" y="581295"/>
                  </a:lnTo>
                  <a:lnTo>
                    <a:pt x="271420" y="582909"/>
                  </a:lnTo>
                  <a:lnTo>
                    <a:pt x="269806" y="582909"/>
                  </a:lnTo>
                  <a:lnTo>
                    <a:pt x="268192" y="584523"/>
                  </a:lnTo>
                  <a:lnTo>
                    <a:pt x="261736" y="589365"/>
                  </a:lnTo>
                  <a:lnTo>
                    <a:pt x="260122" y="589365"/>
                  </a:lnTo>
                  <a:lnTo>
                    <a:pt x="258509" y="590979"/>
                  </a:lnTo>
                  <a:lnTo>
                    <a:pt x="255281" y="590979"/>
                  </a:lnTo>
                  <a:lnTo>
                    <a:pt x="253667" y="592593"/>
                  </a:lnTo>
                  <a:lnTo>
                    <a:pt x="252053" y="592593"/>
                  </a:lnTo>
                  <a:lnTo>
                    <a:pt x="248825" y="597434"/>
                  </a:lnTo>
                  <a:lnTo>
                    <a:pt x="247211" y="599048"/>
                  </a:lnTo>
                  <a:lnTo>
                    <a:pt x="245597" y="599048"/>
                  </a:lnTo>
                  <a:lnTo>
                    <a:pt x="243983" y="599048"/>
                  </a:lnTo>
                  <a:lnTo>
                    <a:pt x="242369" y="599048"/>
                  </a:lnTo>
                  <a:lnTo>
                    <a:pt x="242369" y="597434"/>
                  </a:lnTo>
                  <a:lnTo>
                    <a:pt x="240755" y="595820"/>
                  </a:lnTo>
                  <a:lnTo>
                    <a:pt x="239141" y="595820"/>
                  </a:lnTo>
                  <a:lnTo>
                    <a:pt x="237527" y="594206"/>
                  </a:lnTo>
                  <a:lnTo>
                    <a:pt x="234300" y="594206"/>
                  </a:lnTo>
                  <a:lnTo>
                    <a:pt x="234300" y="594206"/>
                  </a:lnTo>
                  <a:lnTo>
                    <a:pt x="232686" y="594206"/>
                  </a:lnTo>
                  <a:lnTo>
                    <a:pt x="229458" y="594206"/>
                  </a:lnTo>
                  <a:lnTo>
                    <a:pt x="227844" y="595820"/>
                  </a:lnTo>
                  <a:lnTo>
                    <a:pt x="226230" y="597434"/>
                  </a:lnTo>
                  <a:lnTo>
                    <a:pt x="226230" y="600662"/>
                  </a:lnTo>
                  <a:lnTo>
                    <a:pt x="226230" y="602276"/>
                  </a:lnTo>
                  <a:lnTo>
                    <a:pt x="224616" y="605504"/>
                  </a:lnTo>
                  <a:lnTo>
                    <a:pt x="224616" y="607118"/>
                  </a:lnTo>
                  <a:lnTo>
                    <a:pt x="224616" y="608732"/>
                  </a:lnTo>
                  <a:lnTo>
                    <a:pt x="223002" y="608732"/>
                  </a:lnTo>
                  <a:lnTo>
                    <a:pt x="214932" y="618415"/>
                  </a:lnTo>
                  <a:lnTo>
                    <a:pt x="197179" y="631327"/>
                  </a:lnTo>
                  <a:lnTo>
                    <a:pt x="155217" y="678131"/>
                  </a:lnTo>
                  <a:lnTo>
                    <a:pt x="151989" y="682973"/>
                  </a:lnTo>
                  <a:lnTo>
                    <a:pt x="148761" y="691042"/>
                  </a:lnTo>
                  <a:lnTo>
                    <a:pt x="147147" y="692656"/>
                  </a:lnTo>
                  <a:lnTo>
                    <a:pt x="143919" y="695884"/>
                  </a:lnTo>
                  <a:lnTo>
                    <a:pt x="142305" y="697498"/>
                  </a:lnTo>
                  <a:lnTo>
                    <a:pt x="142305" y="697498"/>
                  </a:lnTo>
                  <a:lnTo>
                    <a:pt x="140691" y="697498"/>
                  </a:lnTo>
                  <a:lnTo>
                    <a:pt x="139078" y="697498"/>
                  </a:lnTo>
                  <a:lnTo>
                    <a:pt x="134236" y="697498"/>
                  </a:lnTo>
                  <a:lnTo>
                    <a:pt x="132622" y="697498"/>
                  </a:lnTo>
                  <a:lnTo>
                    <a:pt x="129394" y="699112"/>
                  </a:lnTo>
                  <a:lnTo>
                    <a:pt x="122938" y="699112"/>
                  </a:lnTo>
                  <a:lnTo>
                    <a:pt x="121324" y="699112"/>
                  </a:lnTo>
                  <a:lnTo>
                    <a:pt x="119710" y="700726"/>
                  </a:lnTo>
                  <a:lnTo>
                    <a:pt x="119710" y="702340"/>
                  </a:lnTo>
                  <a:lnTo>
                    <a:pt x="119710" y="705568"/>
                  </a:lnTo>
                  <a:lnTo>
                    <a:pt x="119710" y="708796"/>
                  </a:lnTo>
                  <a:lnTo>
                    <a:pt x="119710" y="712024"/>
                  </a:lnTo>
                  <a:lnTo>
                    <a:pt x="121324" y="715251"/>
                  </a:lnTo>
                  <a:lnTo>
                    <a:pt x="126166" y="721707"/>
                  </a:lnTo>
                  <a:lnTo>
                    <a:pt x="132622" y="729777"/>
                  </a:lnTo>
                  <a:lnTo>
                    <a:pt x="134236" y="734619"/>
                  </a:lnTo>
                  <a:lnTo>
                    <a:pt x="135850" y="734619"/>
                  </a:lnTo>
                  <a:lnTo>
                    <a:pt x="135850" y="736233"/>
                  </a:lnTo>
                  <a:lnTo>
                    <a:pt x="137464" y="736233"/>
                  </a:lnTo>
                  <a:lnTo>
                    <a:pt x="139078" y="736233"/>
                  </a:lnTo>
                  <a:lnTo>
                    <a:pt x="142305" y="736233"/>
                  </a:lnTo>
                  <a:lnTo>
                    <a:pt x="145533" y="736233"/>
                  </a:lnTo>
                  <a:lnTo>
                    <a:pt x="148761" y="736233"/>
                  </a:lnTo>
                  <a:lnTo>
                    <a:pt x="153603" y="733005"/>
                  </a:lnTo>
                  <a:lnTo>
                    <a:pt x="158445" y="728163"/>
                  </a:lnTo>
                  <a:lnTo>
                    <a:pt x="160059" y="726549"/>
                  </a:lnTo>
                  <a:lnTo>
                    <a:pt x="161673" y="726549"/>
                  </a:lnTo>
                  <a:lnTo>
                    <a:pt x="163286" y="726549"/>
                  </a:lnTo>
                  <a:lnTo>
                    <a:pt x="164900" y="726549"/>
                  </a:lnTo>
                  <a:lnTo>
                    <a:pt x="168128" y="726549"/>
                  </a:lnTo>
                  <a:lnTo>
                    <a:pt x="169742" y="726549"/>
                  </a:lnTo>
                  <a:lnTo>
                    <a:pt x="172970" y="724935"/>
                  </a:lnTo>
                  <a:lnTo>
                    <a:pt x="177812" y="718479"/>
                  </a:lnTo>
                  <a:lnTo>
                    <a:pt x="181040" y="715251"/>
                  </a:lnTo>
                  <a:lnTo>
                    <a:pt x="182654" y="721707"/>
                  </a:lnTo>
                  <a:lnTo>
                    <a:pt x="182654" y="724935"/>
                  </a:lnTo>
                  <a:lnTo>
                    <a:pt x="182654" y="731391"/>
                  </a:lnTo>
                  <a:lnTo>
                    <a:pt x="181040" y="734619"/>
                  </a:lnTo>
                  <a:lnTo>
                    <a:pt x="182654" y="736233"/>
                  </a:lnTo>
                  <a:lnTo>
                    <a:pt x="182654" y="737846"/>
                  </a:lnTo>
                  <a:lnTo>
                    <a:pt x="181040" y="739460"/>
                  </a:lnTo>
                  <a:lnTo>
                    <a:pt x="179426" y="744302"/>
                  </a:lnTo>
                  <a:lnTo>
                    <a:pt x="177812" y="745916"/>
                  </a:lnTo>
                  <a:lnTo>
                    <a:pt x="174584" y="747530"/>
                  </a:lnTo>
                  <a:lnTo>
                    <a:pt x="174584" y="749144"/>
                  </a:lnTo>
                  <a:lnTo>
                    <a:pt x="172970" y="752372"/>
                  </a:lnTo>
                  <a:lnTo>
                    <a:pt x="172970" y="757214"/>
                  </a:lnTo>
                  <a:lnTo>
                    <a:pt x="172970" y="758828"/>
                  </a:lnTo>
                  <a:lnTo>
                    <a:pt x="172970" y="762055"/>
                  </a:lnTo>
                  <a:lnTo>
                    <a:pt x="174584" y="763669"/>
                  </a:lnTo>
                  <a:lnTo>
                    <a:pt x="174584" y="765283"/>
                  </a:lnTo>
                  <a:lnTo>
                    <a:pt x="172970" y="766897"/>
                  </a:lnTo>
                  <a:lnTo>
                    <a:pt x="171356" y="768511"/>
                  </a:lnTo>
                  <a:lnTo>
                    <a:pt x="169742" y="766897"/>
                  </a:lnTo>
                  <a:lnTo>
                    <a:pt x="168128" y="766897"/>
                  </a:lnTo>
                  <a:lnTo>
                    <a:pt x="166514" y="766897"/>
                  </a:lnTo>
                  <a:lnTo>
                    <a:pt x="164900" y="766897"/>
                  </a:lnTo>
                  <a:lnTo>
                    <a:pt x="164900" y="766897"/>
                  </a:lnTo>
                  <a:lnTo>
                    <a:pt x="163286" y="766897"/>
                  </a:lnTo>
                  <a:lnTo>
                    <a:pt x="161673" y="768511"/>
                  </a:lnTo>
                  <a:lnTo>
                    <a:pt x="161673" y="770125"/>
                  </a:lnTo>
                  <a:lnTo>
                    <a:pt x="161673" y="771739"/>
                  </a:lnTo>
                  <a:lnTo>
                    <a:pt x="160059" y="781423"/>
                  </a:lnTo>
                  <a:lnTo>
                    <a:pt x="161673" y="781423"/>
                  </a:lnTo>
                  <a:lnTo>
                    <a:pt x="161673" y="783037"/>
                  </a:lnTo>
                  <a:lnTo>
                    <a:pt x="164900" y="784651"/>
                  </a:lnTo>
                  <a:lnTo>
                    <a:pt x="164900" y="784651"/>
                  </a:lnTo>
                  <a:lnTo>
                    <a:pt x="166514" y="786264"/>
                  </a:lnTo>
                  <a:lnTo>
                    <a:pt x="166514" y="789492"/>
                  </a:lnTo>
                  <a:lnTo>
                    <a:pt x="166514" y="791106"/>
                  </a:lnTo>
                  <a:lnTo>
                    <a:pt x="168128" y="794334"/>
                  </a:lnTo>
                  <a:lnTo>
                    <a:pt x="168128" y="795948"/>
                  </a:lnTo>
                  <a:lnTo>
                    <a:pt x="166514" y="797562"/>
                  </a:lnTo>
                  <a:lnTo>
                    <a:pt x="164900" y="799176"/>
                  </a:lnTo>
                  <a:lnTo>
                    <a:pt x="161673" y="800790"/>
                  </a:lnTo>
                  <a:lnTo>
                    <a:pt x="161673" y="802404"/>
                  </a:lnTo>
                  <a:lnTo>
                    <a:pt x="160059" y="804018"/>
                  </a:lnTo>
                  <a:lnTo>
                    <a:pt x="160059" y="805632"/>
                  </a:lnTo>
                  <a:lnTo>
                    <a:pt x="160059" y="812087"/>
                  </a:lnTo>
                  <a:lnTo>
                    <a:pt x="158445" y="821771"/>
                  </a:lnTo>
                  <a:lnTo>
                    <a:pt x="158445" y="823385"/>
                  </a:lnTo>
                  <a:lnTo>
                    <a:pt x="160059" y="824999"/>
                  </a:lnTo>
                  <a:lnTo>
                    <a:pt x="160059" y="826613"/>
                  </a:lnTo>
                  <a:lnTo>
                    <a:pt x="163286" y="831455"/>
                  </a:lnTo>
                  <a:lnTo>
                    <a:pt x="163286" y="831455"/>
                  </a:lnTo>
                  <a:lnTo>
                    <a:pt x="164900" y="833069"/>
                  </a:lnTo>
                  <a:lnTo>
                    <a:pt x="166514" y="833069"/>
                  </a:lnTo>
                  <a:lnTo>
                    <a:pt x="168128" y="834682"/>
                  </a:lnTo>
                  <a:lnTo>
                    <a:pt x="168128" y="836296"/>
                  </a:lnTo>
                  <a:lnTo>
                    <a:pt x="168128" y="839524"/>
                  </a:lnTo>
                  <a:lnTo>
                    <a:pt x="166514" y="844366"/>
                  </a:lnTo>
                  <a:lnTo>
                    <a:pt x="164900" y="847594"/>
                  </a:lnTo>
                  <a:lnTo>
                    <a:pt x="164900" y="849208"/>
                  </a:lnTo>
                  <a:lnTo>
                    <a:pt x="166514" y="850822"/>
                  </a:lnTo>
                  <a:lnTo>
                    <a:pt x="166514" y="850822"/>
                  </a:lnTo>
                  <a:lnTo>
                    <a:pt x="169742" y="852436"/>
                  </a:lnTo>
                  <a:lnTo>
                    <a:pt x="171356" y="854050"/>
                  </a:lnTo>
                  <a:lnTo>
                    <a:pt x="172970" y="857278"/>
                  </a:lnTo>
                  <a:lnTo>
                    <a:pt x="174584" y="857278"/>
                  </a:lnTo>
                  <a:lnTo>
                    <a:pt x="174584" y="858891"/>
                  </a:lnTo>
                  <a:lnTo>
                    <a:pt x="179426" y="858891"/>
                  </a:lnTo>
                  <a:lnTo>
                    <a:pt x="181040" y="860505"/>
                  </a:lnTo>
                  <a:lnTo>
                    <a:pt x="181040" y="860505"/>
                  </a:lnTo>
                  <a:lnTo>
                    <a:pt x="182654" y="862119"/>
                  </a:lnTo>
                  <a:lnTo>
                    <a:pt x="182654" y="863733"/>
                  </a:lnTo>
                  <a:lnTo>
                    <a:pt x="184268" y="868575"/>
                  </a:lnTo>
                  <a:lnTo>
                    <a:pt x="184268" y="871803"/>
                  </a:lnTo>
                  <a:lnTo>
                    <a:pt x="182654" y="875031"/>
                  </a:lnTo>
                  <a:lnTo>
                    <a:pt x="182654" y="876645"/>
                  </a:lnTo>
                  <a:lnTo>
                    <a:pt x="181040" y="878259"/>
                  </a:lnTo>
                  <a:lnTo>
                    <a:pt x="181040" y="879872"/>
                  </a:lnTo>
                  <a:lnTo>
                    <a:pt x="179426" y="881487"/>
                  </a:lnTo>
                  <a:lnTo>
                    <a:pt x="177812" y="883100"/>
                  </a:lnTo>
                  <a:lnTo>
                    <a:pt x="176198" y="884714"/>
                  </a:lnTo>
                  <a:lnTo>
                    <a:pt x="174584" y="886328"/>
                  </a:lnTo>
                  <a:lnTo>
                    <a:pt x="174584" y="886328"/>
                  </a:lnTo>
                  <a:lnTo>
                    <a:pt x="174584" y="889556"/>
                  </a:lnTo>
                  <a:lnTo>
                    <a:pt x="174584" y="892784"/>
                  </a:lnTo>
                  <a:lnTo>
                    <a:pt x="174584" y="900854"/>
                  </a:lnTo>
                  <a:lnTo>
                    <a:pt x="174584" y="902468"/>
                  </a:lnTo>
                  <a:lnTo>
                    <a:pt x="174584" y="904081"/>
                  </a:lnTo>
                  <a:lnTo>
                    <a:pt x="172970" y="905695"/>
                  </a:lnTo>
                  <a:lnTo>
                    <a:pt x="172970" y="907309"/>
                  </a:lnTo>
                  <a:lnTo>
                    <a:pt x="171356" y="907309"/>
                  </a:lnTo>
                  <a:lnTo>
                    <a:pt x="171356" y="908923"/>
                  </a:lnTo>
                  <a:lnTo>
                    <a:pt x="169742" y="910537"/>
                  </a:lnTo>
                  <a:lnTo>
                    <a:pt x="169742" y="913765"/>
                  </a:lnTo>
                  <a:lnTo>
                    <a:pt x="169742" y="913765"/>
                  </a:lnTo>
                  <a:lnTo>
                    <a:pt x="168128" y="915379"/>
                  </a:lnTo>
                  <a:lnTo>
                    <a:pt x="164900" y="916993"/>
                  </a:lnTo>
                  <a:lnTo>
                    <a:pt x="163286" y="916993"/>
                  </a:lnTo>
                  <a:lnTo>
                    <a:pt x="161673" y="918607"/>
                  </a:lnTo>
                  <a:lnTo>
                    <a:pt x="158445" y="920221"/>
                  </a:lnTo>
                  <a:lnTo>
                    <a:pt x="155217" y="920221"/>
                  </a:lnTo>
                  <a:lnTo>
                    <a:pt x="155217" y="921835"/>
                  </a:lnTo>
                  <a:lnTo>
                    <a:pt x="153603" y="921835"/>
                  </a:lnTo>
                  <a:lnTo>
                    <a:pt x="153603" y="923449"/>
                  </a:lnTo>
                  <a:lnTo>
                    <a:pt x="151989" y="923449"/>
                  </a:lnTo>
                  <a:lnTo>
                    <a:pt x="150375" y="923449"/>
                  </a:lnTo>
                  <a:lnTo>
                    <a:pt x="147147" y="923449"/>
                  </a:lnTo>
                  <a:lnTo>
                    <a:pt x="143919" y="921835"/>
                  </a:lnTo>
                  <a:lnTo>
                    <a:pt x="142305" y="918607"/>
                  </a:lnTo>
                  <a:lnTo>
                    <a:pt x="140691" y="913765"/>
                  </a:lnTo>
                  <a:lnTo>
                    <a:pt x="139078" y="910537"/>
                  </a:lnTo>
                  <a:lnTo>
                    <a:pt x="134236" y="904081"/>
                  </a:lnTo>
                  <a:lnTo>
                    <a:pt x="132622" y="904081"/>
                  </a:lnTo>
                  <a:lnTo>
                    <a:pt x="131008" y="902468"/>
                  </a:lnTo>
                  <a:lnTo>
                    <a:pt x="121324" y="902468"/>
                  </a:lnTo>
                  <a:lnTo>
                    <a:pt x="108413" y="879872"/>
                  </a:lnTo>
                  <a:lnTo>
                    <a:pt x="106799" y="876645"/>
                  </a:lnTo>
                  <a:lnTo>
                    <a:pt x="105185" y="870189"/>
                  </a:lnTo>
                  <a:lnTo>
                    <a:pt x="105185" y="866961"/>
                  </a:lnTo>
                  <a:lnTo>
                    <a:pt x="103571" y="863733"/>
                  </a:lnTo>
                  <a:lnTo>
                    <a:pt x="105185" y="857278"/>
                  </a:lnTo>
                  <a:lnTo>
                    <a:pt x="105185" y="854050"/>
                  </a:lnTo>
                  <a:lnTo>
                    <a:pt x="105185" y="852436"/>
                  </a:lnTo>
                  <a:lnTo>
                    <a:pt x="103571" y="849208"/>
                  </a:lnTo>
                  <a:lnTo>
                    <a:pt x="103571" y="849208"/>
                  </a:lnTo>
                  <a:lnTo>
                    <a:pt x="101957" y="847594"/>
                  </a:lnTo>
                  <a:lnTo>
                    <a:pt x="98729" y="845980"/>
                  </a:lnTo>
                  <a:lnTo>
                    <a:pt x="89046" y="845980"/>
                  </a:lnTo>
                  <a:lnTo>
                    <a:pt x="87432" y="845980"/>
                  </a:lnTo>
                  <a:lnTo>
                    <a:pt x="87432" y="847594"/>
                  </a:lnTo>
                  <a:lnTo>
                    <a:pt x="84204" y="847594"/>
                  </a:lnTo>
                  <a:lnTo>
                    <a:pt x="82590" y="849208"/>
                  </a:lnTo>
                  <a:lnTo>
                    <a:pt x="80976" y="850822"/>
                  </a:lnTo>
                  <a:lnTo>
                    <a:pt x="80976" y="852436"/>
                  </a:lnTo>
                  <a:lnTo>
                    <a:pt x="79362" y="854050"/>
                  </a:lnTo>
                  <a:lnTo>
                    <a:pt x="79362" y="855663"/>
                  </a:lnTo>
                  <a:lnTo>
                    <a:pt x="77748" y="860505"/>
                  </a:lnTo>
                  <a:lnTo>
                    <a:pt x="77748" y="860505"/>
                  </a:lnTo>
                  <a:lnTo>
                    <a:pt x="76134" y="862119"/>
                  </a:lnTo>
                  <a:lnTo>
                    <a:pt x="71292" y="866961"/>
                  </a:lnTo>
                  <a:lnTo>
                    <a:pt x="68065" y="871803"/>
                  </a:lnTo>
                  <a:lnTo>
                    <a:pt x="66451" y="871803"/>
                  </a:lnTo>
                  <a:lnTo>
                    <a:pt x="66451" y="871803"/>
                  </a:lnTo>
                  <a:lnTo>
                    <a:pt x="64837" y="871803"/>
                  </a:lnTo>
                  <a:lnTo>
                    <a:pt x="56767" y="866961"/>
                  </a:lnTo>
                  <a:lnTo>
                    <a:pt x="55153" y="865347"/>
                  </a:lnTo>
                  <a:lnTo>
                    <a:pt x="53539" y="865347"/>
                  </a:lnTo>
                  <a:lnTo>
                    <a:pt x="50311" y="863733"/>
                  </a:lnTo>
                  <a:lnTo>
                    <a:pt x="48697" y="863733"/>
                  </a:lnTo>
                  <a:lnTo>
                    <a:pt x="47083" y="863733"/>
                  </a:lnTo>
                  <a:lnTo>
                    <a:pt x="43856" y="863733"/>
                  </a:lnTo>
                  <a:lnTo>
                    <a:pt x="42242" y="863733"/>
                  </a:lnTo>
                  <a:lnTo>
                    <a:pt x="40628" y="863733"/>
                  </a:lnTo>
                  <a:lnTo>
                    <a:pt x="39014" y="860505"/>
                  </a:lnTo>
                  <a:lnTo>
                    <a:pt x="37400" y="860505"/>
                  </a:lnTo>
                  <a:lnTo>
                    <a:pt x="35786" y="858891"/>
                  </a:lnTo>
                  <a:lnTo>
                    <a:pt x="34172" y="858891"/>
                  </a:lnTo>
                  <a:lnTo>
                    <a:pt x="32558" y="858891"/>
                  </a:lnTo>
                  <a:lnTo>
                    <a:pt x="30944" y="858891"/>
                  </a:lnTo>
                  <a:lnTo>
                    <a:pt x="27716" y="858891"/>
                  </a:lnTo>
                  <a:lnTo>
                    <a:pt x="26102" y="857278"/>
                  </a:lnTo>
                  <a:lnTo>
                    <a:pt x="24488" y="857278"/>
                  </a:lnTo>
                  <a:lnTo>
                    <a:pt x="21260" y="855663"/>
                  </a:lnTo>
                  <a:lnTo>
                    <a:pt x="19647" y="854050"/>
                  </a:lnTo>
                  <a:lnTo>
                    <a:pt x="18033" y="852436"/>
                  </a:lnTo>
                  <a:lnTo>
                    <a:pt x="16419" y="850822"/>
                  </a:lnTo>
                  <a:lnTo>
                    <a:pt x="14805" y="847594"/>
                  </a:lnTo>
                  <a:lnTo>
                    <a:pt x="13191" y="845980"/>
                  </a:lnTo>
                  <a:lnTo>
                    <a:pt x="11577" y="844366"/>
                  </a:lnTo>
                  <a:lnTo>
                    <a:pt x="8349" y="842752"/>
                  </a:lnTo>
                  <a:lnTo>
                    <a:pt x="6735" y="841138"/>
                  </a:lnTo>
                  <a:lnTo>
                    <a:pt x="6735" y="837910"/>
                  </a:lnTo>
                  <a:lnTo>
                    <a:pt x="8349" y="824999"/>
                  </a:lnTo>
                  <a:lnTo>
                    <a:pt x="11577" y="812087"/>
                  </a:lnTo>
                  <a:lnTo>
                    <a:pt x="13191" y="807246"/>
                  </a:lnTo>
                  <a:lnTo>
                    <a:pt x="14805" y="805632"/>
                  </a:lnTo>
                  <a:lnTo>
                    <a:pt x="14805" y="802404"/>
                  </a:lnTo>
                  <a:lnTo>
                    <a:pt x="13191" y="786264"/>
                  </a:lnTo>
                  <a:lnTo>
                    <a:pt x="11577" y="781423"/>
                  </a:lnTo>
                  <a:lnTo>
                    <a:pt x="8349" y="776581"/>
                  </a:lnTo>
                  <a:lnTo>
                    <a:pt x="6735" y="771739"/>
                  </a:lnTo>
                  <a:lnTo>
                    <a:pt x="5121" y="768511"/>
                  </a:lnTo>
                  <a:lnTo>
                    <a:pt x="6735" y="763669"/>
                  </a:lnTo>
                  <a:lnTo>
                    <a:pt x="9963" y="763669"/>
                  </a:lnTo>
                  <a:lnTo>
                    <a:pt x="13191" y="763669"/>
                  </a:lnTo>
                  <a:lnTo>
                    <a:pt x="16419" y="763669"/>
                  </a:lnTo>
                  <a:lnTo>
                    <a:pt x="16419" y="763669"/>
                  </a:lnTo>
                  <a:lnTo>
                    <a:pt x="19647" y="762055"/>
                  </a:lnTo>
                  <a:lnTo>
                    <a:pt x="21260" y="762055"/>
                  </a:lnTo>
                  <a:lnTo>
                    <a:pt x="21260" y="760442"/>
                  </a:lnTo>
                  <a:lnTo>
                    <a:pt x="22874" y="758828"/>
                  </a:lnTo>
                  <a:lnTo>
                    <a:pt x="22874" y="753986"/>
                  </a:lnTo>
                  <a:lnTo>
                    <a:pt x="24488" y="739460"/>
                  </a:lnTo>
                  <a:lnTo>
                    <a:pt x="24488" y="737846"/>
                  </a:lnTo>
                  <a:lnTo>
                    <a:pt x="24488" y="736233"/>
                  </a:lnTo>
                  <a:lnTo>
                    <a:pt x="26102" y="734619"/>
                  </a:lnTo>
                  <a:lnTo>
                    <a:pt x="27716" y="731391"/>
                  </a:lnTo>
                  <a:lnTo>
                    <a:pt x="29330" y="731391"/>
                  </a:lnTo>
                  <a:lnTo>
                    <a:pt x="30944" y="729777"/>
                  </a:lnTo>
                  <a:lnTo>
                    <a:pt x="32558" y="728163"/>
                  </a:lnTo>
                  <a:lnTo>
                    <a:pt x="32558" y="726549"/>
                  </a:lnTo>
                  <a:lnTo>
                    <a:pt x="32558" y="718479"/>
                  </a:lnTo>
                  <a:lnTo>
                    <a:pt x="32558" y="716865"/>
                  </a:lnTo>
                  <a:lnTo>
                    <a:pt x="34172" y="713638"/>
                  </a:lnTo>
                  <a:lnTo>
                    <a:pt x="35786" y="713638"/>
                  </a:lnTo>
                  <a:lnTo>
                    <a:pt x="37400" y="712024"/>
                  </a:lnTo>
                  <a:lnTo>
                    <a:pt x="40628" y="710410"/>
                  </a:lnTo>
                  <a:lnTo>
                    <a:pt x="40628" y="710410"/>
                  </a:lnTo>
                  <a:lnTo>
                    <a:pt x="42242" y="708796"/>
                  </a:lnTo>
                  <a:lnTo>
                    <a:pt x="45469" y="702340"/>
                  </a:lnTo>
                  <a:lnTo>
                    <a:pt x="45469" y="700726"/>
                  </a:lnTo>
                  <a:lnTo>
                    <a:pt x="47083" y="700726"/>
                  </a:lnTo>
                  <a:lnTo>
                    <a:pt x="48697" y="699112"/>
                  </a:lnTo>
                  <a:lnTo>
                    <a:pt x="47083" y="695884"/>
                  </a:lnTo>
                  <a:lnTo>
                    <a:pt x="47083" y="694270"/>
                  </a:lnTo>
                  <a:lnTo>
                    <a:pt x="42242" y="687815"/>
                  </a:lnTo>
                  <a:lnTo>
                    <a:pt x="42242" y="686201"/>
                  </a:lnTo>
                  <a:lnTo>
                    <a:pt x="42242" y="684587"/>
                  </a:lnTo>
                  <a:lnTo>
                    <a:pt x="43856" y="682973"/>
                  </a:lnTo>
                  <a:lnTo>
                    <a:pt x="45469" y="682973"/>
                  </a:lnTo>
                  <a:lnTo>
                    <a:pt x="47083" y="681359"/>
                  </a:lnTo>
                  <a:lnTo>
                    <a:pt x="48697" y="681359"/>
                  </a:lnTo>
                  <a:lnTo>
                    <a:pt x="51925" y="681359"/>
                  </a:lnTo>
                  <a:lnTo>
                    <a:pt x="55153" y="681359"/>
                  </a:lnTo>
                  <a:lnTo>
                    <a:pt x="59995" y="682973"/>
                  </a:lnTo>
                  <a:lnTo>
                    <a:pt x="63223" y="682973"/>
                  </a:lnTo>
                  <a:lnTo>
                    <a:pt x="64837" y="682973"/>
                  </a:lnTo>
                  <a:lnTo>
                    <a:pt x="64837" y="681359"/>
                  </a:lnTo>
                  <a:lnTo>
                    <a:pt x="64837" y="679745"/>
                  </a:lnTo>
                  <a:lnTo>
                    <a:pt x="63223" y="676517"/>
                  </a:lnTo>
                  <a:lnTo>
                    <a:pt x="63223" y="674903"/>
                  </a:lnTo>
                  <a:lnTo>
                    <a:pt x="63223" y="673289"/>
                  </a:lnTo>
                  <a:lnTo>
                    <a:pt x="61609" y="671675"/>
                  </a:lnTo>
                  <a:lnTo>
                    <a:pt x="61609" y="671675"/>
                  </a:lnTo>
                  <a:lnTo>
                    <a:pt x="63223" y="670061"/>
                  </a:lnTo>
                  <a:lnTo>
                    <a:pt x="64837" y="670061"/>
                  </a:lnTo>
                  <a:lnTo>
                    <a:pt x="68065" y="670061"/>
                  </a:lnTo>
                  <a:lnTo>
                    <a:pt x="68065" y="670061"/>
                  </a:lnTo>
                  <a:lnTo>
                    <a:pt x="69678" y="668447"/>
                  </a:lnTo>
                  <a:lnTo>
                    <a:pt x="69678" y="666833"/>
                  </a:lnTo>
                  <a:lnTo>
                    <a:pt x="69678" y="665220"/>
                  </a:lnTo>
                  <a:lnTo>
                    <a:pt x="68065" y="663606"/>
                  </a:lnTo>
                  <a:lnTo>
                    <a:pt x="63223" y="657150"/>
                  </a:lnTo>
                  <a:lnTo>
                    <a:pt x="61609" y="653922"/>
                  </a:lnTo>
                  <a:lnTo>
                    <a:pt x="59995" y="652308"/>
                  </a:lnTo>
                  <a:lnTo>
                    <a:pt x="58381" y="650694"/>
                  </a:lnTo>
                  <a:lnTo>
                    <a:pt x="56767" y="650694"/>
                  </a:lnTo>
                  <a:lnTo>
                    <a:pt x="56767" y="649080"/>
                  </a:lnTo>
                  <a:lnTo>
                    <a:pt x="55153" y="649080"/>
                  </a:lnTo>
                  <a:lnTo>
                    <a:pt x="55153" y="647466"/>
                  </a:lnTo>
                  <a:lnTo>
                    <a:pt x="53539" y="645852"/>
                  </a:lnTo>
                  <a:lnTo>
                    <a:pt x="53539" y="645852"/>
                  </a:lnTo>
                  <a:lnTo>
                    <a:pt x="51925" y="644238"/>
                  </a:lnTo>
                  <a:lnTo>
                    <a:pt x="45469" y="642624"/>
                  </a:lnTo>
                  <a:lnTo>
                    <a:pt x="45469" y="642624"/>
                  </a:lnTo>
                  <a:lnTo>
                    <a:pt x="43856" y="641011"/>
                  </a:lnTo>
                  <a:lnTo>
                    <a:pt x="43856" y="641011"/>
                  </a:lnTo>
                  <a:lnTo>
                    <a:pt x="43856" y="634555"/>
                  </a:lnTo>
                  <a:lnTo>
                    <a:pt x="43856" y="632941"/>
                  </a:lnTo>
                  <a:lnTo>
                    <a:pt x="42242" y="631327"/>
                  </a:lnTo>
                  <a:lnTo>
                    <a:pt x="42242" y="631327"/>
                  </a:lnTo>
                  <a:lnTo>
                    <a:pt x="39014" y="628099"/>
                  </a:lnTo>
                  <a:lnTo>
                    <a:pt x="37400" y="628099"/>
                  </a:lnTo>
                  <a:lnTo>
                    <a:pt x="37400" y="626485"/>
                  </a:lnTo>
                  <a:lnTo>
                    <a:pt x="37400" y="624871"/>
                  </a:lnTo>
                  <a:lnTo>
                    <a:pt x="37400" y="613574"/>
                  </a:lnTo>
                  <a:lnTo>
                    <a:pt x="37400" y="611960"/>
                  </a:lnTo>
                  <a:lnTo>
                    <a:pt x="37400" y="610346"/>
                  </a:lnTo>
                  <a:lnTo>
                    <a:pt x="35786" y="607118"/>
                  </a:lnTo>
                  <a:lnTo>
                    <a:pt x="34172" y="602276"/>
                  </a:lnTo>
                  <a:lnTo>
                    <a:pt x="34172" y="600662"/>
                  </a:lnTo>
                  <a:lnTo>
                    <a:pt x="32558" y="600662"/>
                  </a:lnTo>
                  <a:lnTo>
                    <a:pt x="30944" y="597434"/>
                  </a:lnTo>
                  <a:lnTo>
                    <a:pt x="29330" y="594206"/>
                  </a:lnTo>
                  <a:lnTo>
                    <a:pt x="26102" y="587751"/>
                  </a:lnTo>
                  <a:lnTo>
                    <a:pt x="26102" y="587751"/>
                  </a:lnTo>
                  <a:lnTo>
                    <a:pt x="26102" y="586137"/>
                  </a:lnTo>
                  <a:lnTo>
                    <a:pt x="24488" y="573225"/>
                  </a:lnTo>
                  <a:lnTo>
                    <a:pt x="26102" y="566770"/>
                  </a:lnTo>
                  <a:lnTo>
                    <a:pt x="24488" y="563542"/>
                  </a:lnTo>
                  <a:lnTo>
                    <a:pt x="24488" y="560314"/>
                  </a:lnTo>
                  <a:lnTo>
                    <a:pt x="24488" y="557086"/>
                  </a:lnTo>
                  <a:lnTo>
                    <a:pt x="22874" y="553858"/>
                  </a:lnTo>
                  <a:lnTo>
                    <a:pt x="22874" y="552244"/>
                  </a:lnTo>
                  <a:lnTo>
                    <a:pt x="19647" y="549016"/>
                  </a:lnTo>
                  <a:lnTo>
                    <a:pt x="19647" y="547402"/>
                  </a:lnTo>
                  <a:lnTo>
                    <a:pt x="19647" y="545789"/>
                  </a:lnTo>
                  <a:lnTo>
                    <a:pt x="19647" y="540947"/>
                  </a:lnTo>
                  <a:lnTo>
                    <a:pt x="19647" y="539333"/>
                  </a:lnTo>
                  <a:lnTo>
                    <a:pt x="18033" y="537719"/>
                  </a:lnTo>
                  <a:lnTo>
                    <a:pt x="18033" y="536105"/>
                  </a:lnTo>
                  <a:lnTo>
                    <a:pt x="11577" y="528035"/>
                  </a:lnTo>
                  <a:lnTo>
                    <a:pt x="11577" y="528035"/>
                  </a:lnTo>
                  <a:lnTo>
                    <a:pt x="9963" y="519966"/>
                  </a:lnTo>
                  <a:lnTo>
                    <a:pt x="9963" y="516738"/>
                  </a:lnTo>
                  <a:lnTo>
                    <a:pt x="8349" y="511896"/>
                  </a:lnTo>
                  <a:lnTo>
                    <a:pt x="8349" y="510282"/>
                  </a:lnTo>
                  <a:lnTo>
                    <a:pt x="9963" y="507054"/>
                  </a:lnTo>
                  <a:lnTo>
                    <a:pt x="14805" y="505440"/>
                  </a:lnTo>
                  <a:lnTo>
                    <a:pt x="21260" y="502212"/>
                  </a:lnTo>
                  <a:lnTo>
                    <a:pt x="22874" y="500598"/>
                  </a:lnTo>
                  <a:lnTo>
                    <a:pt x="24488" y="500598"/>
                  </a:lnTo>
                  <a:lnTo>
                    <a:pt x="26102" y="502212"/>
                  </a:lnTo>
                  <a:lnTo>
                    <a:pt x="27716" y="502212"/>
                  </a:lnTo>
                  <a:lnTo>
                    <a:pt x="29330" y="500598"/>
                  </a:lnTo>
                  <a:lnTo>
                    <a:pt x="34172" y="498984"/>
                  </a:lnTo>
                  <a:lnTo>
                    <a:pt x="35786" y="498984"/>
                  </a:lnTo>
                  <a:lnTo>
                    <a:pt x="37400" y="498984"/>
                  </a:lnTo>
                  <a:lnTo>
                    <a:pt x="37400" y="500598"/>
                  </a:lnTo>
                  <a:lnTo>
                    <a:pt x="39014" y="500598"/>
                  </a:lnTo>
                  <a:lnTo>
                    <a:pt x="40628" y="500598"/>
                  </a:lnTo>
                  <a:lnTo>
                    <a:pt x="42242" y="498984"/>
                  </a:lnTo>
                  <a:lnTo>
                    <a:pt x="42242" y="495757"/>
                  </a:lnTo>
                  <a:lnTo>
                    <a:pt x="42242" y="494143"/>
                  </a:lnTo>
                  <a:lnTo>
                    <a:pt x="43856" y="492529"/>
                  </a:lnTo>
                  <a:lnTo>
                    <a:pt x="43856" y="490915"/>
                  </a:lnTo>
                  <a:lnTo>
                    <a:pt x="45469" y="487687"/>
                  </a:lnTo>
                  <a:lnTo>
                    <a:pt x="47083" y="486073"/>
                  </a:lnTo>
                  <a:lnTo>
                    <a:pt x="48697" y="486073"/>
                  </a:lnTo>
                  <a:lnTo>
                    <a:pt x="53539" y="482845"/>
                  </a:lnTo>
                  <a:lnTo>
                    <a:pt x="56767" y="482845"/>
                  </a:lnTo>
                  <a:lnTo>
                    <a:pt x="56767" y="481231"/>
                  </a:lnTo>
                  <a:lnTo>
                    <a:pt x="59995" y="474775"/>
                  </a:lnTo>
                  <a:lnTo>
                    <a:pt x="61609" y="471548"/>
                  </a:lnTo>
                  <a:lnTo>
                    <a:pt x="63223" y="468320"/>
                  </a:lnTo>
                  <a:lnTo>
                    <a:pt x="63223" y="466706"/>
                  </a:lnTo>
                  <a:lnTo>
                    <a:pt x="63223" y="465092"/>
                  </a:lnTo>
                  <a:lnTo>
                    <a:pt x="63223" y="463478"/>
                  </a:lnTo>
                  <a:lnTo>
                    <a:pt x="63223" y="461864"/>
                  </a:lnTo>
                  <a:lnTo>
                    <a:pt x="64837" y="460250"/>
                  </a:lnTo>
                  <a:lnTo>
                    <a:pt x="71292" y="452180"/>
                  </a:lnTo>
                  <a:lnTo>
                    <a:pt x="72906" y="445725"/>
                  </a:lnTo>
                  <a:lnTo>
                    <a:pt x="85818" y="429585"/>
                  </a:lnTo>
                  <a:lnTo>
                    <a:pt x="89046" y="423130"/>
                  </a:lnTo>
                  <a:lnTo>
                    <a:pt x="90660" y="421516"/>
                  </a:lnTo>
                  <a:lnTo>
                    <a:pt x="90660" y="418288"/>
                  </a:lnTo>
                  <a:lnTo>
                    <a:pt x="92274" y="416674"/>
                  </a:lnTo>
                  <a:lnTo>
                    <a:pt x="95501" y="415060"/>
                  </a:lnTo>
                  <a:lnTo>
                    <a:pt x="101957" y="413446"/>
                  </a:lnTo>
                  <a:lnTo>
                    <a:pt x="105185" y="411832"/>
                  </a:lnTo>
                  <a:lnTo>
                    <a:pt x="106799" y="411832"/>
                  </a:lnTo>
                  <a:lnTo>
                    <a:pt x="111641" y="413446"/>
                  </a:lnTo>
                  <a:lnTo>
                    <a:pt x="113255" y="413446"/>
                  </a:lnTo>
                  <a:lnTo>
                    <a:pt x="114869" y="411832"/>
                  </a:lnTo>
                  <a:lnTo>
                    <a:pt x="116482" y="411832"/>
                  </a:lnTo>
                  <a:lnTo>
                    <a:pt x="119710" y="408604"/>
                  </a:lnTo>
                  <a:lnTo>
                    <a:pt x="119710" y="408604"/>
                  </a:lnTo>
                  <a:lnTo>
                    <a:pt x="119710" y="405376"/>
                  </a:lnTo>
                  <a:lnTo>
                    <a:pt x="121324" y="397307"/>
                  </a:lnTo>
                  <a:lnTo>
                    <a:pt x="122938" y="394079"/>
                  </a:lnTo>
                  <a:lnTo>
                    <a:pt x="124552" y="394079"/>
                  </a:lnTo>
                  <a:lnTo>
                    <a:pt x="124552" y="392465"/>
                  </a:lnTo>
                  <a:lnTo>
                    <a:pt x="126166" y="389237"/>
                  </a:lnTo>
                  <a:lnTo>
                    <a:pt x="126166" y="384395"/>
                  </a:lnTo>
                  <a:lnTo>
                    <a:pt x="126166" y="382781"/>
                  </a:lnTo>
                  <a:lnTo>
                    <a:pt x="127780" y="379553"/>
                  </a:lnTo>
                  <a:lnTo>
                    <a:pt x="129394" y="379553"/>
                  </a:lnTo>
                  <a:lnTo>
                    <a:pt x="132622" y="377940"/>
                  </a:lnTo>
                  <a:lnTo>
                    <a:pt x="132622" y="376326"/>
                  </a:lnTo>
                  <a:lnTo>
                    <a:pt x="134236" y="374712"/>
                  </a:lnTo>
                  <a:lnTo>
                    <a:pt x="135850" y="369870"/>
                  </a:lnTo>
                  <a:lnTo>
                    <a:pt x="135850" y="366642"/>
                  </a:lnTo>
                  <a:lnTo>
                    <a:pt x="134236" y="363414"/>
                  </a:lnTo>
                  <a:lnTo>
                    <a:pt x="134236" y="361800"/>
                  </a:lnTo>
                  <a:lnTo>
                    <a:pt x="132622" y="361800"/>
                  </a:lnTo>
                  <a:lnTo>
                    <a:pt x="131008" y="361800"/>
                  </a:lnTo>
                  <a:lnTo>
                    <a:pt x="129394" y="361800"/>
                  </a:lnTo>
                  <a:lnTo>
                    <a:pt x="127780" y="361800"/>
                  </a:lnTo>
                  <a:lnTo>
                    <a:pt x="124552" y="360186"/>
                  </a:lnTo>
                  <a:lnTo>
                    <a:pt x="124552" y="358572"/>
                  </a:lnTo>
                  <a:lnTo>
                    <a:pt x="124552" y="356958"/>
                  </a:lnTo>
                  <a:lnTo>
                    <a:pt x="124552" y="355344"/>
                  </a:lnTo>
                  <a:lnTo>
                    <a:pt x="126166" y="350503"/>
                  </a:lnTo>
                  <a:lnTo>
                    <a:pt x="127780" y="348889"/>
                  </a:lnTo>
                  <a:lnTo>
                    <a:pt x="129394" y="347275"/>
                  </a:lnTo>
                  <a:lnTo>
                    <a:pt x="131008" y="347275"/>
                  </a:lnTo>
                  <a:lnTo>
                    <a:pt x="131008" y="345661"/>
                  </a:lnTo>
                  <a:lnTo>
                    <a:pt x="129394" y="342433"/>
                  </a:lnTo>
                  <a:lnTo>
                    <a:pt x="127780" y="337591"/>
                  </a:lnTo>
                  <a:lnTo>
                    <a:pt x="127780" y="334363"/>
                  </a:lnTo>
                  <a:lnTo>
                    <a:pt x="127780" y="331136"/>
                  </a:lnTo>
                  <a:lnTo>
                    <a:pt x="134236" y="314996"/>
                  </a:lnTo>
                  <a:lnTo>
                    <a:pt x="134236" y="313382"/>
                  </a:lnTo>
                  <a:lnTo>
                    <a:pt x="139078" y="308540"/>
                  </a:lnTo>
                  <a:lnTo>
                    <a:pt x="139078" y="308540"/>
                  </a:lnTo>
                  <a:lnTo>
                    <a:pt x="139078" y="305313"/>
                  </a:lnTo>
                  <a:lnTo>
                    <a:pt x="140691" y="303699"/>
                  </a:lnTo>
                  <a:lnTo>
                    <a:pt x="139078" y="297243"/>
                  </a:lnTo>
                  <a:lnTo>
                    <a:pt x="139078" y="294015"/>
                  </a:lnTo>
                  <a:lnTo>
                    <a:pt x="139078" y="292401"/>
                  </a:lnTo>
                  <a:lnTo>
                    <a:pt x="137464" y="290787"/>
                  </a:lnTo>
                  <a:lnTo>
                    <a:pt x="137464" y="289173"/>
                  </a:lnTo>
                  <a:lnTo>
                    <a:pt x="135850" y="285945"/>
                  </a:lnTo>
                  <a:lnTo>
                    <a:pt x="134236" y="279490"/>
                  </a:lnTo>
                  <a:lnTo>
                    <a:pt x="134236" y="277876"/>
                  </a:lnTo>
                  <a:lnTo>
                    <a:pt x="132622" y="268192"/>
                  </a:lnTo>
                  <a:lnTo>
                    <a:pt x="132622" y="266578"/>
                  </a:lnTo>
                  <a:lnTo>
                    <a:pt x="131008" y="266578"/>
                  </a:lnTo>
                  <a:lnTo>
                    <a:pt x="129394" y="268192"/>
                  </a:lnTo>
                  <a:lnTo>
                    <a:pt x="127780" y="268192"/>
                  </a:lnTo>
                  <a:lnTo>
                    <a:pt x="126166" y="268192"/>
                  </a:lnTo>
                  <a:lnTo>
                    <a:pt x="124552" y="266578"/>
                  </a:lnTo>
                  <a:lnTo>
                    <a:pt x="124552" y="266578"/>
                  </a:lnTo>
                  <a:lnTo>
                    <a:pt x="124552" y="263350"/>
                  </a:lnTo>
                  <a:lnTo>
                    <a:pt x="126166" y="261736"/>
                  </a:lnTo>
                  <a:lnTo>
                    <a:pt x="129394" y="256895"/>
                  </a:lnTo>
                  <a:lnTo>
                    <a:pt x="131008" y="255281"/>
                  </a:lnTo>
                  <a:lnTo>
                    <a:pt x="132622" y="253667"/>
                  </a:lnTo>
                  <a:lnTo>
                    <a:pt x="137464" y="252053"/>
                  </a:lnTo>
                  <a:lnTo>
                    <a:pt x="140691" y="250439"/>
                  </a:lnTo>
                  <a:lnTo>
                    <a:pt x="140691" y="250439"/>
                  </a:lnTo>
                  <a:lnTo>
                    <a:pt x="142305" y="247211"/>
                  </a:lnTo>
                  <a:lnTo>
                    <a:pt x="143919" y="243983"/>
                  </a:lnTo>
                  <a:lnTo>
                    <a:pt x="145533" y="231072"/>
                  </a:lnTo>
                  <a:lnTo>
                    <a:pt x="145533" y="229458"/>
                  </a:lnTo>
                  <a:lnTo>
                    <a:pt x="143919" y="226230"/>
                  </a:lnTo>
                  <a:lnTo>
                    <a:pt x="142305" y="219774"/>
                  </a:lnTo>
                  <a:lnTo>
                    <a:pt x="142305" y="218160"/>
                  </a:lnTo>
                  <a:lnTo>
                    <a:pt x="143919" y="214932"/>
                  </a:lnTo>
                  <a:lnTo>
                    <a:pt x="153603" y="210091"/>
                  </a:lnTo>
                  <a:lnTo>
                    <a:pt x="163286" y="208477"/>
                  </a:lnTo>
                  <a:lnTo>
                    <a:pt x="164900" y="208477"/>
                  </a:lnTo>
                  <a:lnTo>
                    <a:pt x="166514" y="206863"/>
                  </a:lnTo>
                  <a:lnTo>
                    <a:pt x="166514" y="206863"/>
                  </a:lnTo>
                  <a:lnTo>
                    <a:pt x="169742" y="205249"/>
                  </a:lnTo>
                  <a:lnTo>
                    <a:pt x="185882" y="184268"/>
                  </a:lnTo>
                  <a:lnTo>
                    <a:pt x="187495" y="182654"/>
                  </a:lnTo>
                  <a:lnTo>
                    <a:pt x="190723" y="181040"/>
                  </a:lnTo>
                  <a:lnTo>
                    <a:pt x="190723" y="181040"/>
                  </a:lnTo>
                  <a:lnTo>
                    <a:pt x="192337" y="181040"/>
                  </a:lnTo>
                  <a:lnTo>
                    <a:pt x="195565" y="181040"/>
                  </a:lnTo>
                  <a:lnTo>
                    <a:pt x="200407" y="181040"/>
                  </a:lnTo>
                  <a:lnTo>
                    <a:pt x="202021" y="181040"/>
                  </a:lnTo>
                  <a:lnTo>
                    <a:pt x="203635" y="179426"/>
                  </a:lnTo>
                  <a:lnTo>
                    <a:pt x="205249" y="177812"/>
                  </a:lnTo>
                  <a:lnTo>
                    <a:pt x="206863" y="176198"/>
                  </a:lnTo>
                  <a:lnTo>
                    <a:pt x="206863" y="169742"/>
                  </a:lnTo>
                  <a:lnTo>
                    <a:pt x="208477" y="166514"/>
                  </a:lnTo>
                  <a:lnTo>
                    <a:pt x="211704" y="161673"/>
                  </a:lnTo>
                  <a:lnTo>
                    <a:pt x="213318" y="160059"/>
                  </a:lnTo>
                  <a:lnTo>
                    <a:pt x="214932" y="158445"/>
                  </a:lnTo>
                  <a:lnTo>
                    <a:pt x="214932" y="156831"/>
                  </a:lnTo>
                  <a:lnTo>
                    <a:pt x="214932" y="153603"/>
                  </a:lnTo>
                  <a:lnTo>
                    <a:pt x="214932" y="150375"/>
                  </a:lnTo>
                  <a:lnTo>
                    <a:pt x="214932" y="148761"/>
                  </a:lnTo>
                  <a:lnTo>
                    <a:pt x="214932" y="147147"/>
                  </a:lnTo>
                  <a:lnTo>
                    <a:pt x="213318" y="147147"/>
                  </a:lnTo>
                  <a:lnTo>
                    <a:pt x="211704" y="147147"/>
                  </a:lnTo>
                  <a:lnTo>
                    <a:pt x="210091" y="147147"/>
                  </a:lnTo>
                  <a:lnTo>
                    <a:pt x="208477" y="147147"/>
                  </a:lnTo>
                  <a:lnTo>
                    <a:pt x="208477" y="145533"/>
                  </a:lnTo>
                  <a:lnTo>
                    <a:pt x="206863" y="143919"/>
                  </a:lnTo>
                  <a:lnTo>
                    <a:pt x="206863" y="142305"/>
                  </a:lnTo>
                  <a:lnTo>
                    <a:pt x="210091" y="135850"/>
                  </a:lnTo>
                  <a:lnTo>
                    <a:pt x="210091" y="129394"/>
                  </a:lnTo>
                  <a:lnTo>
                    <a:pt x="211704" y="119710"/>
                  </a:lnTo>
                  <a:lnTo>
                    <a:pt x="211704" y="118096"/>
                  </a:lnTo>
                  <a:lnTo>
                    <a:pt x="211704" y="114869"/>
                  </a:lnTo>
                  <a:lnTo>
                    <a:pt x="211704" y="111641"/>
                  </a:lnTo>
                  <a:lnTo>
                    <a:pt x="213318" y="108413"/>
                  </a:lnTo>
                  <a:lnTo>
                    <a:pt x="221388" y="92273"/>
                  </a:lnTo>
                  <a:lnTo>
                    <a:pt x="221388" y="89046"/>
                  </a:lnTo>
                  <a:lnTo>
                    <a:pt x="221388" y="87432"/>
                  </a:lnTo>
                  <a:lnTo>
                    <a:pt x="221388" y="85818"/>
                  </a:lnTo>
                  <a:lnTo>
                    <a:pt x="221388" y="84204"/>
                  </a:lnTo>
                  <a:lnTo>
                    <a:pt x="221388" y="82590"/>
                  </a:lnTo>
                  <a:lnTo>
                    <a:pt x="221388" y="79362"/>
                  </a:lnTo>
                  <a:lnTo>
                    <a:pt x="223002" y="72906"/>
                  </a:lnTo>
                  <a:lnTo>
                    <a:pt x="223002" y="66451"/>
                  </a:lnTo>
                  <a:lnTo>
                    <a:pt x="223002" y="61609"/>
                  </a:lnTo>
                  <a:lnTo>
                    <a:pt x="223002" y="58381"/>
                  </a:lnTo>
                  <a:lnTo>
                    <a:pt x="221388" y="58381"/>
                  </a:lnTo>
                  <a:lnTo>
                    <a:pt x="221388" y="56767"/>
                  </a:lnTo>
                  <a:lnTo>
                    <a:pt x="219774" y="53539"/>
                  </a:lnTo>
                  <a:lnTo>
                    <a:pt x="218160" y="50311"/>
                  </a:lnTo>
                  <a:lnTo>
                    <a:pt x="218160" y="47083"/>
                  </a:lnTo>
                  <a:lnTo>
                    <a:pt x="218160" y="45469"/>
                  </a:lnTo>
                  <a:lnTo>
                    <a:pt x="218160" y="39014"/>
                  </a:lnTo>
                  <a:lnTo>
                    <a:pt x="218160" y="37400"/>
                  </a:lnTo>
                  <a:lnTo>
                    <a:pt x="219774" y="35786"/>
                  </a:lnTo>
                  <a:lnTo>
                    <a:pt x="224616" y="29330"/>
                  </a:lnTo>
                  <a:lnTo>
                    <a:pt x="224616" y="29330"/>
                  </a:lnTo>
                  <a:lnTo>
                    <a:pt x="224616" y="27716"/>
                  </a:lnTo>
                  <a:lnTo>
                    <a:pt x="224616" y="26102"/>
                  </a:lnTo>
                  <a:lnTo>
                    <a:pt x="224616" y="24488"/>
                  </a:lnTo>
                  <a:lnTo>
                    <a:pt x="224616" y="22874"/>
                  </a:lnTo>
                  <a:lnTo>
                    <a:pt x="224616" y="21260"/>
                  </a:lnTo>
                  <a:lnTo>
                    <a:pt x="224616" y="19647"/>
                  </a:lnTo>
                  <a:lnTo>
                    <a:pt x="227844" y="16419"/>
                  </a:lnTo>
                  <a:lnTo>
                    <a:pt x="232686" y="8349"/>
                  </a:lnTo>
                  <a:lnTo>
                    <a:pt x="234300" y="6735"/>
                  </a:lnTo>
                  <a:lnTo>
                    <a:pt x="234300" y="6735"/>
                  </a:lnTo>
                  <a:lnTo>
                    <a:pt x="235913" y="5121"/>
                  </a:lnTo>
                  <a:lnTo>
                    <a:pt x="237527" y="5121"/>
                  </a:lnTo>
                  <a:lnTo>
                    <a:pt x="239141" y="5121"/>
                  </a:lnTo>
                  <a:lnTo>
                    <a:pt x="240755" y="5121"/>
                  </a:lnTo>
                  <a:lnTo>
                    <a:pt x="242369" y="6735"/>
                  </a:lnTo>
                  <a:lnTo>
                    <a:pt x="243983" y="8349"/>
                  </a:lnTo>
                  <a:lnTo>
                    <a:pt x="245597" y="11577"/>
                  </a:lnTo>
                  <a:lnTo>
                    <a:pt x="245597" y="13191"/>
                  </a:lnTo>
                  <a:lnTo>
                    <a:pt x="247211" y="16419"/>
                  </a:lnTo>
                  <a:lnTo>
                    <a:pt x="248825" y="21260"/>
                  </a:lnTo>
                  <a:lnTo>
                    <a:pt x="256895" y="24488"/>
                  </a:lnTo>
                  <a:lnTo>
                    <a:pt x="260122" y="29330"/>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97A5D366-5A35-44D9-B1D6-303C8A7A7B70}"/>
                </a:ext>
              </a:extLst>
            </p:cNvPr>
            <p:cNvSpPr/>
            <p:nvPr/>
          </p:nvSpPr>
          <p:spPr>
            <a:xfrm>
              <a:off x="7849965" y="1311141"/>
              <a:ext cx="242090" cy="484180"/>
            </a:xfrm>
            <a:custGeom>
              <a:avLst/>
              <a:gdLst>
                <a:gd name="connsiteX0" fmla="*/ 245597 w 242089"/>
                <a:gd name="connsiteY0" fmla="*/ 76134 h 484179"/>
                <a:gd name="connsiteX1" fmla="*/ 243983 w 242089"/>
                <a:gd name="connsiteY1" fmla="*/ 84204 h 484179"/>
                <a:gd name="connsiteX2" fmla="*/ 243983 w 242089"/>
                <a:gd name="connsiteY2" fmla="*/ 87432 h 484179"/>
                <a:gd name="connsiteX3" fmla="*/ 243983 w 242089"/>
                <a:gd name="connsiteY3" fmla="*/ 87432 h 484179"/>
                <a:gd name="connsiteX4" fmla="*/ 240755 w 242089"/>
                <a:gd name="connsiteY4" fmla="*/ 90660 h 484179"/>
                <a:gd name="connsiteX5" fmla="*/ 239141 w 242089"/>
                <a:gd name="connsiteY5" fmla="*/ 90660 h 484179"/>
                <a:gd name="connsiteX6" fmla="*/ 237527 w 242089"/>
                <a:gd name="connsiteY6" fmla="*/ 92273 h 484179"/>
                <a:gd name="connsiteX7" fmla="*/ 235913 w 242089"/>
                <a:gd name="connsiteY7" fmla="*/ 92273 h 484179"/>
                <a:gd name="connsiteX8" fmla="*/ 231072 w 242089"/>
                <a:gd name="connsiteY8" fmla="*/ 90660 h 484179"/>
                <a:gd name="connsiteX9" fmla="*/ 229458 w 242089"/>
                <a:gd name="connsiteY9" fmla="*/ 90660 h 484179"/>
                <a:gd name="connsiteX10" fmla="*/ 226230 w 242089"/>
                <a:gd name="connsiteY10" fmla="*/ 92273 h 484179"/>
                <a:gd name="connsiteX11" fmla="*/ 219774 w 242089"/>
                <a:gd name="connsiteY11" fmla="*/ 93887 h 484179"/>
                <a:gd name="connsiteX12" fmla="*/ 216546 w 242089"/>
                <a:gd name="connsiteY12" fmla="*/ 95501 h 484179"/>
                <a:gd name="connsiteX13" fmla="*/ 214932 w 242089"/>
                <a:gd name="connsiteY13" fmla="*/ 97115 h 484179"/>
                <a:gd name="connsiteX14" fmla="*/ 214932 w 242089"/>
                <a:gd name="connsiteY14" fmla="*/ 100343 h 484179"/>
                <a:gd name="connsiteX15" fmla="*/ 213318 w 242089"/>
                <a:gd name="connsiteY15" fmla="*/ 101957 h 484179"/>
                <a:gd name="connsiteX16" fmla="*/ 210091 w 242089"/>
                <a:gd name="connsiteY16" fmla="*/ 108413 h 484179"/>
                <a:gd name="connsiteX17" fmla="*/ 197179 w 242089"/>
                <a:gd name="connsiteY17" fmla="*/ 124552 h 484179"/>
                <a:gd name="connsiteX18" fmla="*/ 195565 w 242089"/>
                <a:gd name="connsiteY18" fmla="*/ 131008 h 484179"/>
                <a:gd name="connsiteX19" fmla="*/ 189109 w 242089"/>
                <a:gd name="connsiteY19" fmla="*/ 139078 h 484179"/>
                <a:gd name="connsiteX20" fmla="*/ 187495 w 242089"/>
                <a:gd name="connsiteY20" fmla="*/ 140691 h 484179"/>
                <a:gd name="connsiteX21" fmla="*/ 187495 w 242089"/>
                <a:gd name="connsiteY21" fmla="*/ 142305 h 484179"/>
                <a:gd name="connsiteX22" fmla="*/ 187495 w 242089"/>
                <a:gd name="connsiteY22" fmla="*/ 143919 h 484179"/>
                <a:gd name="connsiteX23" fmla="*/ 187495 w 242089"/>
                <a:gd name="connsiteY23" fmla="*/ 145533 h 484179"/>
                <a:gd name="connsiteX24" fmla="*/ 187495 w 242089"/>
                <a:gd name="connsiteY24" fmla="*/ 147147 h 484179"/>
                <a:gd name="connsiteX25" fmla="*/ 185882 w 242089"/>
                <a:gd name="connsiteY25" fmla="*/ 150375 h 484179"/>
                <a:gd name="connsiteX26" fmla="*/ 184268 w 242089"/>
                <a:gd name="connsiteY26" fmla="*/ 153603 h 484179"/>
                <a:gd name="connsiteX27" fmla="*/ 181040 w 242089"/>
                <a:gd name="connsiteY27" fmla="*/ 160059 h 484179"/>
                <a:gd name="connsiteX28" fmla="*/ 181040 w 242089"/>
                <a:gd name="connsiteY28" fmla="*/ 161673 h 484179"/>
                <a:gd name="connsiteX29" fmla="*/ 177812 w 242089"/>
                <a:gd name="connsiteY29" fmla="*/ 161673 h 484179"/>
                <a:gd name="connsiteX30" fmla="*/ 172970 w 242089"/>
                <a:gd name="connsiteY30" fmla="*/ 164900 h 484179"/>
                <a:gd name="connsiteX31" fmla="*/ 171356 w 242089"/>
                <a:gd name="connsiteY31" fmla="*/ 164900 h 484179"/>
                <a:gd name="connsiteX32" fmla="*/ 169742 w 242089"/>
                <a:gd name="connsiteY32" fmla="*/ 166514 h 484179"/>
                <a:gd name="connsiteX33" fmla="*/ 168128 w 242089"/>
                <a:gd name="connsiteY33" fmla="*/ 169742 h 484179"/>
                <a:gd name="connsiteX34" fmla="*/ 168128 w 242089"/>
                <a:gd name="connsiteY34" fmla="*/ 171356 h 484179"/>
                <a:gd name="connsiteX35" fmla="*/ 166514 w 242089"/>
                <a:gd name="connsiteY35" fmla="*/ 172970 h 484179"/>
                <a:gd name="connsiteX36" fmla="*/ 166514 w 242089"/>
                <a:gd name="connsiteY36" fmla="*/ 174584 h 484179"/>
                <a:gd name="connsiteX37" fmla="*/ 166514 w 242089"/>
                <a:gd name="connsiteY37" fmla="*/ 177812 h 484179"/>
                <a:gd name="connsiteX38" fmla="*/ 164900 w 242089"/>
                <a:gd name="connsiteY38" fmla="*/ 179426 h 484179"/>
                <a:gd name="connsiteX39" fmla="*/ 163286 w 242089"/>
                <a:gd name="connsiteY39" fmla="*/ 179426 h 484179"/>
                <a:gd name="connsiteX40" fmla="*/ 161673 w 242089"/>
                <a:gd name="connsiteY40" fmla="*/ 179426 h 484179"/>
                <a:gd name="connsiteX41" fmla="*/ 161673 w 242089"/>
                <a:gd name="connsiteY41" fmla="*/ 177812 h 484179"/>
                <a:gd name="connsiteX42" fmla="*/ 160059 w 242089"/>
                <a:gd name="connsiteY42" fmla="*/ 177812 h 484179"/>
                <a:gd name="connsiteX43" fmla="*/ 158445 w 242089"/>
                <a:gd name="connsiteY43" fmla="*/ 177812 h 484179"/>
                <a:gd name="connsiteX44" fmla="*/ 153603 w 242089"/>
                <a:gd name="connsiteY44" fmla="*/ 179426 h 484179"/>
                <a:gd name="connsiteX45" fmla="*/ 151989 w 242089"/>
                <a:gd name="connsiteY45" fmla="*/ 181040 h 484179"/>
                <a:gd name="connsiteX46" fmla="*/ 150375 w 242089"/>
                <a:gd name="connsiteY46" fmla="*/ 181040 h 484179"/>
                <a:gd name="connsiteX47" fmla="*/ 148761 w 242089"/>
                <a:gd name="connsiteY47" fmla="*/ 179426 h 484179"/>
                <a:gd name="connsiteX48" fmla="*/ 147147 w 242089"/>
                <a:gd name="connsiteY48" fmla="*/ 179426 h 484179"/>
                <a:gd name="connsiteX49" fmla="*/ 145533 w 242089"/>
                <a:gd name="connsiteY49" fmla="*/ 181040 h 484179"/>
                <a:gd name="connsiteX50" fmla="*/ 139078 w 242089"/>
                <a:gd name="connsiteY50" fmla="*/ 184268 h 484179"/>
                <a:gd name="connsiteX51" fmla="*/ 134236 w 242089"/>
                <a:gd name="connsiteY51" fmla="*/ 185882 h 484179"/>
                <a:gd name="connsiteX52" fmla="*/ 132622 w 242089"/>
                <a:gd name="connsiteY52" fmla="*/ 189109 h 484179"/>
                <a:gd name="connsiteX53" fmla="*/ 132622 w 242089"/>
                <a:gd name="connsiteY53" fmla="*/ 190723 h 484179"/>
                <a:gd name="connsiteX54" fmla="*/ 134236 w 242089"/>
                <a:gd name="connsiteY54" fmla="*/ 195565 h 484179"/>
                <a:gd name="connsiteX55" fmla="*/ 134236 w 242089"/>
                <a:gd name="connsiteY55" fmla="*/ 198793 h 484179"/>
                <a:gd name="connsiteX56" fmla="*/ 135850 w 242089"/>
                <a:gd name="connsiteY56" fmla="*/ 206863 h 484179"/>
                <a:gd name="connsiteX57" fmla="*/ 135850 w 242089"/>
                <a:gd name="connsiteY57" fmla="*/ 206863 h 484179"/>
                <a:gd name="connsiteX58" fmla="*/ 142305 w 242089"/>
                <a:gd name="connsiteY58" fmla="*/ 214932 h 484179"/>
                <a:gd name="connsiteX59" fmla="*/ 142305 w 242089"/>
                <a:gd name="connsiteY59" fmla="*/ 216546 h 484179"/>
                <a:gd name="connsiteX60" fmla="*/ 143919 w 242089"/>
                <a:gd name="connsiteY60" fmla="*/ 218160 h 484179"/>
                <a:gd name="connsiteX61" fmla="*/ 143919 w 242089"/>
                <a:gd name="connsiteY61" fmla="*/ 219774 h 484179"/>
                <a:gd name="connsiteX62" fmla="*/ 143919 w 242089"/>
                <a:gd name="connsiteY62" fmla="*/ 224616 h 484179"/>
                <a:gd name="connsiteX63" fmla="*/ 143919 w 242089"/>
                <a:gd name="connsiteY63" fmla="*/ 226230 h 484179"/>
                <a:gd name="connsiteX64" fmla="*/ 143919 w 242089"/>
                <a:gd name="connsiteY64" fmla="*/ 227844 h 484179"/>
                <a:gd name="connsiteX65" fmla="*/ 147147 w 242089"/>
                <a:gd name="connsiteY65" fmla="*/ 231072 h 484179"/>
                <a:gd name="connsiteX66" fmla="*/ 147147 w 242089"/>
                <a:gd name="connsiteY66" fmla="*/ 232686 h 484179"/>
                <a:gd name="connsiteX67" fmla="*/ 148761 w 242089"/>
                <a:gd name="connsiteY67" fmla="*/ 235913 h 484179"/>
                <a:gd name="connsiteX68" fmla="*/ 148761 w 242089"/>
                <a:gd name="connsiteY68" fmla="*/ 239141 h 484179"/>
                <a:gd name="connsiteX69" fmla="*/ 148761 w 242089"/>
                <a:gd name="connsiteY69" fmla="*/ 242369 h 484179"/>
                <a:gd name="connsiteX70" fmla="*/ 150375 w 242089"/>
                <a:gd name="connsiteY70" fmla="*/ 245597 h 484179"/>
                <a:gd name="connsiteX71" fmla="*/ 148761 w 242089"/>
                <a:gd name="connsiteY71" fmla="*/ 252053 h 484179"/>
                <a:gd name="connsiteX72" fmla="*/ 150375 w 242089"/>
                <a:gd name="connsiteY72" fmla="*/ 264964 h 484179"/>
                <a:gd name="connsiteX73" fmla="*/ 150375 w 242089"/>
                <a:gd name="connsiteY73" fmla="*/ 266578 h 484179"/>
                <a:gd name="connsiteX74" fmla="*/ 150375 w 242089"/>
                <a:gd name="connsiteY74" fmla="*/ 266578 h 484179"/>
                <a:gd name="connsiteX75" fmla="*/ 153603 w 242089"/>
                <a:gd name="connsiteY75" fmla="*/ 273034 h 484179"/>
                <a:gd name="connsiteX76" fmla="*/ 155217 w 242089"/>
                <a:gd name="connsiteY76" fmla="*/ 276262 h 484179"/>
                <a:gd name="connsiteX77" fmla="*/ 156831 w 242089"/>
                <a:gd name="connsiteY77" fmla="*/ 279490 h 484179"/>
                <a:gd name="connsiteX78" fmla="*/ 158445 w 242089"/>
                <a:gd name="connsiteY78" fmla="*/ 279490 h 484179"/>
                <a:gd name="connsiteX79" fmla="*/ 158445 w 242089"/>
                <a:gd name="connsiteY79" fmla="*/ 281104 h 484179"/>
                <a:gd name="connsiteX80" fmla="*/ 160059 w 242089"/>
                <a:gd name="connsiteY80" fmla="*/ 285945 h 484179"/>
                <a:gd name="connsiteX81" fmla="*/ 161673 w 242089"/>
                <a:gd name="connsiteY81" fmla="*/ 289173 h 484179"/>
                <a:gd name="connsiteX82" fmla="*/ 161673 w 242089"/>
                <a:gd name="connsiteY82" fmla="*/ 290787 h 484179"/>
                <a:gd name="connsiteX83" fmla="*/ 161673 w 242089"/>
                <a:gd name="connsiteY83" fmla="*/ 292401 h 484179"/>
                <a:gd name="connsiteX84" fmla="*/ 161673 w 242089"/>
                <a:gd name="connsiteY84" fmla="*/ 303699 h 484179"/>
                <a:gd name="connsiteX85" fmla="*/ 161673 w 242089"/>
                <a:gd name="connsiteY85" fmla="*/ 305313 h 484179"/>
                <a:gd name="connsiteX86" fmla="*/ 161673 w 242089"/>
                <a:gd name="connsiteY86" fmla="*/ 306926 h 484179"/>
                <a:gd name="connsiteX87" fmla="*/ 163286 w 242089"/>
                <a:gd name="connsiteY87" fmla="*/ 306926 h 484179"/>
                <a:gd name="connsiteX88" fmla="*/ 166514 w 242089"/>
                <a:gd name="connsiteY88" fmla="*/ 310154 h 484179"/>
                <a:gd name="connsiteX89" fmla="*/ 166514 w 242089"/>
                <a:gd name="connsiteY89" fmla="*/ 310154 h 484179"/>
                <a:gd name="connsiteX90" fmla="*/ 168128 w 242089"/>
                <a:gd name="connsiteY90" fmla="*/ 311768 h 484179"/>
                <a:gd name="connsiteX91" fmla="*/ 168128 w 242089"/>
                <a:gd name="connsiteY91" fmla="*/ 313382 h 484179"/>
                <a:gd name="connsiteX92" fmla="*/ 168128 w 242089"/>
                <a:gd name="connsiteY92" fmla="*/ 319838 h 484179"/>
                <a:gd name="connsiteX93" fmla="*/ 168128 w 242089"/>
                <a:gd name="connsiteY93" fmla="*/ 319838 h 484179"/>
                <a:gd name="connsiteX94" fmla="*/ 169742 w 242089"/>
                <a:gd name="connsiteY94" fmla="*/ 321452 h 484179"/>
                <a:gd name="connsiteX95" fmla="*/ 169742 w 242089"/>
                <a:gd name="connsiteY95" fmla="*/ 321452 h 484179"/>
                <a:gd name="connsiteX96" fmla="*/ 176198 w 242089"/>
                <a:gd name="connsiteY96" fmla="*/ 323066 h 484179"/>
                <a:gd name="connsiteX97" fmla="*/ 177812 w 242089"/>
                <a:gd name="connsiteY97" fmla="*/ 324680 h 484179"/>
                <a:gd name="connsiteX98" fmla="*/ 177812 w 242089"/>
                <a:gd name="connsiteY98" fmla="*/ 324680 h 484179"/>
                <a:gd name="connsiteX99" fmla="*/ 179426 w 242089"/>
                <a:gd name="connsiteY99" fmla="*/ 326294 h 484179"/>
                <a:gd name="connsiteX100" fmla="*/ 179426 w 242089"/>
                <a:gd name="connsiteY100" fmla="*/ 327908 h 484179"/>
                <a:gd name="connsiteX101" fmla="*/ 181040 w 242089"/>
                <a:gd name="connsiteY101" fmla="*/ 327908 h 484179"/>
                <a:gd name="connsiteX102" fmla="*/ 181040 w 242089"/>
                <a:gd name="connsiteY102" fmla="*/ 329522 h 484179"/>
                <a:gd name="connsiteX103" fmla="*/ 182654 w 242089"/>
                <a:gd name="connsiteY103" fmla="*/ 329522 h 484179"/>
                <a:gd name="connsiteX104" fmla="*/ 184268 w 242089"/>
                <a:gd name="connsiteY104" fmla="*/ 331135 h 484179"/>
                <a:gd name="connsiteX105" fmla="*/ 185882 w 242089"/>
                <a:gd name="connsiteY105" fmla="*/ 332749 h 484179"/>
                <a:gd name="connsiteX106" fmla="*/ 187495 w 242089"/>
                <a:gd name="connsiteY106" fmla="*/ 335977 h 484179"/>
                <a:gd name="connsiteX107" fmla="*/ 192337 w 242089"/>
                <a:gd name="connsiteY107" fmla="*/ 342433 h 484179"/>
                <a:gd name="connsiteX108" fmla="*/ 193951 w 242089"/>
                <a:gd name="connsiteY108" fmla="*/ 344047 h 484179"/>
                <a:gd name="connsiteX109" fmla="*/ 193951 w 242089"/>
                <a:gd name="connsiteY109" fmla="*/ 345661 h 484179"/>
                <a:gd name="connsiteX110" fmla="*/ 193951 w 242089"/>
                <a:gd name="connsiteY110" fmla="*/ 347275 h 484179"/>
                <a:gd name="connsiteX111" fmla="*/ 192337 w 242089"/>
                <a:gd name="connsiteY111" fmla="*/ 348889 h 484179"/>
                <a:gd name="connsiteX112" fmla="*/ 192337 w 242089"/>
                <a:gd name="connsiteY112" fmla="*/ 348889 h 484179"/>
                <a:gd name="connsiteX113" fmla="*/ 189109 w 242089"/>
                <a:gd name="connsiteY113" fmla="*/ 348889 h 484179"/>
                <a:gd name="connsiteX114" fmla="*/ 187495 w 242089"/>
                <a:gd name="connsiteY114" fmla="*/ 348889 h 484179"/>
                <a:gd name="connsiteX115" fmla="*/ 185882 w 242089"/>
                <a:gd name="connsiteY115" fmla="*/ 350503 h 484179"/>
                <a:gd name="connsiteX116" fmla="*/ 185882 w 242089"/>
                <a:gd name="connsiteY116" fmla="*/ 350503 h 484179"/>
                <a:gd name="connsiteX117" fmla="*/ 187495 w 242089"/>
                <a:gd name="connsiteY117" fmla="*/ 352117 h 484179"/>
                <a:gd name="connsiteX118" fmla="*/ 187495 w 242089"/>
                <a:gd name="connsiteY118" fmla="*/ 353731 h 484179"/>
                <a:gd name="connsiteX119" fmla="*/ 187495 w 242089"/>
                <a:gd name="connsiteY119" fmla="*/ 355344 h 484179"/>
                <a:gd name="connsiteX120" fmla="*/ 189109 w 242089"/>
                <a:gd name="connsiteY120" fmla="*/ 358572 h 484179"/>
                <a:gd name="connsiteX121" fmla="*/ 189109 w 242089"/>
                <a:gd name="connsiteY121" fmla="*/ 360186 h 484179"/>
                <a:gd name="connsiteX122" fmla="*/ 189109 w 242089"/>
                <a:gd name="connsiteY122" fmla="*/ 361800 h 484179"/>
                <a:gd name="connsiteX123" fmla="*/ 187495 w 242089"/>
                <a:gd name="connsiteY123" fmla="*/ 361800 h 484179"/>
                <a:gd name="connsiteX124" fmla="*/ 184268 w 242089"/>
                <a:gd name="connsiteY124" fmla="*/ 361800 h 484179"/>
                <a:gd name="connsiteX125" fmla="*/ 179426 w 242089"/>
                <a:gd name="connsiteY125" fmla="*/ 360186 h 484179"/>
                <a:gd name="connsiteX126" fmla="*/ 176198 w 242089"/>
                <a:gd name="connsiteY126" fmla="*/ 360186 h 484179"/>
                <a:gd name="connsiteX127" fmla="*/ 172970 w 242089"/>
                <a:gd name="connsiteY127" fmla="*/ 360186 h 484179"/>
                <a:gd name="connsiteX128" fmla="*/ 171356 w 242089"/>
                <a:gd name="connsiteY128" fmla="*/ 360186 h 484179"/>
                <a:gd name="connsiteX129" fmla="*/ 169742 w 242089"/>
                <a:gd name="connsiteY129" fmla="*/ 361800 h 484179"/>
                <a:gd name="connsiteX130" fmla="*/ 168128 w 242089"/>
                <a:gd name="connsiteY130" fmla="*/ 361800 h 484179"/>
                <a:gd name="connsiteX131" fmla="*/ 166514 w 242089"/>
                <a:gd name="connsiteY131" fmla="*/ 363414 h 484179"/>
                <a:gd name="connsiteX132" fmla="*/ 166514 w 242089"/>
                <a:gd name="connsiteY132" fmla="*/ 365028 h 484179"/>
                <a:gd name="connsiteX133" fmla="*/ 166514 w 242089"/>
                <a:gd name="connsiteY133" fmla="*/ 366642 h 484179"/>
                <a:gd name="connsiteX134" fmla="*/ 171356 w 242089"/>
                <a:gd name="connsiteY134" fmla="*/ 373098 h 484179"/>
                <a:gd name="connsiteX135" fmla="*/ 171356 w 242089"/>
                <a:gd name="connsiteY135" fmla="*/ 374712 h 484179"/>
                <a:gd name="connsiteX136" fmla="*/ 172970 w 242089"/>
                <a:gd name="connsiteY136" fmla="*/ 377940 h 484179"/>
                <a:gd name="connsiteX137" fmla="*/ 171356 w 242089"/>
                <a:gd name="connsiteY137" fmla="*/ 379553 h 484179"/>
                <a:gd name="connsiteX138" fmla="*/ 169742 w 242089"/>
                <a:gd name="connsiteY138" fmla="*/ 379553 h 484179"/>
                <a:gd name="connsiteX139" fmla="*/ 169742 w 242089"/>
                <a:gd name="connsiteY139" fmla="*/ 381167 h 484179"/>
                <a:gd name="connsiteX140" fmla="*/ 166514 w 242089"/>
                <a:gd name="connsiteY140" fmla="*/ 387623 h 484179"/>
                <a:gd name="connsiteX141" fmla="*/ 164900 w 242089"/>
                <a:gd name="connsiteY141" fmla="*/ 389237 h 484179"/>
                <a:gd name="connsiteX142" fmla="*/ 164900 w 242089"/>
                <a:gd name="connsiteY142" fmla="*/ 389237 h 484179"/>
                <a:gd name="connsiteX143" fmla="*/ 161673 w 242089"/>
                <a:gd name="connsiteY143" fmla="*/ 390851 h 484179"/>
                <a:gd name="connsiteX144" fmla="*/ 160059 w 242089"/>
                <a:gd name="connsiteY144" fmla="*/ 392465 h 484179"/>
                <a:gd name="connsiteX145" fmla="*/ 158445 w 242089"/>
                <a:gd name="connsiteY145" fmla="*/ 392465 h 484179"/>
                <a:gd name="connsiteX146" fmla="*/ 156831 w 242089"/>
                <a:gd name="connsiteY146" fmla="*/ 395693 h 484179"/>
                <a:gd name="connsiteX147" fmla="*/ 156831 w 242089"/>
                <a:gd name="connsiteY147" fmla="*/ 397307 h 484179"/>
                <a:gd name="connsiteX148" fmla="*/ 156831 w 242089"/>
                <a:gd name="connsiteY148" fmla="*/ 405376 h 484179"/>
                <a:gd name="connsiteX149" fmla="*/ 156831 w 242089"/>
                <a:gd name="connsiteY149" fmla="*/ 406990 h 484179"/>
                <a:gd name="connsiteX150" fmla="*/ 155217 w 242089"/>
                <a:gd name="connsiteY150" fmla="*/ 408604 h 484179"/>
                <a:gd name="connsiteX151" fmla="*/ 153603 w 242089"/>
                <a:gd name="connsiteY151" fmla="*/ 410218 h 484179"/>
                <a:gd name="connsiteX152" fmla="*/ 151989 w 242089"/>
                <a:gd name="connsiteY152" fmla="*/ 410218 h 484179"/>
                <a:gd name="connsiteX153" fmla="*/ 150375 w 242089"/>
                <a:gd name="connsiteY153" fmla="*/ 413446 h 484179"/>
                <a:gd name="connsiteX154" fmla="*/ 148761 w 242089"/>
                <a:gd name="connsiteY154" fmla="*/ 415060 h 484179"/>
                <a:gd name="connsiteX155" fmla="*/ 148761 w 242089"/>
                <a:gd name="connsiteY155" fmla="*/ 416674 h 484179"/>
                <a:gd name="connsiteX156" fmla="*/ 148761 w 242089"/>
                <a:gd name="connsiteY156" fmla="*/ 418288 h 484179"/>
                <a:gd name="connsiteX157" fmla="*/ 147147 w 242089"/>
                <a:gd name="connsiteY157" fmla="*/ 432813 h 484179"/>
                <a:gd name="connsiteX158" fmla="*/ 147147 w 242089"/>
                <a:gd name="connsiteY158" fmla="*/ 437655 h 484179"/>
                <a:gd name="connsiteX159" fmla="*/ 145533 w 242089"/>
                <a:gd name="connsiteY159" fmla="*/ 439269 h 484179"/>
                <a:gd name="connsiteX160" fmla="*/ 145533 w 242089"/>
                <a:gd name="connsiteY160" fmla="*/ 440883 h 484179"/>
                <a:gd name="connsiteX161" fmla="*/ 143919 w 242089"/>
                <a:gd name="connsiteY161" fmla="*/ 440883 h 484179"/>
                <a:gd name="connsiteX162" fmla="*/ 140691 w 242089"/>
                <a:gd name="connsiteY162" fmla="*/ 442497 h 484179"/>
                <a:gd name="connsiteX163" fmla="*/ 140691 w 242089"/>
                <a:gd name="connsiteY163" fmla="*/ 442497 h 484179"/>
                <a:gd name="connsiteX164" fmla="*/ 137464 w 242089"/>
                <a:gd name="connsiteY164" fmla="*/ 442497 h 484179"/>
                <a:gd name="connsiteX165" fmla="*/ 134236 w 242089"/>
                <a:gd name="connsiteY165" fmla="*/ 442497 h 484179"/>
                <a:gd name="connsiteX166" fmla="*/ 131008 w 242089"/>
                <a:gd name="connsiteY166" fmla="*/ 442497 h 484179"/>
                <a:gd name="connsiteX167" fmla="*/ 118096 w 242089"/>
                <a:gd name="connsiteY167" fmla="*/ 431199 h 484179"/>
                <a:gd name="connsiteX168" fmla="*/ 113255 w 242089"/>
                <a:gd name="connsiteY168" fmla="*/ 429585 h 484179"/>
                <a:gd name="connsiteX169" fmla="*/ 111641 w 242089"/>
                <a:gd name="connsiteY169" fmla="*/ 429585 h 484179"/>
                <a:gd name="connsiteX170" fmla="*/ 108413 w 242089"/>
                <a:gd name="connsiteY170" fmla="*/ 429585 h 484179"/>
                <a:gd name="connsiteX171" fmla="*/ 106799 w 242089"/>
                <a:gd name="connsiteY171" fmla="*/ 429585 h 484179"/>
                <a:gd name="connsiteX172" fmla="*/ 101957 w 242089"/>
                <a:gd name="connsiteY172" fmla="*/ 427971 h 484179"/>
                <a:gd name="connsiteX173" fmla="*/ 100343 w 242089"/>
                <a:gd name="connsiteY173" fmla="*/ 427971 h 484179"/>
                <a:gd name="connsiteX174" fmla="*/ 98729 w 242089"/>
                <a:gd name="connsiteY174" fmla="*/ 427971 h 484179"/>
                <a:gd name="connsiteX175" fmla="*/ 97115 w 242089"/>
                <a:gd name="connsiteY175" fmla="*/ 429585 h 484179"/>
                <a:gd name="connsiteX176" fmla="*/ 93887 w 242089"/>
                <a:gd name="connsiteY176" fmla="*/ 429585 h 484179"/>
                <a:gd name="connsiteX177" fmla="*/ 90660 w 242089"/>
                <a:gd name="connsiteY177" fmla="*/ 431199 h 484179"/>
                <a:gd name="connsiteX178" fmla="*/ 89046 w 242089"/>
                <a:gd name="connsiteY178" fmla="*/ 432813 h 484179"/>
                <a:gd name="connsiteX179" fmla="*/ 85818 w 242089"/>
                <a:gd name="connsiteY179" fmla="*/ 439269 h 484179"/>
                <a:gd name="connsiteX180" fmla="*/ 85818 w 242089"/>
                <a:gd name="connsiteY180" fmla="*/ 440883 h 484179"/>
                <a:gd name="connsiteX181" fmla="*/ 84204 w 242089"/>
                <a:gd name="connsiteY181" fmla="*/ 440883 h 484179"/>
                <a:gd name="connsiteX182" fmla="*/ 84204 w 242089"/>
                <a:gd name="connsiteY182" fmla="*/ 445725 h 484179"/>
                <a:gd name="connsiteX183" fmla="*/ 84204 w 242089"/>
                <a:gd name="connsiteY183" fmla="*/ 448953 h 484179"/>
                <a:gd name="connsiteX184" fmla="*/ 84204 w 242089"/>
                <a:gd name="connsiteY184" fmla="*/ 453794 h 484179"/>
                <a:gd name="connsiteX185" fmla="*/ 84204 w 242089"/>
                <a:gd name="connsiteY185" fmla="*/ 453794 h 484179"/>
                <a:gd name="connsiteX186" fmla="*/ 82590 w 242089"/>
                <a:gd name="connsiteY186" fmla="*/ 455408 h 484179"/>
                <a:gd name="connsiteX187" fmla="*/ 80976 w 242089"/>
                <a:gd name="connsiteY187" fmla="*/ 458636 h 484179"/>
                <a:gd name="connsiteX188" fmla="*/ 79362 w 242089"/>
                <a:gd name="connsiteY188" fmla="*/ 458636 h 484179"/>
                <a:gd name="connsiteX189" fmla="*/ 79362 w 242089"/>
                <a:gd name="connsiteY189" fmla="*/ 460250 h 484179"/>
                <a:gd name="connsiteX190" fmla="*/ 76134 w 242089"/>
                <a:gd name="connsiteY190" fmla="*/ 469934 h 484179"/>
                <a:gd name="connsiteX191" fmla="*/ 76134 w 242089"/>
                <a:gd name="connsiteY191" fmla="*/ 471548 h 484179"/>
                <a:gd name="connsiteX192" fmla="*/ 74520 w 242089"/>
                <a:gd name="connsiteY192" fmla="*/ 473162 h 484179"/>
                <a:gd name="connsiteX193" fmla="*/ 61609 w 242089"/>
                <a:gd name="connsiteY193" fmla="*/ 484459 h 484179"/>
                <a:gd name="connsiteX194" fmla="*/ 58381 w 242089"/>
                <a:gd name="connsiteY194" fmla="*/ 486073 h 484179"/>
                <a:gd name="connsiteX195" fmla="*/ 58381 w 242089"/>
                <a:gd name="connsiteY195" fmla="*/ 486073 h 484179"/>
                <a:gd name="connsiteX196" fmla="*/ 55153 w 242089"/>
                <a:gd name="connsiteY196" fmla="*/ 486073 h 484179"/>
                <a:gd name="connsiteX197" fmla="*/ 40628 w 242089"/>
                <a:gd name="connsiteY197" fmla="*/ 492529 h 484179"/>
                <a:gd name="connsiteX198" fmla="*/ 37400 w 242089"/>
                <a:gd name="connsiteY198" fmla="*/ 492529 h 484179"/>
                <a:gd name="connsiteX199" fmla="*/ 29330 w 242089"/>
                <a:gd name="connsiteY199" fmla="*/ 492529 h 484179"/>
                <a:gd name="connsiteX200" fmla="*/ 21260 w 242089"/>
                <a:gd name="connsiteY200" fmla="*/ 490915 h 484179"/>
                <a:gd name="connsiteX201" fmla="*/ 18033 w 242089"/>
                <a:gd name="connsiteY201" fmla="*/ 484459 h 484179"/>
                <a:gd name="connsiteX202" fmla="*/ 18033 w 242089"/>
                <a:gd name="connsiteY202" fmla="*/ 460250 h 484179"/>
                <a:gd name="connsiteX203" fmla="*/ 16419 w 242089"/>
                <a:gd name="connsiteY203" fmla="*/ 453794 h 484179"/>
                <a:gd name="connsiteX204" fmla="*/ 13191 w 242089"/>
                <a:gd name="connsiteY204" fmla="*/ 448953 h 484179"/>
                <a:gd name="connsiteX205" fmla="*/ 13191 w 242089"/>
                <a:gd name="connsiteY205" fmla="*/ 442497 h 484179"/>
                <a:gd name="connsiteX206" fmla="*/ 14805 w 242089"/>
                <a:gd name="connsiteY206" fmla="*/ 434427 h 484179"/>
                <a:gd name="connsiteX207" fmla="*/ 11577 w 242089"/>
                <a:gd name="connsiteY207" fmla="*/ 431199 h 484179"/>
                <a:gd name="connsiteX208" fmla="*/ 11577 w 242089"/>
                <a:gd name="connsiteY208" fmla="*/ 424744 h 484179"/>
                <a:gd name="connsiteX209" fmla="*/ 14805 w 242089"/>
                <a:gd name="connsiteY209" fmla="*/ 419902 h 484179"/>
                <a:gd name="connsiteX210" fmla="*/ 18033 w 242089"/>
                <a:gd name="connsiteY210" fmla="*/ 418288 h 484179"/>
                <a:gd name="connsiteX211" fmla="*/ 26102 w 242089"/>
                <a:gd name="connsiteY211" fmla="*/ 416674 h 484179"/>
                <a:gd name="connsiteX212" fmla="*/ 29330 w 242089"/>
                <a:gd name="connsiteY212" fmla="*/ 411832 h 484179"/>
                <a:gd name="connsiteX213" fmla="*/ 29330 w 242089"/>
                <a:gd name="connsiteY213" fmla="*/ 406990 h 484179"/>
                <a:gd name="connsiteX214" fmla="*/ 27716 w 242089"/>
                <a:gd name="connsiteY214" fmla="*/ 402148 h 484179"/>
                <a:gd name="connsiteX215" fmla="*/ 16419 w 242089"/>
                <a:gd name="connsiteY215" fmla="*/ 384395 h 484179"/>
                <a:gd name="connsiteX216" fmla="*/ 32558 w 242089"/>
                <a:gd name="connsiteY216" fmla="*/ 384395 h 484179"/>
                <a:gd name="connsiteX217" fmla="*/ 37400 w 242089"/>
                <a:gd name="connsiteY217" fmla="*/ 386009 h 484179"/>
                <a:gd name="connsiteX218" fmla="*/ 51925 w 242089"/>
                <a:gd name="connsiteY218" fmla="*/ 392465 h 484179"/>
                <a:gd name="connsiteX219" fmla="*/ 59995 w 242089"/>
                <a:gd name="connsiteY219" fmla="*/ 398921 h 484179"/>
                <a:gd name="connsiteX220" fmla="*/ 63223 w 242089"/>
                <a:gd name="connsiteY220" fmla="*/ 400535 h 484179"/>
                <a:gd name="connsiteX221" fmla="*/ 64837 w 242089"/>
                <a:gd name="connsiteY221" fmla="*/ 400535 h 484179"/>
                <a:gd name="connsiteX222" fmla="*/ 66451 w 242089"/>
                <a:gd name="connsiteY222" fmla="*/ 400535 h 484179"/>
                <a:gd name="connsiteX223" fmla="*/ 68065 w 242089"/>
                <a:gd name="connsiteY223" fmla="*/ 398921 h 484179"/>
                <a:gd name="connsiteX224" fmla="*/ 69678 w 242089"/>
                <a:gd name="connsiteY224" fmla="*/ 398921 h 484179"/>
                <a:gd name="connsiteX225" fmla="*/ 69678 w 242089"/>
                <a:gd name="connsiteY225" fmla="*/ 398921 h 484179"/>
                <a:gd name="connsiteX226" fmla="*/ 71292 w 242089"/>
                <a:gd name="connsiteY226" fmla="*/ 397307 h 484179"/>
                <a:gd name="connsiteX227" fmla="*/ 74520 w 242089"/>
                <a:gd name="connsiteY227" fmla="*/ 397307 h 484179"/>
                <a:gd name="connsiteX228" fmla="*/ 79362 w 242089"/>
                <a:gd name="connsiteY228" fmla="*/ 395693 h 484179"/>
                <a:gd name="connsiteX229" fmla="*/ 80976 w 242089"/>
                <a:gd name="connsiteY229" fmla="*/ 394079 h 484179"/>
                <a:gd name="connsiteX230" fmla="*/ 82590 w 242089"/>
                <a:gd name="connsiteY230" fmla="*/ 394079 h 484179"/>
                <a:gd name="connsiteX231" fmla="*/ 82590 w 242089"/>
                <a:gd name="connsiteY231" fmla="*/ 392465 h 484179"/>
                <a:gd name="connsiteX232" fmla="*/ 84204 w 242089"/>
                <a:gd name="connsiteY232" fmla="*/ 390851 h 484179"/>
                <a:gd name="connsiteX233" fmla="*/ 85818 w 242089"/>
                <a:gd name="connsiteY233" fmla="*/ 390851 h 484179"/>
                <a:gd name="connsiteX234" fmla="*/ 87432 w 242089"/>
                <a:gd name="connsiteY234" fmla="*/ 389237 h 484179"/>
                <a:gd name="connsiteX235" fmla="*/ 87432 w 242089"/>
                <a:gd name="connsiteY235" fmla="*/ 387623 h 484179"/>
                <a:gd name="connsiteX236" fmla="*/ 87432 w 242089"/>
                <a:gd name="connsiteY236" fmla="*/ 381167 h 484179"/>
                <a:gd name="connsiteX237" fmla="*/ 87432 w 242089"/>
                <a:gd name="connsiteY237" fmla="*/ 376326 h 484179"/>
                <a:gd name="connsiteX238" fmla="*/ 89046 w 242089"/>
                <a:gd name="connsiteY238" fmla="*/ 373098 h 484179"/>
                <a:gd name="connsiteX239" fmla="*/ 89046 w 242089"/>
                <a:gd name="connsiteY239" fmla="*/ 371484 h 484179"/>
                <a:gd name="connsiteX240" fmla="*/ 92274 w 242089"/>
                <a:gd name="connsiteY240" fmla="*/ 358572 h 484179"/>
                <a:gd name="connsiteX241" fmla="*/ 92274 w 242089"/>
                <a:gd name="connsiteY241" fmla="*/ 356958 h 484179"/>
                <a:gd name="connsiteX242" fmla="*/ 92274 w 242089"/>
                <a:gd name="connsiteY242" fmla="*/ 355344 h 484179"/>
                <a:gd name="connsiteX243" fmla="*/ 90660 w 242089"/>
                <a:gd name="connsiteY243" fmla="*/ 355344 h 484179"/>
                <a:gd name="connsiteX244" fmla="*/ 90660 w 242089"/>
                <a:gd name="connsiteY244" fmla="*/ 353731 h 484179"/>
                <a:gd name="connsiteX245" fmla="*/ 89046 w 242089"/>
                <a:gd name="connsiteY245" fmla="*/ 352117 h 484179"/>
                <a:gd name="connsiteX246" fmla="*/ 87432 w 242089"/>
                <a:gd name="connsiteY246" fmla="*/ 350503 h 484179"/>
                <a:gd name="connsiteX247" fmla="*/ 85818 w 242089"/>
                <a:gd name="connsiteY247" fmla="*/ 348889 h 484179"/>
                <a:gd name="connsiteX248" fmla="*/ 85818 w 242089"/>
                <a:gd name="connsiteY248" fmla="*/ 347275 h 484179"/>
                <a:gd name="connsiteX249" fmla="*/ 84204 w 242089"/>
                <a:gd name="connsiteY249" fmla="*/ 345661 h 484179"/>
                <a:gd name="connsiteX250" fmla="*/ 84204 w 242089"/>
                <a:gd name="connsiteY250" fmla="*/ 339205 h 484179"/>
                <a:gd name="connsiteX251" fmla="*/ 82590 w 242089"/>
                <a:gd name="connsiteY251" fmla="*/ 337591 h 484179"/>
                <a:gd name="connsiteX252" fmla="*/ 80976 w 242089"/>
                <a:gd name="connsiteY252" fmla="*/ 332749 h 484179"/>
                <a:gd name="connsiteX253" fmla="*/ 79362 w 242089"/>
                <a:gd name="connsiteY253" fmla="*/ 329522 h 484179"/>
                <a:gd name="connsiteX254" fmla="*/ 79362 w 242089"/>
                <a:gd name="connsiteY254" fmla="*/ 326294 h 484179"/>
                <a:gd name="connsiteX255" fmla="*/ 79362 w 242089"/>
                <a:gd name="connsiteY255" fmla="*/ 324680 h 484179"/>
                <a:gd name="connsiteX256" fmla="*/ 74520 w 242089"/>
                <a:gd name="connsiteY256" fmla="*/ 313382 h 484179"/>
                <a:gd name="connsiteX257" fmla="*/ 71292 w 242089"/>
                <a:gd name="connsiteY257" fmla="*/ 302085 h 484179"/>
                <a:gd name="connsiteX258" fmla="*/ 71292 w 242089"/>
                <a:gd name="connsiteY258" fmla="*/ 300471 h 484179"/>
                <a:gd name="connsiteX259" fmla="*/ 71292 w 242089"/>
                <a:gd name="connsiteY259" fmla="*/ 300471 h 484179"/>
                <a:gd name="connsiteX260" fmla="*/ 69678 w 242089"/>
                <a:gd name="connsiteY260" fmla="*/ 298857 h 484179"/>
                <a:gd name="connsiteX261" fmla="*/ 68065 w 242089"/>
                <a:gd name="connsiteY261" fmla="*/ 298857 h 484179"/>
                <a:gd name="connsiteX262" fmla="*/ 64837 w 242089"/>
                <a:gd name="connsiteY262" fmla="*/ 298857 h 484179"/>
                <a:gd name="connsiteX263" fmla="*/ 59995 w 242089"/>
                <a:gd name="connsiteY263" fmla="*/ 300471 h 484179"/>
                <a:gd name="connsiteX264" fmla="*/ 58381 w 242089"/>
                <a:gd name="connsiteY264" fmla="*/ 300471 h 484179"/>
                <a:gd name="connsiteX265" fmla="*/ 58381 w 242089"/>
                <a:gd name="connsiteY265" fmla="*/ 300471 h 484179"/>
                <a:gd name="connsiteX266" fmla="*/ 56767 w 242089"/>
                <a:gd name="connsiteY266" fmla="*/ 298857 h 484179"/>
                <a:gd name="connsiteX267" fmla="*/ 55153 w 242089"/>
                <a:gd name="connsiteY267" fmla="*/ 298857 h 484179"/>
                <a:gd name="connsiteX268" fmla="*/ 55153 w 242089"/>
                <a:gd name="connsiteY268" fmla="*/ 297243 h 484179"/>
                <a:gd name="connsiteX269" fmla="*/ 53539 w 242089"/>
                <a:gd name="connsiteY269" fmla="*/ 294015 h 484179"/>
                <a:gd name="connsiteX270" fmla="*/ 51925 w 242089"/>
                <a:gd name="connsiteY270" fmla="*/ 287559 h 484179"/>
                <a:gd name="connsiteX271" fmla="*/ 51925 w 242089"/>
                <a:gd name="connsiteY271" fmla="*/ 285945 h 484179"/>
                <a:gd name="connsiteX272" fmla="*/ 56767 w 242089"/>
                <a:gd name="connsiteY272" fmla="*/ 255281 h 484179"/>
                <a:gd name="connsiteX273" fmla="*/ 56767 w 242089"/>
                <a:gd name="connsiteY273" fmla="*/ 250439 h 484179"/>
                <a:gd name="connsiteX274" fmla="*/ 56767 w 242089"/>
                <a:gd name="connsiteY274" fmla="*/ 247211 h 484179"/>
                <a:gd name="connsiteX275" fmla="*/ 56767 w 242089"/>
                <a:gd name="connsiteY275" fmla="*/ 229458 h 484179"/>
                <a:gd name="connsiteX276" fmla="*/ 56767 w 242089"/>
                <a:gd name="connsiteY276" fmla="*/ 227844 h 484179"/>
                <a:gd name="connsiteX277" fmla="*/ 55153 w 242089"/>
                <a:gd name="connsiteY277" fmla="*/ 224616 h 484179"/>
                <a:gd name="connsiteX278" fmla="*/ 55153 w 242089"/>
                <a:gd name="connsiteY278" fmla="*/ 224616 h 484179"/>
                <a:gd name="connsiteX279" fmla="*/ 53539 w 242089"/>
                <a:gd name="connsiteY279" fmla="*/ 223002 h 484179"/>
                <a:gd name="connsiteX280" fmla="*/ 50311 w 242089"/>
                <a:gd name="connsiteY280" fmla="*/ 219774 h 484179"/>
                <a:gd name="connsiteX281" fmla="*/ 50311 w 242089"/>
                <a:gd name="connsiteY281" fmla="*/ 218160 h 484179"/>
                <a:gd name="connsiteX282" fmla="*/ 50311 w 242089"/>
                <a:gd name="connsiteY282" fmla="*/ 214932 h 484179"/>
                <a:gd name="connsiteX283" fmla="*/ 48697 w 242089"/>
                <a:gd name="connsiteY283" fmla="*/ 198793 h 484179"/>
                <a:gd name="connsiteX284" fmla="*/ 48697 w 242089"/>
                <a:gd name="connsiteY284" fmla="*/ 193951 h 484179"/>
                <a:gd name="connsiteX285" fmla="*/ 47083 w 242089"/>
                <a:gd name="connsiteY285" fmla="*/ 192337 h 484179"/>
                <a:gd name="connsiteX286" fmla="*/ 47083 w 242089"/>
                <a:gd name="connsiteY286" fmla="*/ 190723 h 484179"/>
                <a:gd name="connsiteX287" fmla="*/ 45469 w 242089"/>
                <a:gd name="connsiteY287" fmla="*/ 187495 h 484179"/>
                <a:gd name="connsiteX288" fmla="*/ 42242 w 242089"/>
                <a:gd name="connsiteY288" fmla="*/ 185882 h 484179"/>
                <a:gd name="connsiteX289" fmla="*/ 18033 w 242089"/>
                <a:gd name="connsiteY289" fmla="*/ 171356 h 484179"/>
                <a:gd name="connsiteX290" fmla="*/ 8349 w 242089"/>
                <a:gd name="connsiteY290" fmla="*/ 168128 h 484179"/>
                <a:gd name="connsiteX291" fmla="*/ 5121 w 242089"/>
                <a:gd name="connsiteY291" fmla="*/ 166514 h 484179"/>
                <a:gd name="connsiteX292" fmla="*/ 6735 w 242089"/>
                <a:gd name="connsiteY292" fmla="*/ 163287 h 484179"/>
                <a:gd name="connsiteX293" fmla="*/ 13191 w 242089"/>
                <a:gd name="connsiteY293" fmla="*/ 153603 h 484179"/>
                <a:gd name="connsiteX294" fmla="*/ 14805 w 242089"/>
                <a:gd name="connsiteY294" fmla="*/ 151989 h 484179"/>
                <a:gd name="connsiteX295" fmla="*/ 13191 w 242089"/>
                <a:gd name="connsiteY295" fmla="*/ 148761 h 484179"/>
                <a:gd name="connsiteX296" fmla="*/ 11577 w 242089"/>
                <a:gd name="connsiteY296" fmla="*/ 145533 h 484179"/>
                <a:gd name="connsiteX297" fmla="*/ 9963 w 242089"/>
                <a:gd name="connsiteY297" fmla="*/ 140691 h 484179"/>
                <a:gd name="connsiteX298" fmla="*/ 11577 w 242089"/>
                <a:gd name="connsiteY298" fmla="*/ 135850 h 484179"/>
                <a:gd name="connsiteX299" fmla="*/ 14805 w 242089"/>
                <a:gd name="connsiteY299" fmla="*/ 132622 h 484179"/>
                <a:gd name="connsiteX300" fmla="*/ 16419 w 242089"/>
                <a:gd name="connsiteY300" fmla="*/ 127780 h 484179"/>
                <a:gd name="connsiteX301" fmla="*/ 14805 w 242089"/>
                <a:gd name="connsiteY301" fmla="*/ 122938 h 484179"/>
                <a:gd name="connsiteX302" fmla="*/ 13191 w 242089"/>
                <a:gd name="connsiteY302" fmla="*/ 118096 h 484179"/>
                <a:gd name="connsiteX303" fmla="*/ 18033 w 242089"/>
                <a:gd name="connsiteY303" fmla="*/ 114869 h 484179"/>
                <a:gd name="connsiteX304" fmla="*/ 40628 w 242089"/>
                <a:gd name="connsiteY304" fmla="*/ 110027 h 484179"/>
                <a:gd name="connsiteX305" fmla="*/ 48697 w 242089"/>
                <a:gd name="connsiteY305" fmla="*/ 106799 h 484179"/>
                <a:gd name="connsiteX306" fmla="*/ 63223 w 242089"/>
                <a:gd name="connsiteY306" fmla="*/ 93887 h 484179"/>
                <a:gd name="connsiteX307" fmla="*/ 98729 w 242089"/>
                <a:gd name="connsiteY307" fmla="*/ 76134 h 484179"/>
                <a:gd name="connsiteX308" fmla="*/ 100343 w 242089"/>
                <a:gd name="connsiteY308" fmla="*/ 69678 h 484179"/>
                <a:gd name="connsiteX309" fmla="*/ 110027 w 242089"/>
                <a:gd name="connsiteY309" fmla="*/ 55153 h 484179"/>
                <a:gd name="connsiteX310" fmla="*/ 113255 w 242089"/>
                <a:gd name="connsiteY310" fmla="*/ 47083 h 484179"/>
                <a:gd name="connsiteX311" fmla="*/ 118096 w 242089"/>
                <a:gd name="connsiteY311" fmla="*/ 45469 h 484179"/>
                <a:gd name="connsiteX312" fmla="*/ 127780 w 242089"/>
                <a:gd name="connsiteY312" fmla="*/ 22874 h 484179"/>
                <a:gd name="connsiteX313" fmla="*/ 129394 w 242089"/>
                <a:gd name="connsiteY313" fmla="*/ 21260 h 484179"/>
                <a:gd name="connsiteX314" fmla="*/ 131008 w 242089"/>
                <a:gd name="connsiteY314" fmla="*/ 19646 h 484179"/>
                <a:gd name="connsiteX315" fmla="*/ 132622 w 242089"/>
                <a:gd name="connsiteY315" fmla="*/ 19646 h 484179"/>
                <a:gd name="connsiteX316" fmla="*/ 134236 w 242089"/>
                <a:gd name="connsiteY316" fmla="*/ 19646 h 484179"/>
                <a:gd name="connsiteX317" fmla="*/ 134236 w 242089"/>
                <a:gd name="connsiteY317" fmla="*/ 19646 h 484179"/>
                <a:gd name="connsiteX318" fmla="*/ 135850 w 242089"/>
                <a:gd name="connsiteY318" fmla="*/ 19646 h 484179"/>
                <a:gd name="connsiteX319" fmla="*/ 137464 w 242089"/>
                <a:gd name="connsiteY319" fmla="*/ 21260 h 484179"/>
                <a:gd name="connsiteX320" fmla="*/ 137464 w 242089"/>
                <a:gd name="connsiteY320" fmla="*/ 21260 h 484179"/>
                <a:gd name="connsiteX321" fmla="*/ 139078 w 242089"/>
                <a:gd name="connsiteY321" fmla="*/ 22874 h 484179"/>
                <a:gd name="connsiteX322" fmla="*/ 140691 w 242089"/>
                <a:gd name="connsiteY322" fmla="*/ 24488 h 484179"/>
                <a:gd name="connsiteX323" fmla="*/ 142305 w 242089"/>
                <a:gd name="connsiteY323" fmla="*/ 24488 h 484179"/>
                <a:gd name="connsiteX324" fmla="*/ 142305 w 242089"/>
                <a:gd name="connsiteY324" fmla="*/ 26102 h 484179"/>
                <a:gd name="connsiteX325" fmla="*/ 143919 w 242089"/>
                <a:gd name="connsiteY325" fmla="*/ 26102 h 484179"/>
                <a:gd name="connsiteX326" fmla="*/ 143919 w 242089"/>
                <a:gd name="connsiteY326" fmla="*/ 26102 h 484179"/>
                <a:gd name="connsiteX327" fmla="*/ 145533 w 242089"/>
                <a:gd name="connsiteY327" fmla="*/ 24488 h 484179"/>
                <a:gd name="connsiteX328" fmla="*/ 151989 w 242089"/>
                <a:gd name="connsiteY328" fmla="*/ 18033 h 484179"/>
                <a:gd name="connsiteX329" fmla="*/ 153603 w 242089"/>
                <a:gd name="connsiteY329" fmla="*/ 18033 h 484179"/>
                <a:gd name="connsiteX330" fmla="*/ 155217 w 242089"/>
                <a:gd name="connsiteY330" fmla="*/ 16419 h 484179"/>
                <a:gd name="connsiteX331" fmla="*/ 156831 w 242089"/>
                <a:gd name="connsiteY331" fmla="*/ 16419 h 484179"/>
                <a:gd name="connsiteX332" fmla="*/ 158445 w 242089"/>
                <a:gd name="connsiteY332" fmla="*/ 16419 h 484179"/>
                <a:gd name="connsiteX333" fmla="*/ 164900 w 242089"/>
                <a:gd name="connsiteY333" fmla="*/ 16419 h 484179"/>
                <a:gd name="connsiteX334" fmla="*/ 166514 w 242089"/>
                <a:gd name="connsiteY334" fmla="*/ 16419 h 484179"/>
                <a:gd name="connsiteX335" fmla="*/ 168128 w 242089"/>
                <a:gd name="connsiteY335" fmla="*/ 14805 h 484179"/>
                <a:gd name="connsiteX336" fmla="*/ 169742 w 242089"/>
                <a:gd name="connsiteY336" fmla="*/ 13191 h 484179"/>
                <a:gd name="connsiteX337" fmla="*/ 174584 w 242089"/>
                <a:gd name="connsiteY337" fmla="*/ 8349 h 484179"/>
                <a:gd name="connsiteX338" fmla="*/ 176198 w 242089"/>
                <a:gd name="connsiteY338" fmla="*/ 8349 h 484179"/>
                <a:gd name="connsiteX339" fmla="*/ 177812 w 242089"/>
                <a:gd name="connsiteY339" fmla="*/ 6735 h 484179"/>
                <a:gd name="connsiteX340" fmla="*/ 181040 w 242089"/>
                <a:gd name="connsiteY340" fmla="*/ 6735 h 484179"/>
                <a:gd name="connsiteX341" fmla="*/ 189109 w 242089"/>
                <a:gd name="connsiteY341" fmla="*/ 6735 h 484179"/>
                <a:gd name="connsiteX342" fmla="*/ 192337 w 242089"/>
                <a:gd name="connsiteY342" fmla="*/ 5121 h 484179"/>
                <a:gd name="connsiteX343" fmla="*/ 193951 w 242089"/>
                <a:gd name="connsiteY343" fmla="*/ 5121 h 484179"/>
                <a:gd name="connsiteX344" fmla="*/ 195565 w 242089"/>
                <a:gd name="connsiteY344" fmla="*/ 6735 h 484179"/>
                <a:gd name="connsiteX345" fmla="*/ 195565 w 242089"/>
                <a:gd name="connsiteY345" fmla="*/ 6735 h 484179"/>
                <a:gd name="connsiteX346" fmla="*/ 197179 w 242089"/>
                <a:gd name="connsiteY346" fmla="*/ 8349 h 484179"/>
                <a:gd name="connsiteX347" fmla="*/ 197179 w 242089"/>
                <a:gd name="connsiteY347" fmla="*/ 9963 h 484179"/>
                <a:gd name="connsiteX348" fmla="*/ 195565 w 242089"/>
                <a:gd name="connsiteY348" fmla="*/ 11577 h 484179"/>
                <a:gd name="connsiteX349" fmla="*/ 195565 w 242089"/>
                <a:gd name="connsiteY349" fmla="*/ 13191 h 484179"/>
                <a:gd name="connsiteX350" fmla="*/ 197179 w 242089"/>
                <a:gd name="connsiteY350" fmla="*/ 14805 h 484179"/>
                <a:gd name="connsiteX351" fmla="*/ 202021 w 242089"/>
                <a:gd name="connsiteY351" fmla="*/ 21260 h 484179"/>
                <a:gd name="connsiteX352" fmla="*/ 202021 w 242089"/>
                <a:gd name="connsiteY352" fmla="*/ 21260 h 484179"/>
                <a:gd name="connsiteX353" fmla="*/ 202021 w 242089"/>
                <a:gd name="connsiteY353" fmla="*/ 22874 h 484179"/>
                <a:gd name="connsiteX354" fmla="*/ 203635 w 242089"/>
                <a:gd name="connsiteY354" fmla="*/ 22874 h 484179"/>
                <a:gd name="connsiteX355" fmla="*/ 205249 w 242089"/>
                <a:gd name="connsiteY355" fmla="*/ 24488 h 484179"/>
                <a:gd name="connsiteX356" fmla="*/ 206863 w 242089"/>
                <a:gd name="connsiteY356" fmla="*/ 26102 h 484179"/>
                <a:gd name="connsiteX357" fmla="*/ 208477 w 242089"/>
                <a:gd name="connsiteY357" fmla="*/ 26102 h 484179"/>
                <a:gd name="connsiteX358" fmla="*/ 210091 w 242089"/>
                <a:gd name="connsiteY358" fmla="*/ 27716 h 484179"/>
                <a:gd name="connsiteX359" fmla="*/ 210091 w 242089"/>
                <a:gd name="connsiteY359" fmla="*/ 27716 h 484179"/>
                <a:gd name="connsiteX360" fmla="*/ 211704 w 242089"/>
                <a:gd name="connsiteY360" fmla="*/ 34172 h 484179"/>
                <a:gd name="connsiteX361" fmla="*/ 213318 w 242089"/>
                <a:gd name="connsiteY361" fmla="*/ 35786 h 484179"/>
                <a:gd name="connsiteX362" fmla="*/ 213318 w 242089"/>
                <a:gd name="connsiteY362" fmla="*/ 39014 h 484179"/>
                <a:gd name="connsiteX363" fmla="*/ 211704 w 242089"/>
                <a:gd name="connsiteY363" fmla="*/ 40628 h 484179"/>
                <a:gd name="connsiteX364" fmla="*/ 211704 w 242089"/>
                <a:gd name="connsiteY364" fmla="*/ 42242 h 484179"/>
                <a:gd name="connsiteX365" fmla="*/ 210091 w 242089"/>
                <a:gd name="connsiteY365" fmla="*/ 42242 h 484179"/>
                <a:gd name="connsiteX366" fmla="*/ 208477 w 242089"/>
                <a:gd name="connsiteY366" fmla="*/ 43855 h 484179"/>
                <a:gd name="connsiteX367" fmla="*/ 206863 w 242089"/>
                <a:gd name="connsiteY367" fmla="*/ 45469 h 484179"/>
                <a:gd name="connsiteX368" fmla="*/ 206863 w 242089"/>
                <a:gd name="connsiteY368" fmla="*/ 47083 h 484179"/>
                <a:gd name="connsiteX369" fmla="*/ 206863 w 242089"/>
                <a:gd name="connsiteY369" fmla="*/ 47083 h 484179"/>
                <a:gd name="connsiteX370" fmla="*/ 206863 w 242089"/>
                <a:gd name="connsiteY370" fmla="*/ 48697 h 484179"/>
                <a:gd name="connsiteX371" fmla="*/ 208477 w 242089"/>
                <a:gd name="connsiteY371" fmla="*/ 50311 h 484179"/>
                <a:gd name="connsiteX372" fmla="*/ 208477 w 242089"/>
                <a:gd name="connsiteY372" fmla="*/ 50311 h 484179"/>
                <a:gd name="connsiteX373" fmla="*/ 218160 w 242089"/>
                <a:gd name="connsiteY373" fmla="*/ 58381 h 484179"/>
                <a:gd name="connsiteX374" fmla="*/ 224616 w 242089"/>
                <a:gd name="connsiteY374" fmla="*/ 61609 h 484179"/>
                <a:gd name="connsiteX375" fmla="*/ 235913 w 242089"/>
                <a:gd name="connsiteY375" fmla="*/ 71292 h 484179"/>
                <a:gd name="connsiteX376" fmla="*/ 237527 w 242089"/>
                <a:gd name="connsiteY376" fmla="*/ 71292 h 484179"/>
                <a:gd name="connsiteX377" fmla="*/ 242369 w 242089"/>
                <a:gd name="connsiteY377" fmla="*/ 74520 h 48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242089" h="484179">
                  <a:moveTo>
                    <a:pt x="245597" y="76134"/>
                  </a:moveTo>
                  <a:lnTo>
                    <a:pt x="243983" y="84204"/>
                  </a:lnTo>
                  <a:lnTo>
                    <a:pt x="243983" y="87432"/>
                  </a:lnTo>
                  <a:lnTo>
                    <a:pt x="243983" y="87432"/>
                  </a:lnTo>
                  <a:lnTo>
                    <a:pt x="240755" y="90660"/>
                  </a:lnTo>
                  <a:lnTo>
                    <a:pt x="239141" y="90660"/>
                  </a:lnTo>
                  <a:lnTo>
                    <a:pt x="237527" y="92273"/>
                  </a:lnTo>
                  <a:lnTo>
                    <a:pt x="235913" y="92273"/>
                  </a:lnTo>
                  <a:lnTo>
                    <a:pt x="231072" y="90660"/>
                  </a:lnTo>
                  <a:lnTo>
                    <a:pt x="229458" y="90660"/>
                  </a:lnTo>
                  <a:lnTo>
                    <a:pt x="226230" y="92273"/>
                  </a:lnTo>
                  <a:lnTo>
                    <a:pt x="219774" y="93887"/>
                  </a:lnTo>
                  <a:lnTo>
                    <a:pt x="216546" y="95501"/>
                  </a:lnTo>
                  <a:lnTo>
                    <a:pt x="214932" y="97115"/>
                  </a:lnTo>
                  <a:lnTo>
                    <a:pt x="214932" y="100343"/>
                  </a:lnTo>
                  <a:lnTo>
                    <a:pt x="213318" y="101957"/>
                  </a:lnTo>
                  <a:lnTo>
                    <a:pt x="210091" y="108413"/>
                  </a:lnTo>
                  <a:lnTo>
                    <a:pt x="197179" y="124552"/>
                  </a:lnTo>
                  <a:lnTo>
                    <a:pt x="195565" y="131008"/>
                  </a:lnTo>
                  <a:lnTo>
                    <a:pt x="189109" y="139078"/>
                  </a:lnTo>
                  <a:lnTo>
                    <a:pt x="187495" y="140691"/>
                  </a:lnTo>
                  <a:lnTo>
                    <a:pt x="187495" y="142305"/>
                  </a:lnTo>
                  <a:lnTo>
                    <a:pt x="187495" y="143919"/>
                  </a:lnTo>
                  <a:lnTo>
                    <a:pt x="187495" y="145533"/>
                  </a:lnTo>
                  <a:lnTo>
                    <a:pt x="187495" y="147147"/>
                  </a:lnTo>
                  <a:lnTo>
                    <a:pt x="185882" y="150375"/>
                  </a:lnTo>
                  <a:lnTo>
                    <a:pt x="184268" y="153603"/>
                  </a:lnTo>
                  <a:lnTo>
                    <a:pt x="181040" y="160059"/>
                  </a:lnTo>
                  <a:lnTo>
                    <a:pt x="181040" y="161673"/>
                  </a:lnTo>
                  <a:lnTo>
                    <a:pt x="177812" y="161673"/>
                  </a:lnTo>
                  <a:lnTo>
                    <a:pt x="172970" y="164900"/>
                  </a:lnTo>
                  <a:lnTo>
                    <a:pt x="171356" y="164900"/>
                  </a:lnTo>
                  <a:lnTo>
                    <a:pt x="169742" y="166514"/>
                  </a:lnTo>
                  <a:lnTo>
                    <a:pt x="168128" y="169742"/>
                  </a:lnTo>
                  <a:lnTo>
                    <a:pt x="168128" y="171356"/>
                  </a:lnTo>
                  <a:lnTo>
                    <a:pt x="166514" y="172970"/>
                  </a:lnTo>
                  <a:lnTo>
                    <a:pt x="166514" y="174584"/>
                  </a:lnTo>
                  <a:lnTo>
                    <a:pt x="166514" y="177812"/>
                  </a:lnTo>
                  <a:lnTo>
                    <a:pt x="164900" y="179426"/>
                  </a:lnTo>
                  <a:lnTo>
                    <a:pt x="163286" y="179426"/>
                  </a:lnTo>
                  <a:lnTo>
                    <a:pt x="161673" y="179426"/>
                  </a:lnTo>
                  <a:lnTo>
                    <a:pt x="161673" y="177812"/>
                  </a:lnTo>
                  <a:lnTo>
                    <a:pt x="160059" y="177812"/>
                  </a:lnTo>
                  <a:lnTo>
                    <a:pt x="158445" y="177812"/>
                  </a:lnTo>
                  <a:lnTo>
                    <a:pt x="153603" y="179426"/>
                  </a:lnTo>
                  <a:lnTo>
                    <a:pt x="151989" y="181040"/>
                  </a:lnTo>
                  <a:lnTo>
                    <a:pt x="150375" y="181040"/>
                  </a:lnTo>
                  <a:lnTo>
                    <a:pt x="148761" y="179426"/>
                  </a:lnTo>
                  <a:lnTo>
                    <a:pt x="147147" y="179426"/>
                  </a:lnTo>
                  <a:lnTo>
                    <a:pt x="145533" y="181040"/>
                  </a:lnTo>
                  <a:lnTo>
                    <a:pt x="139078" y="184268"/>
                  </a:lnTo>
                  <a:lnTo>
                    <a:pt x="134236" y="185882"/>
                  </a:lnTo>
                  <a:lnTo>
                    <a:pt x="132622" y="189109"/>
                  </a:lnTo>
                  <a:lnTo>
                    <a:pt x="132622" y="190723"/>
                  </a:lnTo>
                  <a:lnTo>
                    <a:pt x="134236" y="195565"/>
                  </a:lnTo>
                  <a:lnTo>
                    <a:pt x="134236" y="198793"/>
                  </a:lnTo>
                  <a:lnTo>
                    <a:pt x="135850" y="206863"/>
                  </a:lnTo>
                  <a:lnTo>
                    <a:pt x="135850" y="206863"/>
                  </a:lnTo>
                  <a:lnTo>
                    <a:pt x="142305" y="214932"/>
                  </a:lnTo>
                  <a:lnTo>
                    <a:pt x="142305" y="216546"/>
                  </a:lnTo>
                  <a:lnTo>
                    <a:pt x="143919" y="218160"/>
                  </a:lnTo>
                  <a:lnTo>
                    <a:pt x="143919" y="219774"/>
                  </a:lnTo>
                  <a:lnTo>
                    <a:pt x="143919" y="224616"/>
                  </a:lnTo>
                  <a:lnTo>
                    <a:pt x="143919" y="226230"/>
                  </a:lnTo>
                  <a:lnTo>
                    <a:pt x="143919" y="227844"/>
                  </a:lnTo>
                  <a:lnTo>
                    <a:pt x="147147" y="231072"/>
                  </a:lnTo>
                  <a:lnTo>
                    <a:pt x="147147" y="232686"/>
                  </a:lnTo>
                  <a:lnTo>
                    <a:pt x="148761" y="235913"/>
                  </a:lnTo>
                  <a:lnTo>
                    <a:pt x="148761" y="239141"/>
                  </a:lnTo>
                  <a:lnTo>
                    <a:pt x="148761" y="242369"/>
                  </a:lnTo>
                  <a:lnTo>
                    <a:pt x="150375" y="245597"/>
                  </a:lnTo>
                  <a:lnTo>
                    <a:pt x="148761" y="252053"/>
                  </a:lnTo>
                  <a:lnTo>
                    <a:pt x="150375" y="264964"/>
                  </a:lnTo>
                  <a:lnTo>
                    <a:pt x="150375" y="266578"/>
                  </a:lnTo>
                  <a:lnTo>
                    <a:pt x="150375" y="266578"/>
                  </a:lnTo>
                  <a:lnTo>
                    <a:pt x="153603" y="273034"/>
                  </a:lnTo>
                  <a:lnTo>
                    <a:pt x="155217" y="276262"/>
                  </a:lnTo>
                  <a:lnTo>
                    <a:pt x="156831" y="279490"/>
                  </a:lnTo>
                  <a:lnTo>
                    <a:pt x="158445" y="279490"/>
                  </a:lnTo>
                  <a:lnTo>
                    <a:pt x="158445" y="281104"/>
                  </a:lnTo>
                  <a:lnTo>
                    <a:pt x="160059" y="285945"/>
                  </a:lnTo>
                  <a:lnTo>
                    <a:pt x="161673" y="289173"/>
                  </a:lnTo>
                  <a:lnTo>
                    <a:pt x="161673" y="290787"/>
                  </a:lnTo>
                  <a:lnTo>
                    <a:pt x="161673" y="292401"/>
                  </a:lnTo>
                  <a:lnTo>
                    <a:pt x="161673" y="303699"/>
                  </a:lnTo>
                  <a:lnTo>
                    <a:pt x="161673" y="305313"/>
                  </a:lnTo>
                  <a:lnTo>
                    <a:pt x="161673" y="306926"/>
                  </a:lnTo>
                  <a:lnTo>
                    <a:pt x="163286" y="306926"/>
                  </a:lnTo>
                  <a:lnTo>
                    <a:pt x="166514" y="310154"/>
                  </a:lnTo>
                  <a:lnTo>
                    <a:pt x="166514" y="310154"/>
                  </a:lnTo>
                  <a:lnTo>
                    <a:pt x="168128" y="311768"/>
                  </a:lnTo>
                  <a:lnTo>
                    <a:pt x="168128" y="313382"/>
                  </a:lnTo>
                  <a:lnTo>
                    <a:pt x="168128" y="319838"/>
                  </a:lnTo>
                  <a:lnTo>
                    <a:pt x="168128" y="319838"/>
                  </a:lnTo>
                  <a:lnTo>
                    <a:pt x="169742" y="321452"/>
                  </a:lnTo>
                  <a:lnTo>
                    <a:pt x="169742" y="321452"/>
                  </a:lnTo>
                  <a:lnTo>
                    <a:pt x="176198" y="323066"/>
                  </a:lnTo>
                  <a:lnTo>
                    <a:pt x="177812" y="324680"/>
                  </a:lnTo>
                  <a:lnTo>
                    <a:pt x="177812" y="324680"/>
                  </a:lnTo>
                  <a:lnTo>
                    <a:pt x="179426" y="326294"/>
                  </a:lnTo>
                  <a:lnTo>
                    <a:pt x="179426" y="327908"/>
                  </a:lnTo>
                  <a:lnTo>
                    <a:pt x="181040" y="327908"/>
                  </a:lnTo>
                  <a:lnTo>
                    <a:pt x="181040" y="329522"/>
                  </a:lnTo>
                  <a:lnTo>
                    <a:pt x="182654" y="329522"/>
                  </a:lnTo>
                  <a:lnTo>
                    <a:pt x="184268" y="331135"/>
                  </a:lnTo>
                  <a:lnTo>
                    <a:pt x="185882" y="332749"/>
                  </a:lnTo>
                  <a:lnTo>
                    <a:pt x="187495" y="335977"/>
                  </a:lnTo>
                  <a:lnTo>
                    <a:pt x="192337" y="342433"/>
                  </a:lnTo>
                  <a:lnTo>
                    <a:pt x="193951" y="344047"/>
                  </a:lnTo>
                  <a:lnTo>
                    <a:pt x="193951" y="345661"/>
                  </a:lnTo>
                  <a:lnTo>
                    <a:pt x="193951" y="347275"/>
                  </a:lnTo>
                  <a:lnTo>
                    <a:pt x="192337" y="348889"/>
                  </a:lnTo>
                  <a:lnTo>
                    <a:pt x="192337" y="348889"/>
                  </a:lnTo>
                  <a:lnTo>
                    <a:pt x="189109" y="348889"/>
                  </a:lnTo>
                  <a:lnTo>
                    <a:pt x="187495" y="348889"/>
                  </a:lnTo>
                  <a:lnTo>
                    <a:pt x="185882" y="350503"/>
                  </a:lnTo>
                  <a:lnTo>
                    <a:pt x="185882" y="350503"/>
                  </a:lnTo>
                  <a:lnTo>
                    <a:pt x="187495" y="352117"/>
                  </a:lnTo>
                  <a:lnTo>
                    <a:pt x="187495" y="353731"/>
                  </a:lnTo>
                  <a:lnTo>
                    <a:pt x="187495" y="355344"/>
                  </a:lnTo>
                  <a:lnTo>
                    <a:pt x="189109" y="358572"/>
                  </a:lnTo>
                  <a:lnTo>
                    <a:pt x="189109" y="360186"/>
                  </a:lnTo>
                  <a:lnTo>
                    <a:pt x="189109" y="361800"/>
                  </a:lnTo>
                  <a:lnTo>
                    <a:pt x="187495" y="361800"/>
                  </a:lnTo>
                  <a:lnTo>
                    <a:pt x="184268" y="361800"/>
                  </a:lnTo>
                  <a:lnTo>
                    <a:pt x="179426" y="360186"/>
                  </a:lnTo>
                  <a:lnTo>
                    <a:pt x="176198" y="360186"/>
                  </a:lnTo>
                  <a:lnTo>
                    <a:pt x="172970" y="360186"/>
                  </a:lnTo>
                  <a:lnTo>
                    <a:pt x="171356" y="360186"/>
                  </a:lnTo>
                  <a:lnTo>
                    <a:pt x="169742" y="361800"/>
                  </a:lnTo>
                  <a:lnTo>
                    <a:pt x="168128" y="361800"/>
                  </a:lnTo>
                  <a:lnTo>
                    <a:pt x="166514" y="363414"/>
                  </a:lnTo>
                  <a:lnTo>
                    <a:pt x="166514" y="365028"/>
                  </a:lnTo>
                  <a:lnTo>
                    <a:pt x="166514" y="366642"/>
                  </a:lnTo>
                  <a:lnTo>
                    <a:pt x="171356" y="373098"/>
                  </a:lnTo>
                  <a:lnTo>
                    <a:pt x="171356" y="374712"/>
                  </a:lnTo>
                  <a:lnTo>
                    <a:pt x="172970" y="377940"/>
                  </a:lnTo>
                  <a:lnTo>
                    <a:pt x="171356" y="379553"/>
                  </a:lnTo>
                  <a:lnTo>
                    <a:pt x="169742" y="379553"/>
                  </a:lnTo>
                  <a:lnTo>
                    <a:pt x="169742" y="381167"/>
                  </a:lnTo>
                  <a:lnTo>
                    <a:pt x="166514" y="387623"/>
                  </a:lnTo>
                  <a:lnTo>
                    <a:pt x="164900" y="389237"/>
                  </a:lnTo>
                  <a:lnTo>
                    <a:pt x="164900" y="389237"/>
                  </a:lnTo>
                  <a:lnTo>
                    <a:pt x="161673" y="390851"/>
                  </a:lnTo>
                  <a:lnTo>
                    <a:pt x="160059" y="392465"/>
                  </a:lnTo>
                  <a:lnTo>
                    <a:pt x="158445" y="392465"/>
                  </a:lnTo>
                  <a:lnTo>
                    <a:pt x="156831" y="395693"/>
                  </a:lnTo>
                  <a:lnTo>
                    <a:pt x="156831" y="397307"/>
                  </a:lnTo>
                  <a:lnTo>
                    <a:pt x="156831" y="405376"/>
                  </a:lnTo>
                  <a:lnTo>
                    <a:pt x="156831" y="406990"/>
                  </a:lnTo>
                  <a:lnTo>
                    <a:pt x="155217" y="408604"/>
                  </a:lnTo>
                  <a:lnTo>
                    <a:pt x="153603" y="410218"/>
                  </a:lnTo>
                  <a:lnTo>
                    <a:pt x="151989" y="410218"/>
                  </a:lnTo>
                  <a:lnTo>
                    <a:pt x="150375" y="413446"/>
                  </a:lnTo>
                  <a:lnTo>
                    <a:pt x="148761" y="415060"/>
                  </a:lnTo>
                  <a:lnTo>
                    <a:pt x="148761" y="416674"/>
                  </a:lnTo>
                  <a:lnTo>
                    <a:pt x="148761" y="418288"/>
                  </a:lnTo>
                  <a:lnTo>
                    <a:pt x="147147" y="432813"/>
                  </a:lnTo>
                  <a:lnTo>
                    <a:pt x="147147" y="437655"/>
                  </a:lnTo>
                  <a:lnTo>
                    <a:pt x="145533" y="439269"/>
                  </a:lnTo>
                  <a:lnTo>
                    <a:pt x="145533" y="440883"/>
                  </a:lnTo>
                  <a:lnTo>
                    <a:pt x="143919" y="440883"/>
                  </a:lnTo>
                  <a:lnTo>
                    <a:pt x="140691" y="442497"/>
                  </a:lnTo>
                  <a:lnTo>
                    <a:pt x="140691" y="442497"/>
                  </a:lnTo>
                  <a:lnTo>
                    <a:pt x="137464" y="442497"/>
                  </a:lnTo>
                  <a:lnTo>
                    <a:pt x="134236" y="442497"/>
                  </a:lnTo>
                  <a:lnTo>
                    <a:pt x="131008" y="442497"/>
                  </a:lnTo>
                  <a:lnTo>
                    <a:pt x="118096" y="431199"/>
                  </a:lnTo>
                  <a:lnTo>
                    <a:pt x="113255" y="429585"/>
                  </a:lnTo>
                  <a:lnTo>
                    <a:pt x="111641" y="429585"/>
                  </a:lnTo>
                  <a:lnTo>
                    <a:pt x="108413" y="429585"/>
                  </a:lnTo>
                  <a:lnTo>
                    <a:pt x="106799" y="429585"/>
                  </a:lnTo>
                  <a:lnTo>
                    <a:pt x="101957" y="427971"/>
                  </a:lnTo>
                  <a:lnTo>
                    <a:pt x="100343" y="427971"/>
                  </a:lnTo>
                  <a:lnTo>
                    <a:pt x="98729" y="427971"/>
                  </a:lnTo>
                  <a:lnTo>
                    <a:pt x="97115" y="429585"/>
                  </a:lnTo>
                  <a:lnTo>
                    <a:pt x="93887" y="429585"/>
                  </a:lnTo>
                  <a:lnTo>
                    <a:pt x="90660" y="431199"/>
                  </a:lnTo>
                  <a:lnTo>
                    <a:pt x="89046" y="432813"/>
                  </a:lnTo>
                  <a:lnTo>
                    <a:pt x="85818" y="439269"/>
                  </a:lnTo>
                  <a:lnTo>
                    <a:pt x="85818" y="440883"/>
                  </a:lnTo>
                  <a:lnTo>
                    <a:pt x="84204" y="440883"/>
                  </a:lnTo>
                  <a:lnTo>
                    <a:pt x="84204" y="445725"/>
                  </a:lnTo>
                  <a:lnTo>
                    <a:pt x="84204" y="448953"/>
                  </a:lnTo>
                  <a:lnTo>
                    <a:pt x="84204" y="453794"/>
                  </a:lnTo>
                  <a:lnTo>
                    <a:pt x="84204" y="453794"/>
                  </a:lnTo>
                  <a:lnTo>
                    <a:pt x="82590" y="455408"/>
                  </a:lnTo>
                  <a:lnTo>
                    <a:pt x="80976" y="458636"/>
                  </a:lnTo>
                  <a:lnTo>
                    <a:pt x="79362" y="458636"/>
                  </a:lnTo>
                  <a:lnTo>
                    <a:pt x="79362" y="460250"/>
                  </a:lnTo>
                  <a:lnTo>
                    <a:pt x="76134" y="469934"/>
                  </a:lnTo>
                  <a:lnTo>
                    <a:pt x="76134" y="471548"/>
                  </a:lnTo>
                  <a:lnTo>
                    <a:pt x="74520" y="473162"/>
                  </a:lnTo>
                  <a:lnTo>
                    <a:pt x="61609" y="484459"/>
                  </a:lnTo>
                  <a:lnTo>
                    <a:pt x="58381" y="486073"/>
                  </a:lnTo>
                  <a:lnTo>
                    <a:pt x="58381" y="486073"/>
                  </a:lnTo>
                  <a:lnTo>
                    <a:pt x="55153" y="486073"/>
                  </a:lnTo>
                  <a:lnTo>
                    <a:pt x="40628" y="492529"/>
                  </a:lnTo>
                  <a:lnTo>
                    <a:pt x="37400" y="492529"/>
                  </a:lnTo>
                  <a:lnTo>
                    <a:pt x="29330" y="492529"/>
                  </a:lnTo>
                  <a:lnTo>
                    <a:pt x="21260" y="490915"/>
                  </a:lnTo>
                  <a:lnTo>
                    <a:pt x="18033" y="484459"/>
                  </a:lnTo>
                  <a:lnTo>
                    <a:pt x="18033" y="460250"/>
                  </a:lnTo>
                  <a:lnTo>
                    <a:pt x="16419" y="453794"/>
                  </a:lnTo>
                  <a:lnTo>
                    <a:pt x="13191" y="448953"/>
                  </a:lnTo>
                  <a:lnTo>
                    <a:pt x="13191" y="442497"/>
                  </a:lnTo>
                  <a:lnTo>
                    <a:pt x="14805" y="434427"/>
                  </a:lnTo>
                  <a:lnTo>
                    <a:pt x="11577" y="431199"/>
                  </a:lnTo>
                  <a:lnTo>
                    <a:pt x="11577" y="424744"/>
                  </a:lnTo>
                  <a:lnTo>
                    <a:pt x="14805" y="419902"/>
                  </a:lnTo>
                  <a:lnTo>
                    <a:pt x="18033" y="418288"/>
                  </a:lnTo>
                  <a:lnTo>
                    <a:pt x="26102" y="416674"/>
                  </a:lnTo>
                  <a:lnTo>
                    <a:pt x="29330" y="411832"/>
                  </a:lnTo>
                  <a:lnTo>
                    <a:pt x="29330" y="406990"/>
                  </a:lnTo>
                  <a:lnTo>
                    <a:pt x="27716" y="402148"/>
                  </a:lnTo>
                  <a:lnTo>
                    <a:pt x="16419" y="384395"/>
                  </a:lnTo>
                  <a:lnTo>
                    <a:pt x="32558" y="384395"/>
                  </a:lnTo>
                  <a:lnTo>
                    <a:pt x="37400" y="386009"/>
                  </a:lnTo>
                  <a:lnTo>
                    <a:pt x="51925" y="392465"/>
                  </a:lnTo>
                  <a:lnTo>
                    <a:pt x="59995" y="398921"/>
                  </a:lnTo>
                  <a:lnTo>
                    <a:pt x="63223" y="400535"/>
                  </a:lnTo>
                  <a:lnTo>
                    <a:pt x="64837" y="400535"/>
                  </a:lnTo>
                  <a:lnTo>
                    <a:pt x="66451" y="400535"/>
                  </a:lnTo>
                  <a:lnTo>
                    <a:pt x="68065" y="398921"/>
                  </a:lnTo>
                  <a:lnTo>
                    <a:pt x="69678" y="398921"/>
                  </a:lnTo>
                  <a:lnTo>
                    <a:pt x="69678" y="398921"/>
                  </a:lnTo>
                  <a:lnTo>
                    <a:pt x="71292" y="397307"/>
                  </a:lnTo>
                  <a:lnTo>
                    <a:pt x="74520" y="397307"/>
                  </a:lnTo>
                  <a:lnTo>
                    <a:pt x="79362" y="395693"/>
                  </a:lnTo>
                  <a:lnTo>
                    <a:pt x="80976" y="394079"/>
                  </a:lnTo>
                  <a:lnTo>
                    <a:pt x="82590" y="394079"/>
                  </a:lnTo>
                  <a:lnTo>
                    <a:pt x="82590" y="392465"/>
                  </a:lnTo>
                  <a:lnTo>
                    <a:pt x="84204" y="390851"/>
                  </a:lnTo>
                  <a:lnTo>
                    <a:pt x="85818" y="390851"/>
                  </a:lnTo>
                  <a:lnTo>
                    <a:pt x="87432" y="389237"/>
                  </a:lnTo>
                  <a:lnTo>
                    <a:pt x="87432" y="387623"/>
                  </a:lnTo>
                  <a:lnTo>
                    <a:pt x="87432" y="381167"/>
                  </a:lnTo>
                  <a:lnTo>
                    <a:pt x="87432" y="376326"/>
                  </a:lnTo>
                  <a:lnTo>
                    <a:pt x="89046" y="373098"/>
                  </a:lnTo>
                  <a:lnTo>
                    <a:pt x="89046" y="371484"/>
                  </a:lnTo>
                  <a:lnTo>
                    <a:pt x="92274" y="358572"/>
                  </a:lnTo>
                  <a:lnTo>
                    <a:pt x="92274" y="356958"/>
                  </a:lnTo>
                  <a:lnTo>
                    <a:pt x="92274" y="355344"/>
                  </a:lnTo>
                  <a:lnTo>
                    <a:pt x="90660" y="355344"/>
                  </a:lnTo>
                  <a:lnTo>
                    <a:pt x="90660" y="353731"/>
                  </a:lnTo>
                  <a:lnTo>
                    <a:pt x="89046" y="352117"/>
                  </a:lnTo>
                  <a:lnTo>
                    <a:pt x="87432" y="350503"/>
                  </a:lnTo>
                  <a:lnTo>
                    <a:pt x="85818" y="348889"/>
                  </a:lnTo>
                  <a:lnTo>
                    <a:pt x="85818" y="347275"/>
                  </a:lnTo>
                  <a:lnTo>
                    <a:pt x="84204" y="345661"/>
                  </a:lnTo>
                  <a:lnTo>
                    <a:pt x="84204" y="339205"/>
                  </a:lnTo>
                  <a:lnTo>
                    <a:pt x="82590" y="337591"/>
                  </a:lnTo>
                  <a:lnTo>
                    <a:pt x="80976" y="332749"/>
                  </a:lnTo>
                  <a:lnTo>
                    <a:pt x="79362" y="329522"/>
                  </a:lnTo>
                  <a:lnTo>
                    <a:pt x="79362" y="326294"/>
                  </a:lnTo>
                  <a:lnTo>
                    <a:pt x="79362" y="324680"/>
                  </a:lnTo>
                  <a:lnTo>
                    <a:pt x="74520" y="313382"/>
                  </a:lnTo>
                  <a:lnTo>
                    <a:pt x="71292" y="302085"/>
                  </a:lnTo>
                  <a:lnTo>
                    <a:pt x="71292" y="300471"/>
                  </a:lnTo>
                  <a:lnTo>
                    <a:pt x="71292" y="300471"/>
                  </a:lnTo>
                  <a:lnTo>
                    <a:pt x="69678" y="298857"/>
                  </a:lnTo>
                  <a:lnTo>
                    <a:pt x="68065" y="298857"/>
                  </a:lnTo>
                  <a:lnTo>
                    <a:pt x="64837" y="298857"/>
                  </a:lnTo>
                  <a:lnTo>
                    <a:pt x="59995" y="300471"/>
                  </a:lnTo>
                  <a:lnTo>
                    <a:pt x="58381" y="300471"/>
                  </a:lnTo>
                  <a:lnTo>
                    <a:pt x="58381" y="300471"/>
                  </a:lnTo>
                  <a:lnTo>
                    <a:pt x="56767" y="298857"/>
                  </a:lnTo>
                  <a:lnTo>
                    <a:pt x="55153" y="298857"/>
                  </a:lnTo>
                  <a:lnTo>
                    <a:pt x="55153" y="297243"/>
                  </a:lnTo>
                  <a:lnTo>
                    <a:pt x="53539" y="294015"/>
                  </a:lnTo>
                  <a:lnTo>
                    <a:pt x="51925" y="287559"/>
                  </a:lnTo>
                  <a:lnTo>
                    <a:pt x="51925" y="285945"/>
                  </a:lnTo>
                  <a:lnTo>
                    <a:pt x="56767" y="255281"/>
                  </a:lnTo>
                  <a:lnTo>
                    <a:pt x="56767" y="250439"/>
                  </a:lnTo>
                  <a:lnTo>
                    <a:pt x="56767" y="247211"/>
                  </a:lnTo>
                  <a:lnTo>
                    <a:pt x="56767" y="229458"/>
                  </a:lnTo>
                  <a:lnTo>
                    <a:pt x="56767" y="227844"/>
                  </a:lnTo>
                  <a:lnTo>
                    <a:pt x="55153" y="224616"/>
                  </a:lnTo>
                  <a:lnTo>
                    <a:pt x="55153" y="224616"/>
                  </a:lnTo>
                  <a:lnTo>
                    <a:pt x="53539" y="223002"/>
                  </a:lnTo>
                  <a:lnTo>
                    <a:pt x="50311" y="219774"/>
                  </a:lnTo>
                  <a:lnTo>
                    <a:pt x="50311" y="218160"/>
                  </a:lnTo>
                  <a:lnTo>
                    <a:pt x="50311" y="214932"/>
                  </a:lnTo>
                  <a:lnTo>
                    <a:pt x="48697" y="198793"/>
                  </a:lnTo>
                  <a:lnTo>
                    <a:pt x="48697" y="193951"/>
                  </a:lnTo>
                  <a:lnTo>
                    <a:pt x="47083" y="192337"/>
                  </a:lnTo>
                  <a:lnTo>
                    <a:pt x="47083" y="190723"/>
                  </a:lnTo>
                  <a:lnTo>
                    <a:pt x="45469" y="187495"/>
                  </a:lnTo>
                  <a:lnTo>
                    <a:pt x="42242" y="185882"/>
                  </a:lnTo>
                  <a:lnTo>
                    <a:pt x="18033" y="171356"/>
                  </a:lnTo>
                  <a:lnTo>
                    <a:pt x="8349" y="168128"/>
                  </a:lnTo>
                  <a:lnTo>
                    <a:pt x="5121" y="166514"/>
                  </a:lnTo>
                  <a:lnTo>
                    <a:pt x="6735" y="163287"/>
                  </a:lnTo>
                  <a:lnTo>
                    <a:pt x="13191" y="153603"/>
                  </a:lnTo>
                  <a:lnTo>
                    <a:pt x="14805" y="151989"/>
                  </a:lnTo>
                  <a:lnTo>
                    <a:pt x="13191" y="148761"/>
                  </a:lnTo>
                  <a:lnTo>
                    <a:pt x="11577" y="145533"/>
                  </a:lnTo>
                  <a:lnTo>
                    <a:pt x="9963" y="140691"/>
                  </a:lnTo>
                  <a:lnTo>
                    <a:pt x="11577" y="135850"/>
                  </a:lnTo>
                  <a:lnTo>
                    <a:pt x="14805" y="132622"/>
                  </a:lnTo>
                  <a:lnTo>
                    <a:pt x="16419" y="127780"/>
                  </a:lnTo>
                  <a:lnTo>
                    <a:pt x="14805" y="122938"/>
                  </a:lnTo>
                  <a:lnTo>
                    <a:pt x="13191" y="118096"/>
                  </a:lnTo>
                  <a:lnTo>
                    <a:pt x="18033" y="114869"/>
                  </a:lnTo>
                  <a:lnTo>
                    <a:pt x="40628" y="110027"/>
                  </a:lnTo>
                  <a:lnTo>
                    <a:pt x="48697" y="106799"/>
                  </a:lnTo>
                  <a:lnTo>
                    <a:pt x="63223" y="93887"/>
                  </a:lnTo>
                  <a:lnTo>
                    <a:pt x="98729" y="76134"/>
                  </a:lnTo>
                  <a:lnTo>
                    <a:pt x="100343" y="69678"/>
                  </a:lnTo>
                  <a:lnTo>
                    <a:pt x="110027" y="55153"/>
                  </a:lnTo>
                  <a:lnTo>
                    <a:pt x="113255" y="47083"/>
                  </a:lnTo>
                  <a:lnTo>
                    <a:pt x="118096" y="45469"/>
                  </a:lnTo>
                  <a:lnTo>
                    <a:pt x="127780" y="22874"/>
                  </a:lnTo>
                  <a:lnTo>
                    <a:pt x="129394" y="21260"/>
                  </a:lnTo>
                  <a:lnTo>
                    <a:pt x="131008" y="19646"/>
                  </a:lnTo>
                  <a:lnTo>
                    <a:pt x="132622" y="19646"/>
                  </a:lnTo>
                  <a:lnTo>
                    <a:pt x="134236" y="19646"/>
                  </a:lnTo>
                  <a:lnTo>
                    <a:pt x="134236" y="19646"/>
                  </a:lnTo>
                  <a:lnTo>
                    <a:pt x="135850" y="19646"/>
                  </a:lnTo>
                  <a:lnTo>
                    <a:pt x="137464" y="21260"/>
                  </a:lnTo>
                  <a:lnTo>
                    <a:pt x="137464" y="21260"/>
                  </a:lnTo>
                  <a:lnTo>
                    <a:pt x="139078" y="22874"/>
                  </a:lnTo>
                  <a:lnTo>
                    <a:pt x="140691" y="24488"/>
                  </a:lnTo>
                  <a:lnTo>
                    <a:pt x="142305" y="24488"/>
                  </a:lnTo>
                  <a:lnTo>
                    <a:pt x="142305" y="26102"/>
                  </a:lnTo>
                  <a:lnTo>
                    <a:pt x="143919" y="26102"/>
                  </a:lnTo>
                  <a:lnTo>
                    <a:pt x="143919" y="26102"/>
                  </a:lnTo>
                  <a:lnTo>
                    <a:pt x="145533" y="24488"/>
                  </a:lnTo>
                  <a:lnTo>
                    <a:pt x="151989" y="18033"/>
                  </a:lnTo>
                  <a:lnTo>
                    <a:pt x="153603" y="18033"/>
                  </a:lnTo>
                  <a:lnTo>
                    <a:pt x="155217" y="16419"/>
                  </a:lnTo>
                  <a:lnTo>
                    <a:pt x="156831" y="16419"/>
                  </a:lnTo>
                  <a:lnTo>
                    <a:pt x="158445" y="16419"/>
                  </a:lnTo>
                  <a:lnTo>
                    <a:pt x="164900" y="16419"/>
                  </a:lnTo>
                  <a:lnTo>
                    <a:pt x="166514" y="16419"/>
                  </a:lnTo>
                  <a:lnTo>
                    <a:pt x="168128" y="14805"/>
                  </a:lnTo>
                  <a:lnTo>
                    <a:pt x="169742" y="13191"/>
                  </a:lnTo>
                  <a:lnTo>
                    <a:pt x="174584" y="8349"/>
                  </a:lnTo>
                  <a:lnTo>
                    <a:pt x="176198" y="8349"/>
                  </a:lnTo>
                  <a:lnTo>
                    <a:pt x="177812" y="6735"/>
                  </a:lnTo>
                  <a:lnTo>
                    <a:pt x="181040" y="6735"/>
                  </a:lnTo>
                  <a:lnTo>
                    <a:pt x="189109" y="6735"/>
                  </a:lnTo>
                  <a:lnTo>
                    <a:pt x="192337" y="5121"/>
                  </a:lnTo>
                  <a:lnTo>
                    <a:pt x="193951" y="5121"/>
                  </a:lnTo>
                  <a:lnTo>
                    <a:pt x="195565" y="6735"/>
                  </a:lnTo>
                  <a:lnTo>
                    <a:pt x="195565" y="6735"/>
                  </a:lnTo>
                  <a:lnTo>
                    <a:pt x="197179" y="8349"/>
                  </a:lnTo>
                  <a:lnTo>
                    <a:pt x="197179" y="9963"/>
                  </a:lnTo>
                  <a:lnTo>
                    <a:pt x="195565" y="11577"/>
                  </a:lnTo>
                  <a:lnTo>
                    <a:pt x="195565" y="13191"/>
                  </a:lnTo>
                  <a:lnTo>
                    <a:pt x="197179" y="14805"/>
                  </a:lnTo>
                  <a:lnTo>
                    <a:pt x="202021" y="21260"/>
                  </a:lnTo>
                  <a:lnTo>
                    <a:pt x="202021" y="21260"/>
                  </a:lnTo>
                  <a:lnTo>
                    <a:pt x="202021" y="22874"/>
                  </a:lnTo>
                  <a:lnTo>
                    <a:pt x="203635" y="22874"/>
                  </a:lnTo>
                  <a:lnTo>
                    <a:pt x="205249" y="24488"/>
                  </a:lnTo>
                  <a:lnTo>
                    <a:pt x="206863" y="26102"/>
                  </a:lnTo>
                  <a:lnTo>
                    <a:pt x="208477" y="26102"/>
                  </a:lnTo>
                  <a:lnTo>
                    <a:pt x="210091" y="27716"/>
                  </a:lnTo>
                  <a:lnTo>
                    <a:pt x="210091" y="27716"/>
                  </a:lnTo>
                  <a:lnTo>
                    <a:pt x="211704" y="34172"/>
                  </a:lnTo>
                  <a:lnTo>
                    <a:pt x="213318" y="35786"/>
                  </a:lnTo>
                  <a:lnTo>
                    <a:pt x="213318" y="39014"/>
                  </a:lnTo>
                  <a:lnTo>
                    <a:pt x="211704" y="40628"/>
                  </a:lnTo>
                  <a:lnTo>
                    <a:pt x="211704" y="42242"/>
                  </a:lnTo>
                  <a:lnTo>
                    <a:pt x="210091" y="42242"/>
                  </a:lnTo>
                  <a:lnTo>
                    <a:pt x="208477" y="43855"/>
                  </a:lnTo>
                  <a:lnTo>
                    <a:pt x="206863" y="45469"/>
                  </a:lnTo>
                  <a:lnTo>
                    <a:pt x="206863" y="47083"/>
                  </a:lnTo>
                  <a:lnTo>
                    <a:pt x="206863" y="47083"/>
                  </a:lnTo>
                  <a:lnTo>
                    <a:pt x="206863" y="48697"/>
                  </a:lnTo>
                  <a:lnTo>
                    <a:pt x="208477" y="50311"/>
                  </a:lnTo>
                  <a:lnTo>
                    <a:pt x="208477" y="50311"/>
                  </a:lnTo>
                  <a:lnTo>
                    <a:pt x="218160" y="58381"/>
                  </a:lnTo>
                  <a:lnTo>
                    <a:pt x="224616" y="61609"/>
                  </a:lnTo>
                  <a:lnTo>
                    <a:pt x="235913" y="71292"/>
                  </a:lnTo>
                  <a:lnTo>
                    <a:pt x="237527" y="71292"/>
                  </a:lnTo>
                  <a:lnTo>
                    <a:pt x="242369" y="7452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74AAC506-BFB1-49FD-AAB1-FCA2013D168B}"/>
                </a:ext>
              </a:extLst>
            </p:cNvPr>
            <p:cNvSpPr/>
            <p:nvPr/>
          </p:nvSpPr>
          <p:spPr>
            <a:xfrm>
              <a:off x="8481012" y="948006"/>
              <a:ext cx="371204" cy="645573"/>
            </a:xfrm>
            <a:custGeom>
              <a:avLst/>
              <a:gdLst>
                <a:gd name="connsiteX0" fmla="*/ 208477 w 371204"/>
                <a:gd name="connsiteY0" fmla="*/ 5121 h 645572"/>
                <a:gd name="connsiteX1" fmla="*/ 242369 w 371204"/>
                <a:gd name="connsiteY1" fmla="*/ 5121 h 645572"/>
                <a:gd name="connsiteX2" fmla="*/ 253667 w 371204"/>
                <a:gd name="connsiteY2" fmla="*/ 6735 h 645572"/>
                <a:gd name="connsiteX3" fmla="*/ 261736 w 371204"/>
                <a:gd name="connsiteY3" fmla="*/ 8349 h 645572"/>
                <a:gd name="connsiteX4" fmla="*/ 277876 w 371204"/>
                <a:gd name="connsiteY4" fmla="*/ 19647 h 645572"/>
                <a:gd name="connsiteX5" fmla="*/ 289173 w 371204"/>
                <a:gd name="connsiteY5" fmla="*/ 22874 h 645572"/>
                <a:gd name="connsiteX6" fmla="*/ 298857 w 371204"/>
                <a:gd name="connsiteY6" fmla="*/ 24488 h 645572"/>
                <a:gd name="connsiteX7" fmla="*/ 310154 w 371204"/>
                <a:gd name="connsiteY7" fmla="*/ 22874 h 645572"/>
                <a:gd name="connsiteX8" fmla="*/ 319838 w 371204"/>
                <a:gd name="connsiteY8" fmla="*/ 19647 h 645572"/>
                <a:gd name="connsiteX9" fmla="*/ 323066 w 371204"/>
                <a:gd name="connsiteY9" fmla="*/ 18033 h 645572"/>
                <a:gd name="connsiteX10" fmla="*/ 326294 w 371204"/>
                <a:gd name="connsiteY10" fmla="*/ 14805 h 645572"/>
                <a:gd name="connsiteX11" fmla="*/ 331135 w 371204"/>
                <a:gd name="connsiteY11" fmla="*/ 14805 h 645572"/>
                <a:gd name="connsiteX12" fmla="*/ 337591 w 371204"/>
                <a:gd name="connsiteY12" fmla="*/ 16419 h 645572"/>
                <a:gd name="connsiteX13" fmla="*/ 342433 w 371204"/>
                <a:gd name="connsiteY13" fmla="*/ 19647 h 645572"/>
                <a:gd name="connsiteX14" fmla="*/ 345661 w 371204"/>
                <a:gd name="connsiteY14" fmla="*/ 22874 h 645572"/>
                <a:gd name="connsiteX15" fmla="*/ 347275 w 371204"/>
                <a:gd name="connsiteY15" fmla="*/ 26102 h 645572"/>
                <a:gd name="connsiteX16" fmla="*/ 348889 w 371204"/>
                <a:gd name="connsiteY16" fmla="*/ 30944 h 645572"/>
                <a:gd name="connsiteX17" fmla="*/ 348889 w 371204"/>
                <a:gd name="connsiteY17" fmla="*/ 40628 h 645572"/>
                <a:gd name="connsiteX18" fmla="*/ 347275 w 371204"/>
                <a:gd name="connsiteY18" fmla="*/ 51925 h 645572"/>
                <a:gd name="connsiteX19" fmla="*/ 342433 w 371204"/>
                <a:gd name="connsiteY19" fmla="*/ 61609 h 645572"/>
                <a:gd name="connsiteX20" fmla="*/ 334363 w 371204"/>
                <a:gd name="connsiteY20" fmla="*/ 63223 h 645572"/>
                <a:gd name="connsiteX21" fmla="*/ 324680 w 371204"/>
                <a:gd name="connsiteY21" fmla="*/ 69678 h 645572"/>
                <a:gd name="connsiteX22" fmla="*/ 319838 w 371204"/>
                <a:gd name="connsiteY22" fmla="*/ 84204 h 645572"/>
                <a:gd name="connsiteX23" fmla="*/ 316610 w 371204"/>
                <a:gd name="connsiteY23" fmla="*/ 100343 h 645572"/>
                <a:gd name="connsiteX24" fmla="*/ 319838 w 371204"/>
                <a:gd name="connsiteY24" fmla="*/ 111641 h 645572"/>
                <a:gd name="connsiteX25" fmla="*/ 321452 w 371204"/>
                <a:gd name="connsiteY25" fmla="*/ 113255 h 645572"/>
                <a:gd name="connsiteX26" fmla="*/ 327908 w 371204"/>
                <a:gd name="connsiteY26" fmla="*/ 114869 h 645572"/>
                <a:gd name="connsiteX27" fmla="*/ 331135 w 371204"/>
                <a:gd name="connsiteY27" fmla="*/ 116482 h 645572"/>
                <a:gd name="connsiteX28" fmla="*/ 332749 w 371204"/>
                <a:gd name="connsiteY28" fmla="*/ 119710 h 645572"/>
                <a:gd name="connsiteX29" fmla="*/ 332749 w 371204"/>
                <a:gd name="connsiteY29" fmla="*/ 122938 h 645572"/>
                <a:gd name="connsiteX30" fmla="*/ 331135 w 371204"/>
                <a:gd name="connsiteY30" fmla="*/ 124552 h 645572"/>
                <a:gd name="connsiteX31" fmla="*/ 331135 w 371204"/>
                <a:gd name="connsiteY31" fmla="*/ 126166 h 645572"/>
                <a:gd name="connsiteX32" fmla="*/ 339205 w 371204"/>
                <a:gd name="connsiteY32" fmla="*/ 160059 h 645572"/>
                <a:gd name="connsiteX33" fmla="*/ 337591 w 371204"/>
                <a:gd name="connsiteY33" fmla="*/ 184268 h 645572"/>
                <a:gd name="connsiteX34" fmla="*/ 339205 w 371204"/>
                <a:gd name="connsiteY34" fmla="*/ 193951 h 645572"/>
                <a:gd name="connsiteX35" fmla="*/ 340819 w 371204"/>
                <a:gd name="connsiteY35" fmla="*/ 200407 h 645572"/>
                <a:gd name="connsiteX36" fmla="*/ 345661 w 371204"/>
                <a:gd name="connsiteY36" fmla="*/ 205249 h 645572"/>
                <a:gd name="connsiteX37" fmla="*/ 361800 w 371204"/>
                <a:gd name="connsiteY37" fmla="*/ 219774 h 645572"/>
                <a:gd name="connsiteX38" fmla="*/ 373098 w 371204"/>
                <a:gd name="connsiteY38" fmla="*/ 231072 h 645572"/>
                <a:gd name="connsiteX39" fmla="*/ 376326 w 371204"/>
                <a:gd name="connsiteY39" fmla="*/ 242369 h 645572"/>
                <a:gd name="connsiteX40" fmla="*/ 360186 w 371204"/>
                <a:gd name="connsiteY40" fmla="*/ 258509 h 645572"/>
                <a:gd name="connsiteX41" fmla="*/ 356958 w 371204"/>
                <a:gd name="connsiteY41" fmla="*/ 263350 h 645572"/>
                <a:gd name="connsiteX42" fmla="*/ 353731 w 371204"/>
                <a:gd name="connsiteY42" fmla="*/ 277876 h 645572"/>
                <a:gd name="connsiteX43" fmla="*/ 348889 w 371204"/>
                <a:gd name="connsiteY43" fmla="*/ 282718 h 645572"/>
                <a:gd name="connsiteX44" fmla="*/ 340819 w 371204"/>
                <a:gd name="connsiteY44" fmla="*/ 294015 h 645572"/>
                <a:gd name="connsiteX45" fmla="*/ 337591 w 371204"/>
                <a:gd name="connsiteY45" fmla="*/ 300471 h 645572"/>
                <a:gd name="connsiteX46" fmla="*/ 335977 w 371204"/>
                <a:gd name="connsiteY46" fmla="*/ 308540 h 645572"/>
                <a:gd name="connsiteX47" fmla="*/ 339205 w 371204"/>
                <a:gd name="connsiteY47" fmla="*/ 332749 h 645572"/>
                <a:gd name="connsiteX48" fmla="*/ 337591 w 371204"/>
                <a:gd name="connsiteY48" fmla="*/ 339205 h 645572"/>
                <a:gd name="connsiteX49" fmla="*/ 331135 w 371204"/>
                <a:gd name="connsiteY49" fmla="*/ 352117 h 645572"/>
                <a:gd name="connsiteX50" fmla="*/ 329522 w 371204"/>
                <a:gd name="connsiteY50" fmla="*/ 358572 h 645572"/>
                <a:gd name="connsiteX51" fmla="*/ 332749 w 371204"/>
                <a:gd name="connsiteY51" fmla="*/ 366642 h 645572"/>
                <a:gd name="connsiteX52" fmla="*/ 340819 w 371204"/>
                <a:gd name="connsiteY52" fmla="*/ 374712 h 645572"/>
                <a:gd name="connsiteX53" fmla="*/ 342433 w 371204"/>
                <a:gd name="connsiteY53" fmla="*/ 381167 h 645572"/>
                <a:gd name="connsiteX54" fmla="*/ 340819 w 371204"/>
                <a:gd name="connsiteY54" fmla="*/ 387623 h 645572"/>
                <a:gd name="connsiteX55" fmla="*/ 335977 w 371204"/>
                <a:gd name="connsiteY55" fmla="*/ 394079 h 645572"/>
                <a:gd name="connsiteX56" fmla="*/ 326294 w 371204"/>
                <a:gd name="connsiteY56" fmla="*/ 403762 h 645572"/>
                <a:gd name="connsiteX57" fmla="*/ 323066 w 371204"/>
                <a:gd name="connsiteY57" fmla="*/ 405376 h 645572"/>
                <a:gd name="connsiteX58" fmla="*/ 314996 w 371204"/>
                <a:gd name="connsiteY58" fmla="*/ 408604 h 645572"/>
                <a:gd name="connsiteX59" fmla="*/ 313382 w 371204"/>
                <a:gd name="connsiteY59" fmla="*/ 410218 h 645572"/>
                <a:gd name="connsiteX60" fmla="*/ 311768 w 371204"/>
                <a:gd name="connsiteY60" fmla="*/ 415060 h 645572"/>
                <a:gd name="connsiteX61" fmla="*/ 311768 w 371204"/>
                <a:gd name="connsiteY61" fmla="*/ 423130 h 645572"/>
                <a:gd name="connsiteX62" fmla="*/ 310154 w 371204"/>
                <a:gd name="connsiteY62" fmla="*/ 427971 h 645572"/>
                <a:gd name="connsiteX63" fmla="*/ 305313 w 371204"/>
                <a:gd name="connsiteY63" fmla="*/ 432813 h 645572"/>
                <a:gd name="connsiteX64" fmla="*/ 281104 w 371204"/>
                <a:gd name="connsiteY64" fmla="*/ 447339 h 645572"/>
                <a:gd name="connsiteX65" fmla="*/ 279490 w 371204"/>
                <a:gd name="connsiteY65" fmla="*/ 448953 h 645572"/>
                <a:gd name="connsiteX66" fmla="*/ 279490 w 371204"/>
                <a:gd name="connsiteY66" fmla="*/ 452180 h 645572"/>
                <a:gd name="connsiteX67" fmla="*/ 276262 w 371204"/>
                <a:gd name="connsiteY67" fmla="*/ 460250 h 645572"/>
                <a:gd name="connsiteX68" fmla="*/ 264964 w 371204"/>
                <a:gd name="connsiteY68" fmla="*/ 471548 h 645572"/>
                <a:gd name="connsiteX69" fmla="*/ 263350 w 371204"/>
                <a:gd name="connsiteY69" fmla="*/ 479617 h 645572"/>
                <a:gd name="connsiteX70" fmla="*/ 266578 w 371204"/>
                <a:gd name="connsiteY70" fmla="*/ 486073 h 645572"/>
                <a:gd name="connsiteX71" fmla="*/ 271420 w 371204"/>
                <a:gd name="connsiteY71" fmla="*/ 494143 h 645572"/>
                <a:gd name="connsiteX72" fmla="*/ 279490 w 371204"/>
                <a:gd name="connsiteY72" fmla="*/ 502212 h 645572"/>
                <a:gd name="connsiteX73" fmla="*/ 277876 w 371204"/>
                <a:gd name="connsiteY73" fmla="*/ 505440 h 645572"/>
                <a:gd name="connsiteX74" fmla="*/ 253667 w 371204"/>
                <a:gd name="connsiteY74" fmla="*/ 524807 h 645572"/>
                <a:gd name="connsiteX75" fmla="*/ 239141 w 371204"/>
                <a:gd name="connsiteY75" fmla="*/ 534491 h 645572"/>
                <a:gd name="connsiteX76" fmla="*/ 221388 w 371204"/>
                <a:gd name="connsiteY76" fmla="*/ 550630 h 645572"/>
                <a:gd name="connsiteX77" fmla="*/ 216546 w 371204"/>
                <a:gd name="connsiteY77" fmla="*/ 558700 h 645572"/>
                <a:gd name="connsiteX78" fmla="*/ 216546 w 371204"/>
                <a:gd name="connsiteY78" fmla="*/ 560314 h 645572"/>
                <a:gd name="connsiteX79" fmla="*/ 216546 w 371204"/>
                <a:gd name="connsiteY79" fmla="*/ 560314 h 645572"/>
                <a:gd name="connsiteX80" fmla="*/ 216546 w 371204"/>
                <a:gd name="connsiteY80" fmla="*/ 561928 h 645572"/>
                <a:gd name="connsiteX81" fmla="*/ 218160 w 371204"/>
                <a:gd name="connsiteY81" fmla="*/ 561928 h 645572"/>
                <a:gd name="connsiteX82" fmla="*/ 218160 w 371204"/>
                <a:gd name="connsiteY82" fmla="*/ 563542 h 645572"/>
                <a:gd name="connsiteX83" fmla="*/ 219774 w 371204"/>
                <a:gd name="connsiteY83" fmla="*/ 565156 h 645572"/>
                <a:gd name="connsiteX84" fmla="*/ 218160 w 371204"/>
                <a:gd name="connsiteY84" fmla="*/ 568384 h 645572"/>
                <a:gd name="connsiteX85" fmla="*/ 216546 w 371204"/>
                <a:gd name="connsiteY85" fmla="*/ 571611 h 645572"/>
                <a:gd name="connsiteX86" fmla="*/ 214932 w 371204"/>
                <a:gd name="connsiteY86" fmla="*/ 573225 h 645572"/>
                <a:gd name="connsiteX87" fmla="*/ 208477 w 371204"/>
                <a:gd name="connsiteY87" fmla="*/ 578067 h 645572"/>
                <a:gd name="connsiteX88" fmla="*/ 206863 w 371204"/>
                <a:gd name="connsiteY88" fmla="*/ 579681 h 645572"/>
                <a:gd name="connsiteX89" fmla="*/ 206863 w 371204"/>
                <a:gd name="connsiteY89" fmla="*/ 581295 h 645572"/>
                <a:gd name="connsiteX90" fmla="*/ 208477 w 371204"/>
                <a:gd name="connsiteY90" fmla="*/ 581295 h 645572"/>
                <a:gd name="connsiteX91" fmla="*/ 210090 w 371204"/>
                <a:gd name="connsiteY91" fmla="*/ 582909 h 645572"/>
                <a:gd name="connsiteX92" fmla="*/ 211704 w 371204"/>
                <a:gd name="connsiteY92" fmla="*/ 584523 h 645572"/>
                <a:gd name="connsiteX93" fmla="*/ 211704 w 371204"/>
                <a:gd name="connsiteY93" fmla="*/ 586137 h 645572"/>
                <a:gd name="connsiteX94" fmla="*/ 211704 w 371204"/>
                <a:gd name="connsiteY94" fmla="*/ 587751 h 645572"/>
                <a:gd name="connsiteX95" fmla="*/ 211704 w 371204"/>
                <a:gd name="connsiteY95" fmla="*/ 589365 h 645572"/>
                <a:gd name="connsiteX96" fmla="*/ 210090 w 371204"/>
                <a:gd name="connsiteY96" fmla="*/ 590979 h 645572"/>
                <a:gd name="connsiteX97" fmla="*/ 203635 w 371204"/>
                <a:gd name="connsiteY97" fmla="*/ 594207 h 645572"/>
                <a:gd name="connsiteX98" fmla="*/ 202021 w 371204"/>
                <a:gd name="connsiteY98" fmla="*/ 595820 h 645572"/>
                <a:gd name="connsiteX99" fmla="*/ 200407 w 371204"/>
                <a:gd name="connsiteY99" fmla="*/ 597434 h 645572"/>
                <a:gd name="connsiteX100" fmla="*/ 198793 w 371204"/>
                <a:gd name="connsiteY100" fmla="*/ 602276 h 645572"/>
                <a:gd name="connsiteX101" fmla="*/ 193951 w 371204"/>
                <a:gd name="connsiteY101" fmla="*/ 610346 h 645572"/>
                <a:gd name="connsiteX102" fmla="*/ 193951 w 371204"/>
                <a:gd name="connsiteY102" fmla="*/ 613574 h 645572"/>
                <a:gd name="connsiteX103" fmla="*/ 192337 w 371204"/>
                <a:gd name="connsiteY103" fmla="*/ 615188 h 645572"/>
                <a:gd name="connsiteX104" fmla="*/ 190723 w 371204"/>
                <a:gd name="connsiteY104" fmla="*/ 616802 h 645572"/>
                <a:gd name="connsiteX105" fmla="*/ 189109 w 371204"/>
                <a:gd name="connsiteY105" fmla="*/ 616802 h 645572"/>
                <a:gd name="connsiteX106" fmla="*/ 189109 w 371204"/>
                <a:gd name="connsiteY106" fmla="*/ 616802 h 645572"/>
                <a:gd name="connsiteX107" fmla="*/ 179426 w 371204"/>
                <a:gd name="connsiteY107" fmla="*/ 623257 h 645572"/>
                <a:gd name="connsiteX108" fmla="*/ 164900 w 371204"/>
                <a:gd name="connsiteY108" fmla="*/ 637783 h 645572"/>
                <a:gd name="connsiteX109" fmla="*/ 161673 w 371204"/>
                <a:gd name="connsiteY109" fmla="*/ 639397 h 645572"/>
                <a:gd name="connsiteX110" fmla="*/ 160059 w 371204"/>
                <a:gd name="connsiteY110" fmla="*/ 639397 h 645572"/>
                <a:gd name="connsiteX111" fmla="*/ 153603 w 371204"/>
                <a:gd name="connsiteY111" fmla="*/ 639397 h 645572"/>
                <a:gd name="connsiteX112" fmla="*/ 147147 w 371204"/>
                <a:gd name="connsiteY112" fmla="*/ 639397 h 645572"/>
                <a:gd name="connsiteX113" fmla="*/ 145533 w 371204"/>
                <a:gd name="connsiteY113" fmla="*/ 637783 h 645572"/>
                <a:gd name="connsiteX114" fmla="*/ 137464 w 371204"/>
                <a:gd name="connsiteY114" fmla="*/ 639397 h 645572"/>
                <a:gd name="connsiteX115" fmla="*/ 134236 w 371204"/>
                <a:gd name="connsiteY115" fmla="*/ 639397 h 645572"/>
                <a:gd name="connsiteX116" fmla="*/ 132622 w 371204"/>
                <a:gd name="connsiteY116" fmla="*/ 639397 h 645572"/>
                <a:gd name="connsiteX117" fmla="*/ 131008 w 371204"/>
                <a:gd name="connsiteY117" fmla="*/ 637783 h 645572"/>
                <a:gd name="connsiteX118" fmla="*/ 129394 w 371204"/>
                <a:gd name="connsiteY118" fmla="*/ 636169 h 645572"/>
                <a:gd name="connsiteX119" fmla="*/ 129394 w 371204"/>
                <a:gd name="connsiteY119" fmla="*/ 636169 h 645572"/>
                <a:gd name="connsiteX120" fmla="*/ 127780 w 371204"/>
                <a:gd name="connsiteY120" fmla="*/ 636169 h 645572"/>
                <a:gd name="connsiteX121" fmla="*/ 121324 w 371204"/>
                <a:gd name="connsiteY121" fmla="*/ 634555 h 645572"/>
                <a:gd name="connsiteX122" fmla="*/ 118096 w 371204"/>
                <a:gd name="connsiteY122" fmla="*/ 634555 h 645572"/>
                <a:gd name="connsiteX123" fmla="*/ 118096 w 371204"/>
                <a:gd name="connsiteY123" fmla="*/ 634555 h 645572"/>
                <a:gd name="connsiteX124" fmla="*/ 111641 w 371204"/>
                <a:gd name="connsiteY124" fmla="*/ 634555 h 645572"/>
                <a:gd name="connsiteX125" fmla="*/ 110027 w 371204"/>
                <a:gd name="connsiteY125" fmla="*/ 634555 h 645572"/>
                <a:gd name="connsiteX126" fmla="*/ 105185 w 371204"/>
                <a:gd name="connsiteY126" fmla="*/ 634555 h 645572"/>
                <a:gd name="connsiteX127" fmla="*/ 95501 w 371204"/>
                <a:gd name="connsiteY127" fmla="*/ 629713 h 645572"/>
                <a:gd name="connsiteX128" fmla="*/ 92274 w 371204"/>
                <a:gd name="connsiteY128" fmla="*/ 629713 h 645572"/>
                <a:gd name="connsiteX129" fmla="*/ 90659 w 371204"/>
                <a:gd name="connsiteY129" fmla="*/ 631327 h 645572"/>
                <a:gd name="connsiteX130" fmla="*/ 87432 w 371204"/>
                <a:gd name="connsiteY130" fmla="*/ 634555 h 645572"/>
                <a:gd name="connsiteX131" fmla="*/ 82590 w 371204"/>
                <a:gd name="connsiteY131" fmla="*/ 637783 h 645572"/>
                <a:gd name="connsiteX132" fmla="*/ 79362 w 371204"/>
                <a:gd name="connsiteY132" fmla="*/ 639397 h 645572"/>
                <a:gd name="connsiteX133" fmla="*/ 77748 w 371204"/>
                <a:gd name="connsiteY133" fmla="*/ 639397 h 645572"/>
                <a:gd name="connsiteX134" fmla="*/ 72906 w 371204"/>
                <a:gd name="connsiteY134" fmla="*/ 637783 h 645572"/>
                <a:gd name="connsiteX135" fmla="*/ 71292 w 371204"/>
                <a:gd name="connsiteY135" fmla="*/ 637783 h 645572"/>
                <a:gd name="connsiteX136" fmla="*/ 69678 w 371204"/>
                <a:gd name="connsiteY136" fmla="*/ 639397 h 645572"/>
                <a:gd name="connsiteX137" fmla="*/ 68065 w 371204"/>
                <a:gd name="connsiteY137" fmla="*/ 642624 h 645572"/>
                <a:gd name="connsiteX138" fmla="*/ 59995 w 371204"/>
                <a:gd name="connsiteY138" fmla="*/ 642624 h 645572"/>
                <a:gd name="connsiteX139" fmla="*/ 55153 w 371204"/>
                <a:gd name="connsiteY139" fmla="*/ 644238 h 645572"/>
                <a:gd name="connsiteX140" fmla="*/ 53539 w 371204"/>
                <a:gd name="connsiteY140" fmla="*/ 644238 h 645572"/>
                <a:gd name="connsiteX141" fmla="*/ 48697 w 371204"/>
                <a:gd name="connsiteY141" fmla="*/ 642624 h 645572"/>
                <a:gd name="connsiteX142" fmla="*/ 45469 w 371204"/>
                <a:gd name="connsiteY142" fmla="*/ 642624 h 645572"/>
                <a:gd name="connsiteX143" fmla="*/ 43856 w 371204"/>
                <a:gd name="connsiteY143" fmla="*/ 644238 h 645572"/>
                <a:gd name="connsiteX144" fmla="*/ 42242 w 371204"/>
                <a:gd name="connsiteY144" fmla="*/ 644238 h 645572"/>
                <a:gd name="connsiteX145" fmla="*/ 40628 w 371204"/>
                <a:gd name="connsiteY145" fmla="*/ 645852 h 645572"/>
                <a:gd name="connsiteX146" fmla="*/ 39014 w 371204"/>
                <a:gd name="connsiteY146" fmla="*/ 645852 h 645572"/>
                <a:gd name="connsiteX147" fmla="*/ 37400 w 371204"/>
                <a:gd name="connsiteY147" fmla="*/ 645852 h 645572"/>
                <a:gd name="connsiteX148" fmla="*/ 35786 w 371204"/>
                <a:gd name="connsiteY148" fmla="*/ 645852 h 645572"/>
                <a:gd name="connsiteX149" fmla="*/ 32558 w 371204"/>
                <a:gd name="connsiteY149" fmla="*/ 644238 h 645572"/>
                <a:gd name="connsiteX150" fmla="*/ 34172 w 371204"/>
                <a:gd name="connsiteY150" fmla="*/ 639397 h 645572"/>
                <a:gd name="connsiteX151" fmla="*/ 27716 w 371204"/>
                <a:gd name="connsiteY151" fmla="*/ 602276 h 645572"/>
                <a:gd name="connsiteX152" fmla="*/ 27716 w 371204"/>
                <a:gd name="connsiteY152" fmla="*/ 597434 h 645572"/>
                <a:gd name="connsiteX153" fmla="*/ 27716 w 371204"/>
                <a:gd name="connsiteY153" fmla="*/ 597434 h 645572"/>
                <a:gd name="connsiteX154" fmla="*/ 29330 w 371204"/>
                <a:gd name="connsiteY154" fmla="*/ 595820 h 645572"/>
                <a:gd name="connsiteX155" fmla="*/ 32558 w 371204"/>
                <a:gd name="connsiteY155" fmla="*/ 595820 h 645572"/>
                <a:gd name="connsiteX156" fmla="*/ 34172 w 371204"/>
                <a:gd name="connsiteY156" fmla="*/ 594207 h 645572"/>
                <a:gd name="connsiteX157" fmla="*/ 37400 w 371204"/>
                <a:gd name="connsiteY157" fmla="*/ 592593 h 645572"/>
                <a:gd name="connsiteX158" fmla="*/ 39014 w 371204"/>
                <a:gd name="connsiteY158" fmla="*/ 590979 h 645572"/>
                <a:gd name="connsiteX159" fmla="*/ 42242 w 371204"/>
                <a:gd name="connsiteY159" fmla="*/ 590979 h 645572"/>
                <a:gd name="connsiteX160" fmla="*/ 45469 w 371204"/>
                <a:gd name="connsiteY160" fmla="*/ 587751 h 645572"/>
                <a:gd name="connsiteX161" fmla="*/ 47083 w 371204"/>
                <a:gd name="connsiteY161" fmla="*/ 584523 h 645572"/>
                <a:gd name="connsiteX162" fmla="*/ 50311 w 371204"/>
                <a:gd name="connsiteY162" fmla="*/ 576453 h 645572"/>
                <a:gd name="connsiteX163" fmla="*/ 51925 w 371204"/>
                <a:gd name="connsiteY163" fmla="*/ 571611 h 645572"/>
                <a:gd name="connsiteX164" fmla="*/ 51925 w 371204"/>
                <a:gd name="connsiteY164" fmla="*/ 561928 h 645572"/>
                <a:gd name="connsiteX165" fmla="*/ 53539 w 371204"/>
                <a:gd name="connsiteY165" fmla="*/ 560314 h 645572"/>
                <a:gd name="connsiteX166" fmla="*/ 56767 w 371204"/>
                <a:gd name="connsiteY166" fmla="*/ 552244 h 645572"/>
                <a:gd name="connsiteX167" fmla="*/ 56767 w 371204"/>
                <a:gd name="connsiteY167" fmla="*/ 550630 h 645572"/>
                <a:gd name="connsiteX168" fmla="*/ 61609 w 371204"/>
                <a:gd name="connsiteY168" fmla="*/ 545789 h 645572"/>
                <a:gd name="connsiteX169" fmla="*/ 64837 w 371204"/>
                <a:gd name="connsiteY169" fmla="*/ 540947 h 645572"/>
                <a:gd name="connsiteX170" fmla="*/ 64837 w 371204"/>
                <a:gd name="connsiteY170" fmla="*/ 537719 h 645572"/>
                <a:gd name="connsiteX171" fmla="*/ 64837 w 371204"/>
                <a:gd name="connsiteY171" fmla="*/ 536105 h 645572"/>
                <a:gd name="connsiteX172" fmla="*/ 63223 w 371204"/>
                <a:gd name="connsiteY172" fmla="*/ 534491 h 645572"/>
                <a:gd name="connsiteX173" fmla="*/ 61609 w 371204"/>
                <a:gd name="connsiteY173" fmla="*/ 531263 h 645572"/>
                <a:gd name="connsiteX174" fmla="*/ 61609 w 371204"/>
                <a:gd name="connsiteY174" fmla="*/ 529649 h 645572"/>
                <a:gd name="connsiteX175" fmla="*/ 61609 w 371204"/>
                <a:gd name="connsiteY175" fmla="*/ 526421 h 645572"/>
                <a:gd name="connsiteX176" fmla="*/ 61609 w 371204"/>
                <a:gd name="connsiteY176" fmla="*/ 518352 h 645572"/>
                <a:gd name="connsiteX177" fmla="*/ 61609 w 371204"/>
                <a:gd name="connsiteY177" fmla="*/ 515124 h 645572"/>
                <a:gd name="connsiteX178" fmla="*/ 61609 w 371204"/>
                <a:gd name="connsiteY178" fmla="*/ 513510 h 645572"/>
                <a:gd name="connsiteX179" fmla="*/ 63223 w 371204"/>
                <a:gd name="connsiteY179" fmla="*/ 511896 h 645572"/>
                <a:gd name="connsiteX180" fmla="*/ 63223 w 371204"/>
                <a:gd name="connsiteY180" fmla="*/ 511896 h 645572"/>
                <a:gd name="connsiteX181" fmla="*/ 64837 w 371204"/>
                <a:gd name="connsiteY181" fmla="*/ 510282 h 645572"/>
                <a:gd name="connsiteX182" fmla="*/ 68065 w 371204"/>
                <a:gd name="connsiteY182" fmla="*/ 508668 h 645572"/>
                <a:gd name="connsiteX183" fmla="*/ 69678 w 371204"/>
                <a:gd name="connsiteY183" fmla="*/ 507054 h 645572"/>
                <a:gd name="connsiteX184" fmla="*/ 69678 w 371204"/>
                <a:gd name="connsiteY184" fmla="*/ 505440 h 645572"/>
                <a:gd name="connsiteX185" fmla="*/ 77748 w 371204"/>
                <a:gd name="connsiteY185" fmla="*/ 487687 h 645572"/>
                <a:gd name="connsiteX186" fmla="*/ 77748 w 371204"/>
                <a:gd name="connsiteY186" fmla="*/ 484459 h 645572"/>
                <a:gd name="connsiteX187" fmla="*/ 79362 w 371204"/>
                <a:gd name="connsiteY187" fmla="*/ 479617 h 645572"/>
                <a:gd name="connsiteX188" fmla="*/ 77748 w 371204"/>
                <a:gd name="connsiteY188" fmla="*/ 476389 h 645572"/>
                <a:gd name="connsiteX189" fmla="*/ 77748 w 371204"/>
                <a:gd name="connsiteY189" fmla="*/ 471548 h 645572"/>
                <a:gd name="connsiteX190" fmla="*/ 77748 w 371204"/>
                <a:gd name="connsiteY190" fmla="*/ 468320 h 645572"/>
                <a:gd name="connsiteX191" fmla="*/ 77748 w 371204"/>
                <a:gd name="connsiteY191" fmla="*/ 466706 h 645572"/>
                <a:gd name="connsiteX192" fmla="*/ 76134 w 371204"/>
                <a:gd name="connsiteY192" fmla="*/ 461864 h 645572"/>
                <a:gd name="connsiteX193" fmla="*/ 76134 w 371204"/>
                <a:gd name="connsiteY193" fmla="*/ 461864 h 645572"/>
                <a:gd name="connsiteX194" fmla="*/ 74520 w 371204"/>
                <a:gd name="connsiteY194" fmla="*/ 460250 h 645572"/>
                <a:gd name="connsiteX195" fmla="*/ 72906 w 371204"/>
                <a:gd name="connsiteY195" fmla="*/ 460250 h 645572"/>
                <a:gd name="connsiteX196" fmla="*/ 66450 w 371204"/>
                <a:gd name="connsiteY196" fmla="*/ 460250 h 645572"/>
                <a:gd name="connsiteX197" fmla="*/ 64837 w 371204"/>
                <a:gd name="connsiteY197" fmla="*/ 460250 h 645572"/>
                <a:gd name="connsiteX198" fmla="*/ 64837 w 371204"/>
                <a:gd name="connsiteY198" fmla="*/ 460250 h 645572"/>
                <a:gd name="connsiteX199" fmla="*/ 63223 w 371204"/>
                <a:gd name="connsiteY199" fmla="*/ 460250 h 645572"/>
                <a:gd name="connsiteX200" fmla="*/ 63223 w 371204"/>
                <a:gd name="connsiteY200" fmla="*/ 458636 h 645572"/>
                <a:gd name="connsiteX201" fmla="*/ 61609 w 371204"/>
                <a:gd name="connsiteY201" fmla="*/ 458636 h 645572"/>
                <a:gd name="connsiteX202" fmla="*/ 61609 w 371204"/>
                <a:gd name="connsiteY202" fmla="*/ 457022 h 645572"/>
                <a:gd name="connsiteX203" fmla="*/ 59995 w 371204"/>
                <a:gd name="connsiteY203" fmla="*/ 455408 h 645572"/>
                <a:gd name="connsiteX204" fmla="*/ 59995 w 371204"/>
                <a:gd name="connsiteY204" fmla="*/ 453794 h 645572"/>
                <a:gd name="connsiteX205" fmla="*/ 58381 w 371204"/>
                <a:gd name="connsiteY205" fmla="*/ 453794 h 645572"/>
                <a:gd name="connsiteX206" fmla="*/ 56767 w 371204"/>
                <a:gd name="connsiteY206" fmla="*/ 453794 h 645572"/>
                <a:gd name="connsiteX207" fmla="*/ 55153 w 371204"/>
                <a:gd name="connsiteY207" fmla="*/ 452180 h 645572"/>
                <a:gd name="connsiteX208" fmla="*/ 51925 w 371204"/>
                <a:gd name="connsiteY208" fmla="*/ 453794 h 645572"/>
                <a:gd name="connsiteX209" fmla="*/ 48697 w 371204"/>
                <a:gd name="connsiteY209" fmla="*/ 453794 h 645572"/>
                <a:gd name="connsiteX210" fmla="*/ 47083 w 371204"/>
                <a:gd name="connsiteY210" fmla="*/ 453794 h 645572"/>
                <a:gd name="connsiteX211" fmla="*/ 42242 w 371204"/>
                <a:gd name="connsiteY211" fmla="*/ 453794 h 645572"/>
                <a:gd name="connsiteX212" fmla="*/ 40628 w 371204"/>
                <a:gd name="connsiteY212" fmla="*/ 453794 h 645572"/>
                <a:gd name="connsiteX213" fmla="*/ 39014 w 371204"/>
                <a:gd name="connsiteY213" fmla="*/ 453794 h 645572"/>
                <a:gd name="connsiteX214" fmla="*/ 37400 w 371204"/>
                <a:gd name="connsiteY214" fmla="*/ 453794 h 645572"/>
                <a:gd name="connsiteX215" fmla="*/ 34172 w 371204"/>
                <a:gd name="connsiteY215" fmla="*/ 455408 h 645572"/>
                <a:gd name="connsiteX216" fmla="*/ 32558 w 371204"/>
                <a:gd name="connsiteY216" fmla="*/ 455408 h 645572"/>
                <a:gd name="connsiteX217" fmla="*/ 30944 w 371204"/>
                <a:gd name="connsiteY217" fmla="*/ 455408 h 645572"/>
                <a:gd name="connsiteX218" fmla="*/ 30944 w 371204"/>
                <a:gd name="connsiteY218" fmla="*/ 455408 h 645572"/>
                <a:gd name="connsiteX219" fmla="*/ 29330 w 371204"/>
                <a:gd name="connsiteY219" fmla="*/ 453794 h 645572"/>
                <a:gd name="connsiteX220" fmla="*/ 29330 w 371204"/>
                <a:gd name="connsiteY220" fmla="*/ 453794 h 645572"/>
                <a:gd name="connsiteX221" fmla="*/ 27716 w 371204"/>
                <a:gd name="connsiteY221" fmla="*/ 452180 h 645572"/>
                <a:gd name="connsiteX222" fmla="*/ 24488 w 371204"/>
                <a:gd name="connsiteY222" fmla="*/ 431199 h 645572"/>
                <a:gd name="connsiteX223" fmla="*/ 24488 w 371204"/>
                <a:gd name="connsiteY223" fmla="*/ 429585 h 645572"/>
                <a:gd name="connsiteX224" fmla="*/ 24488 w 371204"/>
                <a:gd name="connsiteY224" fmla="*/ 427971 h 645572"/>
                <a:gd name="connsiteX225" fmla="*/ 19647 w 371204"/>
                <a:gd name="connsiteY225" fmla="*/ 423130 h 645572"/>
                <a:gd name="connsiteX226" fmla="*/ 19647 w 371204"/>
                <a:gd name="connsiteY226" fmla="*/ 421516 h 645572"/>
                <a:gd name="connsiteX227" fmla="*/ 19647 w 371204"/>
                <a:gd name="connsiteY227" fmla="*/ 418288 h 645572"/>
                <a:gd name="connsiteX228" fmla="*/ 21260 w 371204"/>
                <a:gd name="connsiteY228" fmla="*/ 405376 h 645572"/>
                <a:gd name="connsiteX229" fmla="*/ 22874 w 371204"/>
                <a:gd name="connsiteY229" fmla="*/ 403762 h 645572"/>
                <a:gd name="connsiteX230" fmla="*/ 22874 w 371204"/>
                <a:gd name="connsiteY230" fmla="*/ 402149 h 645572"/>
                <a:gd name="connsiteX231" fmla="*/ 22874 w 371204"/>
                <a:gd name="connsiteY231" fmla="*/ 402149 h 645572"/>
                <a:gd name="connsiteX232" fmla="*/ 26102 w 371204"/>
                <a:gd name="connsiteY232" fmla="*/ 400535 h 645572"/>
                <a:gd name="connsiteX233" fmla="*/ 27716 w 371204"/>
                <a:gd name="connsiteY233" fmla="*/ 398921 h 645572"/>
                <a:gd name="connsiteX234" fmla="*/ 27716 w 371204"/>
                <a:gd name="connsiteY234" fmla="*/ 397307 h 645572"/>
                <a:gd name="connsiteX235" fmla="*/ 26102 w 371204"/>
                <a:gd name="connsiteY235" fmla="*/ 397307 h 645572"/>
                <a:gd name="connsiteX236" fmla="*/ 26102 w 371204"/>
                <a:gd name="connsiteY236" fmla="*/ 395693 h 645572"/>
                <a:gd name="connsiteX237" fmla="*/ 24488 w 371204"/>
                <a:gd name="connsiteY237" fmla="*/ 395693 h 645572"/>
                <a:gd name="connsiteX238" fmla="*/ 22874 w 371204"/>
                <a:gd name="connsiteY238" fmla="*/ 394079 h 645572"/>
                <a:gd name="connsiteX239" fmla="*/ 18033 w 371204"/>
                <a:gd name="connsiteY239" fmla="*/ 394079 h 645572"/>
                <a:gd name="connsiteX240" fmla="*/ 16419 w 371204"/>
                <a:gd name="connsiteY240" fmla="*/ 394079 h 645572"/>
                <a:gd name="connsiteX241" fmla="*/ 16419 w 371204"/>
                <a:gd name="connsiteY241" fmla="*/ 392465 h 645572"/>
                <a:gd name="connsiteX242" fmla="*/ 14805 w 371204"/>
                <a:gd name="connsiteY242" fmla="*/ 389237 h 645572"/>
                <a:gd name="connsiteX243" fmla="*/ 13191 w 371204"/>
                <a:gd name="connsiteY243" fmla="*/ 386009 h 645572"/>
                <a:gd name="connsiteX244" fmla="*/ 13191 w 371204"/>
                <a:gd name="connsiteY244" fmla="*/ 381167 h 645572"/>
                <a:gd name="connsiteX245" fmla="*/ 13191 w 371204"/>
                <a:gd name="connsiteY245" fmla="*/ 379553 h 645572"/>
                <a:gd name="connsiteX246" fmla="*/ 13191 w 371204"/>
                <a:gd name="connsiteY246" fmla="*/ 377940 h 645572"/>
                <a:gd name="connsiteX247" fmla="*/ 13191 w 371204"/>
                <a:gd name="connsiteY247" fmla="*/ 374712 h 645572"/>
                <a:gd name="connsiteX248" fmla="*/ 14805 w 371204"/>
                <a:gd name="connsiteY248" fmla="*/ 371484 h 645572"/>
                <a:gd name="connsiteX249" fmla="*/ 14805 w 371204"/>
                <a:gd name="connsiteY249" fmla="*/ 369870 h 645572"/>
                <a:gd name="connsiteX250" fmla="*/ 16419 w 371204"/>
                <a:gd name="connsiteY250" fmla="*/ 366642 h 645572"/>
                <a:gd name="connsiteX251" fmla="*/ 19647 w 371204"/>
                <a:gd name="connsiteY251" fmla="*/ 363414 h 645572"/>
                <a:gd name="connsiteX252" fmla="*/ 21260 w 371204"/>
                <a:gd name="connsiteY252" fmla="*/ 363414 h 645572"/>
                <a:gd name="connsiteX253" fmla="*/ 22874 w 371204"/>
                <a:gd name="connsiteY253" fmla="*/ 360186 h 645572"/>
                <a:gd name="connsiteX254" fmla="*/ 24488 w 371204"/>
                <a:gd name="connsiteY254" fmla="*/ 356958 h 645572"/>
                <a:gd name="connsiteX255" fmla="*/ 24488 w 371204"/>
                <a:gd name="connsiteY255" fmla="*/ 355344 h 645572"/>
                <a:gd name="connsiteX256" fmla="*/ 22874 w 371204"/>
                <a:gd name="connsiteY256" fmla="*/ 353731 h 645572"/>
                <a:gd name="connsiteX257" fmla="*/ 21260 w 371204"/>
                <a:gd name="connsiteY257" fmla="*/ 353731 h 645572"/>
                <a:gd name="connsiteX258" fmla="*/ 18033 w 371204"/>
                <a:gd name="connsiteY258" fmla="*/ 353731 h 645572"/>
                <a:gd name="connsiteX259" fmla="*/ 16419 w 371204"/>
                <a:gd name="connsiteY259" fmla="*/ 352117 h 645572"/>
                <a:gd name="connsiteX260" fmla="*/ 14805 w 371204"/>
                <a:gd name="connsiteY260" fmla="*/ 350503 h 645572"/>
                <a:gd name="connsiteX261" fmla="*/ 13191 w 371204"/>
                <a:gd name="connsiteY261" fmla="*/ 347275 h 645572"/>
                <a:gd name="connsiteX262" fmla="*/ 13191 w 371204"/>
                <a:gd name="connsiteY262" fmla="*/ 344047 h 645572"/>
                <a:gd name="connsiteX263" fmla="*/ 13191 w 371204"/>
                <a:gd name="connsiteY263" fmla="*/ 340819 h 645572"/>
                <a:gd name="connsiteX264" fmla="*/ 13191 w 371204"/>
                <a:gd name="connsiteY264" fmla="*/ 337591 h 645572"/>
                <a:gd name="connsiteX265" fmla="*/ 11577 w 371204"/>
                <a:gd name="connsiteY265" fmla="*/ 337591 h 645572"/>
                <a:gd name="connsiteX266" fmla="*/ 9963 w 371204"/>
                <a:gd name="connsiteY266" fmla="*/ 335977 h 645572"/>
                <a:gd name="connsiteX267" fmla="*/ 8349 w 371204"/>
                <a:gd name="connsiteY267" fmla="*/ 334363 h 645572"/>
                <a:gd name="connsiteX268" fmla="*/ 5121 w 371204"/>
                <a:gd name="connsiteY268" fmla="*/ 332749 h 645572"/>
                <a:gd name="connsiteX269" fmla="*/ 5121 w 371204"/>
                <a:gd name="connsiteY269" fmla="*/ 331135 h 645572"/>
                <a:gd name="connsiteX270" fmla="*/ 5121 w 371204"/>
                <a:gd name="connsiteY270" fmla="*/ 329522 h 645572"/>
                <a:gd name="connsiteX271" fmla="*/ 6735 w 371204"/>
                <a:gd name="connsiteY271" fmla="*/ 324680 h 645572"/>
                <a:gd name="connsiteX272" fmla="*/ 9963 w 371204"/>
                <a:gd name="connsiteY272" fmla="*/ 314996 h 645572"/>
                <a:gd name="connsiteX273" fmla="*/ 32558 w 371204"/>
                <a:gd name="connsiteY273" fmla="*/ 276262 h 645572"/>
                <a:gd name="connsiteX274" fmla="*/ 34172 w 371204"/>
                <a:gd name="connsiteY274" fmla="*/ 274648 h 645572"/>
                <a:gd name="connsiteX275" fmla="*/ 35786 w 371204"/>
                <a:gd name="connsiteY275" fmla="*/ 274648 h 645572"/>
                <a:gd name="connsiteX276" fmla="*/ 37400 w 371204"/>
                <a:gd name="connsiteY276" fmla="*/ 274648 h 645572"/>
                <a:gd name="connsiteX277" fmla="*/ 39014 w 371204"/>
                <a:gd name="connsiteY277" fmla="*/ 273034 h 645572"/>
                <a:gd name="connsiteX278" fmla="*/ 47083 w 371204"/>
                <a:gd name="connsiteY278" fmla="*/ 274648 h 645572"/>
                <a:gd name="connsiteX279" fmla="*/ 50311 w 371204"/>
                <a:gd name="connsiteY279" fmla="*/ 273034 h 645572"/>
                <a:gd name="connsiteX280" fmla="*/ 53539 w 371204"/>
                <a:gd name="connsiteY280" fmla="*/ 271420 h 645572"/>
                <a:gd name="connsiteX281" fmla="*/ 58381 w 371204"/>
                <a:gd name="connsiteY281" fmla="*/ 266578 h 645572"/>
                <a:gd name="connsiteX282" fmla="*/ 61609 w 371204"/>
                <a:gd name="connsiteY282" fmla="*/ 264964 h 645572"/>
                <a:gd name="connsiteX283" fmla="*/ 63223 w 371204"/>
                <a:gd name="connsiteY283" fmla="*/ 263350 h 645572"/>
                <a:gd name="connsiteX284" fmla="*/ 63223 w 371204"/>
                <a:gd name="connsiteY284" fmla="*/ 261736 h 645572"/>
                <a:gd name="connsiteX285" fmla="*/ 63223 w 371204"/>
                <a:gd name="connsiteY285" fmla="*/ 260122 h 645572"/>
                <a:gd name="connsiteX286" fmla="*/ 63223 w 371204"/>
                <a:gd name="connsiteY286" fmla="*/ 258509 h 645572"/>
                <a:gd name="connsiteX287" fmla="*/ 63223 w 371204"/>
                <a:gd name="connsiteY287" fmla="*/ 256895 h 645572"/>
                <a:gd name="connsiteX288" fmla="*/ 61609 w 371204"/>
                <a:gd name="connsiteY288" fmla="*/ 255281 h 645572"/>
                <a:gd name="connsiteX289" fmla="*/ 61609 w 371204"/>
                <a:gd name="connsiteY289" fmla="*/ 255281 h 645572"/>
                <a:gd name="connsiteX290" fmla="*/ 58381 w 371204"/>
                <a:gd name="connsiteY290" fmla="*/ 253667 h 645572"/>
                <a:gd name="connsiteX291" fmla="*/ 56767 w 371204"/>
                <a:gd name="connsiteY291" fmla="*/ 253667 h 645572"/>
                <a:gd name="connsiteX292" fmla="*/ 53539 w 371204"/>
                <a:gd name="connsiteY292" fmla="*/ 253667 h 645572"/>
                <a:gd name="connsiteX293" fmla="*/ 48697 w 371204"/>
                <a:gd name="connsiteY293" fmla="*/ 253667 h 645572"/>
                <a:gd name="connsiteX294" fmla="*/ 47083 w 371204"/>
                <a:gd name="connsiteY294" fmla="*/ 250439 h 645572"/>
                <a:gd name="connsiteX295" fmla="*/ 47083 w 371204"/>
                <a:gd name="connsiteY295" fmla="*/ 247211 h 645572"/>
                <a:gd name="connsiteX296" fmla="*/ 50311 w 371204"/>
                <a:gd name="connsiteY296" fmla="*/ 237527 h 645572"/>
                <a:gd name="connsiteX297" fmla="*/ 53539 w 371204"/>
                <a:gd name="connsiteY297" fmla="*/ 232686 h 645572"/>
                <a:gd name="connsiteX298" fmla="*/ 55153 w 371204"/>
                <a:gd name="connsiteY298" fmla="*/ 231072 h 645572"/>
                <a:gd name="connsiteX299" fmla="*/ 56767 w 371204"/>
                <a:gd name="connsiteY299" fmla="*/ 229458 h 645572"/>
                <a:gd name="connsiteX300" fmla="*/ 56767 w 371204"/>
                <a:gd name="connsiteY300" fmla="*/ 229458 h 645572"/>
                <a:gd name="connsiteX301" fmla="*/ 61609 w 371204"/>
                <a:gd name="connsiteY301" fmla="*/ 229458 h 645572"/>
                <a:gd name="connsiteX302" fmla="*/ 63223 w 371204"/>
                <a:gd name="connsiteY302" fmla="*/ 229458 h 645572"/>
                <a:gd name="connsiteX303" fmla="*/ 66450 w 371204"/>
                <a:gd name="connsiteY303" fmla="*/ 231072 h 645572"/>
                <a:gd name="connsiteX304" fmla="*/ 68065 w 371204"/>
                <a:gd name="connsiteY304" fmla="*/ 231072 h 645572"/>
                <a:gd name="connsiteX305" fmla="*/ 71292 w 371204"/>
                <a:gd name="connsiteY305" fmla="*/ 232686 h 645572"/>
                <a:gd name="connsiteX306" fmla="*/ 77748 w 371204"/>
                <a:gd name="connsiteY306" fmla="*/ 235913 h 645572"/>
                <a:gd name="connsiteX307" fmla="*/ 80976 w 371204"/>
                <a:gd name="connsiteY307" fmla="*/ 239141 h 645572"/>
                <a:gd name="connsiteX308" fmla="*/ 82590 w 371204"/>
                <a:gd name="connsiteY308" fmla="*/ 239141 h 645572"/>
                <a:gd name="connsiteX309" fmla="*/ 84204 w 371204"/>
                <a:gd name="connsiteY309" fmla="*/ 240755 h 645572"/>
                <a:gd name="connsiteX310" fmla="*/ 85818 w 371204"/>
                <a:gd name="connsiteY310" fmla="*/ 240755 h 645572"/>
                <a:gd name="connsiteX311" fmla="*/ 87432 w 371204"/>
                <a:gd name="connsiteY311" fmla="*/ 240755 h 645572"/>
                <a:gd name="connsiteX312" fmla="*/ 89046 w 371204"/>
                <a:gd name="connsiteY312" fmla="*/ 239141 h 645572"/>
                <a:gd name="connsiteX313" fmla="*/ 90659 w 371204"/>
                <a:gd name="connsiteY313" fmla="*/ 237527 h 645572"/>
                <a:gd name="connsiteX314" fmla="*/ 90659 w 371204"/>
                <a:gd name="connsiteY314" fmla="*/ 237527 h 645572"/>
                <a:gd name="connsiteX315" fmla="*/ 84204 w 371204"/>
                <a:gd name="connsiteY315" fmla="*/ 229458 h 645572"/>
                <a:gd name="connsiteX316" fmla="*/ 84204 w 371204"/>
                <a:gd name="connsiteY316" fmla="*/ 229458 h 645572"/>
                <a:gd name="connsiteX317" fmla="*/ 82590 w 371204"/>
                <a:gd name="connsiteY317" fmla="*/ 227844 h 645572"/>
                <a:gd name="connsiteX318" fmla="*/ 82590 w 371204"/>
                <a:gd name="connsiteY318" fmla="*/ 226230 h 645572"/>
                <a:gd name="connsiteX319" fmla="*/ 82590 w 371204"/>
                <a:gd name="connsiteY319" fmla="*/ 224616 h 645572"/>
                <a:gd name="connsiteX320" fmla="*/ 82590 w 371204"/>
                <a:gd name="connsiteY320" fmla="*/ 223002 h 645572"/>
                <a:gd name="connsiteX321" fmla="*/ 84204 w 371204"/>
                <a:gd name="connsiteY321" fmla="*/ 219774 h 645572"/>
                <a:gd name="connsiteX322" fmla="*/ 87432 w 371204"/>
                <a:gd name="connsiteY322" fmla="*/ 214932 h 645572"/>
                <a:gd name="connsiteX323" fmla="*/ 89046 w 371204"/>
                <a:gd name="connsiteY323" fmla="*/ 213318 h 645572"/>
                <a:gd name="connsiteX324" fmla="*/ 90659 w 371204"/>
                <a:gd name="connsiteY324" fmla="*/ 211705 h 645572"/>
                <a:gd name="connsiteX325" fmla="*/ 92274 w 371204"/>
                <a:gd name="connsiteY325" fmla="*/ 211705 h 645572"/>
                <a:gd name="connsiteX326" fmla="*/ 92274 w 371204"/>
                <a:gd name="connsiteY326" fmla="*/ 211705 h 645572"/>
                <a:gd name="connsiteX327" fmla="*/ 97115 w 371204"/>
                <a:gd name="connsiteY327" fmla="*/ 210091 h 645572"/>
                <a:gd name="connsiteX328" fmla="*/ 98729 w 371204"/>
                <a:gd name="connsiteY328" fmla="*/ 210091 h 645572"/>
                <a:gd name="connsiteX329" fmla="*/ 100343 w 371204"/>
                <a:gd name="connsiteY329" fmla="*/ 210091 h 645572"/>
                <a:gd name="connsiteX330" fmla="*/ 101957 w 371204"/>
                <a:gd name="connsiteY330" fmla="*/ 208477 h 645572"/>
                <a:gd name="connsiteX331" fmla="*/ 105185 w 371204"/>
                <a:gd name="connsiteY331" fmla="*/ 206863 h 645572"/>
                <a:gd name="connsiteX332" fmla="*/ 110027 w 371204"/>
                <a:gd name="connsiteY332" fmla="*/ 202021 h 645572"/>
                <a:gd name="connsiteX333" fmla="*/ 111641 w 371204"/>
                <a:gd name="connsiteY333" fmla="*/ 198793 h 645572"/>
                <a:gd name="connsiteX334" fmla="*/ 113255 w 371204"/>
                <a:gd name="connsiteY334" fmla="*/ 197179 h 645572"/>
                <a:gd name="connsiteX335" fmla="*/ 111641 w 371204"/>
                <a:gd name="connsiteY335" fmla="*/ 195565 h 645572"/>
                <a:gd name="connsiteX336" fmla="*/ 111641 w 371204"/>
                <a:gd name="connsiteY336" fmla="*/ 195565 h 645572"/>
                <a:gd name="connsiteX337" fmla="*/ 110027 w 371204"/>
                <a:gd name="connsiteY337" fmla="*/ 193951 h 645572"/>
                <a:gd name="connsiteX338" fmla="*/ 108413 w 371204"/>
                <a:gd name="connsiteY338" fmla="*/ 193951 h 645572"/>
                <a:gd name="connsiteX339" fmla="*/ 108413 w 371204"/>
                <a:gd name="connsiteY339" fmla="*/ 192337 h 645572"/>
                <a:gd name="connsiteX340" fmla="*/ 106799 w 371204"/>
                <a:gd name="connsiteY340" fmla="*/ 189109 h 645572"/>
                <a:gd name="connsiteX341" fmla="*/ 106799 w 371204"/>
                <a:gd name="connsiteY341" fmla="*/ 184268 h 645572"/>
                <a:gd name="connsiteX342" fmla="*/ 106799 w 371204"/>
                <a:gd name="connsiteY342" fmla="*/ 182654 h 645572"/>
                <a:gd name="connsiteX343" fmla="*/ 106799 w 371204"/>
                <a:gd name="connsiteY343" fmla="*/ 181040 h 645572"/>
                <a:gd name="connsiteX344" fmla="*/ 105185 w 371204"/>
                <a:gd name="connsiteY344" fmla="*/ 181040 h 645572"/>
                <a:gd name="connsiteX345" fmla="*/ 105185 w 371204"/>
                <a:gd name="connsiteY345" fmla="*/ 179426 h 645572"/>
                <a:gd name="connsiteX346" fmla="*/ 105185 w 371204"/>
                <a:gd name="connsiteY346" fmla="*/ 177812 h 645572"/>
                <a:gd name="connsiteX347" fmla="*/ 105185 w 371204"/>
                <a:gd name="connsiteY347" fmla="*/ 176198 h 645572"/>
                <a:gd name="connsiteX348" fmla="*/ 105185 w 371204"/>
                <a:gd name="connsiteY348" fmla="*/ 171356 h 645572"/>
                <a:gd name="connsiteX349" fmla="*/ 105185 w 371204"/>
                <a:gd name="connsiteY349" fmla="*/ 168128 h 645572"/>
                <a:gd name="connsiteX350" fmla="*/ 105185 w 371204"/>
                <a:gd name="connsiteY350" fmla="*/ 166514 h 645572"/>
                <a:gd name="connsiteX351" fmla="*/ 105185 w 371204"/>
                <a:gd name="connsiteY351" fmla="*/ 164900 h 645572"/>
                <a:gd name="connsiteX352" fmla="*/ 103571 w 371204"/>
                <a:gd name="connsiteY352" fmla="*/ 163287 h 645572"/>
                <a:gd name="connsiteX353" fmla="*/ 101957 w 371204"/>
                <a:gd name="connsiteY353" fmla="*/ 158445 h 645572"/>
                <a:gd name="connsiteX354" fmla="*/ 100343 w 371204"/>
                <a:gd name="connsiteY354" fmla="*/ 155217 h 645572"/>
                <a:gd name="connsiteX355" fmla="*/ 98729 w 371204"/>
                <a:gd name="connsiteY355" fmla="*/ 151989 h 645572"/>
                <a:gd name="connsiteX356" fmla="*/ 98729 w 371204"/>
                <a:gd name="connsiteY356" fmla="*/ 150375 h 645572"/>
                <a:gd name="connsiteX357" fmla="*/ 101957 w 371204"/>
                <a:gd name="connsiteY357" fmla="*/ 135850 h 645572"/>
                <a:gd name="connsiteX358" fmla="*/ 103571 w 371204"/>
                <a:gd name="connsiteY358" fmla="*/ 129394 h 645572"/>
                <a:gd name="connsiteX359" fmla="*/ 103571 w 371204"/>
                <a:gd name="connsiteY359" fmla="*/ 124552 h 645572"/>
                <a:gd name="connsiteX360" fmla="*/ 103571 w 371204"/>
                <a:gd name="connsiteY360" fmla="*/ 122938 h 645572"/>
                <a:gd name="connsiteX361" fmla="*/ 103571 w 371204"/>
                <a:gd name="connsiteY361" fmla="*/ 121324 h 645572"/>
                <a:gd name="connsiteX362" fmla="*/ 101957 w 371204"/>
                <a:gd name="connsiteY362" fmla="*/ 118096 h 645572"/>
                <a:gd name="connsiteX363" fmla="*/ 101957 w 371204"/>
                <a:gd name="connsiteY363" fmla="*/ 118096 h 645572"/>
                <a:gd name="connsiteX364" fmla="*/ 100343 w 371204"/>
                <a:gd name="connsiteY364" fmla="*/ 118096 h 645572"/>
                <a:gd name="connsiteX365" fmla="*/ 98729 w 371204"/>
                <a:gd name="connsiteY365" fmla="*/ 116482 h 645572"/>
                <a:gd name="connsiteX366" fmla="*/ 95501 w 371204"/>
                <a:gd name="connsiteY366" fmla="*/ 116482 h 645572"/>
                <a:gd name="connsiteX367" fmla="*/ 95501 w 371204"/>
                <a:gd name="connsiteY367" fmla="*/ 116482 h 645572"/>
                <a:gd name="connsiteX368" fmla="*/ 93887 w 371204"/>
                <a:gd name="connsiteY368" fmla="*/ 116482 h 645572"/>
                <a:gd name="connsiteX369" fmla="*/ 92274 w 371204"/>
                <a:gd name="connsiteY369" fmla="*/ 111641 h 645572"/>
                <a:gd name="connsiteX370" fmla="*/ 90659 w 371204"/>
                <a:gd name="connsiteY370" fmla="*/ 111641 h 645572"/>
                <a:gd name="connsiteX371" fmla="*/ 89046 w 371204"/>
                <a:gd name="connsiteY371" fmla="*/ 111641 h 645572"/>
                <a:gd name="connsiteX372" fmla="*/ 87432 w 371204"/>
                <a:gd name="connsiteY372" fmla="*/ 111641 h 645572"/>
                <a:gd name="connsiteX373" fmla="*/ 87432 w 371204"/>
                <a:gd name="connsiteY373" fmla="*/ 111641 h 645572"/>
                <a:gd name="connsiteX374" fmla="*/ 85818 w 371204"/>
                <a:gd name="connsiteY374" fmla="*/ 113255 h 645572"/>
                <a:gd name="connsiteX375" fmla="*/ 85818 w 371204"/>
                <a:gd name="connsiteY375" fmla="*/ 113255 h 645572"/>
                <a:gd name="connsiteX376" fmla="*/ 84204 w 371204"/>
                <a:gd name="connsiteY376" fmla="*/ 114869 h 645572"/>
                <a:gd name="connsiteX377" fmla="*/ 82590 w 371204"/>
                <a:gd name="connsiteY377" fmla="*/ 114869 h 645572"/>
                <a:gd name="connsiteX378" fmla="*/ 80976 w 371204"/>
                <a:gd name="connsiteY378" fmla="*/ 114869 h 645572"/>
                <a:gd name="connsiteX379" fmla="*/ 79362 w 371204"/>
                <a:gd name="connsiteY379" fmla="*/ 114869 h 645572"/>
                <a:gd name="connsiteX380" fmla="*/ 76134 w 371204"/>
                <a:gd name="connsiteY380" fmla="*/ 113255 h 645572"/>
                <a:gd name="connsiteX381" fmla="*/ 74520 w 371204"/>
                <a:gd name="connsiteY381" fmla="*/ 111641 h 645572"/>
                <a:gd name="connsiteX382" fmla="*/ 72906 w 371204"/>
                <a:gd name="connsiteY382" fmla="*/ 111641 h 645572"/>
                <a:gd name="connsiteX383" fmla="*/ 69678 w 371204"/>
                <a:gd name="connsiteY383" fmla="*/ 106799 h 645572"/>
                <a:gd name="connsiteX384" fmla="*/ 68065 w 371204"/>
                <a:gd name="connsiteY384" fmla="*/ 103571 h 645572"/>
                <a:gd name="connsiteX385" fmla="*/ 68065 w 371204"/>
                <a:gd name="connsiteY385" fmla="*/ 100343 h 645572"/>
                <a:gd name="connsiteX386" fmla="*/ 68065 w 371204"/>
                <a:gd name="connsiteY386" fmla="*/ 95501 h 645572"/>
                <a:gd name="connsiteX387" fmla="*/ 68065 w 371204"/>
                <a:gd name="connsiteY387" fmla="*/ 92273 h 645572"/>
                <a:gd name="connsiteX388" fmla="*/ 68065 w 371204"/>
                <a:gd name="connsiteY388" fmla="*/ 90660 h 645572"/>
                <a:gd name="connsiteX389" fmla="*/ 69678 w 371204"/>
                <a:gd name="connsiteY389" fmla="*/ 89046 h 645572"/>
                <a:gd name="connsiteX390" fmla="*/ 80976 w 371204"/>
                <a:gd name="connsiteY390" fmla="*/ 80976 h 645572"/>
                <a:gd name="connsiteX391" fmla="*/ 82590 w 371204"/>
                <a:gd name="connsiteY391" fmla="*/ 76134 h 645572"/>
                <a:gd name="connsiteX392" fmla="*/ 85818 w 371204"/>
                <a:gd name="connsiteY392" fmla="*/ 69678 h 645572"/>
                <a:gd name="connsiteX393" fmla="*/ 87432 w 371204"/>
                <a:gd name="connsiteY393" fmla="*/ 66451 h 645572"/>
                <a:gd name="connsiteX394" fmla="*/ 87432 w 371204"/>
                <a:gd name="connsiteY394" fmla="*/ 64837 h 645572"/>
                <a:gd name="connsiteX395" fmla="*/ 90659 w 371204"/>
                <a:gd name="connsiteY395" fmla="*/ 63223 h 645572"/>
                <a:gd name="connsiteX396" fmla="*/ 92274 w 371204"/>
                <a:gd name="connsiteY396" fmla="*/ 61609 h 645572"/>
                <a:gd name="connsiteX397" fmla="*/ 93887 w 371204"/>
                <a:gd name="connsiteY397" fmla="*/ 61609 h 645572"/>
                <a:gd name="connsiteX398" fmla="*/ 95501 w 371204"/>
                <a:gd name="connsiteY398" fmla="*/ 61609 h 645572"/>
                <a:gd name="connsiteX399" fmla="*/ 97115 w 371204"/>
                <a:gd name="connsiteY399" fmla="*/ 59995 h 645572"/>
                <a:gd name="connsiteX400" fmla="*/ 97115 w 371204"/>
                <a:gd name="connsiteY400" fmla="*/ 58381 h 645572"/>
                <a:gd name="connsiteX401" fmla="*/ 97115 w 371204"/>
                <a:gd name="connsiteY401" fmla="*/ 56767 h 645572"/>
                <a:gd name="connsiteX402" fmla="*/ 97115 w 371204"/>
                <a:gd name="connsiteY402" fmla="*/ 56767 h 645572"/>
                <a:gd name="connsiteX403" fmla="*/ 95501 w 371204"/>
                <a:gd name="connsiteY403" fmla="*/ 53539 h 645572"/>
                <a:gd name="connsiteX404" fmla="*/ 90659 w 371204"/>
                <a:gd name="connsiteY404" fmla="*/ 47083 h 645572"/>
                <a:gd name="connsiteX405" fmla="*/ 95501 w 371204"/>
                <a:gd name="connsiteY405" fmla="*/ 40628 h 645572"/>
                <a:gd name="connsiteX406" fmla="*/ 103571 w 371204"/>
                <a:gd name="connsiteY406" fmla="*/ 34172 h 645572"/>
                <a:gd name="connsiteX407" fmla="*/ 113255 w 371204"/>
                <a:gd name="connsiteY407" fmla="*/ 34172 h 645572"/>
                <a:gd name="connsiteX408" fmla="*/ 143919 w 371204"/>
                <a:gd name="connsiteY408" fmla="*/ 45469 h 645572"/>
                <a:gd name="connsiteX409" fmla="*/ 150375 w 371204"/>
                <a:gd name="connsiteY409" fmla="*/ 48697 h 645572"/>
                <a:gd name="connsiteX410" fmla="*/ 153603 w 371204"/>
                <a:gd name="connsiteY410" fmla="*/ 51925 h 645572"/>
                <a:gd name="connsiteX411" fmla="*/ 155217 w 371204"/>
                <a:gd name="connsiteY411" fmla="*/ 56767 h 645572"/>
                <a:gd name="connsiteX412" fmla="*/ 158445 w 371204"/>
                <a:gd name="connsiteY412" fmla="*/ 56767 h 645572"/>
                <a:gd name="connsiteX413" fmla="*/ 161673 w 371204"/>
                <a:gd name="connsiteY413" fmla="*/ 51925 h 645572"/>
                <a:gd name="connsiteX414" fmla="*/ 179426 w 371204"/>
                <a:gd name="connsiteY414" fmla="*/ 35786 h 645572"/>
                <a:gd name="connsiteX415" fmla="*/ 195565 w 371204"/>
                <a:gd name="connsiteY415" fmla="*/ 18033 h 645572"/>
                <a:gd name="connsiteX416" fmla="*/ 198793 w 371204"/>
                <a:gd name="connsiteY416" fmla="*/ 9963 h 645572"/>
                <a:gd name="connsiteX417" fmla="*/ 200407 w 371204"/>
                <a:gd name="connsiteY417" fmla="*/ 6735 h 645572"/>
                <a:gd name="connsiteX418" fmla="*/ 205249 w 371204"/>
                <a:gd name="connsiteY418" fmla="*/ 5121 h 645572"/>
                <a:gd name="connsiteX419" fmla="*/ 206863 w 371204"/>
                <a:gd name="connsiteY419" fmla="*/ 5121 h 64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Lst>
              <a:rect l="l" t="t" r="r" b="b"/>
              <a:pathLst>
                <a:path w="371204" h="645572">
                  <a:moveTo>
                    <a:pt x="208477" y="5121"/>
                  </a:moveTo>
                  <a:lnTo>
                    <a:pt x="242369" y="5121"/>
                  </a:lnTo>
                  <a:lnTo>
                    <a:pt x="253667" y="6735"/>
                  </a:lnTo>
                  <a:lnTo>
                    <a:pt x="261736" y="8349"/>
                  </a:lnTo>
                  <a:lnTo>
                    <a:pt x="277876" y="19647"/>
                  </a:lnTo>
                  <a:lnTo>
                    <a:pt x="289173" y="22874"/>
                  </a:lnTo>
                  <a:lnTo>
                    <a:pt x="298857" y="24488"/>
                  </a:lnTo>
                  <a:lnTo>
                    <a:pt x="310154" y="22874"/>
                  </a:lnTo>
                  <a:lnTo>
                    <a:pt x="319838" y="19647"/>
                  </a:lnTo>
                  <a:lnTo>
                    <a:pt x="323066" y="18033"/>
                  </a:lnTo>
                  <a:lnTo>
                    <a:pt x="326294" y="14805"/>
                  </a:lnTo>
                  <a:lnTo>
                    <a:pt x="331135" y="14805"/>
                  </a:lnTo>
                  <a:lnTo>
                    <a:pt x="337591" y="16419"/>
                  </a:lnTo>
                  <a:lnTo>
                    <a:pt x="342433" y="19647"/>
                  </a:lnTo>
                  <a:lnTo>
                    <a:pt x="345661" y="22874"/>
                  </a:lnTo>
                  <a:lnTo>
                    <a:pt x="347275" y="26102"/>
                  </a:lnTo>
                  <a:lnTo>
                    <a:pt x="348889" y="30944"/>
                  </a:lnTo>
                  <a:lnTo>
                    <a:pt x="348889" y="40628"/>
                  </a:lnTo>
                  <a:lnTo>
                    <a:pt x="347275" y="51925"/>
                  </a:lnTo>
                  <a:lnTo>
                    <a:pt x="342433" y="61609"/>
                  </a:lnTo>
                  <a:lnTo>
                    <a:pt x="334363" y="63223"/>
                  </a:lnTo>
                  <a:lnTo>
                    <a:pt x="324680" y="69678"/>
                  </a:lnTo>
                  <a:lnTo>
                    <a:pt x="319838" y="84204"/>
                  </a:lnTo>
                  <a:lnTo>
                    <a:pt x="316610" y="100343"/>
                  </a:lnTo>
                  <a:lnTo>
                    <a:pt x="319838" y="111641"/>
                  </a:lnTo>
                  <a:lnTo>
                    <a:pt x="321452" y="113255"/>
                  </a:lnTo>
                  <a:lnTo>
                    <a:pt x="327908" y="114869"/>
                  </a:lnTo>
                  <a:lnTo>
                    <a:pt x="331135" y="116482"/>
                  </a:lnTo>
                  <a:lnTo>
                    <a:pt x="332749" y="119710"/>
                  </a:lnTo>
                  <a:lnTo>
                    <a:pt x="332749" y="122938"/>
                  </a:lnTo>
                  <a:lnTo>
                    <a:pt x="331135" y="124552"/>
                  </a:lnTo>
                  <a:lnTo>
                    <a:pt x="331135" y="126166"/>
                  </a:lnTo>
                  <a:lnTo>
                    <a:pt x="339205" y="160059"/>
                  </a:lnTo>
                  <a:lnTo>
                    <a:pt x="337591" y="184268"/>
                  </a:lnTo>
                  <a:lnTo>
                    <a:pt x="339205" y="193951"/>
                  </a:lnTo>
                  <a:lnTo>
                    <a:pt x="340819" y="200407"/>
                  </a:lnTo>
                  <a:lnTo>
                    <a:pt x="345661" y="205249"/>
                  </a:lnTo>
                  <a:lnTo>
                    <a:pt x="361800" y="219774"/>
                  </a:lnTo>
                  <a:lnTo>
                    <a:pt x="373098" y="231072"/>
                  </a:lnTo>
                  <a:lnTo>
                    <a:pt x="376326" y="242369"/>
                  </a:lnTo>
                  <a:lnTo>
                    <a:pt x="360186" y="258509"/>
                  </a:lnTo>
                  <a:lnTo>
                    <a:pt x="356958" y="263350"/>
                  </a:lnTo>
                  <a:lnTo>
                    <a:pt x="353731" y="277876"/>
                  </a:lnTo>
                  <a:lnTo>
                    <a:pt x="348889" y="282718"/>
                  </a:lnTo>
                  <a:lnTo>
                    <a:pt x="340819" y="294015"/>
                  </a:lnTo>
                  <a:lnTo>
                    <a:pt x="337591" y="300471"/>
                  </a:lnTo>
                  <a:lnTo>
                    <a:pt x="335977" y="308540"/>
                  </a:lnTo>
                  <a:lnTo>
                    <a:pt x="339205" y="332749"/>
                  </a:lnTo>
                  <a:lnTo>
                    <a:pt x="337591" y="339205"/>
                  </a:lnTo>
                  <a:lnTo>
                    <a:pt x="331135" y="352117"/>
                  </a:lnTo>
                  <a:lnTo>
                    <a:pt x="329522" y="358572"/>
                  </a:lnTo>
                  <a:lnTo>
                    <a:pt x="332749" y="366642"/>
                  </a:lnTo>
                  <a:lnTo>
                    <a:pt x="340819" y="374712"/>
                  </a:lnTo>
                  <a:lnTo>
                    <a:pt x="342433" y="381167"/>
                  </a:lnTo>
                  <a:lnTo>
                    <a:pt x="340819" y="387623"/>
                  </a:lnTo>
                  <a:lnTo>
                    <a:pt x="335977" y="394079"/>
                  </a:lnTo>
                  <a:lnTo>
                    <a:pt x="326294" y="403762"/>
                  </a:lnTo>
                  <a:lnTo>
                    <a:pt x="323066" y="405376"/>
                  </a:lnTo>
                  <a:lnTo>
                    <a:pt x="314996" y="408604"/>
                  </a:lnTo>
                  <a:lnTo>
                    <a:pt x="313382" y="410218"/>
                  </a:lnTo>
                  <a:lnTo>
                    <a:pt x="311768" y="415060"/>
                  </a:lnTo>
                  <a:lnTo>
                    <a:pt x="311768" y="423130"/>
                  </a:lnTo>
                  <a:lnTo>
                    <a:pt x="310154" y="427971"/>
                  </a:lnTo>
                  <a:lnTo>
                    <a:pt x="305313" y="432813"/>
                  </a:lnTo>
                  <a:lnTo>
                    <a:pt x="281104" y="447339"/>
                  </a:lnTo>
                  <a:lnTo>
                    <a:pt x="279490" y="448953"/>
                  </a:lnTo>
                  <a:lnTo>
                    <a:pt x="279490" y="452180"/>
                  </a:lnTo>
                  <a:lnTo>
                    <a:pt x="276262" y="460250"/>
                  </a:lnTo>
                  <a:lnTo>
                    <a:pt x="264964" y="471548"/>
                  </a:lnTo>
                  <a:lnTo>
                    <a:pt x="263350" y="479617"/>
                  </a:lnTo>
                  <a:lnTo>
                    <a:pt x="266578" y="486073"/>
                  </a:lnTo>
                  <a:lnTo>
                    <a:pt x="271420" y="494143"/>
                  </a:lnTo>
                  <a:lnTo>
                    <a:pt x="279490" y="502212"/>
                  </a:lnTo>
                  <a:lnTo>
                    <a:pt x="277876" y="505440"/>
                  </a:lnTo>
                  <a:lnTo>
                    <a:pt x="253667" y="524807"/>
                  </a:lnTo>
                  <a:lnTo>
                    <a:pt x="239141" y="534491"/>
                  </a:lnTo>
                  <a:lnTo>
                    <a:pt x="221388" y="550630"/>
                  </a:lnTo>
                  <a:lnTo>
                    <a:pt x="216546" y="558700"/>
                  </a:lnTo>
                  <a:lnTo>
                    <a:pt x="216546" y="560314"/>
                  </a:lnTo>
                  <a:lnTo>
                    <a:pt x="216546" y="560314"/>
                  </a:lnTo>
                  <a:lnTo>
                    <a:pt x="216546" y="561928"/>
                  </a:lnTo>
                  <a:lnTo>
                    <a:pt x="218160" y="561928"/>
                  </a:lnTo>
                  <a:lnTo>
                    <a:pt x="218160" y="563542"/>
                  </a:lnTo>
                  <a:lnTo>
                    <a:pt x="219774" y="565156"/>
                  </a:lnTo>
                  <a:lnTo>
                    <a:pt x="218160" y="568384"/>
                  </a:lnTo>
                  <a:lnTo>
                    <a:pt x="216546" y="571611"/>
                  </a:lnTo>
                  <a:lnTo>
                    <a:pt x="214932" y="573225"/>
                  </a:lnTo>
                  <a:lnTo>
                    <a:pt x="208477" y="578067"/>
                  </a:lnTo>
                  <a:lnTo>
                    <a:pt x="206863" y="579681"/>
                  </a:lnTo>
                  <a:lnTo>
                    <a:pt x="206863" y="581295"/>
                  </a:lnTo>
                  <a:lnTo>
                    <a:pt x="208477" y="581295"/>
                  </a:lnTo>
                  <a:lnTo>
                    <a:pt x="210090" y="582909"/>
                  </a:lnTo>
                  <a:lnTo>
                    <a:pt x="211704" y="584523"/>
                  </a:lnTo>
                  <a:lnTo>
                    <a:pt x="211704" y="586137"/>
                  </a:lnTo>
                  <a:lnTo>
                    <a:pt x="211704" y="587751"/>
                  </a:lnTo>
                  <a:lnTo>
                    <a:pt x="211704" y="589365"/>
                  </a:lnTo>
                  <a:lnTo>
                    <a:pt x="210090" y="590979"/>
                  </a:lnTo>
                  <a:lnTo>
                    <a:pt x="203635" y="594207"/>
                  </a:lnTo>
                  <a:lnTo>
                    <a:pt x="202021" y="595820"/>
                  </a:lnTo>
                  <a:lnTo>
                    <a:pt x="200407" y="597434"/>
                  </a:lnTo>
                  <a:lnTo>
                    <a:pt x="198793" y="602276"/>
                  </a:lnTo>
                  <a:lnTo>
                    <a:pt x="193951" y="610346"/>
                  </a:lnTo>
                  <a:lnTo>
                    <a:pt x="193951" y="613574"/>
                  </a:lnTo>
                  <a:lnTo>
                    <a:pt x="192337" y="615188"/>
                  </a:lnTo>
                  <a:lnTo>
                    <a:pt x="190723" y="616802"/>
                  </a:lnTo>
                  <a:lnTo>
                    <a:pt x="189109" y="616802"/>
                  </a:lnTo>
                  <a:lnTo>
                    <a:pt x="189109" y="616802"/>
                  </a:lnTo>
                  <a:lnTo>
                    <a:pt x="179426" y="623257"/>
                  </a:lnTo>
                  <a:lnTo>
                    <a:pt x="164900" y="637783"/>
                  </a:lnTo>
                  <a:lnTo>
                    <a:pt x="161673" y="639397"/>
                  </a:lnTo>
                  <a:lnTo>
                    <a:pt x="160059" y="639397"/>
                  </a:lnTo>
                  <a:lnTo>
                    <a:pt x="153603" y="639397"/>
                  </a:lnTo>
                  <a:lnTo>
                    <a:pt x="147147" y="639397"/>
                  </a:lnTo>
                  <a:lnTo>
                    <a:pt x="145533" y="637783"/>
                  </a:lnTo>
                  <a:lnTo>
                    <a:pt x="137464" y="639397"/>
                  </a:lnTo>
                  <a:lnTo>
                    <a:pt x="134236" y="639397"/>
                  </a:lnTo>
                  <a:lnTo>
                    <a:pt x="132622" y="639397"/>
                  </a:lnTo>
                  <a:lnTo>
                    <a:pt x="131008" y="637783"/>
                  </a:lnTo>
                  <a:lnTo>
                    <a:pt x="129394" y="636169"/>
                  </a:lnTo>
                  <a:lnTo>
                    <a:pt x="129394" y="636169"/>
                  </a:lnTo>
                  <a:lnTo>
                    <a:pt x="127780" y="636169"/>
                  </a:lnTo>
                  <a:lnTo>
                    <a:pt x="121324" y="634555"/>
                  </a:lnTo>
                  <a:lnTo>
                    <a:pt x="118096" y="634555"/>
                  </a:lnTo>
                  <a:lnTo>
                    <a:pt x="118096" y="634555"/>
                  </a:lnTo>
                  <a:lnTo>
                    <a:pt x="111641" y="634555"/>
                  </a:lnTo>
                  <a:lnTo>
                    <a:pt x="110027" y="634555"/>
                  </a:lnTo>
                  <a:lnTo>
                    <a:pt x="105185" y="634555"/>
                  </a:lnTo>
                  <a:lnTo>
                    <a:pt x="95501" y="629713"/>
                  </a:lnTo>
                  <a:lnTo>
                    <a:pt x="92274" y="629713"/>
                  </a:lnTo>
                  <a:lnTo>
                    <a:pt x="90659" y="631327"/>
                  </a:lnTo>
                  <a:lnTo>
                    <a:pt x="87432" y="634555"/>
                  </a:lnTo>
                  <a:lnTo>
                    <a:pt x="82590" y="637783"/>
                  </a:lnTo>
                  <a:lnTo>
                    <a:pt x="79362" y="639397"/>
                  </a:lnTo>
                  <a:lnTo>
                    <a:pt x="77748" y="639397"/>
                  </a:lnTo>
                  <a:lnTo>
                    <a:pt x="72906" y="637783"/>
                  </a:lnTo>
                  <a:lnTo>
                    <a:pt x="71292" y="637783"/>
                  </a:lnTo>
                  <a:lnTo>
                    <a:pt x="69678" y="639397"/>
                  </a:lnTo>
                  <a:lnTo>
                    <a:pt x="68065" y="642624"/>
                  </a:lnTo>
                  <a:lnTo>
                    <a:pt x="59995" y="642624"/>
                  </a:lnTo>
                  <a:lnTo>
                    <a:pt x="55153" y="644238"/>
                  </a:lnTo>
                  <a:lnTo>
                    <a:pt x="53539" y="644238"/>
                  </a:lnTo>
                  <a:lnTo>
                    <a:pt x="48697" y="642624"/>
                  </a:lnTo>
                  <a:lnTo>
                    <a:pt x="45469" y="642624"/>
                  </a:lnTo>
                  <a:lnTo>
                    <a:pt x="43856" y="644238"/>
                  </a:lnTo>
                  <a:lnTo>
                    <a:pt x="42242" y="644238"/>
                  </a:lnTo>
                  <a:lnTo>
                    <a:pt x="40628" y="645852"/>
                  </a:lnTo>
                  <a:lnTo>
                    <a:pt x="39014" y="645852"/>
                  </a:lnTo>
                  <a:lnTo>
                    <a:pt x="37400" y="645852"/>
                  </a:lnTo>
                  <a:lnTo>
                    <a:pt x="35786" y="645852"/>
                  </a:lnTo>
                  <a:lnTo>
                    <a:pt x="32558" y="644238"/>
                  </a:lnTo>
                  <a:lnTo>
                    <a:pt x="34172" y="639397"/>
                  </a:lnTo>
                  <a:lnTo>
                    <a:pt x="27716" y="602276"/>
                  </a:lnTo>
                  <a:lnTo>
                    <a:pt x="27716" y="597434"/>
                  </a:lnTo>
                  <a:lnTo>
                    <a:pt x="27716" y="597434"/>
                  </a:lnTo>
                  <a:lnTo>
                    <a:pt x="29330" y="595820"/>
                  </a:lnTo>
                  <a:lnTo>
                    <a:pt x="32558" y="595820"/>
                  </a:lnTo>
                  <a:lnTo>
                    <a:pt x="34172" y="594207"/>
                  </a:lnTo>
                  <a:lnTo>
                    <a:pt x="37400" y="592593"/>
                  </a:lnTo>
                  <a:lnTo>
                    <a:pt x="39014" y="590979"/>
                  </a:lnTo>
                  <a:lnTo>
                    <a:pt x="42242" y="590979"/>
                  </a:lnTo>
                  <a:lnTo>
                    <a:pt x="45469" y="587751"/>
                  </a:lnTo>
                  <a:lnTo>
                    <a:pt x="47083" y="584523"/>
                  </a:lnTo>
                  <a:lnTo>
                    <a:pt x="50311" y="576453"/>
                  </a:lnTo>
                  <a:lnTo>
                    <a:pt x="51925" y="571611"/>
                  </a:lnTo>
                  <a:lnTo>
                    <a:pt x="51925" y="561928"/>
                  </a:lnTo>
                  <a:lnTo>
                    <a:pt x="53539" y="560314"/>
                  </a:lnTo>
                  <a:lnTo>
                    <a:pt x="56767" y="552244"/>
                  </a:lnTo>
                  <a:lnTo>
                    <a:pt x="56767" y="550630"/>
                  </a:lnTo>
                  <a:lnTo>
                    <a:pt x="61609" y="545789"/>
                  </a:lnTo>
                  <a:lnTo>
                    <a:pt x="64837" y="540947"/>
                  </a:lnTo>
                  <a:lnTo>
                    <a:pt x="64837" y="537719"/>
                  </a:lnTo>
                  <a:lnTo>
                    <a:pt x="64837" y="536105"/>
                  </a:lnTo>
                  <a:lnTo>
                    <a:pt x="63223" y="534491"/>
                  </a:lnTo>
                  <a:lnTo>
                    <a:pt x="61609" y="531263"/>
                  </a:lnTo>
                  <a:lnTo>
                    <a:pt x="61609" y="529649"/>
                  </a:lnTo>
                  <a:lnTo>
                    <a:pt x="61609" y="526421"/>
                  </a:lnTo>
                  <a:lnTo>
                    <a:pt x="61609" y="518352"/>
                  </a:lnTo>
                  <a:lnTo>
                    <a:pt x="61609" y="515124"/>
                  </a:lnTo>
                  <a:lnTo>
                    <a:pt x="61609" y="513510"/>
                  </a:lnTo>
                  <a:lnTo>
                    <a:pt x="63223" y="511896"/>
                  </a:lnTo>
                  <a:lnTo>
                    <a:pt x="63223" y="511896"/>
                  </a:lnTo>
                  <a:lnTo>
                    <a:pt x="64837" y="510282"/>
                  </a:lnTo>
                  <a:lnTo>
                    <a:pt x="68065" y="508668"/>
                  </a:lnTo>
                  <a:lnTo>
                    <a:pt x="69678" y="507054"/>
                  </a:lnTo>
                  <a:lnTo>
                    <a:pt x="69678" y="505440"/>
                  </a:lnTo>
                  <a:lnTo>
                    <a:pt x="77748" y="487687"/>
                  </a:lnTo>
                  <a:lnTo>
                    <a:pt x="77748" y="484459"/>
                  </a:lnTo>
                  <a:lnTo>
                    <a:pt x="79362" y="479617"/>
                  </a:lnTo>
                  <a:lnTo>
                    <a:pt x="77748" y="476389"/>
                  </a:lnTo>
                  <a:lnTo>
                    <a:pt x="77748" y="471548"/>
                  </a:lnTo>
                  <a:lnTo>
                    <a:pt x="77748" y="468320"/>
                  </a:lnTo>
                  <a:lnTo>
                    <a:pt x="77748" y="466706"/>
                  </a:lnTo>
                  <a:lnTo>
                    <a:pt x="76134" y="461864"/>
                  </a:lnTo>
                  <a:lnTo>
                    <a:pt x="76134" y="461864"/>
                  </a:lnTo>
                  <a:lnTo>
                    <a:pt x="74520" y="460250"/>
                  </a:lnTo>
                  <a:lnTo>
                    <a:pt x="72906" y="460250"/>
                  </a:lnTo>
                  <a:lnTo>
                    <a:pt x="66450" y="460250"/>
                  </a:lnTo>
                  <a:lnTo>
                    <a:pt x="64837" y="460250"/>
                  </a:lnTo>
                  <a:lnTo>
                    <a:pt x="64837" y="460250"/>
                  </a:lnTo>
                  <a:lnTo>
                    <a:pt x="63223" y="460250"/>
                  </a:lnTo>
                  <a:lnTo>
                    <a:pt x="63223" y="458636"/>
                  </a:lnTo>
                  <a:lnTo>
                    <a:pt x="61609" y="458636"/>
                  </a:lnTo>
                  <a:lnTo>
                    <a:pt x="61609" y="457022"/>
                  </a:lnTo>
                  <a:lnTo>
                    <a:pt x="59995" y="455408"/>
                  </a:lnTo>
                  <a:lnTo>
                    <a:pt x="59995" y="453794"/>
                  </a:lnTo>
                  <a:lnTo>
                    <a:pt x="58381" y="453794"/>
                  </a:lnTo>
                  <a:lnTo>
                    <a:pt x="56767" y="453794"/>
                  </a:lnTo>
                  <a:lnTo>
                    <a:pt x="55153" y="452180"/>
                  </a:lnTo>
                  <a:lnTo>
                    <a:pt x="51925" y="453794"/>
                  </a:lnTo>
                  <a:lnTo>
                    <a:pt x="48697" y="453794"/>
                  </a:lnTo>
                  <a:lnTo>
                    <a:pt x="47083" y="453794"/>
                  </a:lnTo>
                  <a:lnTo>
                    <a:pt x="42242" y="453794"/>
                  </a:lnTo>
                  <a:lnTo>
                    <a:pt x="40628" y="453794"/>
                  </a:lnTo>
                  <a:lnTo>
                    <a:pt x="39014" y="453794"/>
                  </a:lnTo>
                  <a:lnTo>
                    <a:pt x="37400" y="453794"/>
                  </a:lnTo>
                  <a:lnTo>
                    <a:pt x="34172" y="455408"/>
                  </a:lnTo>
                  <a:lnTo>
                    <a:pt x="32558" y="455408"/>
                  </a:lnTo>
                  <a:lnTo>
                    <a:pt x="30944" y="455408"/>
                  </a:lnTo>
                  <a:lnTo>
                    <a:pt x="30944" y="455408"/>
                  </a:lnTo>
                  <a:lnTo>
                    <a:pt x="29330" y="453794"/>
                  </a:lnTo>
                  <a:lnTo>
                    <a:pt x="29330" y="453794"/>
                  </a:lnTo>
                  <a:lnTo>
                    <a:pt x="27716" y="452180"/>
                  </a:lnTo>
                  <a:lnTo>
                    <a:pt x="24488" y="431199"/>
                  </a:lnTo>
                  <a:lnTo>
                    <a:pt x="24488" y="429585"/>
                  </a:lnTo>
                  <a:lnTo>
                    <a:pt x="24488" y="427971"/>
                  </a:lnTo>
                  <a:lnTo>
                    <a:pt x="19647" y="423130"/>
                  </a:lnTo>
                  <a:lnTo>
                    <a:pt x="19647" y="421516"/>
                  </a:lnTo>
                  <a:lnTo>
                    <a:pt x="19647" y="418288"/>
                  </a:lnTo>
                  <a:lnTo>
                    <a:pt x="21260" y="405376"/>
                  </a:lnTo>
                  <a:lnTo>
                    <a:pt x="22874" y="403762"/>
                  </a:lnTo>
                  <a:lnTo>
                    <a:pt x="22874" y="402149"/>
                  </a:lnTo>
                  <a:lnTo>
                    <a:pt x="22874" y="402149"/>
                  </a:lnTo>
                  <a:lnTo>
                    <a:pt x="26102" y="400535"/>
                  </a:lnTo>
                  <a:lnTo>
                    <a:pt x="27716" y="398921"/>
                  </a:lnTo>
                  <a:lnTo>
                    <a:pt x="27716" y="397307"/>
                  </a:lnTo>
                  <a:lnTo>
                    <a:pt x="26102" y="397307"/>
                  </a:lnTo>
                  <a:lnTo>
                    <a:pt x="26102" y="395693"/>
                  </a:lnTo>
                  <a:lnTo>
                    <a:pt x="24488" y="395693"/>
                  </a:lnTo>
                  <a:lnTo>
                    <a:pt x="22874" y="394079"/>
                  </a:lnTo>
                  <a:lnTo>
                    <a:pt x="18033" y="394079"/>
                  </a:lnTo>
                  <a:lnTo>
                    <a:pt x="16419" y="394079"/>
                  </a:lnTo>
                  <a:lnTo>
                    <a:pt x="16419" y="392465"/>
                  </a:lnTo>
                  <a:lnTo>
                    <a:pt x="14805" y="389237"/>
                  </a:lnTo>
                  <a:lnTo>
                    <a:pt x="13191" y="386009"/>
                  </a:lnTo>
                  <a:lnTo>
                    <a:pt x="13191" y="381167"/>
                  </a:lnTo>
                  <a:lnTo>
                    <a:pt x="13191" y="379553"/>
                  </a:lnTo>
                  <a:lnTo>
                    <a:pt x="13191" y="377940"/>
                  </a:lnTo>
                  <a:lnTo>
                    <a:pt x="13191" y="374712"/>
                  </a:lnTo>
                  <a:lnTo>
                    <a:pt x="14805" y="371484"/>
                  </a:lnTo>
                  <a:lnTo>
                    <a:pt x="14805" y="369870"/>
                  </a:lnTo>
                  <a:lnTo>
                    <a:pt x="16419" y="366642"/>
                  </a:lnTo>
                  <a:lnTo>
                    <a:pt x="19647" y="363414"/>
                  </a:lnTo>
                  <a:lnTo>
                    <a:pt x="21260" y="363414"/>
                  </a:lnTo>
                  <a:lnTo>
                    <a:pt x="22874" y="360186"/>
                  </a:lnTo>
                  <a:lnTo>
                    <a:pt x="24488" y="356958"/>
                  </a:lnTo>
                  <a:lnTo>
                    <a:pt x="24488" y="355344"/>
                  </a:lnTo>
                  <a:lnTo>
                    <a:pt x="22874" y="353731"/>
                  </a:lnTo>
                  <a:lnTo>
                    <a:pt x="21260" y="353731"/>
                  </a:lnTo>
                  <a:lnTo>
                    <a:pt x="18033" y="353731"/>
                  </a:lnTo>
                  <a:lnTo>
                    <a:pt x="16419" y="352117"/>
                  </a:lnTo>
                  <a:lnTo>
                    <a:pt x="14805" y="350503"/>
                  </a:lnTo>
                  <a:lnTo>
                    <a:pt x="13191" y="347275"/>
                  </a:lnTo>
                  <a:lnTo>
                    <a:pt x="13191" y="344047"/>
                  </a:lnTo>
                  <a:lnTo>
                    <a:pt x="13191" y="340819"/>
                  </a:lnTo>
                  <a:lnTo>
                    <a:pt x="13191" y="337591"/>
                  </a:lnTo>
                  <a:lnTo>
                    <a:pt x="11577" y="337591"/>
                  </a:lnTo>
                  <a:lnTo>
                    <a:pt x="9963" y="335977"/>
                  </a:lnTo>
                  <a:lnTo>
                    <a:pt x="8349" y="334363"/>
                  </a:lnTo>
                  <a:lnTo>
                    <a:pt x="5121" y="332749"/>
                  </a:lnTo>
                  <a:lnTo>
                    <a:pt x="5121" y="331135"/>
                  </a:lnTo>
                  <a:lnTo>
                    <a:pt x="5121" y="329522"/>
                  </a:lnTo>
                  <a:lnTo>
                    <a:pt x="6735" y="324680"/>
                  </a:lnTo>
                  <a:lnTo>
                    <a:pt x="9963" y="314996"/>
                  </a:lnTo>
                  <a:lnTo>
                    <a:pt x="32558" y="276262"/>
                  </a:lnTo>
                  <a:lnTo>
                    <a:pt x="34172" y="274648"/>
                  </a:lnTo>
                  <a:lnTo>
                    <a:pt x="35786" y="274648"/>
                  </a:lnTo>
                  <a:lnTo>
                    <a:pt x="37400" y="274648"/>
                  </a:lnTo>
                  <a:lnTo>
                    <a:pt x="39014" y="273034"/>
                  </a:lnTo>
                  <a:lnTo>
                    <a:pt x="47083" y="274648"/>
                  </a:lnTo>
                  <a:lnTo>
                    <a:pt x="50311" y="273034"/>
                  </a:lnTo>
                  <a:lnTo>
                    <a:pt x="53539" y="271420"/>
                  </a:lnTo>
                  <a:lnTo>
                    <a:pt x="58381" y="266578"/>
                  </a:lnTo>
                  <a:lnTo>
                    <a:pt x="61609" y="264964"/>
                  </a:lnTo>
                  <a:lnTo>
                    <a:pt x="63223" y="263350"/>
                  </a:lnTo>
                  <a:lnTo>
                    <a:pt x="63223" y="261736"/>
                  </a:lnTo>
                  <a:lnTo>
                    <a:pt x="63223" y="260122"/>
                  </a:lnTo>
                  <a:lnTo>
                    <a:pt x="63223" y="258509"/>
                  </a:lnTo>
                  <a:lnTo>
                    <a:pt x="63223" y="256895"/>
                  </a:lnTo>
                  <a:lnTo>
                    <a:pt x="61609" y="255281"/>
                  </a:lnTo>
                  <a:lnTo>
                    <a:pt x="61609" y="255281"/>
                  </a:lnTo>
                  <a:lnTo>
                    <a:pt x="58381" y="253667"/>
                  </a:lnTo>
                  <a:lnTo>
                    <a:pt x="56767" y="253667"/>
                  </a:lnTo>
                  <a:lnTo>
                    <a:pt x="53539" y="253667"/>
                  </a:lnTo>
                  <a:lnTo>
                    <a:pt x="48697" y="253667"/>
                  </a:lnTo>
                  <a:lnTo>
                    <a:pt x="47083" y="250439"/>
                  </a:lnTo>
                  <a:lnTo>
                    <a:pt x="47083" y="247211"/>
                  </a:lnTo>
                  <a:lnTo>
                    <a:pt x="50311" y="237527"/>
                  </a:lnTo>
                  <a:lnTo>
                    <a:pt x="53539" y="232686"/>
                  </a:lnTo>
                  <a:lnTo>
                    <a:pt x="55153" y="231072"/>
                  </a:lnTo>
                  <a:lnTo>
                    <a:pt x="56767" y="229458"/>
                  </a:lnTo>
                  <a:lnTo>
                    <a:pt x="56767" y="229458"/>
                  </a:lnTo>
                  <a:lnTo>
                    <a:pt x="61609" y="229458"/>
                  </a:lnTo>
                  <a:lnTo>
                    <a:pt x="63223" y="229458"/>
                  </a:lnTo>
                  <a:lnTo>
                    <a:pt x="66450" y="231072"/>
                  </a:lnTo>
                  <a:lnTo>
                    <a:pt x="68065" y="231072"/>
                  </a:lnTo>
                  <a:lnTo>
                    <a:pt x="71292" y="232686"/>
                  </a:lnTo>
                  <a:lnTo>
                    <a:pt x="77748" y="235913"/>
                  </a:lnTo>
                  <a:lnTo>
                    <a:pt x="80976" y="239141"/>
                  </a:lnTo>
                  <a:lnTo>
                    <a:pt x="82590" y="239141"/>
                  </a:lnTo>
                  <a:lnTo>
                    <a:pt x="84204" y="240755"/>
                  </a:lnTo>
                  <a:lnTo>
                    <a:pt x="85818" y="240755"/>
                  </a:lnTo>
                  <a:lnTo>
                    <a:pt x="87432" y="240755"/>
                  </a:lnTo>
                  <a:lnTo>
                    <a:pt x="89046" y="239141"/>
                  </a:lnTo>
                  <a:lnTo>
                    <a:pt x="90659" y="237527"/>
                  </a:lnTo>
                  <a:lnTo>
                    <a:pt x="90659" y="237527"/>
                  </a:lnTo>
                  <a:lnTo>
                    <a:pt x="84204" y="229458"/>
                  </a:lnTo>
                  <a:lnTo>
                    <a:pt x="84204" y="229458"/>
                  </a:lnTo>
                  <a:lnTo>
                    <a:pt x="82590" y="227844"/>
                  </a:lnTo>
                  <a:lnTo>
                    <a:pt x="82590" y="226230"/>
                  </a:lnTo>
                  <a:lnTo>
                    <a:pt x="82590" y="224616"/>
                  </a:lnTo>
                  <a:lnTo>
                    <a:pt x="82590" y="223002"/>
                  </a:lnTo>
                  <a:lnTo>
                    <a:pt x="84204" y="219774"/>
                  </a:lnTo>
                  <a:lnTo>
                    <a:pt x="87432" y="214932"/>
                  </a:lnTo>
                  <a:lnTo>
                    <a:pt x="89046" y="213318"/>
                  </a:lnTo>
                  <a:lnTo>
                    <a:pt x="90659" y="211705"/>
                  </a:lnTo>
                  <a:lnTo>
                    <a:pt x="92274" y="211705"/>
                  </a:lnTo>
                  <a:lnTo>
                    <a:pt x="92274" y="211705"/>
                  </a:lnTo>
                  <a:lnTo>
                    <a:pt x="97115" y="210091"/>
                  </a:lnTo>
                  <a:lnTo>
                    <a:pt x="98729" y="210091"/>
                  </a:lnTo>
                  <a:lnTo>
                    <a:pt x="100343" y="210091"/>
                  </a:lnTo>
                  <a:lnTo>
                    <a:pt x="101957" y="208477"/>
                  </a:lnTo>
                  <a:lnTo>
                    <a:pt x="105185" y="206863"/>
                  </a:lnTo>
                  <a:lnTo>
                    <a:pt x="110027" y="202021"/>
                  </a:lnTo>
                  <a:lnTo>
                    <a:pt x="111641" y="198793"/>
                  </a:lnTo>
                  <a:lnTo>
                    <a:pt x="113255" y="197179"/>
                  </a:lnTo>
                  <a:lnTo>
                    <a:pt x="111641" y="195565"/>
                  </a:lnTo>
                  <a:lnTo>
                    <a:pt x="111641" y="195565"/>
                  </a:lnTo>
                  <a:lnTo>
                    <a:pt x="110027" y="193951"/>
                  </a:lnTo>
                  <a:lnTo>
                    <a:pt x="108413" y="193951"/>
                  </a:lnTo>
                  <a:lnTo>
                    <a:pt x="108413" y="192337"/>
                  </a:lnTo>
                  <a:lnTo>
                    <a:pt x="106799" y="189109"/>
                  </a:lnTo>
                  <a:lnTo>
                    <a:pt x="106799" y="184268"/>
                  </a:lnTo>
                  <a:lnTo>
                    <a:pt x="106799" y="182654"/>
                  </a:lnTo>
                  <a:lnTo>
                    <a:pt x="106799" y="181040"/>
                  </a:lnTo>
                  <a:lnTo>
                    <a:pt x="105185" y="181040"/>
                  </a:lnTo>
                  <a:lnTo>
                    <a:pt x="105185" y="179426"/>
                  </a:lnTo>
                  <a:lnTo>
                    <a:pt x="105185" y="177812"/>
                  </a:lnTo>
                  <a:lnTo>
                    <a:pt x="105185" y="176198"/>
                  </a:lnTo>
                  <a:lnTo>
                    <a:pt x="105185" y="171356"/>
                  </a:lnTo>
                  <a:lnTo>
                    <a:pt x="105185" y="168128"/>
                  </a:lnTo>
                  <a:lnTo>
                    <a:pt x="105185" y="166514"/>
                  </a:lnTo>
                  <a:lnTo>
                    <a:pt x="105185" y="164900"/>
                  </a:lnTo>
                  <a:lnTo>
                    <a:pt x="103571" y="163287"/>
                  </a:lnTo>
                  <a:lnTo>
                    <a:pt x="101957" y="158445"/>
                  </a:lnTo>
                  <a:lnTo>
                    <a:pt x="100343" y="155217"/>
                  </a:lnTo>
                  <a:lnTo>
                    <a:pt x="98729" y="151989"/>
                  </a:lnTo>
                  <a:lnTo>
                    <a:pt x="98729" y="150375"/>
                  </a:lnTo>
                  <a:lnTo>
                    <a:pt x="101957" y="135850"/>
                  </a:lnTo>
                  <a:lnTo>
                    <a:pt x="103571" y="129394"/>
                  </a:lnTo>
                  <a:lnTo>
                    <a:pt x="103571" y="124552"/>
                  </a:lnTo>
                  <a:lnTo>
                    <a:pt x="103571" y="122938"/>
                  </a:lnTo>
                  <a:lnTo>
                    <a:pt x="103571" y="121324"/>
                  </a:lnTo>
                  <a:lnTo>
                    <a:pt x="101957" y="118096"/>
                  </a:lnTo>
                  <a:lnTo>
                    <a:pt x="101957" y="118096"/>
                  </a:lnTo>
                  <a:lnTo>
                    <a:pt x="100343" y="118096"/>
                  </a:lnTo>
                  <a:lnTo>
                    <a:pt x="98729" y="116482"/>
                  </a:lnTo>
                  <a:lnTo>
                    <a:pt x="95501" y="116482"/>
                  </a:lnTo>
                  <a:lnTo>
                    <a:pt x="95501" y="116482"/>
                  </a:lnTo>
                  <a:lnTo>
                    <a:pt x="93887" y="116482"/>
                  </a:lnTo>
                  <a:lnTo>
                    <a:pt x="92274" y="111641"/>
                  </a:lnTo>
                  <a:lnTo>
                    <a:pt x="90659" y="111641"/>
                  </a:lnTo>
                  <a:lnTo>
                    <a:pt x="89046" y="111641"/>
                  </a:lnTo>
                  <a:lnTo>
                    <a:pt x="87432" y="111641"/>
                  </a:lnTo>
                  <a:lnTo>
                    <a:pt x="87432" y="111641"/>
                  </a:lnTo>
                  <a:lnTo>
                    <a:pt x="85818" y="113255"/>
                  </a:lnTo>
                  <a:lnTo>
                    <a:pt x="85818" y="113255"/>
                  </a:lnTo>
                  <a:lnTo>
                    <a:pt x="84204" y="114869"/>
                  </a:lnTo>
                  <a:lnTo>
                    <a:pt x="82590" y="114869"/>
                  </a:lnTo>
                  <a:lnTo>
                    <a:pt x="80976" y="114869"/>
                  </a:lnTo>
                  <a:lnTo>
                    <a:pt x="79362" y="114869"/>
                  </a:lnTo>
                  <a:lnTo>
                    <a:pt x="76134" y="113255"/>
                  </a:lnTo>
                  <a:lnTo>
                    <a:pt x="74520" y="111641"/>
                  </a:lnTo>
                  <a:lnTo>
                    <a:pt x="72906" y="111641"/>
                  </a:lnTo>
                  <a:lnTo>
                    <a:pt x="69678" y="106799"/>
                  </a:lnTo>
                  <a:lnTo>
                    <a:pt x="68065" y="103571"/>
                  </a:lnTo>
                  <a:lnTo>
                    <a:pt x="68065" y="100343"/>
                  </a:lnTo>
                  <a:lnTo>
                    <a:pt x="68065" y="95501"/>
                  </a:lnTo>
                  <a:lnTo>
                    <a:pt x="68065" y="92273"/>
                  </a:lnTo>
                  <a:lnTo>
                    <a:pt x="68065" y="90660"/>
                  </a:lnTo>
                  <a:lnTo>
                    <a:pt x="69678" y="89046"/>
                  </a:lnTo>
                  <a:lnTo>
                    <a:pt x="80976" y="80976"/>
                  </a:lnTo>
                  <a:lnTo>
                    <a:pt x="82590" y="76134"/>
                  </a:lnTo>
                  <a:lnTo>
                    <a:pt x="85818" y="69678"/>
                  </a:lnTo>
                  <a:lnTo>
                    <a:pt x="87432" y="66451"/>
                  </a:lnTo>
                  <a:lnTo>
                    <a:pt x="87432" y="64837"/>
                  </a:lnTo>
                  <a:lnTo>
                    <a:pt x="90659" y="63223"/>
                  </a:lnTo>
                  <a:lnTo>
                    <a:pt x="92274" y="61609"/>
                  </a:lnTo>
                  <a:lnTo>
                    <a:pt x="93887" y="61609"/>
                  </a:lnTo>
                  <a:lnTo>
                    <a:pt x="95501" y="61609"/>
                  </a:lnTo>
                  <a:lnTo>
                    <a:pt x="97115" y="59995"/>
                  </a:lnTo>
                  <a:lnTo>
                    <a:pt x="97115" y="58381"/>
                  </a:lnTo>
                  <a:lnTo>
                    <a:pt x="97115" y="56767"/>
                  </a:lnTo>
                  <a:lnTo>
                    <a:pt x="97115" y="56767"/>
                  </a:lnTo>
                  <a:lnTo>
                    <a:pt x="95501" y="53539"/>
                  </a:lnTo>
                  <a:lnTo>
                    <a:pt x="90659" y="47083"/>
                  </a:lnTo>
                  <a:lnTo>
                    <a:pt x="95501" y="40628"/>
                  </a:lnTo>
                  <a:lnTo>
                    <a:pt x="103571" y="34172"/>
                  </a:lnTo>
                  <a:lnTo>
                    <a:pt x="113255" y="34172"/>
                  </a:lnTo>
                  <a:lnTo>
                    <a:pt x="143919" y="45469"/>
                  </a:lnTo>
                  <a:lnTo>
                    <a:pt x="150375" y="48697"/>
                  </a:lnTo>
                  <a:lnTo>
                    <a:pt x="153603" y="51925"/>
                  </a:lnTo>
                  <a:lnTo>
                    <a:pt x="155217" y="56767"/>
                  </a:lnTo>
                  <a:lnTo>
                    <a:pt x="158445" y="56767"/>
                  </a:lnTo>
                  <a:lnTo>
                    <a:pt x="161673" y="51925"/>
                  </a:lnTo>
                  <a:lnTo>
                    <a:pt x="179426" y="35786"/>
                  </a:lnTo>
                  <a:lnTo>
                    <a:pt x="195565" y="18033"/>
                  </a:lnTo>
                  <a:lnTo>
                    <a:pt x="198793" y="9963"/>
                  </a:lnTo>
                  <a:lnTo>
                    <a:pt x="200407" y="6735"/>
                  </a:lnTo>
                  <a:lnTo>
                    <a:pt x="205249" y="5121"/>
                  </a:lnTo>
                  <a:lnTo>
                    <a:pt x="206863"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E6622B63-377C-48F8-85A0-BE31522D43E6}"/>
                </a:ext>
              </a:extLst>
            </p:cNvPr>
            <p:cNvSpPr/>
            <p:nvPr/>
          </p:nvSpPr>
          <p:spPr>
            <a:xfrm>
              <a:off x="8230853" y="902816"/>
              <a:ext cx="355065" cy="371204"/>
            </a:xfrm>
            <a:custGeom>
              <a:avLst/>
              <a:gdLst>
                <a:gd name="connsiteX0" fmla="*/ 331135 w 355065"/>
                <a:gd name="connsiteY0" fmla="*/ 97115 h 371204"/>
                <a:gd name="connsiteX1" fmla="*/ 337591 w 355065"/>
                <a:gd name="connsiteY1" fmla="*/ 97115 h 371204"/>
                <a:gd name="connsiteX2" fmla="*/ 340819 w 355065"/>
                <a:gd name="connsiteY2" fmla="*/ 92273 h 371204"/>
                <a:gd name="connsiteX3" fmla="*/ 345661 w 355065"/>
                <a:gd name="connsiteY3" fmla="*/ 98729 h 371204"/>
                <a:gd name="connsiteX4" fmla="*/ 347275 w 355065"/>
                <a:gd name="connsiteY4" fmla="*/ 101957 h 371204"/>
                <a:gd name="connsiteX5" fmla="*/ 347275 w 355065"/>
                <a:gd name="connsiteY5" fmla="*/ 101957 h 371204"/>
                <a:gd name="connsiteX6" fmla="*/ 347275 w 355065"/>
                <a:gd name="connsiteY6" fmla="*/ 103571 h 371204"/>
                <a:gd name="connsiteX7" fmla="*/ 347275 w 355065"/>
                <a:gd name="connsiteY7" fmla="*/ 105185 h 371204"/>
                <a:gd name="connsiteX8" fmla="*/ 345661 w 355065"/>
                <a:gd name="connsiteY8" fmla="*/ 106799 h 371204"/>
                <a:gd name="connsiteX9" fmla="*/ 344047 w 355065"/>
                <a:gd name="connsiteY9" fmla="*/ 106799 h 371204"/>
                <a:gd name="connsiteX10" fmla="*/ 342433 w 355065"/>
                <a:gd name="connsiteY10" fmla="*/ 106799 h 371204"/>
                <a:gd name="connsiteX11" fmla="*/ 340819 w 355065"/>
                <a:gd name="connsiteY11" fmla="*/ 108413 h 371204"/>
                <a:gd name="connsiteX12" fmla="*/ 337591 w 355065"/>
                <a:gd name="connsiteY12" fmla="*/ 110027 h 371204"/>
                <a:gd name="connsiteX13" fmla="*/ 337591 w 355065"/>
                <a:gd name="connsiteY13" fmla="*/ 111641 h 371204"/>
                <a:gd name="connsiteX14" fmla="*/ 335977 w 355065"/>
                <a:gd name="connsiteY14" fmla="*/ 114869 h 371204"/>
                <a:gd name="connsiteX15" fmla="*/ 332749 w 355065"/>
                <a:gd name="connsiteY15" fmla="*/ 121324 h 371204"/>
                <a:gd name="connsiteX16" fmla="*/ 331135 w 355065"/>
                <a:gd name="connsiteY16" fmla="*/ 126166 h 371204"/>
                <a:gd name="connsiteX17" fmla="*/ 319838 w 355065"/>
                <a:gd name="connsiteY17" fmla="*/ 134236 h 371204"/>
                <a:gd name="connsiteX18" fmla="*/ 318224 w 355065"/>
                <a:gd name="connsiteY18" fmla="*/ 135850 h 371204"/>
                <a:gd name="connsiteX19" fmla="*/ 318224 w 355065"/>
                <a:gd name="connsiteY19" fmla="*/ 137464 h 371204"/>
                <a:gd name="connsiteX20" fmla="*/ 318224 w 355065"/>
                <a:gd name="connsiteY20" fmla="*/ 140691 h 371204"/>
                <a:gd name="connsiteX21" fmla="*/ 318224 w 355065"/>
                <a:gd name="connsiteY21" fmla="*/ 145533 h 371204"/>
                <a:gd name="connsiteX22" fmla="*/ 318224 w 355065"/>
                <a:gd name="connsiteY22" fmla="*/ 148761 h 371204"/>
                <a:gd name="connsiteX23" fmla="*/ 319838 w 355065"/>
                <a:gd name="connsiteY23" fmla="*/ 151989 h 371204"/>
                <a:gd name="connsiteX24" fmla="*/ 323066 w 355065"/>
                <a:gd name="connsiteY24" fmla="*/ 156831 h 371204"/>
                <a:gd name="connsiteX25" fmla="*/ 324680 w 355065"/>
                <a:gd name="connsiteY25" fmla="*/ 156831 h 371204"/>
                <a:gd name="connsiteX26" fmla="*/ 326294 w 355065"/>
                <a:gd name="connsiteY26" fmla="*/ 158445 h 371204"/>
                <a:gd name="connsiteX27" fmla="*/ 329522 w 355065"/>
                <a:gd name="connsiteY27" fmla="*/ 160059 h 371204"/>
                <a:gd name="connsiteX28" fmla="*/ 331135 w 355065"/>
                <a:gd name="connsiteY28" fmla="*/ 160059 h 371204"/>
                <a:gd name="connsiteX29" fmla="*/ 332749 w 355065"/>
                <a:gd name="connsiteY29" fmla="*/ 160059 h 371204"/>
                <a:gd name="connsiteX30" fmla="*/ 334363 w 355065"/>
                <a:gd name="connsiteY30" fmla="*/ 160059 h 371204"/>
                <a:gd name="connsiteX31" fmla="*/ 335977 w 355065"/>
                <a:gd name="connsiteY31" fmla="*/ 158445 h 371204"/>
                <a:gd name="connsiteX32" fmla="*/ 335977 w 355065"/>
                <a:gd name="connsiteY32" fmla="*/ 158445 h 371204"/>
                <a:gd name="connsiteX33" fmla="*/ 337591 w 355065"/>
                <a:gd name="connsiteY33" fmla="*/ 156831 h 371204"/>
                <a:gd name="connsiteX34" fmla="*/ 337591 w 355065"/>
                <a:gd name="connsiteY34" fmla="*/ 156831 h 371204"/>
                <a:gd name="connsiteX35" fmla="*/ 339205 w 355065"/>
                <a:gd name="connsiteY35" fmla="*/ 156831 h 371204"/>
                <a:gd name="connsiteX36" fmla="*/ 340819 w 355065"/>
                <a:gd name="connsiteY36" fmla="*/ 156831 h 371204"/>
                <a:gd name="connsiteX37" fmla="*/ 342433 w 355065"/>
                <a:gd name="connsiteY37" fmla="*/ 156831 h 371204"/>
                <a:gd name="connsiteX38" fmla="*/ 344047 w 355065"/>
                <a:gd name="connsiteY38" fmla="*/ 161673 h 371204"/>
                <a:gd name="connsiteX39" fmla="*/ 345661 w 355065"/>
                <a:gd name="connsiteY39" fmla="*/ 161673 h 371204"/>
                <a:gd name="connsiteX40" fmla="*/ 345661 w 355065"/>
                <a:gd name="connsiteY40" fmla="*/ 161673 h 371204"/>
                <a:gd name="connsiteX41" fmla="*/ 348889 w 355065"/>
                <a:gd name="connsiteY41" fmla="*/ 161673 h 371204"/>
                <a:gd name="connsiteX42" fmla="*/ 350503 w 355065"/>
                <a:gd name="connsiteY42" fmla="*/ 163287 h 371204"/>
                <a:gd name="connsiteX43" fmla="*/ 352117 w 355065"/>
                <a:gd name="connsiteY43" fmla="*/ 163287 h 371204"/>
                <a:gd name="connsiteX44" fmla="*/ 352117 w 355065"/>
                <a:gd name="connsiteY44" fmla="*/ 163287 h 371204"/>
                <a:gd name="connsiteX45" fmla="*/ 353731 w 355065"/>
                <a:gd name="connsiteY45" fmla="*/ 166514 h 371204"/>
                <a:gd name="connsiteX46" fmla="*/ 353731 w 355065"/>
                <a:gd name="connsiteY46" fmla="*/ 168128 h 371204"/>
                <a:gd name="connsiteX47" fmla="*/ 353731 w 355065"/>
                <a:gd name="connsiteY47" fmla="*/ 169742 h 371204"/>
                <a:gd name="connsiteX48" fmla="*/ 353731 w 355065"/>
                <a:gd name="connsiteY48" fmla="*/ 174584 h 371204"/>
                <a:gd name="connsiteX49" fmla="*/ 352117 w 355065"/>
                <a:gd name="connsiteY49" fmla="*/ 181040 h 371204"/>
                <a:gd name="connsiteX50" fmla="*/ 348889 w 355065"/>
                <a:gd name="connsiteY50" fmla="*/ 195565 h 371204"/>
                <a:gd name="connsiteX51" fmla="*/ 348889 w 355065"/>
                <a:gd name="connsiteY51" fmla="*/ 197179 h 371204"/>
                <a:gd name="connsiteX52" fmla="*/ 350503 w 355065"/>
                <a:gd name="connsiteY52" fmla="*/ 200407 h 371204"/>
                <a:gd name="connsiteX53" fmla="*/ 352117 w 355065"/>
                <a:gd name="connsiteY53" fmla="*/ 203635 h 371204"/>
                <a:gd name="connsiteX54" fmla="*/ 353731 w 355065"/>
                <a:gd name="connsiteY54" fmla="*/ 208477 h 371204"/>
                <a:gd name="connsiteX55" fmla="*/ 355344 w 355065"/>
                <a:gd name="connsiteY55" fmla="*/ 210091 h 371204"/>
                <a:gd name="connsiteX56" fmla="*/ 355344 w 355065"/>
                <a:gd name="connsiteY56" fmla="*/ 211704 h 371204"/>
                <a:gd name="connsiteX57" fmla="*/ 355344 w 355065"/>
                <a:gd name="connsiteY57" fmla="*/ 213318 h 371204"/>
                <a:gd name="connsiteX58" fmla="*/ 355344 w 355065"/>
                <a:gd name="connsiteY58" fmla="*/ 216546 h 371204"/>
                <a:gd name="connsiteX59" fmla="*/ 355344 w 355065"/>
                <a:gd name="connsiteY59" fmla="*/ 221388 h 371204"/>
                <a:gd name="connsiteX60" fmla="*/ 355344 w 355065"/>
                <a:gd name="connsiteY60" fmla="*/ 223002 h 371204"/>
                <a:gd name="connsiteX61" fmla="*/ 355344 w 355065"/>
                <a:gd name="connsiteY61" fmla="*/ 224616 h 371204"/>
                <a:gd name="connsiteX62" fmla="*/ 355344 w 355065"/>
                <a:gd name="connsiteY62" fmla="*/ 226230 h 371204"/>
                <a:gd name="connsiteX63" fmla="*/ 356958 w 355065"/>
                <a:gd name="connsiteY63" fmla="*/ 226230 h 371204"/>
                <a:gd name="connsiteX64" fmla="*/ 356958 w 355065"/>
                <a:gd name="connsiteY64" fmla="*/ 227844 h 371204"/>
                <a:gd name="connsiteX65" fmla="*/ 356958 w 355065"/>
                <a:gd name="connsiteY65" fmla="*/ 229458 h 371204"/>
                <a:gd name="connsiteX66" fmla="*/ 356958 w 355065"/>
                <a:gd name="connsiteY66" fmla="*/ 234300 h 371204"/>
                <a:gd name="connsiteX67" fmla="*/ 358572 w 355065"/>
                <a:gd name="connsiteY67" fmla="*/ 237527 h 371204"/>
                <a:gd name="connsiteX68" fmla="*/ 358572 w 355065"/>
                <a:gd name="connsiteY68" fmla="*/ 239141 h 371204"/>
                <a:gd name="connsiteX69" fmla="*/ 360186 w 355065"/>
                <a:gd name="connsiteY69" fmla="*/ 239141 h 371204"/>
                <a:gd name="connsiteX70" fmla="*/ 361800 w 355065"/>
                <a:gd name="connsiteY70" fmla="*/ 240755 h 371204"/>
                <a:gd name="connsiteX71" fmla="*/ 361800 w 355065"/>
                <a:gd name="connsiteY71" fmla="*/ 240755 h 371204"/>
                <a:gd name="connsiteX72" fmla="*/ 363414 w 355065"/>
                <a:gd name="connsiteY72" fmla="*/ 242369 h 371204"/>
                <a:gd name="connsiteX73" fmla="*/ 361800 w 355065"/>
                <a:gd name="connsiteY73" fmla="*/ 243983 h 371204"/>
                <a:gd name="connsiteX74" fmla="*/ 360186 w 355065"/>
                <a:gd name="connsiteY74" fmla="*/ 247211 h 371204"/>
                <a:gd name="connsiteX75" fmla="*/ 355344 w 355065"/>
                <a:gd name="connsiteY75" fmla="*/ 252053 h 371204"/>
                <a:gd name="connsiteX76" fmla="*/ 352117 w 355065"/>
                <a:gd name="connsiteY76" fmla="*/ 253667 h 371204"/>
                <a:gd name="connsiteX77" fmla="*/ 350503 w 355065"/>
                <a:gd name="connsiteY77" fmla="*/ 255281 h 371204"/>
                <a:gd name="connsiteX78" fmla="*/ 348889 w 355065"/>
                <a:gd name="connsiteY78" fmla="*/ 255281 h 371204"/>
                <a:gd name="connsiteX79" fmla="*/ 347275 w 355065"/>
                <a:gd name="connsiteY79" fmla="*/ 255281 h 371204"/>
                <a:gd name="connsiteX80" fmla="*/ 342433 w 355065"/>
                <a:gd name="connsiteY80" fmla="*/ 256895 h 371204"/>
                <a:gd name="connsiteX81" fmla="*/ 342433 w 355065"/>
                <a:gd name="connsiteY81" fmla="*/ 256895 h 371204"/>
                <a:gd name="connsiteX82" fmla="*/ 340819 w 355065"/>
                <a:gd name="connsiteY82" fmla="*/ 256895 h 371204"/>
                <a:gd name="connsiteX83" fmla="*/ 339205 w 355065"/>
                <a:gd name="connsiteY83" fmla="*/ 258509 h 371204"/>
                <a:gd name="connsiteX84" fmla="*/ 337591 w 355065"/>
                <a:gd name="connsiteY84" fmla="*/ 260122 h 371204"/>
                <a:gd name="connsiteX85" fmla="*/ 334363 w 355065"/>
                <a:gd name="connsiteY85" fmla="*/ 264964 h 371204"/>
                <a:gd name="connsiteX86" fmla="*/ 332749 w 355065"/>
                <a:gd name="connsiteY86" fmla="*/ 268192 h 371204"/>
                <a:gd name="connsiteX87" fmla="*/ 332749 w 355065"/>
                <a:gd name="connsiteY87" fmla="*/ 269806 h 371204"/>
                <a:gd name="connsiteX88" fmla="*/ 332749 w 355065"/>
                <a:gd name="connsiteY88" fmla="*/ 271420 h 371204"/>
                <a:gd name="connsiteX89" fmla="*/ 332749 w 355065"/>
                <a:gd name="connsiteY89" fmla="*/ 273034 h 371204"/>
                <a:gd name="connsiteX90" fmla="*/ 334363 w 355065"/>
                <a:gd name="connsiteY90" fmla="*/ 274648 h 371204"/>
                <a:gd name="connsiteX91" fmla="*/ 334363 w 355065"/>
                <a:gd name="connsiteY91" fmla="*/ 274648 h 371204"/>
                <a:gd name="connsiteX92" fmla="*/ 340819 w 355065"/>
                <a:gd name="connsiteY92" fmla="*/ 282718 h 371204"/>
                <a:gd name="connsiteX93" fmla="*/ 340819 w 355065"/>
                <a:gd name="connsiteY93" fmla="*/ 282718 h 371204"/>
                <a:gd name="connsiteX94" fmla="*/ 339205 w 355065"/>
                <a:gd name="connsiteY94" fmla="*/ 284331 h 371204"/>
                <a:gd name="connsiteX95" fmla="*/ 337591 w 355065"/>
                <a:gd name="connsiteY95" fmla="*/ 285945 h 371204"/>
                <a:gd name="connsiteX96" fmla="*/ 335977 w 355065"/>
                <a:gd name="connsiteY96" fmla="*/ 285945 h 371204"/>
                <a:gd name="connsiteX97" fmla="*/ 334363 w 355065"/>
                <a:gd name="connsiteY97" fmla="*/ 285945 h 371204"/>
                <a:gd name="connsiteX98" fmla="*/ 332749 w 355065"/>
                <a:gd name="connsiteY98" fmla="*/ 284331 h 371204"/>
                <a:gd name="connsiteX99" fmla="*/ 331135 w 355065"/>
                <a:gd name="connsiteY99" fmla="*/ 284331 h 371204"/>
                <a:gd name="connsiteX100" fmla="*/ 327908 w 355065"/>
                <a:gd name="connsiteY100" fmla="*/ 281104 h 371204"/>
                <a:gd name="connsiteX101" fmla="*/ 321452 w 355065"/>
                <a:gd name="connsiteY101" fmla="*/ 277876 h 371204"/>
                <a:gd name="connsiteX102" fmla="*/ 318224 w 355065"/>
                <a:gd name="connsiteY102" fmla="*/ 276262 h 371204"/>
                <a:gd name="connsiteX103" fmla="*/ 316610 w 355065"/>
                <a:gd name="connsiteY103" fmla="*/ 276262 h 371204"/>
                <a:gd name="connsiteX104" fmla="*/ 313382 w 355065"/>
                <a:gd name="connsiteY104" fmla="*/ 274648 h 371204"/>
                <a:gd name="connsiteX105" fmla="*/ 311768 w 355065"/>
                <a:gd name="connsiteY105" fmla="*/ 274648 h 371204"/>
                <a:gd name="connsiteX106" fmla="*/ 306926 w 355065"/>
                <a:gd name="connsiteY106" fmla="*/ 274648 h 371204"/>
                <a:gd name="connsiteX107" fmla="*/ 306926 w 355065"/>
                <a:gd name="connsiteY107" fmla="*/ 274648 h 371204"/>
                <a:gd name="connsiteX108" fmla="*/ 305313 w 355065"/>
                <a:gd name="connsiteY108" fmla="*/ 276262 h 371204"/>
                <a:gd name="connsiteX109" fmla="*/ 303699 w 355065"/>
                <a:gd name="connsiteY109" fmla="*/ 277876 h 371204"/>
                <a:gd name="connsiteX110" fmla="*/ 300471 w 355065"/>
                <a:gd name="connsiteY110" fmla="*/ 282718 h 371204"/>
                <a:gd name="connsiteX111" fmla="*/ 297243 w 355065"/>
                <a:gd name="connsiteY111" fmla="*/ 292401 h 371204"/>
                <a:gd name="connsiteX112" fmla="*/ 297243 w 355065"/>
                <a:gd name="connsiteY112" fmla="*/ 295629 h 371204"/>
                <a:gd name="connsiteX113" fmla="*/ 298857 w 355065"/>
                <a:gd name="connsiteY113" fmla="*/ 298857 h 371204"/>
                <a:gd name="connsiteX114" fmla="*/ 303699 w 355065"/>
                <a:gd name="connsiteY114" fmla="*/ 298857 h 371204"/>
                <a:gd name="connsiteX115" fmla="*/ 306926 w 355065"/>
                <a:gd name="connsiteY115" fmla="*/ 298857 h 371204"/>
                <a:gd name="connsiteX116" fmla="*/ 308540 w 355065"/>
                <a:gd name="connsiteY116" fmla="*/ 298857 h 371204"/>
                <a:gd name="connsiteX117" fmla="*/ 311768 w 355065"/>
                <a:gd name="connsiteY117" fmla="*/ 300471 h 371204"/>
                <a:gd name="connsiteX118" fmla="*/ 311768 w 355065"/>
                <a:gd name="connsiteY118" fmla="*/ 300471 h 371204"/>
                <a:gd name="connsiteX119" fmla="*/ 313382 w 355065"/>
                <a:gd name="connsiteY119" fmla="*/ 302085 h 371204"/>
                <a:gd name="connsiteX120" fmla="*/ 313382 w 355065"/>
                <a:gd name="connsiteY120" fmla="*/ 303699 h 371204"/>
                <a:gd name="connsiteX121" fmla="*/ 313382 w 355065"/>
                <a:gd name="connsiteY121" fmla="*/ 305313 h 371204"/>
                <a:gd name="connsiteX122" fmla="*/ 313382 w 355065"/>
                <a:gd name="connsiteY122" fmla="*/ 306926 h 371204"/>
                <a:gd name="connsiteX123" fmla="*/ 313382 w 355065"/>
                <a:gd name="connsiteY123" fmla="*/ 308540 h 371204"/>
                <a:gd name="connsiteX124" fmla="*/ 311768 w 355065"/>
                <a:gd name="connsiteY124" fmla="*/ 310154 h 371204"/>
                <a:gd name="connsiteX125" fmla="*/ 308540 w 355065"/>
                <a:gd name="connsiteY125" fmla="*/ 311768 h 371204"/>
                <a:gd name="connsiteX126" fmla="*/ 303699 w 355065"/>
                <a:gd name="connsiteY126" fmla="*/ 316610 h 371204"/>
                <a:gd name="connsiteX127" fmla="*/ 300471 w 355065"/>
                <a:gd name="connsiteY127" fmla="*/ 318224 h 371204"/>
                <a:gd name="connsiteX128" fmla="*/ 297243 w 355065"/>
                <a:gd name="connsiteY128" fmla="*/ 319838 h 371204"/>
                <a:gd name="connsiteX129" fmla="*/ 289173 w 355065"/>
                <a:gd name="connsiteY129" fmla="*/ 318224 h 371204"/>
                <a:gd name="connsiteX130" fmla="*/ 287559 w 355065"/>
                <a:gd name="connsiteY130" fmla="*/ 319838 h 371204"/>
                <a:gd name="connsiteX131" fmla="*/ 285945 w 355065"/>
                <a:gd name="connsiteY131" fmla="*/ 319838 h 371204"/>
                <a:gd name="connsiteX132" fmla="*/ 284331 w 355065"/>
                <a:gd name="connsiteY132" fmla="*/ 319838 h 371204"/>
                <a:gd name="connsiteX133" fmla="*/ 282717 w 355065"/>
                <a:gd name="connsiteY133" fmla="*/ 321452 h 371204"/>
                <a:gd name="connsiteX134" fmla="*/ 260122 w 355065"/>
                <a:gd name="connsiteY134" fmla="*/ 360186 h 371204"/>
                <a:gd name="connsiteX135" fmla="*/ 256895 w 355065"/>
                <a:gd name="connsiteY135" fmla="*/ 369870 h 371204"/>
                <a:gd name="connsiteX136" fmla="*/ 214932 w 355065"/>
                <a:gd name="connsiteY136" fmla="*/ 366642 h 371204"/>
                <a:gd name="connsiteX137" fmla="*/ 205249 w 355065"/>
                <a:gd name="connsiteY137" fmla="*/ 368256 h 371204"/>
                <a:gd name="connsiteX138" fmla="*/ 202021 w 355065"/>
                <a:gd name="connsiteY138" fmla="*/ 368256 h 371204"/>
                <a:gd name="connsiteX139" fmla="*/ 198793 w 355065"/>
                <a:gd name="connsiteY139" fmla="*/ 368256 h 371204"/>
                <a:gd name="connsiteX140" fmla="*/ 195565 w 355065"/>
                <a:gd name="connsiteY140" fmla="*/ 366642 h 371204"/>
                <a:gd name="connsiteX141" fmla="*/ 187495 w 355065"/>
                <a:gd name="connsiteY141" fmla="*/ 363414 h 371204"/>
                <a:gd name="connsiteX142" fmla="*/ 185882 w 355065"/>
                <a:gd name="connsiteY142" fmla="*/ 363414 h 371204"/>
                <a:gd name="connsiteX143" fmla="*/ 184268 w 355065"/>
                <a:gd name="connsiteY143" fmla="*/ 363414 h 371204"/>
                <a:gd name="connsiteX144" fmla="*/ 181040 w 355065"/>
                <a:gd name="connsiteY144" fmla="*/ 365028 h 371204"/>
                <a:gd name="connsiteX145" fmla="*/ 176198 w 355065"/>
                <a:gd name="connsiteY145" fmla="*/ 366642 h 371204"/>
                <a:gd name="connsiteX146" fmla="*/ 174584 w 355065"/>
                <a:gd name="connsiteY146" fmla="*/ 368256 h 371204"/>
                <a:gd name="connsiteX147" fmla="*/ 169742 w 355065"/>
                <a:gd name="connsiteY147" fmla="*/ 371484 h 371204"/>
                <a:gd name="connsiteX148" fmla="*/ 160059 w 355065"/>
                <a:gd name="connsiteY148" fmla="*/ 366642 h 371204"/>
                <a:gd name="connsiteX149" fmla="*/ 156831 w 355065"/>
                <a:gd name="connsiteY149" fmla="*/ 366642 h 371204"/>
                <a:gd name="connsiteX150" fmla="*/ 153603 w 355065"/>
                <a:gd name="connsiteY150" fmla="*/ 366642 h 371204"/>
                <a:gd name="connsiteX151" fmla="*/ 151989 w 355065"/>
                <a:gd name="connsiteY151" fmla="*/ 366642 h 371204"/>
                <a:gd name="connsiteX152" fmla="*/ 151989 w 355065"/>
                <a:gd name="connsiteY152" fmla="*/ 366642 h 371204"/>
                <a:gd name="connsiteX153" fmla="*/ 150375 w 355065"/>
                <a:gd name="connsiteY153" fmla="*/ 365028 h 371204"/>
                <a:gd name="connsiteX154" fmla="*/ 150375 w 355065"/>
                <a:gd name="connsiteY154" fmla="*/ 363414 h 371204"/>
                <a:gd name="connsiteX155" fmla="*/ 150375 w 355065"/>
                <a:gd name="connsiteY155" fmla="*/ 361800 h 371204"/>
                <a:gd name="connsiteX156" fmla="*/ 150375 w 355065"/>
                <a:gd name="connsiteY156" fmla="*/ 360186 h 371204"/>
                <a:gd name="connsiteX157" fmla="*/ 150375 w 355065"/>
                <a:gd name="connsiteY157" fmla="*/ 358572 h 371204"/>
                <a:gd name="connsiteX158" fmla="*/ 151989 w 355065"/>
                <a:gd name="connsiteY158" fmla="*/ 355344 h 371204"/>
                <a:gd name="connsiteX159" fmla="*/ 151989 w 355065"/>
                <a:gd name="connsiteY159" fmla="*/ 353731 h 371204"/>
                <a:gd name="connsiteX160" fmla="*/ 150375 w 355065"/>
                <a:gd name="connsiteY160" fmla="*/ 350503 h 371204"/>
                <a:gd name="connsiteX161" fmla="*/ 147147 w 355065"/>
                <a:gd name="connsiteY161" fmla="*/ 344047 h 371204"/>
                <a:gd name="connsiteX162" fmla="*/ 140691 w 355065"/>
                <a:gd name="connsiteY162" fmla="*/ 339205 h 371204"/>
                <a:gd name="connsiteX163" fmla="*/ 137464 w 355065"/>
                <a:gd name="connsiteY163" fmla="*/ 337591 h 371204"/>
                <a:gd name="connsiteX164" fmla="*/ 134236 w 355065"/>
                <a:gd name="connsiteY164" fmla="*/ 335977 h 371204"/>
                <a:gd name="connsiteX165" fmla="*/ 114869 w 355065"/>
                <a:gd name="connsiteY165" fmla="*/ 324680 h 371204"/>
                <a:gd name="connsiteX166" fmla="*/ 110027 w 355065"/>
                <a:gd name="connsiteY166" fmla="*/ 319838 h 371204"/>
                <a:gd name="connsiteX167" fmla="*/ 110027 w 355065"/>
                <a:gd name="connsiteY167" fmla="*/ 319838 h 371204"/>
                <a:gd name="connsiteX168" fmla="*/ 106799 w 355065"/>
                <a:gd name="connsiteY168" fmla="*/ 314996 h 371204"/>
                <a:gd name="connsiteX169" fmla="*/ 106799 w 355065"/>
                <a:gd name="connsiteY169" fmla="*/ 311768 h 371204"/>
                <a:gd name="connsiteX170" fmla="*/ 105185 w 355065"/>
                <a:gd name="connsiteY170" fmla="*/ 310154 h 371204"/>
                <a:gd name="connsiteX171" fmla="*/ 103571 w 355065"/>
                <a:gd name="connsiteY171" fmla="*/ 305313 h 371204"/>
                <a:gd name="connsiteX172" fmla="*/ 101957 w 355065"/>
                <a:gd name="connsiteY172" fmla="*/ 303699 h 371204"/>
                <a:gd name="connsiteX173" fmla="*/ 100343 w 355065"/>
                <a:gd name="connsiteY173" fmla="*/ 303699 h 371204"/>
                <a:gd name="connsiteX174" fmla="*/ 97115 w 355065"/>
                <a:gd name="connsiteY174" fmla="*/ 302085 h 371204"/>
                <a:gd name="connsiteX175" fmla="*/ 95501 w 355065"/>
                <a:gd name="connsiteY175" fmla="*/ 302085 h 371204"/>
                <a:gd name="connsiteX176" fmla="*/ 93887 w 355065"/>
                <a:gd name="connsiteY176" fmla="*/ 302085 h 371204"/>
                <a:gd name="connsiteX177" fmla="*/ 90660 w 355065"/>
                <a:gd name="connsiteY177" fmla="*/ 302085 h 371204"/>
                <a:gd name="connsiteX178" fmla="*/ 89046 w 355065"/>
                <a:gd name="connsiteY178" fmla="*/ 300471 h 371204"/>
                <a:gd name="connsiteX179" fmla="*/ 85818 w 355065"/>
                <a:gd name="connsiteY179" fmla="*/ 300471 h 371204"/>
                <a:gd name="connsiteX180" fmla="*/ 80976 w 355065"/>
                <a:gd name="connsiteY180" fmla="*/ 297243 h 371204"/>
                <a:gd name="connsiteX181" fmla="*/ 79362 w 355065"/>
                <a:gd name="connsiteY181" fmla="*/ 297243 h 371204"/>
                <a:gd name="connsiteX182" fmla="*/ 77748 w 355065"/>
                <a:gd name="connsiteY182" fmla="*/ 297243 h 371204"/>
                <a:gd name="connsiteX183" fmla="*/ 74520 w 355065"/>
                <a:gd name="connsiteY183" fmla="*/ 298857 h 371204"/>
                <a:gd name="connsiteX184" fmla="*/ 72906 w 355065"/>
                <a:gd name="connsiteY184" fmla="*/ 298857 h 371204"/>
                <a:gd name="connsiteX185" fmla="*/ 69678 w 355065"/>
                <a:gd name="connsiteY185" fmla="*/ 297243 h 371204"/>
                <a:gd name="connsiteX186" fmla="*/ 66451 w 355065"/>
                <a:gd name="connsiteY186" fmla="*/ 297243 h 371204"/>
                <a:gd name="connsiteX187" fmla="*/ 64837 w 355065"/>
                <a:gd name="connsiteY187" fmla="*/ 295629 h 371204"/>
                <a:gd name="connsiteX188" fmla="*/ 64837 w 355065"/>
                <a:gd name="connsiteY188" fmla="*/ 295629 h 371204"/>
                <a:gd name="connsiteX189" fmla="*/ 63223 w 355065"/>
                <a:gd name="connsiteY189" fmla="*/ 295629 h 371204"/>
                <a:gd name="connsiteX190" fmla="*/ 63223 w 355065"/>
                <a:gd name="connsiteY190" fmla="*/ 294015 h 371204"/>
                <a:gd name="connsiteX191" fmla="*/ 63223 w 355065"/>
                <a:gd name="connsiteY191" fmla="*/ 292401 h 371204"/>
                <a:gd name="connsiteX192" fmla="*/ 63223 w 355065"/>
                <a:gd name="connsiteY192" fmla="*/ 290787 h 371204"/>
                <a:gd name="connsiteX193" fmla="*/ 63223 w 355065"/>
                <a:gd name="connsiteY193" fmla="*/ 289173 h 371204"/>
                <a:gd name="connsiteX194" fmla="*/ 63223 w 355065"/>
                <a:gd name="connsiteY194" fmla="*/ 287559 h 371204"/>
                <a:gd name="connsiteX195" fmla="*/ 63223 w 355065"/>
                <a:gd name="connsiteY195" fmla="*/ 285945 h 371204"/>
                <a:gd name="connsiteX196" fmla="*/ 56767 w 355065"/>
                <a:gd name="connsiteY196" fmla="*/ 276262 h 371204"/>
                <a:gd name="connsiteX197" fmla="*/ 55153 w 355065"/>
                <a:gd name="connsiteY197" fmla="*/ 274648 h 371204"/>
                <a:gd name="connsiteX198" fmla="*/ 53539 w 355065"/>
                <a:gd name="connsiteY198" fmla="*/ 274648 h 371204"/>
                <a:gd name="connsiteX199" fmla="*/ 51925 w 355065"/>
                <a:gd name="connsiteY199" fmla="*/ 274648 h 371204"/>
                <a:gd name="connsiteX200" fmla="*/ 48697 w 355065"/>
                <a:gd name="connsiteY200" fmla="*/ 274648 h 371204"/>
                <a:gd name="connsiteX201" fmla="*/ 43855 w 355065"/>
                <a:gd name="connsiteY201" fmla="*/ 273034 h 371204"/>
                <a:gd name="connsiteX202" fmla="*/ 42242 w 355065"/>
                <a:gd name="connsiteY202" fmla="*/ 271420 h 371204"/>
                <a:gd name="connsiteX203" fmla="*/ 40628 w 355065"/>
                <a:gd name="connsiteY203" fmla="*/ 269806 h 371204"/>
                <a:gd name="connsiteX204" fmla="*/ 39014 w 355065"/>
                <a:gd name="connsiteY204" fmla="*/ 266578 h 371204"/>
                <a:gd name="connsiteX205" fmla="*/ 37400 w 355065"/>
                <a:gd name="connsiteY205" fmla="*/ 261736 h 371204"/>
                <a:gd name="connsiteX206" fmla="*/ 35786 w 355065"/>
                <a:gd name="connsiteY206" fmla="*/ 253667 h 371204"/>
                <a:gd name="connsiteX207" fmla="*/ 35786 w 355065"/>
                <a:gd name="connsiteY207" fmla="*/ 252053 h 371204"/>
                <a:gd name="connsiteX208" fmla="*/ 34172 w 355065"/>
                <a:gd name="connsiteY208" fmla="*/ 250439 h 371204"/>
                <a:gd name="connsiteX209" fmla="*/ 32558 w 355065"/>
                <a:gd name="connsiteY209" fmla="*/ 247211 h 371204"/>
                <a:gd name="connsiteX210" fmla="*/ 24488 w 355065"/>
                <a:gd name="connsiteY210" fmla="*/ 231072 h 371204"/>
                <a:gd name="connsiteX211" fmla="*/ 22874 w 355065"/>
                <a:gd name="connsiteY211" fmla="*/ 229458 h 371204"/>
                <a:gd name="connsiteX212" fmla="*/ 21260 w 355065"/>
                <a:gd name="connsiteY212" fmla="*/ 226230 h 371204"/>
                <a:gd name="connsiteX213" fmla="*/ 21260 w 355065"/>
                <a:gd name="connsiteY213" fmla="*/ 224616 h 371204"/>
                <a:gd name="connsiteX214" fmla="*/ 21260 w 355065"/>
                <a:gd name="connsiteY214" fmla="*/ 223002 h 371204"/>
                <a:gd name="connsiteX215" fmla="*/ 21260 w 355065"/>
                <a:gd name="connsiteY215" fmla="*/ 223002 h 371204"/>
                <a:gd name="connsiteX216" fmla="*/ 18033 w 355065"/>
                <a:gd name="connsiteY216" fmla="*/ 216546 h 371204"/>
                <a:gd name="connsiteX217" fmla="*/ 16419 w 355065"/>
                <a:gd name="connsiteY217" fmla="*/ 211704 h 371204"/>
                <a:gd name="connsiteX218" fmla="*/ 14805 w 355065"/>
                <a:gd name="connsiteY218" fmla="*/ 206863 h 371204"/>
                <a:gd name="connsiteX219" fmla="*/ 13191 w 355065"/>
                <a:gd name="connsiteY219" fmla="*/ 203635 h 371204"/>
                <a:gd name="connsiteX220" fmla="*/ 13191 w 355065"/>
                <a:gd name="connsiteY220" fmla="*/ 198793 h 371204"/>
                <a:gd name="connsiteX221" fmla="*/ 13191 w 355065"/>
                <a:gd name="connsiteY221" fmla="*/ 197179 h 371204"/>
                <a:gd name="connsiteX222" fmla="*/ 11577 w 355065"/>
                <a:gd name="connsiteY222" fmla="*/ 195565 h 371204"/>
                <a:gd name="connsiteX223" fmla="*/ 11577 w 355065"/>
                <a:gd name="connsiteY223" fmla="*/ 193951 h 371204"/>
                <a:gd name="connsiteX224" fmla="*/ 11577 w 355065"/>
                <a:gd name="connsiteY224" fmla="*/ 192337 h 371204"/>
                <a:gd name="connsiteX225" fmla="*/ 11577 w 355065"/>
                <a:gd name="connsiteY225" fmla="*/ 177812 h 371204"/>
                <a:gd name="connsiteX226" fmla="*/ 11577 w 355065"/>
                <a:gd name="connsiteY226" fmla="*/ 174584 h 371204"/>
                <a:gd name="connsiteX227" fmla="*/ 11577 w 355065"/>
                <a:gd name="connsiteY227" fmla="*/ 172970 h 371204"/>
                <a:gd name="connsiteX228" fmla="*/ 11577 w 355065"/>
                <a:gd name="connsiteY228" fmla="*/ 172970 h 371204"/>
                <a:gd name="connsiteX229" fmla="*/ 14805 w 355065"/>
                <a:gd name="connsiteY229" fmla="*/ 168128 h 371204"/>
                <a:gd name="connsiteX230" fmla="*/ 14805 w 355065"/>
                <a:gd name="connsiteY230" fmla="*/ 166514 h 371204"/>
                <a:gd name="connsiteX231" fmla="*/ 13191 w 355065"/>
                <a:gd name="connsiteY231" fmla="*/ 163287 h 371204"/>
                <a:gd name="connsiteX232" fmla="*/ 9963 w 355065"/>
                <a:gd name="connsiteY232" fmla="*/ 158445 h 371204"/>
                <a:gd name="connsiteX233" fmla="*/ 9963 w 355065"/>
                <a:gd name="connsiteY233" fmla="*/ 155217 h 371204"/>
                <a:gd name="connsiteX234" fmla="*/ 8349 w 355065"/>
                <a:gd name="connsiteY234" fmla="*/ 151989 h 371204"/>
                <a:gd name="connsiteX235" fmla="*/ 9963 w 355065"/>
                <a:gd name="connsiteY235" fmla="*/ 148761 h 371204"/>
                <a:gd name="connsiteX236" fmla="*/ 9963 w 355065"/>
                <a:gd name="connsiteY236" fmla="*/ 147147 h 371204"/>
                <a:gd name="connsiteX237" fmla="*/ 6735 w 355065"/>
                <a:gd name="connsiteY237" fmla="*/ 134236 h 371204"/>
                <a:gd name="connsiteX238" fmla="*/ 5121 w 355065"/>
                <a:gd name="connsiteY238" fmla="*/ 124552 h 371204"/>
                <a:gd name="connsiteX239" fmla="*/ 13191 w 355065"/>
                <a:gd name="connsiteY239" fmla="*/ 122938 h 371204"/>
                <a:gd name="connsiteX240" fmla="*/ 18033 w 355065"/>
                <a:gd name="connsiteY240" fmla="*/ 119710 h 371204"/>
                <a:gd name="connsiteX241" fmla="*/ 22874 w 355065"/>
                <a:gd name="connsiteY241" fmla="*/ 116482 h 371204"/>
                <a:gd name="connsiteX242" fmla="*/ 26102 w 355065"/>
                <a:gd name="connsiteY242" fmla="*/ 114869 h 371204"/>
                <a:gd name="connsiteX243" fmla="*/ 27716 w 355065"/>
                <a:gd name="connsiteY243" fmla="*/ 113255 h 371204"/>
                <a:gd name="connsiteX244" fmla="*/ 89046 w 355065"/>
                <a:gd name="connsiteY244" fmla="*/ 101957 h 371204"/>
                <a:gd name="connsiteX245" fmla="*/ 92273 w 355065"/>
                <a:gd name="connsiteY245" fmla="*/ 103571 h 371204"/>
                <a:gd name="connsiteX246" fmla="*/ 92273 w 355065"/>
                <a:gd name="connsiteY246" fmla="*/ 105185 h 371204"/>
                <a:gd name="connsiteX247" fmla="*/ 93887 w 355065"/>
                <a:gd name="connsiteY247" fmla="*/ 106799 h 371204"/>
                <a:gd name="connsiteX248" fmla="*/ 93887 w 355065"/>
                <a:gd name="connsiteY248" fmla="*/ 106799 h 371204"/>
                <a:gd name="connsiteX249" fmla="*/ 93887 w 355065"/>
                <a:gd name="connsiteY249" fmla="*/ 108413 h 371204"/>
                <a:gd name="connsiteX250" fmla="*/ 93887 w 355065"/>
                <a:gd name="connsiteY250" fmla="*/ 110027 h 371204"/>
                <a:gd name="connsiteX251" fmla="*/ 93887 w 355065"/>
                <a:gd name="connsiteY251" fmla="*/ 111641 h 371204"/>
                <a:gd name="connsiteX252" fmla="*/ 90660 w 355065"/>
                <a:gd name="connsiteY252" fmla="*/ 126166 h 371204"/>
                <a:gd name="connsiteX253" fmla="*/ 89046 w 355065"/>
                <a:gd name="connsiteY253" fmla="*/ 129394 h 371204"/>
                <a:gd name="connsiteX254" fmla="*/ 89046 w 355065"/>
                <a:gd name="connsiteY254" fmla="*/ 132622 h 371204"/>
                <a:gd name="connsiteX255" fmla="*/ 90660 w 355065"/>
                <a:gd name="connsiteY255" fmla="*/ 135850 h 371204"/>
                <a:gd name="connsiteX256" fmla="*/ 92273 w 355065"/>
                <a:gd name="connsiteY256" fmla="*/ 137464 h 371204"/>
                <a:gd name="connsiteX257" fmla="*/ 93887 w 355065"/>
                <a:gd name="connsiteY257" fmla="*/ 139078 h 371204"/>
                <a:gd name="connsiteX258" fmla="*/ 98729 w 355065"/>
                <a:gd name="connsiteY258" fmla="*/ 140691 h 371204"/>
                <a:gd name="connsiteX259" fmla="*/ 100343 w 355065"/>
                <a:gd name="connsiteY259" fmla="*/ 142305 h 371204"/>
                <a:gd name="connsiteX260" fmla="*/ 103571 w 355065"/>
                <a:gd name="connsiteY260" fmla="*/ 142305 h 371204"/>
                <a:gd name="connsiteX261" fmla="*/ 105185 w 355065"/>
                <a:gd name="connsiteY261" fmla="*/ 140691 h 371204"/>
                <a:gd name="connsiteX262" fmla="*/ 108413 w 355065"/>
                <a:gd name="connsiteY262" fmla="*/ 140691 h 371204"/>
                <a:gd name="connsiteX263" fmla="*/ 111641 w 355065"/>
                <a:gd name="connsiteY263" fmla="*/ 137464 h 371204"/>
                <a:gd name="connsiteX264" fmla="*/ 124552 w 355065"/>
                <a:gd name="connsiteY264" fmla="*/ 124552 h 371204"/>
                <a:gd name="connsiteX265" fmla="*/ 127780 w 355065"/>
                <a:gd name="connsiteY265" fmla="*/ 122938 h 371204"/>
                <a:gd name="connsiteX266" fmla="*/ 129394 w 355065"/>
                <a:gd name="connsiteY266" fmla="*/ 122938 h 371204"/>
                <a:gd name="connsiteX267" fmla="*/ 135850 w 355065"/>
                <a:gd name="connsiteY267" fmla="*/ 121324 h 371204"/>
                <a:gd name="connsiteX268" fmla="*/ 139078 w 355065"/>
                <a:gd name="connsiteY268" fmla="*/ 121324 h 371204"/>
                <a:gd name="connsiteX269" fmla="*/ 140691 w 355065"/>
                <a:gd name="connsiteY269" fmla="*/ 121324 h 371204"/>
                <a:gd name="connsiteX270" fmla="*/ 142305 w 355065"/>
                <a:gd name="connsiteY270" fmla="*/ 121324 h 371204"/>
                <a:gd name="connsiteX271" fmla="*/ 147147 w 355065"/>
                <a:gd name="connsiteY271" fmla="*/ 122938 h 371204"/>
                <a:gd name="connsiteX272" fmla="*/ 150375 w 355065"/>
                <a:gd name="connsiteY272" fmla="*/ 124552 h 371204"/>
                <a:gd name="connsiteX273" fmla="*/ 153603 w 355065"/>
                <a:gd name="connsiteY273" fmla="*/ 124552 h 371204"/>
                <a:gd name="connsiteX274" fmla="*/ 155217 w 355065"/>
                <a:gd name="connsiteY274" fmla="*/ 124552 h 371204"/>
                <a:gd name="connsiteX275" fmla="*/ 155217 w 355065"/>
                <a:gd name="connsiteY275" fmla="*/ 122938 h 371204"/>
                <a:gd name="connsiteX276" fmla="*/ 155217 w 355065"/>
                <a:gd name="connsiteY276" fmla="*/ 121324 h 371204"/>
                <a:gd name="connsiteX277" fmla="*/ 155217 w 355065"/>
                <a:gd name="connsiteY277" fmla="*/ 119710 h 371204"/>
                <a:gd name="connsiteX278" fmla="*/ 155217 w 355065"/>
                <a:gd name="connsiteY278" fmla="*/ 119710 h 371204"/>
                <a:gd name="connsiteX279" fmla="*/ 155217 w 355065"/>
                <a:gd name="connsiteY279" fmla="*/ 116482 h 371204"/>
                <a:gd name="connsiteX280" fmla="*/ 156831 w 355065"/>
                <a:gd name="connsiteY280" fmla="*/ 116482 h 371204"/>
                <a:gd name="connsiteX281" fmla="*/ 156831 w 355065"/>
                <a:gd name="connsiteY281" fmla="*/ 114869 h 371204"/>
                <a:gd name="connsiteX282" fmla="*/ 156831 w 355065"/>
                <a:gd name="connsiteY282" fmla="*/ 114869 h 371204"/>
                <a:gd name="connsiteX283" fmla="*/ 158445 w 355065"/>
                <a:gd name="connsiteY283" fmla="*/ 113255 h 371204"/>
                <a:gd name="connsiteX284" fmla="*/ 172970 w 355065"/>
                <a:gd name="connsiteY284" fmla="*/ 106799 h 371204"/>
                <a:gd name="connsiteX285" fmla="*/ 176198 w 355065"/>
                <a:gd name="connsiteY285" fmla="*/ 106799 h 371204"/>
                <a:gd name="connsiteX286" fmla="*/ 176198 w 355065"/>
                <a:gd name="connsiteY286" fmla="*/ 105185 h 371204"/>
                <a:gd name="connsiteX287" fmla="*/ 176198 w 355065"/>
                <a:gd name="connsiteY287" fmla="*/ 103571 h 371204"/>
                <a:gd name="connsiteX288" fmla="*/ 176198 w 355065"/>
                <a:gd name="connsiteY288" fmla="*/ 101957 h 371204"/>
                <a:gd name="connsiteX289" fmla="*/ 176198 w 355065"/>
                <a:gd name="connsiteY289" fmla="*/ 101957 h 371204"/>
                <a:gd name="connsiteX290" fmla="*/ 176198 w 355065"/>
                <a:gd name="connsiteY290" fmla="*/ 95501 h 371204"/>
                <a:gd name="connsiteX291" fmla="*/ 176198 w 355065"/>
                <a:gd name="connsiteY291" fmla="*/ 95501 h 371204"/>
                <a:gd name="connsiteX292" fmla="*/ 176198 w 355065"/>
                <a:gd name="connsiteY292" fmla="*/ 95501 h 371204"/>
                <a:gd name="connsiteX293" fmla="*/ 177812 w 355065"/>
                <a:gd name="connsiteY293" fmla="*/ 93887 h 371204"/>
                <a:gd name="connsiteX294" fmla="*/ 179426 w 355065"/>
                <a:gd name="connsiteY294" fmla="*/ 92273 h 371204"/>
                <a:gd name="connsiteX295" fmla="*/ 182654 w 355065"/>
                <a:gd name="connsiteY295" fmla="*/ 87432 h 371204"/>
                <a:gd name="connsiteX296" fmla="*/ 182654 w 355065"/>
                <a:gd name="connsiteY296" fmla="*/ 87432 h 371204"/>
                <a:gd name="connsiteX297" fmla="*/ 182654 w 355065"/>
                <a:gd name="connsiteY297" fmla="*/ 85818 h 371204"/>
                <a:gd name="connsiteX298" fmla="*/ 182654 w 355065"/>
                <a:gd name="connsiteY298" fmla="*/ 84204 h 371204"/>
                <a:gd name="connsiteX299" fmla="*/ 182654 w 355065"/>
                <a:gd name="connsiteY299" fmla="*/ 84204 h 371204"/>
                <a:gd name="connsiteX300" fmla="*/ 182654 w 355065"/>
                <a:gd name="connsiteY300" fmla="*/ 82590 h 371204"/>
                <a:gd name="connsiteX301" fmla="*/ 182654 w 355065"/>
                <a:gd name="connsiteY301" fmla="*/ 80976 h 371204"/>
                <a:gd name="connsiteX302" fmla="*/ 182654 w 355065"/>
                <a:gd name="connsiteY302" fmla="*/ 79362 h 371204"/>
                <a:gd name="connsiteX303" fmla="*/ 182654 w 355065"/>
                <a:gd name="connsiteY303" fmla="*/ 79362 h 371204"/>
                <a:gd name="connsiteX304" fmla="*/ 185882 w 355065"/>
                <a:gd name="connsiteY304" fmla="*/ 77748 h 371204"/>
                <a:gd name="connsiteX305" fmla="*/ 185882 w 355065"/>
                <a:gd name="connsiteY305" fmla="*/ 76134 h 371204"/>
                <a:gd name="connsiteX306" fmla="*/ 185882 w 355065"/>
                <a:gd name="connsiteY306" fmla="*/ 76134 h 371204"/>
                <a:gd name="connsiteX307" fmla="*/ 187495 w 355065"/>
                <a:gd name="connsiteY307" fmla="*/ 74520 h 371204"/>
                <a:gd name="connsiteX308" fmla="*/ 187495 w 355065"/>
                <a:gd name="connsiteY308" fmla="*/ 72906 h 371204"/>
                <a:gd name="connsiteX309" fmla="*/ 187495 w 355065"/>
                <a:gd name="connsiteY309" fmla="*/ 72906 h 371204"/>
                <a:gd name="connsiteX310" fmla="*/ 185882 w 355065"/>
                <a:gd name="connsiteY310" fmla="*/ 69678 h 371204"/>
                <a:gd name="connsiteX311" fmla="*/ 185882 w 355065"/>
                <a:gd name="connsiteY311" fmla="*/ 68064 h 371204"/>
                <a:gd name="connsiteX312" fmla="*/ 185882 w 355065"/>
                <a:gd name="connsiteY312" fmla="*/ 66451 h 371204"/>
                <a:gd name="connsiteX313" fmla="*/ 187495 w 355065"/>
                <a:gd name="connsiteY313" fmla="*/ 64837 h 371204"/>
                <a:gd name="connsiteX314" fmla="*/ 187495 w 355065"/>
                <a:gd name="connsiteY314" fmla="*/ 63223 h 371204"/>
                <a:gd name="connsiteX315" fmla="*/ 190723 w 355065"/>
                <a:gd name="connsiteY315" fmla="*/ 55153 h 371204"/>
                <a:gd name="connsiteX316" fmla="*/ 192337 w 355065"/>
                <a:gd name="connsiteY316" fmla="*/ 51925 h 371204"/>
                <a:gd name="connsiteX317" fmla="*/ 193951 w 355065"/>
                <a:gd name="connsiteY317" fmla="*/ 50311 h 371204"/>
                <a:gd name="connsiteX318" fmla="*/ 193951 w 355065"/>
                <a:gd name="connsiteY318" fmla="*/ 50311 h 371204"/>
                <a:gd name="connsiteX319" fmla="*/ 203635 w 355065"/>
                <a:gd name="connsiteY319" fmla="*/ 42242 h 371204"/>
                <a:gd name="connsiteX320" fmla="*/ 206863 w 355065"/>
                <a:gd name="connsiteY320" fmla="*/ 42242 h 371204"/>
                <a:gd name="connsiteX321" fmla="*/ 208477 w 355065"/>
                <a:gd name="connsiteY321" fmla="*/ 40628 h 371204"/>
                <a:gd name="connsiteX322" fmla="*/ 210090 w 355065"/>
                <a:gd name="connsiteY322" fmla="*/ 40628 h 371204"/>
                <a:gd name="connsiteX323" fmla="*/ 219774 w 355065"/>
                <a:gd name="connsiteY323" fmla="*/ 40628 h 371204"/>
                <a:gd name="connsiteX324" fmla="*/ 223002 w 355065"/>
                <a:gd name="connsiteY324" fmla="*/ 40628 h 371204"/>
                <a:gd name="connsiteX325" fmla="*/ 226230 w 355065"/>
                <a:gd name="connsiteY325" fmla="*/ 40628 h 371204"/>
                <a:gd name="connsiteX326" fmla="*/ 226230 w 355065"/>
                <a:gd name="connsiteY326" fmla="*/ 39014 h 371204"/>
                <a:gd name="connsiteX327" fmla="*/ 227844 w 355065"/>
                <a:gd name="connsiteY327" fmla="*/ 37400 h 371204"/>
                <a:gd name="connsiteX328" fmla="*/ 227844 w 355065"/>
                <a:gd name="connsiteY328" fmla="*/ 37400 h 371204"/>
                <a:gd name="connsiteX329" fmla="*/ 227844 w 355065"/>
                <a:gd name="connsiteY329" fmla="*/ 35786 h 371204"/>
                <a:gd name="connsiteX330" fmla="*/ 229458 w 355065"/>
                <a:gd name="connsiteY330" fmla="*/ 34172 h 371204"/>
                <a:gd name="connsiteX331" fmla="*/ 232686 w 355065"/>
                <a:gd name="connsiteY331" fmla="*/ 32558 h 371204"/>
                <a:gd name="connsiteX332" fmla="*/ 234299 w 355065"/>
                <a:gd name="connsiteY332" fmla="*/ 30944 h 371204"/>
                <a:gd name="connsiteX333" fmla="*/ 235913 w 355065"/>
                <a:gd name="connsiteY333" fmla="*/ 30944 h 371204"/>
                <a:gd name="connsiteX334" fmla="*/ 247211 w 355065"/>
                <a:gd name="connsiteY334" fmla="*/ 29330 h 371204"/>
                <a:gd name="connsiteX335" fmla="*/ 248825 w 355065"/>
                <a:gd name="connsiteY335" fmla="*/ 27716 h 371204"/>
                <a:gd name="connsiteX336" fmla="*/ 252053 w 355065"/>
                <a:gd name="connsiteY336" fmla="*/ 27716 h 371204"/>
                <a:gd name="connsiteX337" fmla="*/ 253667 w 355065"/>
                <a:gd name="connsiteY337" fmla="*/ 24488 h 371204"/>
                <a:gd name="connsiteX338" fmla="*/ 268192 w 355065"/>
                <a:gd name="connsiteY338" fmla="*/ 8349 h 371204"/>
                <a:gd name="connsiteX339" fmla="*/ 271420 w 355065"/>
                <a:gd name="connsiteY339" fmla="*/ 5121 h 371204"/>
                <a:gd name="connsiteX340" fmla="*/ 274648 w 355065"/>
                <a:gd name="connsiteY340" fmla="*/ 9963 h 371204"/>
                <a:gd name="connsiteX341" fmla="*/ 277876 w 355065"/>
                <a:gd name="connsiteY341" fmla="*/ 14805 h 371204"/>
                <a:gd name="connsiteX342" fmla="*/ 279490 w 355065"/>
                <a:gd name="connsiteY342" fmla="*/ 21260 h 371204"/>
                <a:gd name="connsiteX343" fmla="*/ 279490 w 355065"/>
                <a:gd name="connsiteY343" fmla="*/ 34172 h 371204"/>
                <a:gd name="connsiteX344" fmla="*/ 282717 w 355065"/>
                <a:gd name="connsiteY344" fmla="*/ 42242 h 371204"/>
                <a:gd name="connsiteX345" fmla="*/ 285945 w 355065"/>
                <a:gd name="connsiteY345" fmla="*/ 47083 h 371204"/>
                <a:gd name="connsiteX346" fmla="*/ 292401 w 355065"/>
                <a:gd name="connsiteY346" fmla="*/ 56767 h 371204"/>
                <a:gd name="connsiteX347" fmla="*/ 295629 w 355065"/>
                <a:gd name="connsiteY347" fmla="*/ 61609 h 371204"/>
                <a:gd name="connsiteX348" fmla="*/ 297243 w 355065"/>
                <a:gd name="connsiteY348" fmla="*/ 68064 h 371204"/>
                <a:gd name="connsiteX349" fmla="*/ 297243 w 355065"/>
                <a:gd name="connsiteY349" fmla="*/ 74520 h 371204"/>
                <a:gd name="connsiteX350" fmla="*/ 298857 w 355065"/>
                <a:gd name="connsiteY350" fmla="*/ 80976 h 371204"/>
                <a:gd name="connsiteX351" fmla="*/ 303699 w 355065"/>
                <a:gd name="connsiteY351" fmla="*/ 85818 h 371204"/>
                <a:gd name="connsiteX352" fmla="*/ 310154 w 355065"/>
                <a:gd name="connsiteY352" fmla="*/ 89046 h 371204"/>
                <a:gd name="connsiteX353" fmla="*/ 321452 w 355065"/>
                <a:gd name="connsiteY353" fmla="*/ 93887 h 3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355065" h="371204">
                  <a:moveTo>
                    <a:pt x="331135" y="97115"/>
                  </a:moveTo>
                  <a:lnTo>
                    <a:pt x="337591" y="97115"/>
                  </a:lnTo>
                  <a:lnTo>
                    <a:pt x="340819" y="92273"/>
                  </a:lnTo>
                  <a:lnTo>
                    <a:pt x="345661" y="98729"/>
                  </a:lnTo>
                  <a:lnTo>
                    <a:pt x="347275" y="101957"/>
                  </a:lnTo>
                  <a:lnTo>
                    <a:pt x="347275" y="101957"/>
                  </a:lnTo>
                  <a:lnTo>
                    <a:pt x="347275" y="103571"/>
                  </a:lnTo>
                  <a:lnTo>
                    <a:pt x="347275" y="105185"/>
                  </a:lnTo>
                  <a:lnTo>
                    <a:pt x="345661" y="106799"/>
                  </a:lnTo>
                  <a:lnTo>
                    <a:pt x="344047" y="106799"/>
                  </a:lnTo>
                  <a:lnTo>
                    <a:pt x="342433" y="106799"/>
                  </a:lnTo>
                  <a:lnTo>
                    <a:pt x="340819" y="108413"/>
                  </a:lnTo>
                  <a:lnTo>
                    <a:pt x="337591" y="110027"/>
                  </a:lnTo>
                  <a:lnTo>
                    <a:pt x="337591" y="111641"/>
                  </a:lnTo>
                  <a:lnTo>
                    <a:pt x="335977" y="114869"/>
                  </a:lnTo>
                  <a:lnTo>
                    <a:pt x="332749" y="121324"/>
                  </a:lnTo>
                  <a:lnTo>
                    <a:pt x="331135" y="126166"/>
                  </a:lnTo>
                  <a:lnTo>
                    <a:pt x="319838" y="134236"/>
                  </a:lnTo>
                  <a:lnTo>
                    <a:pt x="318224" y="135850"/>
                  </a:lnTo>
                  <a:lnTo>
                    <a:pt x="318224" y="137464"/>
                  </a:lnTo>
                  <a:lnTo>
                    <a:pt x="318224" y="140691"/>
                  </a:lnTo>
                  <a:lnTo>
                    <a:pt x="318224" y="145533"/>
                  </a:lnTo>
                  <a:lnTo>
                    <a:pt x="318224" y="148761"/>
                  </a:lnTo>
                  <a:lnTo>
                    <a:pt x="319838" y="151989"/>
                  </a:lnTo>
                  <a:lnTo>
                    <a:pt x="323066" y="156831"/>
                  </a:lnTo>
                  <a:lnTo>
                    <a:pt x="324680" y="156831"/>
                  </a:lnTo>
                  <a:lnTo>
                    <a:pt x="326294" y="158445"/>
                  </a:lnTo>
                  <a:lnTo>
                    <a:pt x="329522" y="160059"/>
                  </a:lnTo>
                  <a:lnTo>
                    <a:pt x="331135" y="160059"/>
                  </a:lnTo>
                  <a:lnTo>
                    <a:pt x="332749" y="160059"/>
                  </a:lnTo>
                  <a:lnTo>
                    <a:pt x="334363" y="160059"/>
                  </a:lnTo>
                  <a:lnTo>
                    <a:pt x="335977" y="158445"/>
                  </a:lnTo>
                  <a:lnTo>
                    <a:pt x="335977" y="158445"/>
                  </a:lnTo>
                  <a:lnTo>
                    <a:pt x="337591" y="156831"/>
                  </a:lnTo>
                  <a:lnTo>
                    <a:pt x="337591" y="156831"/>
                  </a:lnTo>
                  <a:lnTo>
                    <a:pt x="339205" y="156831"/>
                  </a:lnTo>
                  <a:lnTo>
                    <a:pt x="340819" y="156831"/>
                  </a:lnTo>
                  <a:lnTo>
                    <a:pt x="342433" y="156831"/>
                  </a:lnTo>
                  <a:lnTo>
                    <a:pt x="344047" y="161673"/>
                  </a:lnTo>
                  <a:lnTo>
                    <a:pt x="345661" y="161673"/>
                  </a:lnTo>
                  <a:lnTo>
                    <a:pt x="345661" y="161673"/>
                  </a:lnTo>
                  <a:lnTo>
                    <a:pt x="348889" y="161673"/>
                  </a:lnTo>
                  <a:lnTo>
                    <a:pt x="350503" y="163287"/>
                  </a:lnTo>
                  <a:lnTo>
                    <a:pt x="352117" y="163287"/>
                  </a:lnTo>
                  <a:lnTo>
                    <a:pt x="352117" y="163287"/>
                  </a:lnTo>
                  <a:lnTo>
                    <a:pt x="353731" y="166514"/>
                  </a:lnTo>
                  <a:lnTo>
                    <a:pt x="353731" y="168128"/>
                  </a:lnTo>
                  <a:lnTo>
                    <a:pt x="353731" y="169742"/>
                  </a:lnTo>
                  <a:lnTo>
                    <a:pt x="353731" y="174584"/>
                  </a:lnTo>
                  <a:lnTo>
                    <a:pt x="352117" y="181040"/>
                  </a:lnTo>
                  <a:lnTo>
                    <a:pt x="348889" y="195565"/>
                  </a:lnTo>
                  <a:lnTo>
                    <a:pt x="348889" y="197179"/>
                  </a:lnTo>
                  <a:lnTo>
                    <a:pt x="350503" y="200407"/>
                  </a:lnTo>
                  <a:lnTo>
                    <a:pt x="352117" y="203635"/>
                  </a:lnTo>
                  <a:lnTo>
                    <a:pt x="353731" y="208477"/>
                  </a:lnTo>
                  <a:lnTo>
                    <a:pt x="355344" y="210091"/>
                  </a:lnTo>
                  <a:lnTo>
                    <a:pt x="355344" y="211704"/>
                  </a:lnTo>
                  <a:lnTo>
                    <a:pt x="355344" y="213318"/>
                  </a:lnTo>
                  <a:lnTo>
                    <a:pt x="355344" y="216546"/>
                  </a:lnTo>
                  <a:lnTo>
                    <a:pt x="355344" y="221388"/>
                  </a:lnTo>
                  <a:lnTo>
                    <a:pt x="355344" y="223002"/>
                  </a:lnTo>
                  <a:lnTo>
                    <a:pt x="355344" y="224616"/>
                  </a:lnTo>
                  <a:lnTo>
                    <a:pt x="355344" y="226230"/>
                  </a:lnTo>
                  <a:lnTo>
                    <a:pt x="356958" y="226230"/>
                  </a:lnTo>
                  <a:lnTo>
                    <a:pt x="356958" y="227844"/>
                  </a:lnTo>
                  <a:lnTo>
                    <a:pt x="356958" y="229458"/>
                  </a:lnTo>
                  <a:lnTo>
                    <a:pt x="356958" y="234300"/>
                  </a:lnTo>
                  <a:lnTo>
                    <a:pt x="358572" y="237527"/>
                  </a:lnTo>
                  <a:lnTo>
                    <a:pt x="358572" y="239141"/>
                  </a:lnTo>
                  <a:lnTo>
                    <a:pt x="360186" y="239141"/>
                  </a:lnTo>
                  <a:lnTo>
                    <a:pt x="361800" y="240755"/>
                  </a:lnTo>
                  <a:lnTo>
                    <a:pt x="361800" y="240755"/>
                  </a:lnTo>
                  <a:lnTo>
                    <a:pt x="363414" y="242369"/>
                  </a:lnTo>
                  <a:lnTo>
                    <a:pt x="361800" y="243983"/>
                  </a:lnTo>
                  <a:lnTo>
                    <a:pt x="360186" y="247211"/>
                  </a:lnTo>
                  <a:lnTo>
                    <a:pt x="355344" y="252053"/>
                  </a:lnTo>
                  <a:lnTo>
                    <a:pt x="352117" y="253667"/>
                  </a:lnTo>
                  <a:lnTo>
                    <a:pt x="350503" y="255281"/>
                  </a:lnTo>
                  <a:lnTo>
                    <a:pt x="348889" y="255281"/>
                  </a:lnTo>
                  <a:lnTo>
                    <a:pt x="347275" y="255281"/>
                  </a:lnTo>
                  <a:lnTo>
                    <a:pt x="342433" y="256895"/>
                  </a:lnTo>
                  <a:lnTo>
                    <a:pt x="342433" y="256895"/>
                  </a:lnTo>
                  <a:lnTo>
                    <a:pt x="340819" y="256895"/>
                  </a:lnTo>
                  <a:lnTo>
                    <a:pt x="339205" y="258509"/>
                  </a:lnTo>
                  <a:lnTo>
                    <a:pt x="337591" y="260122"/>
                  </a:lnTo>
                  <a:lnTo>
                    <a:pt x="334363" y="264964"/>
                  </a:lnTo>
                  <a:lnTo>
                    <a:pt x="332749" y="268192"/>
                  </a:lnTo>
                  <a:lnTo>
                    <a:pt x="332749" y="269806"/>
                  </a:lnTo>
                  <a:lnTo>
                    <a:pt x="332749" y="271420"/>
                  </a:lnTo>
                  <a:lnTo>
                    <a:pt x="332749" y="273034"/>
                  </a:lnTo>
                  <a:lnTo>
                    <a:pt x="334363" y="274648"/>
                  </a:lnTo>
                  <a:lnTo>
                    <a:pt x="334363" y="274648"/>
                  </a:lnTo>
                  <a:lnTo>
                    <a:pt x="340819" y="282718"/>
                  </a:lnTo>
                  <a:lnTo>
                    <a:pt x="340819" y="282718"/>
                  </a:lnTo>
                  <a:lnTo>
                    <a:pt x="339205" y="284331"/>
                  </a:lnTo>
                  <a:lnTo>
                    <a:pt x="337591" y="285945"/>
                  </a:lnTo>
                  <a:lnTo>
                    <a:pt x="335977" y="285945"/>
                  </a:lnTo>
                  <a:lnTo>
                    <a:pt x="334363" y="285945"/>
                  </a:lnTo>
                  <a:lnTo>
                    <a:pt x="332749" y="284331"/>
                  </a:lnTo>
                  <a:lnTo>
                    <a:pt x="331135" y="284331"/>
                  </a:lnTo>
                  <a:lnTo>
                    <a:pt x="327908" y="281104"/>
                  </a:lnTo>
                  <a:lnTo>
                    <a:pt x="321452" y="277876"/>
                  </a:lnTo>
                  <a:lnTo>
                    <a:pt x="318224" y="276262"/>
                  </a:lnTo>
                  <a:lnTo>
                    <a:pt x="316610" y="276262"/>
                  </a:lnTo>
                  <a:lnTo>
                    <a:pt x="313382" y="274648"/>
                  </a:lnTo>
                  <a:lnTo>
                    <a:pt x="311768" y="274648"/>
                  </a:lnTo>
                  <a:lnTo>
                    <a:pt x="306926" y="274648"/>
                  </a:lnTo>
                  <a:lnTo>
                    <a:pt x="306926" y="274648"/>
                  </a:lnTo>
                  <a:lnTo>
                    <a:pt x="305313" y="276262"/>
                  </a:lnTo>
                  <a:lnTo>
                    <a:pt x="303699" y="277876"/>
                  </a:lnTo>
                  <a:lnTo>
                    <a:pt x="300471" y="282718"/>
                  </a:lnTo>
                  <a:lnTo>
                    <a:pt x="297243" y="292401"/>
                  </a:lnTo>
                  <a:lnTo>
                    <a:pt x="297243" y="295629"/>
                  </a:lnTo>
                  <a:lnTo>
                    <a:pt x="298857" y="298857"/>
                  </a:lnTo>
                  <a:lnTo>
                    <a:pt x="303699" y="298857"/>
                  </a:lnTo>
                  <a:lnTo>
                    <a:pt x="306926" y="298857"/>
                  </a:lnTo>
                  <a:lnTo>
                    <a:pt x="308540" y="298857"/>
                  </a:lnTo>
                  <a:lnTo>
                    <a:pt x="311768" y="300471"/>
                  </a:lnTo>
                  <a:lnTo>
                    <a:pt x="311768" y="300471"/>
                  </a:lnTo>
                  <a:lnTo>
                    <a:pt x="313382" y="302085"/>
                  </a:lnTo>
                  <a:lnTo>
                    <a:pt x="313382" y="303699"/>
                  </a:lnTo>
                  <a:lnTo>
                    <a:pt x="313382" y="305313"/>
                  </a:lnTo>
                  <a:lnTo>
                    <a:pt x="313382" y="306926"/>
                  </a:lnTo>
                  <a:lnTo>
                    <a:pt x="313382" y="308540"/>
                  </a:lnTo>
                  <a:lnTo>
                    <a:pt x="311768" y="310154"/>
                  </a:lnTo>
                  <a:lnTo>
                    <a:pt x="308540" y="311768"/>
                  </a:lnTo>
                  <a:lnTo>
                    <a:pt x="303699" y="316610"/>
                  </a:lnTo>
                  <a:lnTo>
                    <a:pt x="300471" y="318224"/>
                  </a:lnTo>
                  <a:lnTo>
                    <a:pt x="297243" y="319838"/>
                  </a:lnTo>
                  <a:lnTo>
                    <a:pt x="289173" y="318224"/>
                  </a:lnTo>
                  <a:lnTo>
                    <a:pt x="287559" y="319838"/>
                  </a:lnTo>
                  <a:lnTo>
                    <a:pt x="285945" y="319838"/>
                  </a:lnTo>
                  <a:lnTo>
                    <a:pt x="284331" y="319838"/>
                  </a:lnTo>
                  <a:lnTo>
                    <a:pt x="282717" y="321452"/>
                  </a:lnTo>
                  <a:lnTo>
                    <a:pt x="260122" y="360186"/>
                  </a:lnTo>
                  <a:lnTo>
                    <a:pt x="256895" y="369870"/>
                  </a:lnTo>
                  <a:lnTo>
                    <a:pt x="214932" y="366642"/>
                  </a:lnTo>
                  <a:lnTo>
                    <a:pt x="205249" y="368256"/>
                  </a:lnTo>
                  <a:lnTo>
                    <a:pt x="202021" y="368256"/>
                  </a:lnTo>
                  <a:lnTo>
                    <a:pt x="198793" y="368256"/>
                  </a:lnTo>
                  <a:lnTo>
                    <a:pt x="195565" y="366642"/>
                  </a:lnTo>
                  <a:lnTo>
                    <a:pt x="187495" y="363414"/>
                  </a:lnTo>
                  <a:lnTo>
                    <a:pt x="185882" y="363414"/>
                  </a:lnTo>
                  <a:lnTo>
                    <a:pt x="184268" y="363414"/>
                  </a:lnTo>
                  <a:lnTo>
                    <a:pt x="181040" y="365028"/>
                  </a:lnTo>
                  <a:lnTo>
                    <a:pt x="176198" y="366642"/>
                  </a:lnTo>
                  <a:lnTo>
                    <a:pt x="174584" y="368256"/>
                  </a:lnTo>
                  <a:lnTo>
                    <a:pt x="169742" y="371484"/>
                  </a:lnTo>
                  <a:lnTo>
                    <a:pt x="160059" y="366642"/>
                  </a:lnTo>
                  <a:lnTo>
                    <a:pt x="156831" y="366642"/>
                  </a:lnTo>
                  <a:lnTo>
                    <a:pt x="153603" y="366642"/>
                  </a:lnTo>
                  <a:lnTo>
                    <a:pt x="151989" y="366642"/>
                  </a:lnTo>
                  <a:lnTo>
                    <a:pt x="151989" y="366642"/>
                  </a:lnTo>
                  <a:lnTo>
                    <a:pt x="150375" y="365028"/>
                  </a:lnTo>
                  <a:lnTo>
                    <a:pt x="150375" y="363414"/>
                  </a:lnTo>
                  <a:lnTo>
                    <a:pt x="150375" y="361800"/>
                  </a:lnTo>
                  <a:lnTo>
                    <a:pt x="150375" y="360186"/>
                  </a:lnTo>
                  <a:lnTo>
                    <a:pt x="150375" y="358572"/>
                  </a:lnTo>
                  <a:lnTo>
                    <a:pt x="151989" y="355344"/>
                  </a:lnTo>
                  <a:lnTo>
                    <a:pt x="151989" y="353731"/>
                  </a:lnTo>
                  <a:lnTo>
                    <a:pt x="150375" y="350503"/>
                  </a:lnTo>
                  <a:lnTo>
                    <a:pt x="147147" y="344047"/>
                  </a:lnTo>
                  <a:lnTo>
                    <a:pt x="140691" y="339205"/>
                  </a:lnTo>
                  <a:lnTo>
                    <a:pt x="137464" y="337591"/>
                  </a:lnTo>
                  <a:lnTo>
                    <a:pt x="134236" y="335977"/>
                  </a:lnTo>
                  <a:lnTo>
                    <a:pt x="114869" y="324680"/>
                  </a:lnTo>
                  <a:lnTo>
                    <a:pt x="110027" y="319838"/>
                  </a:lnTo>
                  <a:lnTo>
                    <a:pt x="110027" y="319838"/>
                  </a:lnTo>
                  <a:lnTo>
                    <a:pt x="106799" y="314996"/>
                  </a:lnTo>
                  <a:lnTo>
                    <a:pt x="106799" y="311768"/>
                  </a:lnTo>
                  <a:lnTo>
                    <a:pt x="105185" y="310154"/>
                  </a:lnTo>
                  <a:lnTo>
                    <a:pt x="103571" y="305313"/>
                  </a:lnTo>
                  <a:lnTo>
                    <a:pt x="101957" y="303699"/>
                  </a:lnTo>
                  <a:lnTo>
                    <a:pt x="100343" y="303699"/>
                  </a:lnTo>
                  <a:lnTo>
                    <a:pt x="97115" y="302085"/>
                  </a:lnTo>
                  <a:lnTo>
                    <a:pt x="95501" y="302085"/>
                  </a:lnTo>
                  <a:lnTo>
                    <a:pt x="93887" y="302085"/>
                  </a:lnTo>
                  <a:lnTo>
                    <a:pt x="90660" y="302085"/>
                  </a:lnTo>
                  <a:lnTo>
                    <a:pt x="89046" y="300471"/>
                  </a:lnTo>
                  <a:lnTo>
                    <a:pt x="85818" y="300471"/>
                  </a:lnTo>
                  <a:lnTo>
                    <a:pt x="80976" y="297243"/>
                  </a:lnTo>
                  <a:lnTo>
                    <a:pt x="79362" y="297243"/>
                  </a:lnTo>
                  <a:lnTo>
                    <a:pt x="77748" y="297243"/>
                  </a:lnTo>
                  <a:lnTo>
                    <a:pt x="74520" y="298857"/>
                  </a:lnTo>
                  <a:lnTo>
                    <a:pt x="72906" y="298857"/>
                  </a:lnTo>
                  <a:lnTo>
                    <a:pt x="69678" y="297243"/>
                  </a:lnTo>
                  <a:lnTo>
                    <a:pt x="66451" y="297243"/>
                  </a:lnTo>
                  <a:lnTo>
                    <a:pt x="64837" y="295629"/>
                  </a:lnTo>
                  <a:lnTo>
                    <a:pt x="64837" y="295629"/>
                  </a:lnTo>
                  <a:lnTo>
                    <a:pt x="63223" y="295629"/>
                  </a:lnTo>
                  <a:lnTo>
                    <a:pt x="63223" y="294015"/>
                  </a:lnTo>
                  <a:lnTo>
                    <a:pt x="63223" y="292401"/>
                  </a:lnTo>
                  <a:lnTo>
                    <a:pt x="63223" y="290787"/>
                  </a:lnTo>
                  <a:lnTo>
                    <a:pt x="63223" y="289173"/>
                  </a:lnTo>
                  <a:lnTo>
                    <a:pt x="63223" y="287559"/>
                  </a:lnTo>
                  <a:lnTo>
                    <a:pt x="63223" y="285945"/>
                  </a:lnTo>
                  <a:lnTo>
                    <a:pt x="56767" y="276262"/>
                  </a:lnTo>
                  <a:lnTo>
                    <a:pt x="55153" y="274648"/>
                  </a:lnTo>
                  <a:lnTo>
                    <a:pt x="53539" y="274648"/>
                  </a:lnTo>
                  <a:lnTo>
                    <a:pt x="51925" y="274648"/>
                  </a:lnTo>
                  <a:lnTo>
                    <a:pt x="48697" y="274648"/>
                  </a:lnTo>
                  <a:lnTo>
                    <a:pt x="43855" y="273034"/>
                  </a:lnTo>
                  <a:lnTo>
                    <a:pt x="42242" y="271420"/>
                  </a:lnTo>
                  <a:lnTo>
                    <a:pt x="40628" y="269806"/>
                  </a:lnTo>
                  <a:lnTo>
                    <a:pt x="39014" y="266578"/>
                  </a:lnTo>
                  <a:lnTo>
                    <a:pt x="37400" y="261736"/>
                  </a:lnTo>
                  <a:lnTo>
                    <a:pt x="35786" y="253667"/>
                  </a:lnTo>
                  <a:lnTo>
                    <a:pt x="35786" y="252053"/>
                  </a:lnTo>
                  <a:lnTo>
                    <a:pt x="34172" y="250439"/>
                  </a:lnTo>
                  <a:lnTo>
                    <a:pt x="32558" y="247211"/>
                  </a:lnTo>
                  <a:lnTo>
                    <a:pt x="24488" y="231072"/>
                  </a:lnTo>
                  <a:lnTo>
                    <a:pt x="22874" y="229458"/>
                  </a:lnTo>
                  <a:lnTo>
                    <a:pt x="21260" y="226230"/>
                  </a:lnTo>
                  <a:lnTo>
                    <a:pt x="21260" y="224616"/>
                  </a:lnTo>
                  <a:lnTo>
                    <a:pt x="21260" y="223002"/>
                  </a:lnTo>
                  <a:lnTo>
                    <a:pt x="21260" y="223002"/>
                  </a:lnTo>
                  <a:lnTo>
                    <a:pt x="18033" y="216546"/>
                  </a:lnTo>
                  <a:lnTo>
                    <a:pt x="16419" y="211704"/>
                  </a:lnTo>
                  <a:lnTo>
                    <a:pt x="14805" y="206863"/>
                  </a:lnTo>
                  <a:lnTo>
                    <a:pt x="13191" y="203635"/>
                  </a:lnTo>
                  <a:lnTo>
                    <a:pt x="13191" y="198793"/>
                  </a:lnTo>
                  <a:lnTo>
                    <a:pt x="13191" y="197179"/>
                  </a:lnTo>
                  <a:lnTo>
                    <a:pt x="11577" y="195565"/>
                  </a:lnTo>
                  <a:lnTo>
                    <a:pt x="11577" y="193951"/>
                  </a:lnTo>
                  <a:lnTo>
                    <a:pt x="11577" y="192337"/>
                  </a:lnTo>
                  <a:lnTo>
                    <a:pt x="11577" y="177812"/>
                  </a:lnTo>
                  <a:lnTo>
                    <a:pt x="11577" y="174584"/>
                  </a:lnTo>
                  <a:lnTo>
                    <a:pt x="11577" y="172970"/>
                  </a:lnTo>
                  <a:lnTo>
                    <a:pt x="11577" y="172970"/>
                  </a:lnTo>
                  <a:lnTo>
                    <a:pt x="14805" y="168128"/>
                  </a:lnTo>
                  <a:lnTo>
                    <a:pt x="14805" y="166514"/>
                  </a:lnTo>
                  <a:lnTo>
                    <a:pt x="13191" y="163287"/>
                  </a:lnTo>
                  <a:lnTo>
                    <a:pt x="9963" y="158445"/>
                  </a:lnTo>
                  <a:lnTo>
                    <a:pt x="9963" y="155217"/>
                  </a:lnTo>
                  <a:lnTo>
                    <a:pt x="8349" y="151989"/>
                  </a:lnTo>
                  <a:lnTo>
                    <a:pt x="9963" y="148761"/>
                  </a:lnTo>
                  <a:lnTo>
                    <a:pt x="9963" y="147147"/>
                  </a:lnTo>
                  <a:lnTo>
                    <a:pt x="6735" y="134236"/>
                  </a:lnTo>
                  <a:lnTo>
                    <a:pt x="5121" y="124552"/>
                  </a:lnTo>
                  <a:lnTo>
                    <a:pt x="13191" y="122938"/>
                  </a:lnTo>
                  <a:lnTo>
                    <a:pt x="18033" y="119710"/>
                  </a:lnTo>
                  <a:lnTo>
                    <a:pt x="22874" y="116482"/>
                  </a:lnTo>
                  <a:lnTo>
                    <a:pt x="26102" y="114869"/>
                  </a:lnTo>
                  <a:lnTo>
                    <a:pt x="27716" y="113255"/>
                  </a:lnTo>
                  <a:lnTo>
                    <a:pt x="89046" y="101957"/>
                  </a:lnTo>
                  <a:lnTo>
                    <a:pt x="92273" y="103571"/>
                  </a:lnTo>
                  <a:lnTo>
                    <a:pt x="92273" y="105185"/>
                  </a:lnTo>
                  <a:lnTo>
                    <a:pt x="93887" y="106799"/>
                  </a:lnTo>
                  <a:lnTo>
                    <a:pt x="93887" y="106799"/>
                  </a:lnTo>
                  <a:lnTo>
                    <a:pt x="93887" y="108413"/>
                  </a:lnTo>
                  <a:lnTo>
                    <a:pt x="93887" y="110027"/>
                  </a:lnTo>
                  <a:lnTo>
                    <a:pt x="93887" y="111641"/>
                  </a:lnTo>
                  <a:lnTo>
                    <a:pt x="90660" y="126166"/>
                  </a:lnTo>
                  <a:lnTo>
                    <a:pt x="89046" y="129394"/>
                  </a:lnTo>
                  <a:lnTo>
                    <a:pt x="89046" y="132622"/>
                  </a:lnTo>
                  <a:lnTo>
                    <a:pt x="90660" y="135850"/>
                  </a:lnTo>
                  <a:lnTo>
                    <a:pt x="92273" y="137464"/>
                  </a:lnTo>
                  <a:lnTo>
                    <a:pt x="93887" y="139078"/>
                  </a:lnTo>
                  <a:lnTo>
                    <a:pt x="98729" y="140691"/>
                  </a:lnTo>
                  <a:lnTo>
                    <a:pt x="100343" y="142305"/>
                  </a:lnTo>
                  <a:lnTo>
                    <a:pt x="103571" y="142305"/>
                  </a:lnTo>
                  <a:lnTo>
                    <a:pt x="105185" y="140691"/>
                  </a:lnTo>
                  <a:lnTo>
                    <a:pt x="108413" y="140691"/>
                  </a:lnTo>
                  <a:lnTo>
                    <a:pt x="111641" y="137464"/>
                  </a:lnTo>
                  <a:lnTo>
                    <a:pt x="124552" y="124552"/>
                  </a:lnTo>
                  <a:lnTo>
                    <a:pt x="127780" y="122938"/>
                  </a:lnTo>
                  <a:lnTo>
                    <a:pt x="129394" y="122938"/>
                  </a:lnTo>
                  <a:lnTo>
                    <a:pt x="135850" y="121324"/>
                  </a:lnTo>
                  <a:lnTo>
                    <a:pt x="139078" y="121324"/>
                  </a:lnTo>
                  <a:lnTo>
                    <a:pt x="140691" y="121324"/>
                  </a:lnTo>
                  <a:lnTo>
                    <a:pt x="142305" y="121324"/>
                  </a:lnTo>
                  <a:lnTo>
                    <a:pt x="147147" y="122938"/>
                  </a:lnTo>
                  <a:lnTo>
                    <a:pt x="150375" y="124552"/>
                  </a:lnTo>
                  <a:lnTo>
                    <a:pt x="153603" y="124552"/>
                  </a:lnTo>
                  <a:lnTo>
                    <a:pt x="155217" y="124552"/>
                  </a:lnTo>
                  <a:lnTo>
                    <a:pt x="155217" y="122938"/>
                  </a:lnTo>
                  <a:lnTo>
                    <a:pt x="155217" y="121324"/>
                  </a:lnTo>
                  <a:lnTo>
                    <a:pt x="155217" y="119710"/>
                  </a:lnTo>
                  <a:lnTo>
                    <a:pt x="155217" y="119710"/>
                  </a:lnTo>
                  <a:lnTo>
                    <a:pt x="155217" y="116482"/>
                  </a:lnTo>
                  <a:lnTo>
                    <a:pt x="156831" y="116482"/>
                  </a:lnTo>
                  <a:lnTo>
                    <a:pt x="156831" y="114869"/>
                  </a:lnTo>
                  <a:lnTo>
                    <a:pt x="156831" y="114869"/>
                  </a:lnTo>
                  <a:lnTo>
                    <a:pt x="158445" y="113255"/>
                  </a:lnTo>
                  <a:lnTo>
                    <a:pt x="172970" y="106799"/>
                  </a:lnTo>
                  <a:lnTo>
                    <a:pt x="176198" y="106799"/>
                  </a:lnTo>
                  <a:lnTo>
                    <a:pt x="176198" y="105185"/>
                  </a:lnTo>
                  <a:lnTo>
                    <a:pt x="176198" y="103571"/>
                  </a:lnTo>
                  <a:lnTo>
                    <a:pt x="176198" y="101957"/>
                  </a:lnTo>
                  <a:lnTo>
                    <a:pt x="176198" y="101957"/>
                  </a:lnTo>
                  <a:lnTo>
                    <a:pt x="176198" y="95501"/>
                  </a:lnTo>
                  <a:lnTo>
                    <a:pt x="176198" y="95501"/>
                  </a:lnTo>
                  <a:lnTo>
                    <a:pt x="176198" y="95501"/>
                  </a:lnTo>
                  <a:lnTo>
                    <a:pt x="177812" y="93887"/>
                  </a:lnTo>
                  <a:lnTo>
                    <a:pt x="179426" y="92273"/>
                  </a:lnTo>
                  <a:lnTo>
                    <a:pt x="182654" y="87432"/>
                  </a:lnTo>
                  <a:lnTo>
                    <a:pt x="182654" y="87432"/>
                  </a:lnTo>
                  <a:lnTo>
                    <a:pt x="182654" y="85818"/>
                  </a:lnTo>
                  <a:lnTo>
                    <a:pt x="182654" y="84204"/>
                  </a:lnTo>
                  <a:lnTo>
                    <a:pt x="182654" y="84204"/>
                  </a:lnTo>
                  <a:lnTo>
                    <a:pt x="182654" y="82590"/>
                  </a:lnTo>
                  <a:lnTo>
                    <a:pt x="182654" y="80976"/>
                  </a:lnTo>
                  <a:lnTo>
                    <a:pt x="182654" y="79362"/>
                  </a:lnTo>
                  <a:lnTo>
                    <a:pt x="182654" y="79362"/>
                  </a:lnTo>
                  <a:lnTo>
                    <a:pt x="185882" y="77748"/>
                  </a:lnTo>
                  <a:lnTo>
                    <a:pt x="185882" y="76134"/>
                  </a:lnTo>
                  <a:lnTo>
                    <a:pt x="185882" y="76134"/>
                  </a:lnTo>
                  <a:lnTo>
                    <a:pt x="187495" y="74520"/>
                  </a:lnTo>
                  <a:lnTo>
                    <a:pt x="187495" y="72906"/>
                  </a:lnTo>
                  <a:lnTo>
                    <a:pt x="187495" y="72906"/>
                  </a:lnTo>
                  <a:lnTo>
                    <a:pt x="185882" y="69678"/>
                  </a:lnTo>
                  <a:lnTo>
                    <a:pt x="185882" y="68064"/>
                  </a:lnTo>
                  <a:lnTo>
                    <a:pt x="185882" y="66451"/>
                  </a:lnTo>
                  <a:lnTo>
                    <a:pt x="187495" y="64837"/>
                  </a:lnTo>
                  <a:lnTo>
                    <a:pt x="187495" y="63223"/>
                  </a:lnTo>
                  <a:lnTo>
                    <a:pt x="190723" y="55153"/>
                  </a:lnTo>
                  <a:lnTo>
                    <a:pt x="192337" y="51925"/>
                  </a:lnTo>
                  <a:lnTo>
                    <a:pt x="193951" y="50311"/>
                  </a:lnTo>
                  <a:lnTo>
                    <a:pt x="193951" y="50311"/>
                  </a:lnTo>
                  <a:lnTo>
                    <a:pt x="203635" y="42242"/>
                  </a:lnTo>
                  <a:lnTo>
                    <a:pt x="206863" y="42242"/>
                  </a:lnTo>
                  <a:lnTo>
                    <a:pt x="208477" y="40628"/>
                  </a:lnTo>
                  <a:lnTo>
                    <a:pt x="210090" y="40628"/>
                  </a:lnTo>
                  <a:lnTo>
                    <a:pt x="219774" y="40628"/>
                  </a:lnTo>
                  <a:lnTo>
                    <a:pt x="223002" y="40628"/>
                  </a:lnTo>
                  <a:lnTo>
                    <a:pt x="226230" y="40628"/>
                  </a:lnTo>
                  <a:lnTo>
                    <a:pt x="226230" y="39014"/>
                  </a:lnTo>
                  <a:lnTo>
                    <a:pt x="227844" y="37400"/>
                  </a:lnTo>
                  <a:lnTo>
                    <a:pt x="227844" y="37400"/>
                  </a:lnTo>
                  <a:lnTo>
                    <a:pt x="227844" y="35786"/>
                  </a:lnTo>
                  <a:lnTo>
                    <a:pt x="229458" y="34172"/>
                  </a:lnTo>
                  <a:lnTo>
                    <a:pt x="232686" y="32558"/>
                  </a:lnTo>
                  <a:lnTo>
                    <a:pt x="234299" y="30944"/>
                  </a:lnTo>
                  <a:lnTo>
                    <a:pt x="235913" y="30944"/>
                  </a:lnTo>
                  <a:lnTo>
                    <a:pt x="247211" y="29330"/>
                  </a:lnTo>
                  <a:lnTo>
                    <a:pt x="248825" y="27716"/>
                  </a:lnTo>
                  <a:lnTo>
                    <a:pt x="252053" y="27716"/>
                  </a:lnTo>
                  <a:lnTo>
                    <a:pt x="253667" y="24488"/>
                  </a:lnTo>
                  <a:lnTo>
                    <a:pt x="268192" y="8349"/>
                  </a:lnTo>
                  <a:lnTo>
                    <a:pt x="271420" y="5121"/>
                  </a:lnTo>
                  <a:lnTo>
                    <a:pt x="274648" y="9963"/>
                  </a:lnTo>
                  <a:lnTo>
                    <a:pt x="277876" y="14805"/>
                  </a:lnTo>
                  <a:lnTo>
                    <a:pt x="279490" y="21260"/>
                  </a:lnTo>
                  <a:lnTo>
                    <a:pt x="279490" y="34172"/>
                  </a:lnTo>
                  <a:lnTo>
                    <a:pt x="282717" y="42242"/>
                  </a:lnTo>
                  <a:lnTo>
                    <a:pt x="285945" y="47083"/>
                  </a:lnTo>
                  <a:lnTo>
                    <a:pt x="292401" y="56767"/>
                  </a:lnTo>
                  <a:lnTo>
                    <a:pt x="295629" y="61609"/>
                  </a:lnTo>
                  <a:lnTo>
                    <a:pt x="297243" y="68064"/>
                  </a:lnTo>
                  <a:lnTo>
                    <a:pt x="297243" y="74520"/>
                  </a:lnTo>
                  <a:lnTo>
                    <a:pt x="298857" y="80976"/>
                  </a:lnTo>
                  <a:lnTo>
                    <a:pt x="303699" y="85818"/>
                  </a:lnTo>
                  <a:lnTo>
                    <a:pt x="310154" y="89046"/>
                  </a:lnTo>
                  <a:lnTo>
                    <a:pt x="321452" y="9388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0A0EB3AB-7A69-464D-98E5-A635BC09E565}"/>
                </a:ext>
              </a:extLst>
            </p:cNvPr>
            <p:cNvSpPr/>
            <p:nvPr/>
          </p:nvSpPr>
          <p:spPr>
            <a:xfrm>
              <a:off x="8088827" y="1261109"/>
              <a:ext cx="468040" cy="468040"/>
            </a:xfrm>
            <a:custGeom>
              <a:avLst/>
              <a:gdLst>
                <a:gd name="connsiteX0" fmla="*/ 347275 w 468040"/>
                <a:gd name="connsiteY0" fmla="*/ 9963 h 468040"/>
                <a:gd name="connsiteX1" fmla="*/ 356958 w 468040"/>
                <a:gd name="connsiteY1" fmla="*/ 8349 h 468040"/>
                <a:gd name="connsiteX2" fmla="*/ 398921 w 468040"/>
                <a:gd name="connsiteY2" fmla="*/ 11577 h 468040"/>
                <a:gd name="connsiteX3" fmla="*/ 397307 w 468040"/>
                <a:gd name="connsiteY3" fmla="*/ 16419 h 468040"/>
                <a:gd name="connsiteX4" fmla="*/ 397307 w 468040"/>
                <a:gd name="connsiteY4" fmla="*/ 18033 h 468040"/>
                <a:gd name="connsiteX5" fmla="*/ 397307 w 468040"/>
                <a:gd name="connsiteY5" fmla="*/ 19647 h 468040"/>
                <a:gd name="connsiteX6" fmla="*/ 400535 w 468040"/>
                <a:gd name="connsiteY6" fmla="*/ 21260 h 468040"/>
                <a:gd name="connsiteX7" fmla="*/ 402148 w 468040"/>
                <a:gd name="connsiteY7" fmla="*/ 22874 h 468040"/>
                <a:gd name="connsiteX8" fmla="*/ 403763 w 468040"/>
                <a:gd name="connsiteY8" fmla="*/ 24488 h 468040"/>
                <a:gd name="connsiteX9" fmla="*/ 405376 w 468040"/>
                <a:gd name="connsiteY9" fmla="*/ 24488 h 468040"/>
                <a:gd name="connsiteX10" fmla="*/ 405376 w 468040"/>
                <a:gd name="connsiteY10" fmla="*/ 27716 h 468040"/>
                <a:gd name="connsiteX11" fmla="*/ 405376 w 468040"/>
                <a:gd name="connsiteY11" fmla="*/ 30944 h 468040"/>
                <a:gd name="connsiteX12" fmla="*/ 405376 w 468040"/>
                <a:gd name="connsiteY12" fmla="*/ 34172 h 468040"/>
                <a:gd name="connsiteX13" fmla="*/ 406990 w 468040"/>
                <a:gd name="connsiteY13" fmla="*/ 37400 h 468040"/>
                <a:gd name="connsiteX14" fmla="*/ 408604 w 468040"/>
                <a:gd name="connsiteY14" fmla="*/ 39014 h 468040"/>
                <a:gd name="connsiteX15" fmla="*/ 410218 w 468040"/>
                <a:gd name="connsiteY15" fmla="*/ 40628 h 468040"/>
                <a:gd name="connsiteX16" fmla="*/ 413446 w 468040"/>
                <a:gd name="connsiteY16" fmla="*/ 40628 h 468040"/>
                <a:gd name="connsiteX17" fmla="*/ 415060 w 468040"/>
                <a:gd name="connsiteY17" fmla="*/ 40628 h 468040"/>
                <a:gd name="connsiteX18" fmla="*/ 416674 w 468040"/>
                <a:gd name="connsiteY18" fmla="*/ 42242 h 468040"/>
                <a:gd name="connsiteX19" fmla="*/ 416674 w 468040"/>
                <a:gd name="connsiteY19" fmla="*/ 43856 h 468040"/>
                <a:gd name="connsiteX20" fmla="*/ 415060 w 468040"/>
                <a:gd name="connsiteY20" fmla="*/ 47083 h 468040"/>
                <a:gd name="connsiteX21" fmla="*/ 413446 w 468040"/>
                <a:gd name="connsiteY21" fmla="*/ 50311 h 468040"/>
                <a:gd name="connsiteX22" fmla="*/ 411832 w 468040"/>
                <a:gd name="connsiteY22" fmla="*/ 50311 h 468040"/>
                <a:gd name="connsiteX23" fmla="*/ 408604 w 468040"/>
                <a:gd name="connsiteY23" fmla="*/ 53539 h 468040"/>
                <a:gd name="connsiteX24" fmla="*/ 406990 w 468040"/>
                <a:gd name="connsiteY24" fmla="*/ 56767 h 468040"/>
                <a:gd name="connsiteX25" fmla="*/ 406990 w 468040"/>
                <a:gd name="connsiteY25" fmla="*/ 58381 h 468040"/>
                <a:gd name="connsiteX26" fmla="*/ 405376 w 468040"/>
                <a:gd name="connsiteY26" fmla="*/ 61609 h 468040"/>
                <a:gd name="connsiteX27" fmla="*/ 405376 w 468040"/>
                <a:gd name="connsiteY27" fmla="*/ 64837 h 468040"/>
                <a:gd name="connsiteX28" fmla="*/ 405376 w 468040"/>
                <a:gd name="connsiteY28" fmla="*/ 66451 h 468040"/>
                <a:gd name="connsiteX29" fmla="*/ 405376 w 468040"/>
                <a:gd name="connsiteY29" fmla="*/ 68065 h 468040"/>
                <a:gd name="connsiteX30" fmla="*/ 405376 w 468040"/>
                <a:gd name="connsiteY30" fmla="*/ 72906 h 468040"/>
                <a:gd name="connsiteX31" fmla="*/ 406990 w 468040"/>
                <a:gd name="connsiteY31" fmla="*/ 76134 h 468040"/>
                <a:gd name="connsiteX32" fmla="*/ 408604 w 468040"/>
                <a:gd name="connsiteY32" fmla="*/ 79362 h 468040"/>
                <a:gd name="connsiteX33" fmla="*/ 408604 w 468040"/>
                <a:gd name="connsiteY33" fmla="*/ 80976 h 468040"/>
                <a:gd name="connsiteX34" fmla="*/ 410218 w 468040"/>
                <a:gd name="connsiteY34" fmla="*/ 80976 h 468040"/>
                <a:gd name="connsiteX35" fmla="*/ 415060 w 468040"/>
                <a:gd name="connsiteY35" fmla="*/ 80976 h 468040"/>
                <a:gd name="connsiteX36" fmla="*/ 416674 w 468040"/>
                <a:gd name="connsiteY36" fmla="*/ 82590 h 468040"/>
                <a:gd name="connsiteX37" fmla="*/ 418288 w 468040"/>
                <a:gd name="connsiteY37" fmla="*/ 82590 h 468040"/>
                <a:gd name="connsiteX38" fmla="*/ 418288 w 468040"/>
                <a:gd name="connsiteY38" fmla="*/ 84204 h 468040"/>
                <a:gd name="connsiteX39" fmla="*/ 419902 w 468040"/>
                <a:gd name="connsiteY39" fmla="*/ 84204 h 468040"/>
                <a:gd name="connsiteX40" fmla="*/ 419902 w 468040"/>
                <a:gd name="connsiteY40" fmla="*/ 85818 h 468040"/>
                <a:gd name="connsiteX41" fmla="*/ 418288 w 468040"/>
                <a:gd name="connsiteY41" fmla="*/ 87432 h 468040"/>
                <a:gd name="connsiteX42" fmla="*/ 415060 w 468040"/>
                <a:gd name="connsiteY42" fmla="*/ 89046 h 468040"/>
                <a:gd name="connsiteX43" fmla="*/ 415060 w 468040"/>
                <a:gd name="connsiteY43" fmla="*/ 89046 h 468040"/>
                <a:gd name="connsiteX44" fmla="*/ 415060 w 468040"/>
                <a:gd name="connsiteY44" fmla="*/ 90660 h 468040"/>
                <a:gd name="connsiteX45" fmla="*/ 413446 w 468040"/>
                <a:gd name="connsiteY45" fmla="*/ 92274 h 468040"/>
                <a:gd name="connsiteX46" fmla="*/ 411832 w 468040"/>
                <a:gd name="connsiteY46" fmla="*/ 105185 h 468040"/>
                <a:gd name="connsiteX47" fmla="*/ 411832 w 468040"/>
                <a:gd name="connsiteY47" fmla="*/ 108413 h 468040"/>
                <a:gd name="connsiteX48" fmla="*/ 411832 w 468040"/>
                <a:gd name="connsiteY48" fmla="*/ 110027 h 468040"/>
                <a:gd name="connsiteX49" fmla="*/ 416674 w 468040"/>
                <a:gd name="connsiteY49" fmla="*/ 114869 h 468040"/>
                <a:gd name="connsiteX50" fmla="*/ 416674 w 468040"/>
                <a:gd name="connsiteY50" fmla="*/ 116482 h 468040"/>
                <a:gd name="connsiteX51" fmla="*/ 416674 w 468040"/>
                <a:gd name="connsiteY51" fmla="*/ 118096 h 468040"/>
                <a:gd name="connsiteX52" fmla="*/ 419902 w 468040"/>
                <a:gd name="connsiteY52" fmla="*/ 139078 h 468040"/>
                <a:gd name="connsiteX53" fmla="*/ 421516 w 468040"/>
                <a:gd name="connsiteY53" fmla="*/ 140691 h 468040"/>
                <a:gd name="connsiteX54" fmla="*/ 421516 w 468040"/>
                <a:gd name="connsiteY54" fmla="*/ 140691 h 468040"/>
                <a:gd name="connsiteX55" fmla="*/ 423130 w 468040"/>
                <a:gd name="connsiteY55" fmla="*/ 142305 h 468040"/>
                <a:gd name="connsiteX56" fmla="*/ 423130 w 468040"/>
                <a:gd name="connsiteY56" fmla="*/ 142305 h 468040"/>
                <a:gd name="connsiteX57" fmla="*/ 424744 w 468040"/>
                <a:gd name="connsiteY57" fmla="*/ 142305 h 468040"/>
                <a:gd name="connsiteX58" fmla="*/ 426357 w 468040"/>
                <a:gd name="connsiteY58" fmla="*/ 142305 h 468040"/>
                <a:gd name="connsiteX59" fmla="*/ 429585 w 468040"/>
                <a:gd name="connsiteY59" fmla="*/ 140691 h 468040"/>
                <a:gd name="connsiteX60" fmla="*/ 431199 w 468040"/>
                <a:gd name="connsiteY60" fmla="*/ 140691 h 468040"/>
                <a:gd name="connsiteX61" fmla="*/ 432813 w 468040"/>
                <a:gd name="connsiteY61" fmla="*/ 140691 h 468040"/>
                <a:gd name="connsiteX62" fmla="*/ 434427 w 468040"/>
                <a:gd name="connsiteY62" fmla="*/ 140691 h 468040"/>
                <a:gd name="connsiteX63" fmla="*/ 439269 w 468040"/>
                <a:gd name="connsiteY63" fmla="*/ 140691 h 468040"/>
                <a:gd name="connsiteX64" fmla="*/ 440883 w 468040"/>
                <a:gd name="connsiteY64" fmla="*/ 140691 h 468040"/>
                <a:gd name="connsiteX65" fmla="*/ 444111 w 468040"/>
                <a:gd name="connsiteY65" fmla="*/ 140691 h 468040"/>
                <a:gd name="connsiteX66" fmla="*/ 447339 w 468040"/>
                <a:gd name="connsiteY66" fmla="*/ 139078 h 468040"/>
                <a:gd name="connsiteX67" fmla="*/ 448953 w 468040"/>
                <a:gd name="connsiteY67" fmla="*/ 140691 h 468040"/>
                <a:gd name="connsiteX68" fmla="*/ 450566 w 468040"/>
                <a:gd name="connsiteY68" fmla="*/ 140691 h 468040"/>
                <a:gd name="connsiteX69" fmla="*/ 452180 w 468040"/>
                <a:gd name="connsiteY69" fmla="*/ 140691 h 468040"/>
                <a:gd name="connsiteX70" fmla="*/ 452180 w 468040"/>
                <a:gd name="connsiteY70" fmla="*/ 142305 h 468040"/>
                <a:gd name="connsiteX71" fmla="*/ 453794 w 468040"/>
                <a:gd name="connsiteY71" fmla="*/ 143919 h 468040"/>
                <a:gd name="connsiteX72" fmla="*/ 453794 w 468040"/>
                <a:gd name="connsiteY72" fmla="*/ 145533 h 468040"/>
                <a:gd name="connsiteX73" fmla="*/ 455408 w 468040"/>
                <a:gd name="connsiteY73" fmla="*/ 145533 h 468040"/>
                <a:gd name="connsiteX74" fmla="*/ 455408 w 468040"/>
                <a:gd name="connsiteY74" fmla="*/ 147147 h 468040"/>
                <a:gd name="connsiteX75" fmla="*/ 457022 w 468040"/>
                <a:gd name="connsiteY75" fmla="*/ 147147 h 468040"/>
                <a:gd name="connsiteX76" fmla="*/ 457022 w 468040"/>
                <a:gd name="connsiteY76" fmla="*/ 147147 h 468040"/>
                <a:gd name="connsiteX77" fmla="*/ 458636 w 468040"/>
                <a:gd name="connsiteY77" fmla="*/ 147147 h 468040"/>
                <a:gd name="connsiteX78" fmla="*/ 465092 w 468040"/>
                <a:gd name="connsiteY78" fmla="*/ 147147 h 468040"/>
                <a:gd name="connsiteX79" fmla="*/ 466706 w 468040"/>
                <a:gd name="connsiteY79" fmla="*/ 147147 h 468040"/>
                <a:gd name="connsiteX80" fmla="*/ 468320 w 468040"/>
                <a:gd name="connsiteY80" fmla="*/ 148761 h 468040"/>
                <a:gd name="connsiteX81" fmla="*/ 468320 w 468040"/>
                <a:gd name="connsiteY81" fmla="*/ 148761 h 468040"/>
                <a:gd name="connsiteX82" fmla="*/ 469934 w 468040"/>
                <a:gd name="connsiteY82" fmla="*/ 153603 h 468040"/>
                <a:gd name="connsiteX83" fmla="*/ 469934 w 468040"/>
                <a:gd name="connsiteY83" fmla="*/ 155217 h 468040"/>
                <a:gd name="connsiteX84" fmla="*/ 469934 w 468040"/>
                <a:gd name="connsiteY84" fmla="*/ 158445 h 468040"/>
                <a:gd name="connsiteX85" fmla="*/ 469934 w 468040"/>
                <a:gd name="connsiteY85" fmla="*/ 163287 h 468040"/>
                <a:gd name="connsiteX86" fmla="*/ 471548 w 468040"/>
                <a:gd name="connsiteY86" fmla="*/ 166514 h 468040"/>
                <a:gd name="connsiteX87" fmla="*/ 469934 w 468040"/>
                <a:gd name="connsiteY87" fmla="*/ 171356 h 468040"/>
                <a:gd name="connsiteX88" fmla="*/ 469934 w 468040"/>
                <a:gd name="connsiteY88" fmla="*/ 174584 h 468040"/>
                <a:gd name="connsiteX89" fmla="*/ 461864 w 468040"/>
                <a:gd name="connsiteY89" fmla="*/ 192337 h 468040"/>
                <a:gd name="connsiteX90" fmla="*/ 461864 w 468040"/>
                <a:gd name="connsiteY90" fmla="*/ 193951 h 468040"/>
                <a:gd name="connsiteX91" fmla="*/ 460250 w 468040"/>
                <a:gd name="connsiteY91" fmla="*/ 195565 h 468040"/>
                <a:gd name="connsiteX92" fmla="*/ 457022 w 468040"/>
                <a:gd name="connsiteY92" fmla="*/ 197179 h 468040"/>
                <a:gd name="connsiteX93" fmla="*/ 455408 w 468040"/>
                <a:gd name="connsiteY93" fmla="*/ 198793 h 468040"/>
                <a:gd name="connsiteX94" fmla="*/ 455408 w 468040"/>
                <a:gd name="connsiteY94" fmla="*/ 198793 h 468040"/>
                <a:gd name="connsiteX95" fmla="*/ 453794 w 468040"/>
                <a:gd name="connsiteY95" fmla="*/ 200407 h 468040"/>
                <a:gd name="connsiteX96" fmla="*/ 453794 w 468040"/>
                <a:gd name="connsiteY96" fmla="*/ 202021 h 468040"/>
                <a:gd name="connsiteX97" fmla="*/ 453794 w 468040"/>
                <a:gd name="connsiteY97" fmla="*/ 205249 h 468040"/>
                <a:gd name="connsiteX98" fmla="*/ 453794 w 468040"/>
                <a:gd name="connsiteY98" fmla="*/ 213318 h 468040"/>
                <a:gd name="connsiteX99" fmla="*/ 453794 w 468040"/>
                <a:gd name="connsiteY99" fmla="*/ 216546 h 468040"/>
                <a:gd name="connsiteX100" fmla="*/ 453794 w 468040"/>
                <a:gd name="connsiteY100" fmla="*/ 218160 h 468040"/>
                <a:gd name="connsiteX101" fmla="*/ 455408 w 468040"/>
                <a:gd name="connsiteY101" fmla="*/ 221388 h 468040"/>
                <a:gd name="connsiteX102" fmla="*/ 457022 w 468040"/>
                <a:gd name="connsiteY102" fmla="*/ 223002 h 468040"/>
                <a:gd name="connsiteX103" fmla="*/ 457022 w 468040"/>
                <a:gd name="connsiteY103" fmla="*/ 224616 h 468040"/>
                <a:gd name="connsiteX104" fmla="*/ 457022 w 468040"/>
                <a:gd name="connsiteY104" fmla="*/ 227844 h 468040"/>
                <a:gd name="connsiteX105" fmla="*/ 453794 w 468040"/>
                <a:gd name="connsiteY105" fmla="*/ 232686 h 468040"/>
                <a:gd name="connsiteX106" fmla="*/ 448953 w 468040"/>
                <a:gd name="connsiteY106" fmla="*/ 237527 h 468040"/>
                <a:gd name="connsiteX107" fmla="*/ 448953 w 468040"/>
                <a:gd name="connsiteY107" fmla="*/ 239141 h 468040"/>
                <a:gd name="connsiteX108" fmla="*/ 445725 w 468040"/>
                <a:gd name="connsiteY108" fmla="*/ 247211 h 468040"/>
                <a:gd name="connsiteX109" fmla="*/ 444111 w 468040"/>
                <a:gd name="connsiteY109" fmla="*/ 248825 h 468040"/>
                <a:gd name="connsiteX110" fmla="*/ 444111 w 468040"/>
                <a:gd name="connsiteY110" fmla="*/ 258509 h 468040"/>
                <a:gd name="connsiteX111" fmla="*/ 442497 w 468040"/>
                <a:gd name="connsiteY111" fmla="*/ 263350 h 468040"/>
                <a:gd name="connsiteX112" fmla="*/ 439269 w 468040"/>
                <a:gd name="connsiteY112" fmla="*/ 271420 h 468040"/>
                <a:gd name="connsiteX113" fmla="*/ 437655 w 468040"/>
                <a:gd name="connsiteY113" fmla="*/ 274648 h 468040"/>
                <a:gd name="connsiteX114" fmla="*/ 434427 w 468040"/>
                <a:gd name="connsiteY114" fmla="*/ 277876 h 468040"/>
                <a:gd name="connsiteX115" fmla="*/ 431199 w 468040"/>
                <a:gd name="connsiteY115" fmla="*/ 277876 h 468040"/>
                <a:gd name="connsiteX116" fmla="*/ 429585 w 468040"/>
                <a:gd name="connsiteY116" fmla="*/ 279490 h 468040"/>
                <a:gd name="connsiteX117" fmla="*/ 426357 w 468040"/>
                <a:gd name="connsiteY117" fmla="*/ 281104 h 468040"/>
                <a:gd name="connsiteX118" fmla="*/ 424744 w 468040"/>
                <a:gd name="connsiteY118" fmla="*/ 282718 h 468040"/>
                <a:gd name="connsiteX119" fmla="*/ 421516 w 468040"/>
                <a:gd name="connsiteY119" fmla="*/ 282718 h 468040"/>
                <a:gd name="connsiteX120" fmla="*/ 419902 w 468040"/>
                <a:gd name="connsiteY120" fmla="*/ 284331 h 468040"/>
                <a:gd name="connsiteX121" fmla="*/ 419902 w 468040"/>
                <a:gd name="connsiteY121" fmla="*/ 284331 h 468040"/>
                <a:gd name="connsiteX122" fmla="*/ 419902 w 468040"/>
                <a:gd name="connsiteY122" fmla="*/ 289173 h 468040"/>
                <a:gd name="connsiteX123" fmla="*/ 426357 w 468040"/>
                <a:gd name="connsiteY123" fmla="*/ 326294 h 468040"/>
                <a:gd name="connsiteX124" fmla="*/ 424744 w 468040"/>
                <a:gd name="connsiteY124" fmla="*/ 331136 h 468040"/>
                <a:gd name="connsiteX125" fmla="*/ 416674 w 468040"/>
                <a:gd name="connsiteY125" fmla="*/ 334363 h 468040"/>
                <a:gd name="connsiteX126" fmla="*/ 411832 w 468040"/>
                <a:gd name="connsiteY126" fmla="*/ 335977 h 468040"/>
                <a:gd name="connsiteX127" fmla="*/ 411832 w 468040"/>
                <a:gd name="connsiteY127" fmla="*/ 337591 h 468040"/>
                <a:gd name="connsiteX128" fmla="*/ 405376 w 468040"/>
                <a:gd name="connsiteY128" fmla="*/ 344047 h 468040"/>
                <a:gd name="connsiteX129" fmla="*/ 403763 w 468040"/>
                <a:gd name="connsiteY129" fmla="*/ 345661 h 468040"/>
                <a:gd name="connsiteX130" fmla="*/ 403763 w 468040"/>
                <a:gd name="connsiteY130" fmla="*/ 347275 h 468040"/>
                <a:gd name="connsiteX131" fmla="*/ 403763 w 468040"/>
                <a:gd name="connsiteY131" fmla="*/ 355344 h 468040"/>
                <a:gd name="connsiteX132" fmla="*/ 403763 w 468040"/>
                <a:gd name="connsiteY132" fmla="*/ 355344 h 468040"/>
                <a:gd name="connsiteX133" fmla="*/ 403763 w 468040"/>
                <a:gd name="connsiteY133" fmla="*/ 356958 h 468040"/>
                <a:gd name="connsiteX134" fmla="*/ 403763 w 468040"/>
                <a:gd name="connsiteY134" fmla="*/ 360186 h 468040"/>
                <a:gd name="connsiteX135" fmla="*/ 402148 w 468040"/>
                <a:gd name="connsiteY135" fmla="*/ 365028 h 468040"/>
                <a:gd name="connsiteX136" fmla="*/ 397307 w 468040"/>
                <a:gd name="connsiteY136" fmla="*/ 374712 h 468040"/>
                <a:gd name="connsiteX137" fmla="*/ 395693 w 468040"/>
                <a:gd name="connsiteY137" fmla="*/ 377940 h 468040"/>
                <a:gd name="connsiteX138" fmla="*/ 392465 w 468040"/>
                <a:gd name="connsiteY138" fmla="*/ 379553 h 468040"/>
                <a:gd name="connsiteX139" fmla="*/ 392465 w 468040"/>
                <a:gd name="connsiteY139" fmla="*/ 377940 h 468040"/>
                <a:gd name="connsiteX140" fmla="*/ 390851 w 468040"/>
                <a:gd name="connsiteY140" fmla="*/ 374712 h 468040"/>
                <a:gd name="connsiteX141" fmla="*/ 390851 w 468040"/>
                <a:gd name="connsiteY141" fmla="*/ 374712 h 468040"/>
                <a:gd name="connsiteX142" fmla="*/ 386009 w 468040"/>
                <a:gd name="connsiteY142" fmla="*/ 368256 h 468040"/>
                <a:gd name="connsiteX143" fmla="*/ 384395 w 468040"/>
                <a:gd name="connsiteY143" fmla="*/ 365028 h 468040"/>
                <a:gd name="connsiteX144" fmla="*/ 382781 w 468040"/>
                <a:gd name="connsiteY144" fmla="*/ 363414 h 468040"/>
                <a:gd name="connsiteX145" fmla="*/ 379554 w 468040"/>
                <a:gd name="connsiteY145" fmla="*/ 360186 h 468040"/>
                <a:gd name="connsiteX146" fmla="*/ 379554 w 468040"/>
                <a:gd name="connsiteY146" fmla="*/ 360186 h 468040"/>
                <a:gd name="connsiteX147" fmla="*/ 377939 w 468040"/>
                <a:gd name="connsiteY147" fmla="*/ 358572 h 468040"/>
                <a:gd name="connsiteX148" fmla="*/ 377939 w 468040"/>
                <a:gd name="connsiteY148" fmla="*/ 356958 h 468040"/>
                <a:gd name="connsiteX149" fmla="*/ 376326 w 468040"/>
                <a:gd name="connsiteY149" fmla="*/ 355344 h 468040"/>
                <a:gd name="connsiteX150" fmla="*/ 376326 w 468040"/>
                <a:gd name="connsiteY150" fmla="*/ 353731 h 468040"/>
                <a:gd name="connsiteX151" fmla="*/ 374712 w 468040"/>
                <a:gd name="connsiteY151" fmla="*/ 353731 h 468040"/>
                <a:gd name="connsiteX152" fmla="*/ 373098 w 468040"/>
                <a:gd name="connsiteY152" fmla="*/ 353731 h 468040"/>
                <a:gd name="connsiteX153" fmla="*/ 369870 w 468040"/>
                <a:gd name="connsiteY153" fmla="*/ 353731 h 468040"/>
                <a:gd name="connsiteX154" fmla="*/ 358572 w 468040"/>
                <a:gd name="connsiteY154" fmla="*/ 355344 h 468040"/>
                <a:gd name="connsiteX155" fmla="*/ 356958 w 468040"/>
                <a:gd name="connsiteY155" fmla="*/ 356958 h 468040"/>
                <a:gd name="connsiteX156" fmla="*/ 355345 w 468040"/>
                <a:gd name="connsiteY156" fmla="*/ 356958 h 468040"/>
                <a:gd name="connsiteX157" fmla="*/ 353731 w 468040"/>
                <a:gd name="connsiteY157" fmla="*/ 360186 h 468040"/>
                <a:gd name="connsiteX158" fmla="*/ 352117 w 468040"/>
                <a:gd name="connsiteY158" fmla="*/ 365028 h 468040"/>
                <a:gd name="connsiteX159" fmla="*/ 350503 w 468040"/>
                <a:gd name="connsiteY159" fmla="*/ 366642 h 468040"/>
                <a:gd name="connsiteX160" fmla="*/ 342433 w 468040"/>
                <a:gd name="connsiteY160" fmla="*/ 373098 h 468040"/>
                <a:gd name="connsiteX161" fmla="*/ 329522 w 468040"/>
                <a:gd name="connsiteY161" fmla="*/ 381167 h 468040"/>
                <a:gd name="connsiteX162" fmla="*/ 319838 w 468040"/>
                <a:gd name="connsiteY162" fmla="*/ 390851 h 468040"/>
                <a:gd name="connsiteX163" fmla="*/ 318224 w 468040"/>
                <a:gd name="connsiteY163" fmla="*/ 392465 h 468040"/>
                <a:gd name="connsiteX164" fmla="*/ 314996 w 468040"/>
                <a:gd name="connsiteY164" fmla="*/ 394079 h 468040"/>
                <a:gd name="connsiteX165" fmla="*/ 295629 w 468040"/>
                <a:gd name="connsiteY165" fmla="*/ 402149 h 468040"/>
                <a:gd name="connsiteX166" fmla="*/ 292401 w 468040"/>
                <a:gd name="connsiteY166" fmla="*/ 402149 h 468040"/>
                <a:gd name="connsiteX167" fmla="*/ 290787 w 468040"/>
                <a:gd name="connsiteY167" fmla="*/ 402149 h 468040"/>
                <a:gd name="connsiteX168" fmla="*/ 289173 w 468040"/>
                <a:gd name="connsiteY168" fmla="*/ 402149 h 468040"/>
                <a:gd name="connsiteX169" fmla="*/ 287559 w 468040"/>
                <a:gd name="connsiteY169" fmla="*/ 402149 h 468040"/>
                <a:gd name="connsiteX170" fmla="*/ 285945 w 468040"/>
                <a:gd name="connsiteY170" fmla="*/ 400535 h 468040"/>
                <a:gd name="connsiteX171" fmla="*/ 284331 w 468040"/>
                <a:gd name="connsiteY171" fmla="*/ 400535 h 468040"/>
                <a:gd name="connsiteX172" fmla="*/ 282718 w 468040"/>
                <a:gd name="connsiteY172" fmla="*/ 400535 h 468040"/>
                <a:gd name="connsiteX173" fmla="*/ 276262 w 468040"/>
                <a:gd name="connsiteY173" fmla="*/ 403762 h 468040"/>
                <a:gd name="connsiteX174" fmla="*/ 273034 w 468040"/>
                <a:gd name="connsiteY174" fmla="*/ 403762 h 468040"/>
                <a:gd name="connsiteX175" fmla="*/ 266578 w 468040"/>
                <a:gd name="connsiteY175" fmla="*/ 403762 h 468040"/>
                <a:gd name="connsiteX176" fmla="*/ 264964 w 468040"/>
                <a:gd name="connsiteY176" fmla="*/ 405376 h 468040"/>
                <a:gd name="connsiteX177" fmla="*/ 263350 w 468040"/>
                <a:gd name="connsiteY177" fmla="*/ 406990 h 468040"/>
                <a:gd name="connsiteX178" fmla="*/ 264964 w 468040"/>
                <a:gd name="connsiteY178" fmla="*/ 408604 h 468040"/>
                <a:gd name="connsiteX179" fmla="*/ 263350 w 468040"/>
                <a:gd name="connsiteY179" fmla="*/ 410218 h 468040"/>
                <a:gd name="connsiteX180" fmla="*/ 261736 w 468040"/>
                <a:gd name="connsiteY180" fmla="*/ 411832 h 468040"/>
                <a:gd name="connsiteX181" fmla="*/ 255281 w 468040"/>
                <a:gd name="connsiteY181" fmla="*/ 416674 h 468040"/>
                <a:gd name="connsiteX182" fmla="*/ 253667 w 468040"/>
                <a:gd name="connsiteY182" fmla="*/ 418288 h 468040"/>
                <a:gd name="connsiteX183" fmla="*/ 250439 w 468040"/>
                <a:gd name="connsiteY183" fmla="*/ 423130 h 468040"/>
                <a:gd name="connsiteX184" fmla="*/ 248825 w 468040"/>
                <a:gd name="connsiteY184" fmla="*/ 423130 h 468040"/>
                <a:gd name="connsiteX185" fmla="*/ 247211 w 468040"/>
                <a:gd name="connsiteY185" fmla="*/ 423130 h 468040"/>
                <a:gd name="connsiteX186" fmla="*/ 245597 w 468040"/>
                <a:gd name="connsiteY186" fmla="*/ 423130 h 468040"/>
                <a:gd name="connsiteX187" fmla="*/ 239141 w 468040"/>
                <a:gd name="connsiteY187" fmla="*/ 416674 h 468040"/>
                <a:gd name="connsiteX188" fmla="*/ 235914 w 468040"/>
                <a:gd name="connsiteY188" fmla="*/ 416674 h 468040"/>
                <a:gd name="connsiteX189" fmla="*/ 234300 w 468040"/>
                <a:gd name="connsiteY189" fmla="*/ 415060 h 468040"/>
                <a:gd name="connsiteX190" fmla="*/ 226230 w 468040"/>
                <a:gd name="connsiteY190" fmla="*/ 415060 h 468040"/>
                <a:gd name="connsiteX191" fmla="*/ 197179 w 468040"/>
                <a:gd name="connsiteY191" fmla="*/ 416674 h 468040"/>
                <a:gd name="connsiteX192" fmla="*/ 195565 w 468040"/>
                <a:gd name="connsiteY192" fmla="*/ 418288 h 468040"/>
                <a:gd name="connsiteX193" fmla="*/ 193951 w 468040"/>
                <a:gd name="connsiteY193" fmla="*/ 418288 h 468040"/>
                <a:gd name="connsiteX194" fmla="*/ 189109 w 468040"/>
                <a:gd name="connsiteY194" fmla="*/ 421516 h 468040"/>
                <a:gd name="connsiteX195" fmla="*/ 184268 w 468040"/>
                <a:gd name="connsiteY195" fmla="*/ 423130 h 468040"/>
                <a:gd name="connsiteX196" fmla="*/ 182654 w 468040"/>
                <a:gd name="connsiteY196" fmla="*/ 423130 h 468040"/>
                <a:gd name="connsiteX197" fmla="*/ 181040 w 468040"/>
                <a:gd name="connsiteY197" fmla="*/ 424744 h 468040"/>
                <a:gd name="connsiteX198" fmla="*/ 179426 w 468040"/>
                <a:gd name="connsiteY198" fmla="*/ 427971 h 468040"/>
                <a:gd name="connsiteX199" fmla="*/ 176198 w 468040"/>
                <a:gd name="connsiteY199" fmla="*/ 432813 h 468040"/>
                <a:gd name="connsiteX200" fmla="*/ 174584 w 468040"/>
                <a:gd name="connsiteY200" fmla="*/ 434427 h 468040"/>
                <a:gd name="connsiteX201" fmla="*/ 172970 w 468040"/>
                <a:gd name="connsiteY201" fmla="*/ 440883 h 468040"/>
                <a:gd name="connsiteX202" fmla="*/ 172970 w 468040"/>
                <a:gd name="connsiteY202" fmla="*/ 440883 h 468040"/>
                <a:gd name="connsiteX203" fmla="*/ 168128 w 468040"/>
                <a:gd name="connsiteY203" fmla="*/ 445725 h 468040"/>
                <a:gd name="connsiteX204" fmla="*/ 168128 w 468040"/>
                <a:gd name="connsiteY204" fmla="*/ 447339 h 468040"/>
                <a:gd name="connsiteX205" fmla="*/ 166514 w 468040"/>
                <a:gd name="connsiteY205" fmla="*/ 447339 h 468040"/>
                <a:gd name="connsiteX206" fmla="*/ 164900 w 468040"/>
                <a:gd name="connsiteY206" fmla="*/ 447339 h 468040"/>
                <a:gd name="connsiteX207" fmla="*/ 161673 w 468040"/>
                <a:gd name="connsiteY207" fmla="*/ 445725 h 468040"/>
                <a:gd name="connsiteX208" fmla="*/ 160059 w 468040"/>
                <a:gd name="connsiteY208" fmla="*/ 444111 h 468040"/>
                <a:gd name="connsiteX209" fmla="*/ 158445 w 468040"/>
                <a:gd name="connsiteY209" fmla="*/ 444111 h 468040"/>
                <a:gd name="connsiteX210" fmla="*/ 158445 w 468040"/>
                <a:gd name="connsiteY210" fmla="*/ 442497 h 468040"/>
                <a:gd name="connsiteX211" fmla="*/ 156831 w 468040"/>
                <a:gd name="connsiteY211" fmla="*/ 440883 h 468040"/>
                <a:gd name="connsiteX212" fmla="*/ 156831 w 468040"/>
                <a:gd name="connsiteY212" fmla="*/ 440883 h 468040"/>
                <a:gd name="connsiteX213" fmla="*/ 156831 w 468040"/>
                <a:gd name="connsiteY213" fmla="*/ 437655 h 468040"/>
                <a:gd name="connsiteX214" fmla="*/ 155217 w 468040"/>
                <a:gd name="connsiteY214" fmla="*/ 436041 h 468040"/>
                <a:gd name="connsiteX215" fmla="*/ 155217 w 468040"/>
                <a:gd name="connsiteY215" fmla="*/ 436041 h 468040"/>
                <a:gd name="connsiteX216" fmla="*/ 151989 w 468040"/>
                <a:gd name="connsiteY216" fmla="*/ 432813 h 468040"/>
                <a:gd name="connsiteX217" fmla="*/ 142305 w 468040"/>
                <a:gd name="connsiteY217" fmla="*/ 423130 h 468040"/>
                <a:gd name="connsiteX218" fmla="*/ 139078 w 468040"/>
                <a:gd name="connsiteY218" fmla="*/ 419902 h 468040"/>
                <a:gd name="connsiteX219" fmla="*/ 139078 w 468040"/>
                <a:gd name="connsiteY219" fmla="*/ 418288 h 468040"/>
                <a:gd name="connsiteX220" fmla="*/ 137464 w 468040"/>
                <a:gd name="connsiteY220" fmla="*/ 418288 h 468040"/>
                <a:gd name="connsiteX221" fmla="*/ 121324 w 468040"/>
                <a:gd name="connsiteY221" fmla="*/ 411832 h 468040"/>
                <a:gd name="connsiteX222" fmla="*/ 118096 w 468040"/>
                <a:gd name="connsiteY222" fmla="*/ 410218 h 468040"/>
                <a:gd name="connsiteX223" fmla="*/ 114869 w 468040"/>
                <a:gd name="connsiteY223" fmla="*/ 410218 h 468040"/>
                <a:gd name="connsiteX224" fmla="*/ 113255 w 468040"/>
                <a:gd name="connsiteY224" fmla="*/ 410218 h 468040"/>
                <a:gd name="connsiteX225" fmla="*/ 110027 w 468040"/>
                <a:gd name="connsiteY225" fmla="*/ 410218 h 468040"/>
                <a:gd name="connsiteX226" fmla="*/ 105185 w 468040"/>
                <a:gd name="connsiteY226" fmla="*/ 411832 h 468040"/>
                <a:gd name="connsiteX227" fmla="*/ 101957 w 468040"/>
                <a:gd name="connsiteY227" fmla="*/ 411832 h 468040"/>
                <a:gd name="connsiteX228" fmla="*/ 100343 w 468040"/>
                <a:gd name="connsiteY228" fmla="*/ 411832 h 468040"/>
                <a:gd name="connsiteX229" fmla="*/ 98729 w 468040"/>
                <a:gd name="connsiteY229" fmla="*/ 413446 h 468040"/>
                <a:gd name="connsiteX230" fmla="*/ 97115 w 468040"/>
                <a:gd name="connsiteY230" fmla="*/ 413446 h 468040"/>
                <a:gd name="connsiteX231" fmla="*/ 95501 w 468040"/>
                <a:gd name="connsiteY231" fmla="*/ 413446 h 468040"/>
                <a:gd name="connsiteX232" fmla="*/ 87432 w 468040"/>
                <a:gd name="connsiteY232" fmla="*/ 418288 h 468040"/>
                <a:gd name="connsiteX233" fmla="*/ 82590 w 468040"/>
                <a:gd name="connsiteY233" fmla="*/ 424744 h 468040"/>
                <a:gd name="connsiteX234" fmla="*/ 66451 w 468040"/>
                <a:gd name="connsiteY234" fmla="*/ 444111 h 468040"/>
                <a:gd name="connsiteX235" fmla="*/ 63223 w 468040"/>
                <a:gd name="connsiteY235" fmla="*/ 447339 h 468040"/>
                <a:gd name="connsiteX236" fmla="*/ 58381 w 468040"/>
                <a:gd name="connsiteY236" fmla="*/ 453794 h 468040"/>
                <a:gd name="connsiteX237" fmla="*/ 55153 w 468040"/>
                <a:gd name="connsiteY237" fmla="*/ 455408 h 468040"/>
                <a:gd name="connsiteX238" fmla="*/ 53539 w 468040"/>
                <a:gd name="connsiteY238" fmla="*/ 455408 h 468040"/>
                <a:gd name="connsiteX239" fmla="*/ 50311 w 468040"/>
                <a:gd name="connsiteY239" fmla="*/ 455408 h 468040"/>
                <a:gd name="connsiteX240" fmla="*/ 48697 w 468040"/>
                <a:gd name="connsiteY240" fmla="*/ 455408 h 468040"/>
                <a:gd name="connsiteX241" fmla="*/ 47083 w 468040"/>
                <a:gd name="connsiteY241" fmla="*/ 455408 h 468040"/>
                <a:gd name="connsiteX242" fmla="*/ 45469 w 468040"/>
                <a:gd name="connsiteY242" fmla="*/ 455408 h 468040"/>
                <a:gd name="connsiteX243" fmla="*/ 43856 w 468040"/>
                <a:gd name="connsiteY243" fmla="*/ 457022 h 468040"/>
                <a:gd name="connsiteX244" fmla="*/ 39014 w 468040"/>
                <a:gd name="connsiteY244" fmla="*/ 461864 h 468040"/>
                <a:gd name="connsiteX245" fmla="*/ 34172 w 468040"/>
                <a:gd name="connsiteY245" fmla="*/ 465092 h 468040"/>
                <a:gd name="connsiteX246" fmla="*/ 30944 w 468040"/>
                <a:gd name="connsiteY246" fmla="*/ 465092 h 468040"/>
                <a:gd name="connsiteX247" fmla="*/ 27716 w 468040"/>
                <a:gd name="connsiteY247" fmla="*/ 465092 h 468040"/>
                <a:gd name="connsiteX248" fmla="*/ 24488 w 468040"/>
                <a:gd name="connsiteY248" fmla="*/ 465092 h 468040"/>
                <a:gd name="connsiteX249" fmla="*/ 22874 w 468040"/>
                <a:gd name="connsiteY249" fmla="*/ 465092 h 468040"/>
                <a:gd name="connsiteX250" fmla="*/ 21260 w 468040"/>
                <a:gd name="connsiteY250" fmla="*/ 465092 h 468040"/>
                <a:gd name="connsiteX251" fmla="*/ 21260 w 468040"/>
                <a:gd name="connsiteY251" fmla="*/ 463478 h 468040"/>
                <a:gd name="connsiteX252" fmla="*/ 19647 w 468040"/>
                <a:gd name="connsiteY252" fmla="*/ 463478 h 468040"/>
                <a:gd name="connsiteX253" fmla="*/ 18033 w 468040"/>
                <a:gd name="connsiteY253" fmla="*/ 458636 h 468040"/>
                <a:gd name="connsiteX254" fmla="*/ 11577 w 468040"/>
                <a:gd name="connsiteY254" fmla="*/ 450567 h 468040"/>
                <a:gd name="connsiteX255" fmla="*/ 6735 w 468040"/>
                <a:gd name="connsiteY255" fmla="*/ 444111 h 468040"/>
                <a:gd name="connsiteX256" fmla="*/ 5121 w 468040"/>
                <a:gd name="connsiteY256" fmla="*/ 440883 h 468040"/>
                <a:gd name="connsiteX257" fmla="*/ 5121 w 468040"/>
                <a:gd name="connsiteY257" fmla="*/ 437655 h 468040"/>
                <a:gd name="connsiteX258" fmla="*/ 5121 w 468040"/>
                <a:gd name="connsiteY258" fmla="*/ 434427 h 468040"/>
                <a:gd name="connsiteX259" fmla="*/ 5121 w 468040"/>
                <a:gd name="connsiteY259" fmla="*/ 431199 h 468040"/>
                <a:gd name="connsiteX260" fmla="*/ 5121 w 468040"/>
                <a:gd name="connsiteY260" fmla="*/ 429585 h 468040"/>
                <a:gd name="connsiteX261" fmla="*/ 6735 w 468040"/>
                <a:gd name="connsiteY261" fmla="*/ 427971 h 468040"/>
                <a:gd name="connsiteX262" fmla="*/ 8349 w 468040"/>
                <a:gd name="connsiteY262" fmla="*/ 427971 h 468040"/>
                <a:gd name="connsiteX263" fmla="*/ 14805 w 468040"/>
                <a:gd name="connsiteY263" fmla="*/ 427971 h 468040"/>
                <a:gd name="connsiteX264" fmla="*/ 18033 w 468040"/>
                <a:gd name="connsiteY264" fmla="*/ 426358 h 468040"/>
                <a:gd name="connsiteX265" fmla="*/ 19647 w 468040"/>
                <a:gd name="connsiteY265" fmla="*/ 426358 h 468040"/>
                <a:gd name="connsiteX266" fmla="*/ 24488 w 468040"/>
                <a:gd name="connsiteY266" fmla="*/ 426358 h 468040"/>
                <a:gd name="connsiteX267" fmla="*/ 26102 w 468040"/>
                <a:gd name="connsiteY267" fmla="*/ 426358 h 468040"/>
                <a:gd name="connsiteX268" fmla="*/ 27716 w 468040"/>
                <a:gd name="connsiteY268" fmla="*/ 426358 h 468040"/>
                <a:gd name="connsiteX269" fmla="*/ 27716 w 468040"/>
                <a:gd name="connsiteY269" fmla="*/ 426358 h 468040"/>
                <a:gd name="connsiteX270" fmla="*/ 29330 w 468040"/>
                <a:gd name="connsiteY270" fmla="*/ 424744 h 468040"/>
                <a:gd name="connsiteX271" fmla="*/ 32558 w 468040"/>
                <a:gd name="connsiteY271" fmla="*/ 421516 h 468040"/>
                <a:gd name="connsiteX272" fmla="*/ 34172 w 468040"/>
                <a:gd name="connsiteY272" fmla="*/ 419902 h 468040"/>
                <a:gd name="connsiteX273" fmla="*/ 37400 w 468040"/>
                <a:gd name="connsiteY273" fmla="*/ 411832 h 468040"/>
                <a:gd name="connsiteX274" fmla="*/ 40628 w 468040"/>
                <a:gd name="connsiteY274" fmla="*/ 406990 h 468040"/>
                <a:gd name="connsiteX275" fmla="*/ 82590 w 468040"/>
                <a:gd name="connsiteY275" fmla="*/ 360186 h 468040"/>
                <a:gd name="connsiteX276" fmla="*/ 100343 w 468040"/>
                <a:gd name="connsiteY276" fmla="*/ 347275 h 468040"/>
                <a:gd name="connsiteX277" fmla="*/ 108413 w 468040"/>
                <a:gd name="connsiteY277" fmla="*/ 337591 h 468040"/>
                <a:gd name="connsiteX278" fmla="*/ 110027 w 468040"/>
                <a:gd name="connsiteY278" fmla="*/ 337591 h 468040"/>
                <a:gd name="connsiteX279" fmla="*/ 110027 w 468040"/>
                <a:gd name="connsiteY279" fmla="*/ 335977 h 468040"/>
                <a:gd name="connsiteX280" fmla="*/ 110027 w 468040"/>
                <a:gd name="connsiteY280" fmla="*/ 334363 h 468040"/>
                <a:gd name="connsiteX281" fmla="*/ 111641 w 468040"/>
                <a:gd name="connsiteY281" fmla="*/ 331136 h 468040"/>
                <a:gd name="connsiteX282" fmla="*/ 111641 w 468040"/>
                <a:gd name="connsiteY282" fmla="*/ 329522 h 468040"/>
                <a:gd name="connsiteX283" fmla="*/ 111641 w 468040"/>
                <a:gd name="connsiteY283" fmla="*/ 326294 h 468040"/>
                <a:gd name="connsiteX284" fmla="*/ 113255 w 468040"/>
                <a:gd name="connsiteY284" fmla="*/ 324680 h 468040"/>
                <a:gd name="connsiteX285" fmla="*/ 114869 w 468040"/>
                <a:gd name="connsiteY285" fmla="*/ 323066 h 468040"/>
                <a:gd name="connsiteX286" fmla="*/ 118096 w 468040"/>
                <a:gd name="connsiteY286" fmla="*/ 323066 h 468040"/>
                <a:gd name="connsiteX287" fmla="*/ 119710 w 468040"/>
                <a:gd name="connsiteY287" fmla="*/ 323066 h 468040"/>
                <a:gd name="connsiteX288" fmla="*/ 119710 w 468040"/>
                <a:gd name="connsiteY288" fmla="*/ 323066 h 468040"/>
                <a:gd name="connsiteX289" fmla="*/ 122938 w 468040"/>
                <a:gd name="connsiteY289" fmla="*/ 323066 h 468040"/>
                <a:gd name="connsiteX290" fmla="*/ 124552 w 468040"/>
                <a:gd name="connsiteY290" fmla="*/ 324680 h 468040"/>
                <a:gd name="connsiteX291" fmla="*/ 126166 w 468040"/>
                <a:gd name="connsiteY291" fmla="*/ 324680 h 468040"/>
                <a:gd name="connsiteX292" fmla="*/ 127780 w 468040"/>
                <a:gd name="connsiteY292" fmla="*/ 326294 h 468040"/>
                <a:gd name="connsiteX293" fmla="*/ 127780 w 468040"/>
                <a:gd name="connsiteY293" fmla="*/ 327908 h 468040"/>
                <a:gd name="connsiteX294" fmla="*/ 129394 w 468040"/>
                <a:gd name="connsiteY294" fmla="*/ 327908 h 468040"/>
                <a:gd name="connsiteX295" fmla="*/ 131008 w 468040"/>
                <a:gd name="connsiteY295" fmla="*/ 327908 h 468040"/>
                <a:gd name="connsiteX296" fmla="*/ 132622 w 468040"/>
                <a:gd name="connsiteY296" fmla="*/ 327908 h 468040"/>
                <a:gd name="connsiteX297" fmla="*/ 134236 w 468040"/>
                <a:gd name="connsiteY297" fmla="*/ 326294 h 468040"/>
                <a:gd name="connsiteX298" fmla="*/ 137464 w 468040"/>
                <a:gd name="connsiteY298" fmla="*/ 321452 h 468040"/>
                <a:gd name="connsiteX299" fmla="*/ 139078 w 468040"/>
                <a:gd name="connsiteY299" fmla="*/ 321452 h 468040"/>
                <a:gd name="connsiteX300" fmla="*/ 140691 w 468040"/>
                <a:gd name="connsiteY300" fmla="*/ 319838 h 468040"/>
                <a:gd name="connsiteX301" fmla="*/ 143919 w 468040"/>
                <a:gd name="connsiteY301" fmla="*/ 319838 h 468040"/>
                <a:gd name="connsiteX302" fmla="*/ 145533 w 468040"/>
                <a:gd name="connsiteY302" fmla="*/ 318224 h 468040"/>
                <a:gd name="connsiteX303" fmla="*/ 147147 w 468040"/>
                <a:gd name="connsiteY303" fmla="*/ 318224 h 468040"/>
                <a:gd name="connsiteX304" fmla="*/ 153603 w 468040"/>
                <a:gd name="connsiteY304" fmla="*/ 313382 h 468040"/>
                <a:gd name="connsiteX305" fmla="*/ 155217 w 468040"/>
                <a:gd name="connsiteY305" fmla="*/ 311768 h 468040"/>
                <a:gd name="connsiteX306" fmla="*/ 156831 w 468040"/>
                <a:gd name="connsiteY306" fmla="*/ 311768 h 468040"/>
                <a:gd name="connsiteX307" fmla="*/ 158445 w 468040"/>
                <a:gd name="connsiteY307" fmla="*/ 310154 h 468040"/>
                <a:gd name="connsiteX308" fmla="*/ 161673 w 468040"/>
                <a:gd name="connsiteY308" fmla="*/ 308540 h 468040"/>
                <a:gd name="connsiteX309" fmla="*/ 174584 w 468040"/>
                <a:gd name="connsiteY309" fmla="*/ 290787 h 468040"/>
                <a:gd name="connsiteX310" fmla="*/ 174584 w 468040"/>
                <a:gd name="connsiteY310" fmla="*/ 289173 h 468040"/>
                <a:gd name="connsiteX311" fmla="*/ 174584 w 468040"/>
                <a:gd name="connsiteY311" fmla="*/ 287559 h 468040"/>
                <a:gd name="connsiteX312" fmla="*/ 174584 w 468040"/>
                <a:gd name="connsiteY312" fmla="*/ 281104 h 468040"/>
                <a:gd name="connsiteX313" fmla="*/ 176198 w 468040"/>
                <a:gd name="connsiteY313" fmla="*/ 279490 h 468040"/>
                <a:gd name="connsiteX314" fmla="*/ 177812 w 468040"/>
                <a:gd name="connsiteY314" fmla="*/ 276262 h 468040"/>
                <a:gd name="connsiteX315" fmla="*/ 189109 w 468040"/>
                <a:gd name="connsiteY315" fmla="*/ 260122 h 468040"/>
                <a:gd name="connsiteX316" fmla="*/ 195565 w 468040"/>
                <a:gd name="connsiteY316" fmla="*/ 248825 h 468040"/>
                <a:gd name="connsiteX317" fmla="*/ 195565 w 468040"/>
                <a:gd name="connsiteY317" fmla="*/ 248825 h 468040"/>
                <a:gd name="connsiteX318" fmla="*/ 197179 w 468040"/>
                <a:gd name="connsiteY318" fmla="*/ 247211 h 468040"/>
                <a:gd name="connsiteX319" fmla="*/ 205249 w 468040"/>
                <a:gd name="connsiteY319" fmla="*/ 240755 h 468040"/>
                <a:gd name="connsiteX320" fmla="*/ 208477 w 468040"/>
                <a:gd name="connsiteY320" fmla="*/ 237527 h 468040"/>
                <a:gd name="connsiteX321" fmla="*/ 213318 w 468040"/>
                <a:gd name="connsiteY321" fmla="*/ 229458 h 468040"/>
                <a:gd name="connsiteX322" fmla="*/ 214932 w 468040"/>
                <a:gd name="connsiteY322" fmla="*/ 227844 h 468040"/>
                <a:gd name="connsiteX323" fmla="*/ 214932 w 468040"/>
                <a:gd name="connsiteY323" fmla="*/ 227844 h 468040"/>
                <a:gd name="connsiteX324" fmla="*/ 218160 w 468040"/>
                <a:gd name="connsiteY324" fmla="*/ 226230 h 468040"/>
                <a:gd name="connsiteX325" fmla="*/ 224616 w 468040"/>
                <a:gd name="connsiteY325" fmla="*/ 226230 h 468040"/>
                <a:gd name="connsiteX326" fmla="*/ 227844 w 468040"/>
                <a:gd name="connsiteY326" fmla="*/ 224616 h 468040"/>
                <a:gd name="connsiteX327" fmla="*/ 229458 w 468040"/>
                <a:gd name="connsiteY327" fmla="*/ 223002 h 468040"/>
                <a:gd name="connsiteX328" fmla="*/ 231072 w 468040"/>
                <a:gd name="connsiteY328" fmla="*/ 221388 h 468040"/>
                <a:gd name="connsiteX329" fmla="*/ 232686 w 468040"/>
                <a:gd name="connsiteY329" fmla="*/ 219774 h 468040"/>
                <a:gd name="connsiteX330" fmla="*/ 243983 w 468040"/>
                <a:gd name="connsiteY330" fmla="*/ 200407 h 468040"/>
                <a:gd name="connsiteX331" fmla="*/ 245597 w 468040"/>
                <a:gd name="connsiteY331" fmla="*/ 198793 h 468040"/>
                <a:gd name="connsiteX332" fmla="*/ 247211 w 468040"/>
                <a:gd name="connsiteY332" fmla="*/ 197179 h 468040"/>
                <a:gd name="connsiteX333" fmla="*/ 248825 w 468040"/>
                <a:gd name="connsiteY333" fmla="*/ 195565 h 468040"/>
                <a:gd name="connsiteX334" fmla="*/ 253667 w 468040"/>
                <a:gd name="connsiteY334" fmla="*/ 184268 h 468040"/>
                <a:gd name="connsiteX335" fmla="*/ 253667 w 468040"/>
                <a:gd name="connsiteY335" fmla="*/ 184268 h 468040"/>
                <a:gd name="connsiteX336" fmla="*/ 255281 w 468040"/>
                <a:gd name="connsiteY336" fmla="*/ 182654 h 468040"/>
                <a:gd name="connsiteX337" fmla="*/ 256895 w 468040"/>
                <a:gd name="connsiteY337" fmla="*/ 182654 h 468040"/>
                <a:gd name="connsiteX338" fmla="*/ 261736 w 468040"/>
                <a:gd name="connsiteY338" fmla="*/ 181040 h 468040"/>
                <a:gd name="connsiteX339" fmla="*/ 263350 w 468040"/>
                <a:gd name="connsiteY339" fmla="*/ 179426 h 468040"/>
                <a:gd name="connsiteX340" fmla="*/ 264964 w 468040"/>
                <a:gd name="connsiteY340" fmla="*/ 177812 h 468040"/>
                <a:gd name="connsiteX341" fmla="*/ 266578 w 468040"/>
                <a:gd name="connsiteY341" fmla="*/ 176198 h 468040"/>
                <a:gd name="connsiteX342" fmla="*/ 279490 w 468040"/>
                <a:gd name="connsiteY342" fmla="*/ 150375 h 468040"/>
                <a:gd name="connsiteX343" fmla="*/ 285945 w 468040"/>
                <a:gd name="connsiteY343" fmla="*/ 142305 h 468040"/>
                <a:gd name="connsiteX344" fmla="*/ 287559 w 468040"/>
                <a:gd name="connsiteY344" fmla="*/ 135850 h 468040"/>
                <a:gd name="connsiteX345" fmla="*/ 287559 w 468040"/>
                <a:gd name="connsiteY345" fmla="*/ 134236 h 468040"/>
                <a:gd name="connsiteX346" fmla="*/ 287559 w 468040"/>
                <a:gd name="connsiteY346" fmla="*/ 131008 h 468040"/>
                <a:gd name="connsiteX347" fmla="*/ 287559 w 468040"/>
                <a:gd name="connsiteY347" fmla="*/ 124552 h 468040"/>
                <a:gd name="connsiteX348" fmla="*/ 287559 w 468040"/>
                <a:gd name="connsiteY348" fmla="*/ 121324 h 468040"/>
                <a:gd name="connsiteX349" fmla="*/ 289173 w 468040"/>
                <a:gd name="connsiteY349" fmla="*/ 119710 h 468040"/>
                <a:gd name="connsiteX350" fmla="*/ 290787 w 468040"/>
                <a:gd name="connsiteY350" fmla="*/ 116482 h 468040"/>
                <a:gd name="connsiteX351" fmla="*/ 292401 w 468040"/>
                <a:gd name="connsiteY351" fmla="*/ 114869 h 468040"/>
                <a:gd name="connsiteX352" fmla="*/ 294015 w 468040"/>
                <a:gd name="connsiteY352" fmla="*/ 113255 h 468040"/>
                <a:gd name="connsiteX353" fmla="*/ 297243 w 468040"/>
                <a:gd name="connsiteY353" fmla="*/ 113255 h 468040"/>
                <a:gd name="connsiteX354" fmla="*/ 298857 w 468040"/>
                <a:gd name="connsiteY354" fmla="*/ 113255 h 468040"/>
                <a:gd name="connsiteX355" fmla="*/ 300471 w 468040"/>
                <a:gd name="connsiteY355" fmla="*/ 111641 h 468040"/>
                <a:gd name="connsiteX356" fmla="*/ 302085 w 468040"/>
                <a:gd name="connsiteY356" fmla="*/ 111641 h 468040"/>
                <a:gd name="connsiteX357" fmla="*/ 303699 w 468040"/>
                <a:gd name="connsiteY357" fmla="*/ 111641 h 468040"/>
                <a:gd name="connsiteX358" fmla="*/ 305313 w 468040"/>
                <a:gd name="connsiteY358" fmla="*/ 111641 h 468040"/>
                <a:gd name="connsiteX359" fmla="*/ 306927 w 468040"/>
                <a:gd name="connsiteY359" fmla="*/ 111641 h 468040"/>
                <a:gd name="connsiteX360" fmla="*/ 308540 w 468040"/>
                <a:gd name="connsiteY360" fmla="*/ 111641 h 468040"/>
                <a:gd name="connsiteX361" fmla="*/ 308540 w 468040"/>
                <a:gd name="connsiteY361" fmla="*/ 111641 h 468040"/>
                <a:gd name="connsiteX362" fmla="*/ 310154 w 468040"/>
                <a:gd name="connsiteY362" fmla="*/ 110027 h 468040"/>
                <a:gd name="connsiteX363" fmla="*/ 311768 w 468040"/>
                <a:gd name="connsiteY363" fmla="*/ 106799 h 468040"/>
                <a:gd name="connsiteX364" fmla="*/ 311768 w 468040"/>
                <a:gd name="connsiteY364" fmla="*/ 100343 h 468040"/>
                <a:gd name="connsiteX365" fmla="*/ 313382 w 468040"/>
                <a:gd name="connsiteY365" fmla="*/ 97115 h 468040"/>
                <a:gd name="connsiteX366" fmla="*/ 311768 w 468040"/>
                <a:gd name="connsiteY366" fmla="*/ 93887 h 468040"/>
                <a:gd name="connsiteX367" fmla="*/ 308540 w 468040"/>
                <a:gd name="connsiteY367" fmla="*/ 89046 h 468040"/>
                <a:gd name="connsiteX368" fmla="*/ 308540 w 468040"/>
                <a:gd name="connsiteY368" fmla="*/ 87432 h 468040"/>
                <a:gd name="connsiteX369" fmla="*/ 306927 w 468040"/>
                <a:gd name="connsiteY369" fmla="*/ 85818 h 468040"/>
                <a:gd name="connsiteX370" fmla="*/ 306927 w 468040"/>
                <a:gd name="connsiteY370" fmla="*/ 84204 h 468040"/>
                <a:gd name="connsiteX371" fmla="*/ 308540 w 468040"/>
                <a:gd name="connsiteY371" fmla="*/ 80976 h 468040"/>
                <a:gd name="connsiteX372" fmla="*/ 310154 w 468040"/>
                <a:gd name="connsiteY372" fmla="*/ 74520 h 468040"/>
                <a:gd name="connsiteX373" fmla="*/ 310154 w 468040"/>
                <a:gd name="connsiteY373" fmla="*/ 69678 h 468040"/>
                <a:gd name="connsiteX374" fmla="*/ 310154 w 468040"/>
                <a:gd name="connsiteY374" fmla="*/ 63223 h 468040"/>
                <a:gd name="connsiteX375" fmla="*/ 308540 w 468040"/>
                <a:gd name="connsiteY375" fmla="*/ 51925 h 468040"/>
                <a:gd name="connsiteX376" fmla="*/ 308540 w 468040"/>
                <a:gd name="connsiteY376" fmla="*/ 50311 h 468040"/>
                <a:gd name="connsiteX377" fmla="*/ 306927 w 468040"/>
                <a:gd name="connsiteY377" fmla="*/ 48697 h 468040"/>
                <a:gd name="connsiteX378" fmla="*/ 306927 w 468040"/>
                <a:gd name="connsiteY378" fmla="*/ 45469 h 468040"/>
                <a:gd name="connsiteX379" fmla="*/ 306927 w 468040"/>
                <a:gd name="connsiteY379" fmla="*/ 43856 h 468040"/>
                <a:gd name="connsiteX380" fmla="*/ 306927 w 468040"/>
                <a:gd name="connsiteY380" fmla="*/ 42242 h 468040"/>
                <a:gd name="connsiteX381" fmla="*/ 308540 w 468040"/>
                <a:gd name="connsiteY381" fmla="*/ 37400 h 468040"/>
                <a:gd name="connsiteX382" fmla="*/ 310154 w 468040"/>
                <a:gd name="connsiteY382" fmla="*/ 37400 h 468040"/>
                <a:gd name="connsiteX383" fmla="*/ 311768 w 468040"/>
                <a:gd name="connsiteY383" fmla="*/ 34172 h 468040"/>
                <a:gd name="connsiteX384" fmla="*/ 313382 w 468040"/>
                <a:gd name="connsiteY384" fmla="*/ 30944 h 468040"/>
                <a:gd name="connsiteX385" fmla="*/ 314996 w 468040"/>
                <a:gd name="connsiteY385" fmla="*/ 29330 h 468040"/>
                <a:gd name="connsiteX386" fmla="*/ 314996 w 468040"/>
                <a:gd name="connsiteY386" fmla="*/ 27716 h 468040"/>
                <a:gd name="connsiteX387" fmla="*/ 314996 w 468040"/>
                <a:gd name="connsiteY387" fmla="*/ 21260 h 468040"/>
                <a:gd name="connsiteX388" fmla="*/ 311768 w 468040"/>
                <a:gd name="connsiteY388" fmla="*/ 13191 h 468040"/>
                <a:gd name="connsiteX389" fmla="*/ 316610 w 468040"/>
                <a:gd name="connsiteY389" fmla="*/ 9963 h 468040"/>
                <a:gd name="connsiteX390" fmla="*/ 318224 w 468040"/>
                <a:gd name="connsiteY390" fmla="*/ 8349 h 468040"/>
                <a:gd name="connsiteX391" fmla="*/ 323066 w 468040"/>
                <a:gd name="connsiteY391" fmla="*/ 6735 h 468040"/>
                <a:gd name="connsiteX392" fmla="*/ 326294 w 468040"/>
                <a:gd name="connsiteY392" fmla="*/ 5121 h 468040"/>
                <a:gd name="connsiteX393" fmla="*/ 327908 w 468040"/>
                <a:gd name="connsiteY393" fmla="*/ 5121 h 468040"/>
                <a:gd name="connsiteX394" fmla="*/ 329522 w 468040"/>
                <a:gd name="connsiteY394" fmla="*/ 5121 h 468040"/>
                <a:gd name="connsiteX395" fmla="*/ 337591 w 468040"/>
                <a:gd name="connsiteY395" fmla="*/ 8349 h 468040"/>
                <a:gd name="connsiteX396" fmla="*/ 340819 w 468040"/>
                <a:gd name="connsiteY396" fmla="*/ 9963 h 468040"/>
                <a:gd name="connsiteX397" fmla="*/ 344047 w 468040"/>
                <a:gd name="connsiteY397" fmla="*/ 9963 h 4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468040" h="468040">
                  <a:moveTo>
                    <a:pt x="347275" y="9963"/>
                  </a:moveTo>
                  <a:lnTo>
                    <a:pt x="356958" y="8349"/>
                  </a:lnTo>
                  <a:lnTo>
                    <a:pt x="398921" y="11577"/>
                  </a:lnTo>
                  <a:lnTo>
                    <a:pt x="397307" y="16419"/>
                  </a:lnTo>
                  <a:lnTo>
                    <a:pt x="397307" y="18033"/>
                  </a:lnTo>
                  <a:lnTo>
                    <a:pt x="397307" y="19647"/>
                  </a:lnTo>
                  <a:lnTo>
                    <a:pt x="400535" y="21260"/>
                  </a:lnTo>
                  <a:lnTo>
                    <a:pt x="402148" y="22874"/>
                  </a:lnTo>
                  <a:lnTo>
                    <a:pt x="403763" y="24488"/>
                  </a:lnTo>
                  <a:lnTo>
                    <a:pt x="405376" y="24488"/>
                  </a:lnTo>
                  <a:lnTo>
                    <a:pt x="405376" y="27716"/>
                  </a:lnTo>
                  <a:lnTo>
                    <a:pt x="405376" y="30944"/>
                  </a:lnTo>
                  <a:lnTo>
                    <a:pt x="405376" y="34172"/>
                  </a:lnTo>
                  <a:lnTo>
                    <a:pt x="406990" y="37400"/>
                  </a:lnTo>
                  <a:lnTo>
                    <a:pt x="408604" y="39014"/>
                  </a:lnTo>
                  <a:lnTo>
                    <a:pt x="410218" y="40628"/>
                  </a:lnTo>
                  <a:lnTo>
                    <a:pt x="413446" y="40628"/>
                  </a:lnTo>
                  <a:lnTo>
                    <a:pt x="415060" y="40628"/>
                  </a:lnTo>
                  <a:lnTo>
                    <a:pt x="416674" y="42242"/>
                  </a:lnTo>
                  <a:lnTo>
                    <a:pt x="416674" y="43856"/>
                  </a:lnTo>
                  <a:lnTo>
                    <a:pt x="415060" y="47083"/>
                  </a:lnTo>
                  <a:lnTo>
                    <a:pt x="413446" y="50311"/>
                  </a:lnTo>
                  <a:lnTo>
                    <a:pt x="411832" y="50311"/>
                  </a:lnTo>
                  <a:lnTo>
                    <a:pt x="408604" y="53539"/>
                  </a:lnTo>
                  <a:lnTo>
                    <a:pt x="406990" y="56767"/>
                  </a:lnTo>
                  <a:lnTo>
                    <a:pt x="406990" y="58381"/>
                  </a:lnTo>
                  <a:lnTo>
                    <a:pt x="405376" y="61609"/>
                  </a:lnTo>
                  <a:lnTo>
                    <a:pt x="405376" y="64837"/>
                  </a:lnTo>
                  <a:lnTo>
                    <a:pt x="405376" y="66451"/>
                  </a:lnTo>
                  <a:lnTo>
                    <a:pt x="405376" y="68065"/>
                  </a:lnTo>
                  <a:lnTo>
                    <a:pt x="405376" y="72906"/>
                  </a:lnTo>
                  <a:lnTo>
                    <a:pt x="406990" y="76134"/>
                  </a:lnTo>
                  <a:lnTo>
                    <a:pt x="408604" y="79362"/>
                  </a:lnTo>
                  <a:lnTo>
                    <a:pt x="408604" y="80976"/>
                  </a:lnTo>
                  <a:lnTo>
                    <a:pt x="410218" y="80976"/>
                  </a:lnTo>
                  <a:lnTo>
                    <a:pt x="415060" y="80976"/>
                  </a:lnTo>
                  <a:lnTo>
                    <a:pt x="416674" y="82590"/>
                  </a:lnTo>
                  <a:lnTo>
                    <a:pt x="418288" y="82590"/>
                  </a:lnTo>
                  <a:lnTo>
                    <a:pt x="418288" y="84204"/>
                  </a:lnTo>
                  <a:lnTo>
                    <a:pt x="419902" y="84204"/>
                  </a:lnTo>
                  <a:lnTo>
                    <a:pt x="419902" y="85818"/>
                  </a:lnTo>
                  <a:lnTo>
                    <a:pt x="418288" y="87432"/>
                  </a:lnTo>
                  <a:lnTo>
                    <a:pt x="415060" y="89046"/>
                  </a:lnTo>
                  <a:lnTo>
                    <a:pt x="415060" y="89046"/>
                  </a:lnTo>
                  <a:lnTo>
                    <a:pt x="415060" y="90660"/>
                  </a:lnTo>
                  <a:lnTo>
                    <a:pt x="413446" y="92274"/>
                  </a:lnTo>
                  <a:lnTo>
                    <a:pt x="411832" y="105185"/>
                  </a:lnTo>
                  <a:lnTo>
                    <a:pt x="411832" y="108413"/>
                  </a:lnTo>
                  <a:lnTo>
                    <a:pt x="411832" y="110027"/>
                  </a:lnTo>
                  <a:lnTo>
                    <a:pt x="416674" y="114869"/>
                  </a:lnTo>
                  <a:lnTo>
                    <a:pt x="416674" y="116482"/>
                  </a:lnTo>
                  <a:lnTo>
                    <a:pt x="416674" y="118096"/>
                  </a:lnTo>
                  <a:lnTo>
                    <a:pt x="419902" y="139078"/>
                  </a:lnTo>
                  <a:lnTo>
                    <a:pt x="421516" y="140691"/>
                  </a:lnTo>
                  <a:lnTo>
                    <a:pt x="421516" y="140691"/>
                  </a:lnTo>
                  <a:lnTo>
                    <a:pt x="423130" y="142305"/>
                  </a:lnTo>
                  <a:lnTo>
                    <a:pt x="423130" y="142305"/>
                  </a:lnTo>
                  <a:lnTo>
                    <a:pt x="424744" y="142305"/>
                  </a:lnTo>
                  <a:lnTo>
                    <a:pt x="426357" y="142305"/>
                  </a:lnTo>
                  <a:lnTo>
                    <a:pt x="429585" y="140691"/>
                  </a:lnTo>
                  <a:lnTo>
                    <a:pt x="431199" y="140691"/>
                  </a:lnTo>
                  <a:lnTo>
                    <a:pt x="432813" y="140691"/>
                  </a:lnTo>
                  <a:lnTo>
                    <a:pt x="434427" y="140691"/>
                  </a:lnTo>
                  <a:lnTo>
                    <a:pt x="439269" y="140691"/>
                  </a:lnTo>
                  <a:lnTo>
                    <a:pt x="440883" y="140691"/>
                  </a:lnTo>
                  <a:lnTo>
                    <a:pt x="444111" y="140691"/>
                  </a:lnTo>
                  <a:lnTo>
                    <a:pt x="447339" y="139078"/>
                  </a:lnTo>
                  <a:lnTo>
                    <a:pt x="448953" y="140691"/>
                  </a:lnTo>
                  <a:lnTo>
                    <a:pt x="450566" y="140691"/>
                  </a:lnTo>
                  <a:lnTo>
                    <a:pt x="452180" y="140691"/>
                  </a:lnTo>
                  <a:lnTo>
                    <a:pt x="452180" y="142305"/>
                  </a:lnTo>
                  <a:lnTo>
                    <a:pt x="453794" y="143919"/>
                  </a:lnTo>
                  <a:lnTo>
                    <a:pt x="453794" y="145533"/>
                  </a:lnTo>
                  <a:lnTo>
                    <a:pt x="455408" y="145533"/>
                  </a:lnTo>
                  <a:lnTo>
                    <a:pt x="455408" y="147147"/>
                  </a:lnTo>
                  <a:lnTo>
                    <a:pt x="457022" y="147147"/>
                  </a:lnTo>
                  <a:lnTo>
                    <a:pt x="457022" y="147147"/>
                  </a:lnTo>
                  <a:lnTo>
                    <a:pt x="458636" y="147147"/>
                  </a:lnTo>
                  <a:lnTo>
                    <a:pt x="465092" y="147147"/>
                  </a:lnTo>
                  <a:lnTo>
                    <a:pt x="466706" y="147147"/>
                  </a:lnTo>
                  <a:lnTo>
                    <a:pt x="468320" y="148761"/>
                  </a:lnTo>
                  <a:lnTo>
                    <a:pt x="468320" y="148761"/>
                  </a:lnTo>
                  <a:lnTo>
                    <a:pt x="469934" y="153603"/>
                  </a:lnTo>
                  <a:lnTo>
                    <a:pt x="469934" y="155217"/>
                  </a:lnTo>
                  <a:lnTo>
                    <a:pt x="469934" y="158445"/>
                  </a:lnTo>
                  <a:lnTo>
                    <a:pt x="469934" y="163287"/>
                  </a:lnTo>
                  <a:lnTo>
                    <a:pt x="471548" y="166514"/>
                  </a:lnTo>
                  <a:lnTo>
                    <a:pt x="469934" y="171356"/>
                  </a:lnTo>
                  <a:lnTo>
                    <a:pt x="469934" y="174584"/>
                  </a:lnTo>
                  <a:lnTo>
                    <a:pt x="461864" y="192337"/>
                  </a:lnTo>
                  <a:lnTo>
                    <a:pt x="461864" y="193951"/>
                  </a:lnTo>
                  <a:lnTo>
                    <a:pt x="460250" y="195565"/>
                  </a:lnTo>
                  <a:lnTo>
                    <a:pt x="457022" y="197179"/>
                  </a:lnTo>
                  <a:lnTo>
                    <a:pt x="455408" y="198793"/>
                  </a:lnTo>
                  <a:lnTo>
                    <a:pt x="455408" y="198793"/>
                  </a:lnTo>
                  <a:lnTo>
                    <a:pt x="453794" y="200407"/>
                  </a:lnTo>
                  <a:lnTo>
                    <a:pt x="453794" y="202021"/>
                  </a:lnTo>
                  <a:lnTo>
                    <a:pt x="453794" y="205249"/>
                  </a:lnTo>
                  <a:lnTo>
                    <a:pt x="453794" y="213318"/>
                  </a:lnTo>
                  <a:lnTo>
                    <a:pt x="453794" y="216546"/>
                  </a:lnTo>
                  <a:lnTo>
                    <a:pt x="453794" y="218160"/>
                  </a:lnTo>
                  <a:lnTo>
                    <a:pt x="455408" y="221388"/>
                  </a:lnTo>
                  <a:lnTo>
                    <a:pt x="457022" y="223002"/>
                  </a:lnTo>
                  <a:lnTo>
                    <a:pt x="457022" y="224616"/>
                  </a:lnTo>
                  <a:lnTo>
                    <a:pt x="457022" y="227844"/>
                  </a:lnTo>
                  <a:lnTo>
                    <a:pt x="453794" y="232686"/>
                  </a:lnTo>
                  <a:lnTo>
                    <a:pt x="448953" y="237527"/>
                  </a:lnTo>
                  <a:lnTo>
                    <a:pt x="448953" y="239141"/>
                  </a:lnTo>
                  <a:lnTo>
                    <a:pt x="445725" y="247211"/>
                  </a:lnTo>
                  <a:lnTo>
                    <a:pt x="444111" y="248825"/>
                  </a:lnTo>
                  <a:lnTo>
                    <a:pt x="444111" y="258509"/>
                  </a:lnTo>
                  <a:lnTo>
                    <a:pt x="442497" y="263350"/>
                  </a:lnTo>
                  <a:lnTo>
                    <a:pt x="439269" y="271420"/>
                  </a:lnTo>
                  <a:lnTo>
                    <a:pt x="437655" y="274648"/>
                  </a:lnTo>
                  <a:lnTo>
                    <a:pt x="434427" y="277876"/>
                  </a:lnTo>
                  <a:lnTo>
                    <a:pt x="431199" y="277876"/>
                  </a:lnTo>
                  <a:lnTo>
                    <a:pt x="429585" y="279490"/>
                  </a:lnTo>
                  <a:lnTo>
                    <a:pt x="426357" y="281104"/>
                  </a:lnTo>
                  <a:lnTo>
                    <a:pt x="424744" y="282718"/>
                  </a:lnTo>
                  <a:lnTo>
                    <a:pt x="421516" y="282718"/>
                  </a:lnTo>
                  <a:lnTo>
                    <a:pt x="419902" y="284331"/>
                  </a:lnTo>
                  <a:lnTo>
                    <a:pt x="419902" y="284331"/>
                  </a:lnTo>
                  <a:lnTo>
                    <a:pt x="419902" y="289173"/>
                  </a:lnTo>
                  <a:lnTo>
                    <a:pt x="426357" y="326294"/>
                  </a:lnTo>
                  <a:lnTo>
                    <a:pt x="424744" y="331136"/>
                  </a:lnTo>
                  <a:lnTo>
                    <a:pt x="416674" y="334363"/>
                  </a:lnTo>
                  <a:lnTo>
                    <a:pt x="411832" y="335977"/>
                  </a:lnTo>
                  <a:lnTo>
                    <a:pt x="411832" y="337591"/>
                  </a:lnTo>
                  <a:lnTo>
                    <a:pt x="405376" y="344047"/>
                  </a:lnTo>
                  <a:lnTo>
                    <a:pt x="403763" y="345661"/>
                  </a:lnTo>
                  <a:lnTo>
                    <a:pt x="403763" y="347275"/>
                  </a:lnTo>
                  <a:lnTo>
                    <a:pt x="403763" y="355344"/>
                  </a:lnTo>
                  <a:lnTo>
                    <a:pt x="403763" y="355344"/>
                  </a:lnTo>
                  <a:lnTo>
                    <a:pt x="403763" y="356958"/>
                  </a:lnTo>
                  <a:lnTo>
                    <a:pt x="403763" y="360186"/>
                  </a:lnTo>
                  <a:lnTo>
                    <a:pt x="402148" y="365028"/>
                  </a:lnTo>
                  <a:lnTo>
                    <a:pt x="397307" y="374712"/>
                  </a:lnTo>
                  <a:lnTo>
                    <a:pt x="395693" y="377940"/>
                  </a:lnTo>
                  <a:lnTo>
                    <a:pt x="392465" y="379553"/>
                  </a:lnTo>
                  <a:lnTo>
                    <a:pt x="392465" y="377940"/>
                  </a:lnTo>
                  <a:lnTo>
                    <a:pt x="390851" y="374712"/>
                  </a:lnTo>
                  <a:lnTo>
                    <a:pt x="390851" y="374712"/>
                  </a:lnTo>
                  <a:lnTo>
                    <a:pt x="386009" y="368256"/>
                  </a:lnTo>
                  <a:lnTo>
                    <a:pt x="384395" y="365028"/>
                  </a:lnTo>
                  <a:lnTo>
                    <a:pt x="382781" y="363414"/>
                  </a:lnTo>
                  <a:lnTo>
                    <a:pt x="379554" y="360186"/>
                  </a:lnTo>
                  <a:lnTo>
                    <a:pt x="379554" y="360186"/>
                  </a:lnTo>
                  <a:lnTo>
                    <a:pt x="377939" y="358572"/>
                  </a:lnTo>
                  <a:lnTo>
                    <a:pt x="377939" y="356958"/>
                  </a:lnTo>
                  <a:lnTo>
                    <a:pt x="376326" y="355344"/>
                  </a:lnTo>
                  <a:lnTo>
                    <a:pt x="376326" y="353731"/>
                  </a:lnTo>
                  <a:lnTo>
                    <a:pt x="374712" y="353731"/>
                  </a:lnTo>
                  <a:lnTo>
                    <a:pt x="373098" y="353731"/>
                  </a:lnTo>
                  <a:lnTo>
                    <a:pt x="369870" y="353731"/>
                  </a:lnTo>
                  <a:lnTo>
                    <a:pt x="358572" y="355344"/>
                  </a:lnTo>
                  <a:lnTo>
                    <a:pt x="356958" y="356958"/>
                  </a:lnTo>
                  <a:lnTo>
                    <a:pt x="355345" y="356958"/>
                  </a:lnTo>
                  <a:lnTo>
                    <a:pt x="353731" y="360186"/>
                  </a:lnTo>
                  <a:lnTo>
                    <a:pt x="352117" y="365028"/>
                  </a:lnTo>
                  <a:lnTo>
                    <a:pt x="350503" y="366642"/>
                  </a:lnTo>
                  <a:lnTo>
                    <a:pt x="342433" y="373098"/>
                  </a:lnTo>
                  <a:lnTo>
                    <a:pt x="329522" y="381167"/>
                  </a:lnTo>
                  <a:lnTo>
                    <a:pt x="319838" y="390851"/>
                  </a:lnTo>
                  <a:lnTo>
                    <a:pt x="318224" y="392465"/>
                  </a:lnTo>
                  <a:lnTo>
                    <a:pt x="314996" y="394079"/>
                  </a:lnTo>
                  <a:lnTo>
                    <a:pt x="295629" y="402149"/>
                  </a:lnTo>
                  <a:lnTo>
                    <a:pt x="292401" y="402149"/>
                  </a:lnTo>
                  <a:lnTo>
                    <a:pt x="290787" y="402149"/>
                  </a:lnTo>
                  <a:lnTo>
                    <a:pt x="289173" y="402149"/>
                  </a:lnTo>
                  <a:lnTo>
                    <a:pt x="287559" y="402149"/>
                  </a:lnTo>
                  <a:lnTo>
                    <a:pt x="285945" y="400535"/>
                  </a:lnTo>
                  <a:lnTo>
                    <a:pt x="284331" y="400535"/>
                  </a:lnTo>
                  <a:lnTo>
                    <a:pt x="282718" y="400535"/>
                  </a:lnTo>
                  <a:lnTo>
                    <a:pt x="276262" y="403762"/>
                  </a:lnTo>
                  <a:lnTo>
                    <a:pt x="273034" y="403762"/>
                  </a:lnTo>
                  <a:lnTo>
                    <a:pt x="266578" y="403762"/>
                  </a:lnTo>
                  <a:lnTo>
                    <a:pt x="264964" y="405376"/>
                  </a:lnTo>
                  <a:lnTo>
                    <a:pt x="263350" y="406990"/>
                  </a:lnTo>
                  <a:lnTo>
                    <a:pt x="264964" y="408604"/>
                  </a:lnTo>
                  <a:lnTo>
                    <a:pt x="263350" y="410218"/>
                  </a:lnTo>
                  <a:lnTo>
                    <a:pt x="261736" y="411832"/>
                  </a:lnTo>
                  <a:lnTo>
                    <a:pt x="255281" y="416674"/>
                  </a:lnTo>
                  <a:lnTo>
                    <a:pt x="253667" y="418288"/>
                  </a:lnTo>
                  <a:lnTo>
                    <a:pt x="250439" y="423130"/>
                  </a:lnTo>
                  <a:lnTo>
                    <a:pt x="248825" y="423130"/>
                  </a:lnTo>
                  <a:lnTo>
                    <a:pt x="247211" y="423130"/>
                  </a:lnTo>
                  <a:lnTo>
                    <a:pt x="245597" y="423130"/>
                  </a:lnTo>
                  <a:lnTo>
                    <a:pt x="239141" y="416674"/>
                  </a:lnTo>
                  <a:lnTo>
                    <a:pt x="235914" y="416674"/>
                  </a:lnTo>
                  <a:lnTo>
                    <a:pt x="234300" y="415060"/>
                  </a:lnTo>
                  <a:lnTo>
                    <a:pt x="226230" y="415060"/>
                  </a:lnTo>
                  <a:lnTo>
                    <a:pt x="197179" y="416674"/>
                  </a:lnTo>
                  <a:lnTo>
                    <a:pt x="195565" y="418288"/>
                  </a:lnTo>
                  <a:lnTo>
                    <a:pt x="193951" y="418288"/>
                  </a:lnTo>
                  <a:lnTo>
                    <a:pt x="189109" y="421516"/>
                  </a:lnTo>
                  <a:lnTo>
                    <a:pt x="184268" y="423130"/>
                  </a:lnTo>
                  <a:lnTo>
                    <a:pt x="182654" y="423130"/>
                  </a:lnTo>
                  <a:lnTo>
                    <a:pt x="181040" y="424744"/>
                  </a:lnTo>
                  <a:lnTo>
                    <a:pt x="179426" y="427971"/>
                  </a:lnTo>
                  <a:lnTo>
                    <a:pt x="176198" y="432813"/>
                  </a:lnTo>
                  <a:lnTo>
                    <a:pt x="174584" y="434427"/>
                  </a:lnTo>
                  <a:lnTo>
                    <a:pt x="172970" y="440883"/>
                  </a:lnTo>
                  <a:lnTo>
                    <a:pt x="172970" y="440883"/>
                  </a:lnTo>
                  <a:lnTo>
                    <a:pt x="168128" y="445725"/>
                  </a:lnTo>
                  <a:lnTo>
                    <a:pt x="168128" y="447339"/>
                  </a:lnTo>
                  <a:lnTo>
                    <a:pt x="166514" y="447339"/>
                  </a:lnTo>
                  <a:lnTo>
                    <a:pt x="164900" y="447339"/>
                  </a:lnTo>
                  <a:lnTo>
                    <a:pt x="161673" y="445725"/>
                  </a:lnTo>
                  <a:lnTo>
                    <a:pt x="160059" y="444111"/>
                  </a:lnTo>
                  <a:lnTo>
                    <a:pt x="158445" y="444111"/>
                  </a:lnTo>
                  <a:lnTo>
                    <a:pt x="158445" y="442497"/>
                  </a:lnTo>
                  <a:lnTo>
                    <a:pt x="156831" y="440883"/>
                  </a:lnTo>
                  <a:lnTo>
                    <a:pt x="156831" y="440883"/>
                  </a:lnTo>
                  <a:lnTo>
                    <a:pt x="156831" y="437655"/>
                  </a:lnTo>
                  <a:lnTo>
                    <a:pt x="155217" y="436041"/>
                  </a:lnTo>
                  <a:lnTo>
                    <a:pt x="155217" y="436041"/>
                  </a:lnTo>
                  <a:lnTo>
                    <a:pt x="151989" y="432813"/>
                  </a:lnTo>
                  <a:lnTo>
                    <a:pt x="142305" y="423130"/>
                  </a:lnTo>
                  <a:lnTo>
                    <a:pt x="139078" y="419902"/>
                  </a:lnTo>
                  <a:lnTo>
                    <a:pt x="139078" y="418288"/>
                  </a:lnTo>
                  <a:lnTo>
                    <a:pt x="137464" y="418288"/>
                  </a:lnTo>
                  <a:lnTo>
                    <a:pt x="121324" y="411832"/>
                  </a:lnTo>
                  <a:lnTo>
                    <a:pt x="118096" y="410218"/>
                  </a:lnTo>
                  <a:lnTo>
                    <a:pt x="114869" y="410218"/>
                  </a:lnTo>
                  <a:lnTo>
                    <a:pt x="113255" y="410218"/>
                  </a:lnTo>
                  <a:lnTo>
                    <a:pt x="110027" y="410218"/>
                  </a:lnTo>
                  <a:lnTo>
                    <a:pt x="105185" y="411832"/>
                  </a:lnTo>
                  <a:lnTo>
                    <a:pt x="101957" y="411832"/>
                  </a:lnTo>
                  <a:lnTo>
                    <a:pt x="100343" y="411832"/>
                  </a:lnTo>
                  <a:lnTo>
                    <a:pt x="98729" y="413446"/>
                  </a:lnTo>
                  <a:lnTo>
                    <a:pt x="97115" y="413446"/>
                  </a:lnTo>
                  <a:lnTo>
                    <a:pt x="95501" y="413446"/>
                  </a:lnTo>
                  <a:lnTo>
                    <a:pt x="87432" y="418288"/>
                  </a:lnTo>
                  <a:lnTo>
                    <a:pt x="82590" y="424744"/>
                  </a:lnTo>
                  <a:lnTo>
                    <a:pt x="66451" y="444111"/>
                  </a:lnTo>
                  <a:lnTo>
                    <a:pt x="63223" y="447339"/>
                  </a:lnTo>
                  <a:lnTo>
                    <a:pt x="58381" y="453794"/>
                  </a:lnTo>
                  <a:lnTo>
                    <a:pt x="55153" y="455408"/>
                  </a:lnTo>
                  <a:lnTo>
                    <a:pt x="53539" y="455408"/>
                  </a:lnTo>
                  <a:lnTo>
                    <a:pt x="50311" y="455408"/>
                  </a:lnTo>
                  <a:lnTo>
                    <a:pt x="48697" y="455408"/>
                  </a:lnTo>
                  <a:lnTo>
                    <a:pt x="47083" y="455408"/>
                  </a:lnTo>
                  <a:lnTo>
                    <a:pt x="45469" y="455408"/>
                  </a:lnTo>
                  <a:lnTo>
                    <a:pt x="43856" y="457022"/>
                  </a:lnTo>
                  <a:lnTo>
                    <a:pt x="39014" y="461864"/>
                  </a:lnTo>
                  <a:lnTo>
                    <a:pt x="34172" y="465092"/>
                  </a:lnTo>
                  <a:lnTo>
                    <a:pt x="30944" y="465092"/>
                  </a:lnTo>
                  <a:lnTo>
                    <a:pt x="27716" y="465092"/>
                  </a:lnTo>
                  <a:lnTo>
                    <a:pt x="24488" y="465092"/>
                  </a:lnTo>
                  <a:lnTo>
                    <a:pt x="22874" y="465092"/>
                  </a:lnTo>
                  <a:lnTo>
                    <a:pt x="21260" y="465092"/>
                  </a:lnTo>
                  <a:lnTo>
                    <a:pt x="21260" y="463478"/>
                  </a:lnTo>
                  <a:lnTo>
                    <a:pt x="19647" y="463478"/>
                  </a:lnTo>
                  <a:lnTo>
                    <a:pt x="18033" y="458636"/>
                  </a:lnTo>
                  <a:lnTo>
                    <a:pt x="11577" y="450567"/>
                  </a:lnTo>
                  <a:lnTo>
                    <a:pt x="6735" y="444111"/>
                  </a:lnTo>
                  <a:lnTo>
                    <a:pt x="5121" y="440883"/>
                  </a:lnTo>
                  <a:lnTo>
                    <a:pt x="5121" y="437655"/>
                  </a:lnTo>
                  <a:lnTo>
                    <a:pt x="5121" y="434427"/>
                  </a:lnTo>
                  <a:lnTo>
                    <a:pt x="5121" y="431199"/>
                  </a:lnTo>
                  <a:lnTo>
                    <a:pt x="5121" y="429585"/>
                  </a:lnTo>
                  <a:lnTo>
                    <a:pt x="6735" y="427971"/>
                  </a:lnTo>
                  <a:lnTo>
                    <a:pt x="8349" y="427971"/>
                  </a:lnTo>
                  <a:lnTo>
                    <a:pt x="14805" y="427971"/>
                  </a:lnTo>
                  <a:lnTo>
                    <a:pt x="18033" y="426358"/>
                  </a:lnTo>
                  <a:lnTo>
                    <a:pt x="19647" y="426358"/>
                  </a:lnTo>
                  <a:lnTo>
                    <a:pt x="24488" y="426358"/>
                  </a:lnTo>
                  <a:lnTo>
                    <a:pt x="26102" y="426358"/>
                  </a:lnTo>
                  <a:lnTo>
                    <a:pt x="27716" y="426358"/>
                  </a:lnTo>
                  <a:lnTo>
                    <a:pt x="27716" y="426358"/>
                  </a:lnTo>
                  <a:lnTo>
                    <a:pt x="29330" y="424744"/>
                  </a:lnTo>
                  <a:lnTo>
                    <a:pt x="32558" y="421516"/>
                  </a:lnTo>
                  <a:lnTo>
                    <a:pt x="34172" y="419902"/>
                  </a:lnTo>
                  <a:lnTo>
                    <a:pt x="37400" y="411832"/>
                  </a:lnTo>
                  <a:lnTo>
                    <a:pt x="40628" y="406990"/>
                  </a:lnTo>
                  <a:lnTo>
                    <a:pt x="82590" y="360186"/>
                  </a:lnTo>
                  <a:lnTo>
                    <a:pt x="100343" y="347275"/>
                  </a:lnTo>
                  <a:lnTo>
                    <a:pt x="108413" y="337591"/>
                  </a:lnTo>
                  <a:lnTo>
                    <a:pt x="110027" y="337591"/>
                  </a:lnTo>
                  <a:lnTo>
                    <a:pt x="110027" y="335977"/>
                  </a:lnTo>
                  <a:lnTo>
                    <a:pt x="110027" y="334363"/>
                  </a:lnTo>
                  <a:lnTo>
                    <a:pt x="111641" y="331136"/>
                  </a:lnTo>
                  <a:lnTo>
                    <a:pt x="111641" y="329522"/>
                  </a:lnTo>
                  <a:lnTo>
                    <a:pt x="111641" y="326294"/>
                  </a:lnTo>
                  <a:lnTo>
                    <a:pt x="113255" y="324680"/>
                  </a:lnTo>
                  <a:lnTo>
                    <a:pt x="114869" y="323066"/>
                  </a:lnTo>
                  <a:lnTo>
                    <a:pt x="118096" y="323066"/>
                  </a:lnTo>
                  <a:lnTo>
                    <a:pt x="119710" y="323066"/>
                  </a:lnTo>
                  <a:lnTo>
                    <a:pt x="119710" y="323066"/>
                  </a:lnTo>
                  <a:lnTo>
                    <a:pt x="122938" y="323066"/>
                  </a:lnTo>
                  <a:lnTo>
                    <a:pt x="124552" y="324680"/>
                  </a:lnTo>
                  <a:lnTo>
                    <a:pt x="126166" y="324680"/>
                  </a:lnTo>
                  <a:lnTo>
                    <a:pt x="127780" y="326294"/>
                  </a:lnTo>
                  <a:lnTo>
                    <a:pt x="127780" y="327908"/>
                  </a:lnTo>
                  <a:lnTo>
                    <a:pt x="129394" y="327908"/>
                  </a:lnTo>
                  <a:lnTo>
                    <a:pt x="131008" y="327908"/>
                  </a:lnTo>
                  <a:lnTo>
                    <a:pt x="132622" y="327908"/>
                  </a:lnTo>
                  <a:lnTo>
                    <a:pt x="134236" y="326294"/>
                  </a:lnTo>
                  <a:lnTo>
                    <a:pt x="137464" y="321452"/>
                  </a:lnTo>
                  <a:lnTo>
                    <a:pt x="139078" y="321452"/>
                  </a:lnTo>
                  <a:lnTo>
                    <a:pt x="140691" y="319838"/>
                  </a:lnTo>
                  <a:lnTo>
                    <a:pt x="143919" y="319838"/>
                  </a:lnTo>
                  <a:lnTo>
                    <a:pt x="145533" y="318224"/>
                  </a:lnTo>
                  <a:lnTo>
                    <a:pt x="147147" y="318224"/>
                  </a:lnTo>
                  <a:lnTo>
                    <a:pt x="153603" y="313382"/>
                  </a:lnTo>
                  <a:lnTo>
                    <a:pt x="155217" y="311768"/>
                  </a:lnTo>
                  <a:lnTo>
                    <a:pt x="156831" y="311768"/>
                  </a:lnTo>
                  <a:lnTo>
                    <a:pt x="158445" y="310154"/>
                  </a:lnTo>
                  <a:lnTo>
                    <a:pt x="161673" y="308540"/>
                  </a:lnTo>
                  <a:lnTo>
                    <a:pt x="174584" y="290787"/>
                  </a:lnTo>
                  <a:lnTo>
                    <a:pt x="174584" y="289173"/>
                  </a:lnTo>
                  <a:lnTo>
                    <a:pt x="174584" y="287559"/>
                  </a:lnTo>
                  <a:lnTo>
                    <a:pt x="174584" y="281104"/>
                  </a:lnTo>
                  <a:lnTo>
                    <a:pt x="176198" y="279490"/>
                  </a:lnTo>
                  <a:lnTo>
                    <a:pt x="177812" y="276262"/>
                  </a:lnTo>
                  <a:lnTo>
                    <a:pt x="189109" y="260122"/>
                  </a:lnTo>
                  <a:lnTo>
                    <a:pt x="195565" y="248825"/>
                  </a:lnTo>
                  <a:lnTo>
                    <a:pt x="195565" y="248825"/>
                  </a:lnTo>
                  <a:lnTo>
                    <a:pt x="197179" y="247211"/>
                  </a:lnTo>
                  <a:lnTo>
                    <a:pt x="205249" y="240755"/>
                  </a:lnTo>
                  <a:lnTo>
                    <a:pt x="208477" y="237527"/>
                  </a:lnTo>
                  <a:lnTo>
                    <a:pt x="213318" y="229458"/>
                  </a:lnTo>
                  <a:lnTo>
                    <a:pt x="214932" y="227844"/>
                  </a:lnTo>
                  <a:lnTo>
                    <a:pt x="214932" y="227844"/>
                  </a:lnTo>
                  <a:lnTo>
                    <a:pt x="218160" y="226230"/>
                  </a:lnTo>
                  <a:lnTo>
                    <a:pt x="224616" y="226230"/>
                  </a:lnTo>
                  <a:lnTo>
                    <a:pt x="227844" y="224616"/>
                  </a:lnTo>
                  <a:lnTo>
                    <a:pt x="229458" y="223002"/>
                  </a:lnTo>
                  <a:lnTo>
                    <a:pt x="231072" y="221388"/>
                  </a:lnTo>
                  <a:lnTo>
                    <a:pt x="232686" y="219774"/>
                  </a:lnTo>
                  <a:lnTo>
                    <a:pt x="243983" y="200407"/>
                  </a:lnTo>
                  <a:lnTo>
                    <a:pt x="245597" y="198793"/>
                  </a:lnTo>
                  <a:lnTo>
                    <a:pt x="247211" y="197179"/>
                  </a:lnTo>
                  <a:lnTo>
                    <a:pt x="248825" y="195565"/>
                  </a:lnTo>
                  <a:lnTo>
                    <a:pt x="253667" y="184268"/>
                  </a:lnTo>
                  <a:lnTo>
                    <a:pt x="253667" y="184268"/>
                  </a:lnTo>
                  <a:lnTo>
                    <a:pt x="255281" y="182654"/>
                  </a:lnTo>
                  <a:lnTo>
                    <a:pt x="256895" y="182654"/>
                  </a:lnTo>
                  <a:lnTo>
                    <a:pt x="261736" y="181040"/>
                  </a:lnTo>
                  <a:lnTo>
                    <a:pt x="263350" y="179426"/>
                  </a:lnTo>
                  <a:lnTo>
                    <a:pt x="264964" y="177812"/>
                  </a:lnTo>
                  <a:lnTo>
                    <a:pt x="266578" y="176198"/>
                  </a:lnTo>
                  <a:lnTo>
                    <a:pt x="279490" y="150375"/>
                  </a:lnTo>
                  <a:lnTo>
                    <a:pt x="285945" y="142305"/>
                  </a:lnTo>
                  <a:lnTo>
                    <a:pt x="287559" y="135850"/>
                  </a:lnTo>
                  <a:lnTo>
                    <a:pt x="287559" y="134236"/>
                  </a:lnTo>
                  <a:lnTo>
                    <a:pt x="287559" y="131008"/>
                  </a:lnTo>
                  <a:lnTo>
                    <a:pt x="287559" y="124552"/>
                  </a:lnTo>
                  <a:lnTo>
                    <a:pt x="287559" y="121324"/>
                  </a:lnTo>
                  <a:lnTo>
                    <a:pt x="289173" y="119710"/>
                  </a:lnTo>
                  <a:lnTo>
                    <a:pt x="290787" y="116482"/>
                  </a:lnTo>
                  <a:lnTo>
                    <a:pt x="292401" y="114869"/>
                  </a:lnTo>
                  <a:lnTo>
                    <a:pt x="294015" y="113255"/>
                  </a:lnTo>
                  <a:lnTo>
                    <a:pt x="297243" y="113255"/>
                  </a:lnTo>
                  <a:lnTo>
                    <a:pt x="298857" y="113255"/>
                  </a:lnTo>
                  <a:lnTo>
                    <a:pt x="300471" y="111641"/>
                  </a:lnTo>
                  <a:lnTo>
                    <a:pt x="302085" y="111641"/>
                  </a:lnTo>
                  <a:lnTo>
                    <a:pt x="303699" y="111641"/>
                  </a:lnTo>
                  <a:lnTo>
                    <a:pt x="305313" y="111641"/>
                  </a:lnTo>
                  <a:lnTo>
                    <a:pt x="306927" y="111641"/>
                  </a:lnTo>
                  <a:lnTo>
                    <a:pt x="308540" y="111641"/>
                  </a:lnTo>
                  <a:lnTo>
                    <a:pt x="308540" y="111641"/>
                  </a:lnTo>
                  <a:lnTo>
                    <a:pt x="310154" y="110027"/>
                  </a:lnTo>
                  <a:lnTo>
                    <a:pt x="311768" y="106799"/>
                  </a:lnTo>
                  <a:lnTo>
                    <a:pt x="311768" y="100343"/>
                  </a:lnTo>
                  <a:lnTo>
                    <a:pt x="313382" y="97115"/>
                  </a:lnTo>
                  <a:lnTo>
                    <a:pt x="311768" y="93887"/>
                  </a:lnTo>
                  <a:lnTo>
                    <a:pt x="308540" y="89046"/>
                  </a:lnTo>
                  <a:lnTo>
                    <a:pt x="308540" y="87432"/>
                  </a:lnTo>
                  <a:lnTo>
                    <a:pt x="306927" y="85818"/>
                  </a:lnTo>
                  <a:lnTo>
                    <a:pt x="306927" y="84204"/>
                  </a:lnTo>
                  <a:lnTo>
                    <a:pt x="308540" y="80976"/>
                  </a:lnTo>
                  <a:lnTo>
                    <a:pt x="310154" y="74520"/>
                  </a:lnTo>
                  <a:lnTo>
                    <a:pt x="310154" y="69678"/>
                  </a:lnTo>
                  <a:lnTo>
                    <a:pt x="310154" y="63223"/>
                  </a:lnTo>
                  <a:lnTo>
                    <a:pt x="308540" y="51925"/>
                  </a:lnTo>
                  <a:lnTo>
                    <a:pt x="308540" y="50311"/>
                  </a:lnTo>
                  <a:lnTo>
                    <a:pt x="306927" y="48697"/>
                  </a:lnTo>
                  <a:lnTo>
                    <a:pt x="306927" y="45469"/>
                  </a:lnTo>
                  <a:lnTo>
                    <a:pt x="306927" y="43856"/>
                  </a:lnTo>
                  <a:lnTo>
                    <a:pt x="306927" y="42242"/>
                  </a:lnTo>
                  <a:lnTo>
                    <a:pt x="308540" y="37400"/>
                  </a:lnTo>
                  <a:lnTo>
                    <a:pt x="310154" y="37400"/>
                  </a:lnTo>
                  <a:lnTo>
                    <a:pt x="311768" y="34172"/>
                  </a:lnTo>
                  <a:lnTo>
                    <a:pt x="313382" y="30944"/>
                  </a:lnTo>
                  <a:lnTo>
                    <a:pt x="314996" y="29330"/>
                  </a:lnTo>
                  <a:lnTo>
                    <a:pt x="314996" y="27716"/>
                  </a:lnTo>
                  <a:lnTo>
                    <a:pt x="314996" y="21260"/>
                  </a:lnTo>
                  <a:lnTo>
                    <a:pt x="311768" y="13191"/>
                  </a:lnTo>
                  <a:lnTo>
                    <a:pt x="316610" y="9963"/>
                  </a:lnTo>
                  <a:lnTo>
                    <a:pt x="318224" y="8349"/>
                  </a:lnTo>
                  <a:lnTo>
                    <a:pt x="323066" y="6735"/>
                  </a:lnTo>
                  <a:lnTo>
                    <a:pt x="326294" y="5121"/>
                  </a:lnTo>
                  <a:lnTo>
                    <a:pt x="327908" y="5121"/>
                  </a:lnTo>
                  <a:lnTo>
                    <a:pt x="329522" y="5121"/>
                  </a:lnTo>
                  <a:lnTo>
                    <a:pt x="337591" y="8349"/>
                  </a:lnTo>
                  <a:lnTo>
                    <a:pt x="340819" y="9963"/>
                  </a:lnTo>
                  <a:lnTo>
                    <a:pt x="344047" y="996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6BD93619-D1F2-4D7F-B28C-F31C404B9C14}"/>
                </a:ext>
              </a:extLst>
            </p:cNvPr>
            <p:cNvSpPr/>
            <p:nvPr/>
          </p:nvSpPr>
          <p:spPr>
            <a:xfrm>
              <a:off x="8306707" y="1709782"/>
              <a:ext cx="451901" cy="532598"/>
            </a:xfrm>
            <a:custGeom>
              <a:avLst/>
              <a:gdLst>
                <a:gd name="connsiteX0" fmla="*/ 392465 w 451901"/>
                <a:gd name="connsiteY0" fmla="*/ 13191 h 532597"/>
                <a:gd name="connsiteX1" fmla="*/ 397307 w 451901"/>
                <a:gd name="connsiteY1" fmla="*/ 11577 h 532597"/>
                <a:gd name="connsiteX2" fmla="*/ 402148 w 451901"/>
                <a:gd name="connsiteY2" fmla="*/ 9963 h 532597"/>
                <a:gd name="connsiteX3" fmla="*/ 405376 w 451901"/>
                <a:gd name="connsiteY3" fmla="*/ 8349 h 532597"/>
                <a:gd name="connsiteX4" fmla="*/ 406990 w 451901"/>
                <a:gd name="connsiteY4" fmla="*/ 6735 h 532597"/>
                <a:gd name="connsiteX5" fmla="*/ 408604 w 451901"/>
                <a:gd name="connsiteY5" fmla="*/ 5121 h 532597"/>
                <a:gd name="connsiteX6" fmla="*/ 410218 w 451901"/>
                <a:gd name="connsiteY6" fmla="*/ 5121 h 532597"/>
                <a:gd name="connsiteX7" fmla="*/ 410218 w 451901"/>
                <a:gd name="connsiteY7" fmla="*/ 5121 h 532597"/>
                <a:gd name="connsiteX8" fmla="*/ 408604 w 451901"/>
                <a:gd name="connsiteY8" fmla="*/ 8349 h 532597"/>
                <a:gd name="connsiteX9" fmla="*/ 400535 w 451901"/>
                <a:gd name="connsiteY9" fmla="*/ 26102 h 532597"/>
                <a:gd name="connsiteX10" fmla="*/ 387623 w 451901"/>
                <a:gd name="connsiteY10" fmla="*/ 40628 h 532597"/>
                <a:gd name="connsiteX11" fmla="*/ 382781 w 451901"/>
                <a:gd name="connsiteY11" fmla="*/ 48697 h 532597"/>
                <a:gd name="connsiteX12" fmla="*/ 382781 w 451901"/>
                <a:gd name="connsiteY12" fmla="*/ 58381 h 532597"/>
                <a:gd name="connsiteX13" fmla="*/ 389237 w 451901"/>
                <a:gd name="connsiteY13" fmla="*/ 63223 h 532597"/>
                <a:gd name="connsiteX14" fmla="*/ 402148 w 451901"/>
                <a:gd name="connsiteY14" fmla="*/ 64837 h 532597"/>
                <a:gd name="connsiteX15" fmla="*/ 400535 w 451901"/>
                <a:gd name="connsiteY15" fmla="*/ 69678 h 532597"/>
                <a:gd name="connsiteX16" fmla="*/ 398921 w 451901"/>
                <a:gd name="connsiteY16" fmla="*/ 71292 h 532597"/>
                <a:gd name="connsiteX17" fmla="*/ 398921 w 451901"/>
                <a:gd name="connsiteY17" fmla="*/ 72906 h 532597"/>
                <a:gd name="connsiteX18" fmla="*/ 397307 w 451901"/>
                <a:gd name="connsiteY18" fmla="*/ 74520 h 532597"/>
                <a:gd name="connsiteX19" fmla="*/ 397307 w 451901"/>
                <a:gd name="connsiteY19" fmla="*/ 74520 h 532597"/>
                <a:gd name="connsiteX20" fmla="*/ 394079 w 451901"/>
                <a:gd name="connsiteY20" fmla="*/ 76134 h 532597"/>
                <a:gd name="connsiteX21" fmla="*/ 390851 w 451901"/>
                <a:gd name="connsiteY21" fmla="*/ 77748 h 532597"/>
                <a:gd name="connsiteX22" fmla="*/ 390851 w 451901"/>
                <a:gd name="connsiteY22" fmla="*/ 79362 h 532597"/>
                <a:gd name="connsiteX23" fmla="*/ 390851 w 451901"/>
                <a:gd name="connsiteY23" fmla="*/ 80976 h 532597"/>
                <a:gd name="connsiteX24" fmla="*/ 389237 w 451901"/>
                <a:gd name="connsiteY24" fmla="*/ 82590 h 532597"/>
                <a:gd name="connsiteX25" fmla="*/ 389237 w 451901"/>
                <a:gd name="connsiteY25" fmla="*/ 89046 h 532597"/>
                <a:gd name="connsiteX26" fmla="*/ 389237 w 451901"/>
                <a:gd name="connsiteY26" fmla="*/ 90660 h 532597"/>
                <a:gd name="connsiteX27" fmla="*/ 389237 w 451901"/>
                <a:gd name="connsiteY27" fmla="*/ 92274 h 532597"/>
                <a:gd name="connsiteX28" fmla="*/ 382781 w 451901"/>
                <a:gd name="connsiteY28" fmla="*/ 98729 h 532597"/>
                <a:gd name="connsiteX29" fmla="*/ 382781 w 451901"/>
                <a:gd name="connsiteY29" fmla="*/ 98729 h 532597"/>
                <a:gd name="connsiteX30" fmla="*/ 382781 w 451901"/>
                <a:gd name="connsiteY30" fmla="*/ 100343 h 532597"/>
                <a:gd name="connsiteX31" fmla="*/ 382781 w 451901"/>
                <a:gd name="connsiteY31" fmla="*/ 101957 h 532597"/>
                <a:gd name="connsiteX32" fmla="*/ 382781 w 451901"/>
                <a:gd name="connsiteY32" fmla="*/ 103571 h 532597"/>
                <a:gd name="connsiteX33" fmla="*/ 384395 w 451901"/>
                <a:gd name="connsiteY33" fmla="*/ 106799 h 532597"/>
                <a:gd name="connsiteX34" fmla="*/ 387623 w 451901"/>
                <a:gd name="connsiteY34" fmla="*/ 108413 h 532597"/>
                <a:gd name="connsiteX35" fmla="*/ 387623 w 451901"/>
                <a:gd name="connsiteY35" fmla="*/ 110027 h 532597"/>
                <a:gd name="connsiteX36" fmla="*/ 389237 w 451901"/>
                <a:gd name="connsiteY36" fmla="*/ 113255 h 532597"/>
                <a:gd name="connsiteX37" fmla="*/ 392465 w 451901"/>
                <a:gd name="connsiteY37" fmla="*/ 129394 h 532597"/>
                <a:gd name="connsiteX38" fmla="*/ 392465 w 451901"/>
                <a:gd name="connsiteY38" fmla="*/ 132622 h 532597"/>
                <a:gd name="connsiteX39" fmla="*/ 389237 w 451901"/>
                <a:gd name="connsiteY39" fmla="*/ 137464 h 532597"/>
                <a:gd name="connsiteX40" fmla="*/ 389237 w 451901"/>
                <a:gd name="connsiteY40" fmla="*/ 140691 h 532597"/>
                <a:gd name="connsiteX41" fmla="*/ 389237 w 451901"/>
                <a:gd name="connsiteY41" fmla="*/ 143919 h 532597"/>
                <a:gd name="connsiteX42" fmla="*/ 389237 w 451901"/>
                <a:gd name="connsiteY42" fmla="*/ 147147 h 532597"/>
                <a:gd name="connsiteX43" fmla="*/ 389237 w 451901"/>
                <a:gd name="connsiteY43" fmla="*/ 148761 h 532597"/>
                <a:gd name="connsiteX44" fmla="*/ 390851 w 451901"/>
                <a:gd name="connsiteY44" fmla="*/ 151989 h 532597"/>
                <a:gd name="connsiteX45" fmla="*/ 394079 w 451901"/>
                <a:gd name="connsiteY45" fmla="*/ 153603 h 532597"/>
                <a:gd name="connsiteX46" fmla="*/ 395693 w 451901"/>
                <a:gd name="connsiteY46" fmla="*/ 155217 h 532597"/>
                <a:gd name="connsiteX47" fmla="*/ 397307 w 451901"/>
                <a:gd name="connsiteY47" fmla="*/ 155217 h 532597"/>
                <a:gd name="connsiteX48" fmla="*/ 398921 w 451901"/>
                <a:gd name="connsiteY48" fmla="*/ 155217 h 532597"/>
                <a:gd name="connsiteX49" fmla="*/ 400535 w 451901"/>
                <a:gd name="connsiteY49" fmla="*/ 153603 h 532597"/>
                <a:gd name="connsiteX50" fmla="*/ 402148 w 451901"/>
                <a:gd name="connsiteY50" fmla="*/ 153603 h 532597"/>
                <a:gd name="connsiteX51" fmla="*/ 403763 w 451901"/>
                <a:gd name="connsiteY51" fmla="*/ 153603 h 532597"/>
                <a:gd name="connsiteX52" fmla="*/ 406990 w 451901"/>
                <a:gd name="connsiteY52" fmla="*/ 155217 h 532597"/>
                <a:gd name="connsiteX53" fmla="*/ 408604 w 451901"/>
                <a:gd name="connsiteY53" fmla="*/ 155217 h 532597"/>
                <a:gd name="connsiteX54" fmla="*/ 410218 w 451901"/>
                <a:gd name="connsiteY54" fmla="*/ 155217 h 532597"/>
                <a:gd name="connsiteX55" fmla="*/ 411832 w 451901"/>
                <a:gd name="connsiteY55" fmla="*/ 155217 h 532597"/>
                <a:gd name="connsiteX56" fmla="*/ 416674 w 451901"/>
                <a:gd name="connsiteY56" fmla="*/ 155217 h 532597"/>
                <a:gd name="connsiteX57" fmla="*/ 418288 w 451901"/>
                <a:gd name="connsiteY57" fmla="*/ 155217 h 532597"/>
                <a:gd name="connsiteX58" fmla="*/ 419902 w 451901"/>
                <a:gd name="connsiteY58" fmla="*/ 155217 h 532597"/>
                <a:gd name="connsiteX59" fmla="*/ 421516 w 451901"/>
                <a:gd name="connsiteY59" fmla="*/ 155217 h 532597"/>
                <a:gd name="connsiteX60" fmla="*/ 423130 w 451901"/>
                <a:gd name="connsiteY60" fmla="*/ 156831 h 532597"/>
                <a:gd name="connsiteX61" fmla="*/ 424744 w 451901"/>
                <a:gd name="connsiteY61" fmla="*/ 158445 h 532597"/>
                <a:gd name="connsiteX62" fmla="*/ 427971 w 451901"/>
                <a:gd name="connsiteY62" fmla="*/ 164900 h 532597"/>
                <a:gd name="connsiteX63" fmla="*/ 429585 w 451901"/>
                <a:gd name="connsiteY63" fmla="*/ 164900 h 532597"/>
                <a:gd name="connsiteX64" fmla="*/ 431199 w 451901"/>
                <a:gd name="connsiteY64" fmla="*/ 166514 h 532597"/>
                <a:gd name="connsiteX65" fmla="*/ 432813 w 451901"/>
                <a:gd name="connsiteY65" fmla="*/ 166514 h 532597"/>
                <a:gd name="connsiteX66" fmla="*/ 434427 w 451901"/>
                <a:gd name="connsiteY66" fmla="*/ 166514 h 532597"/>
                <a:gd name="connsiteX67" fmla="*/ 434427 w 451901"/>
                <a:gd name="connsiteY67" fmla="*/ 168128 h 532597"/>
                <a:gd name="connsiteX68" fmla="*/ 436041 w 451901"/>
                <a:gd name="connsiteY68" fmla="*/ 169742 h 532597"/>
                <a:gd name="connsiteX69" fmla="*/ 439269 w 451901"/>
                <a:gd name="connsiteY69" fmla="*/ 174584 h 532597"/>
                <a:gd name="connsiteX70" fmla="*/ 439269 w 451901"/>
                <a:gd name="connsiteY70" fmla="*/ 176198 h 532597"/>
                <a:gd name="connsiteX71" fmla="*/ 440883 w 451901"/>
                <a:gd name="connsiteY71" fmla="*/ 176198 h 532597"/>
                <a:gd name="connsiteX72" fmla="*/ 442497 w 451901"/>
                <a:gd name="connsiteY72" fmla="*/ 177812 h 532597"/>
                <a:gd name="connsiteX73" fmla="*/ 444111 w 451901"/>
                <a:gd name="connsiteY73" fmla="*/ 177812 h 532597"/>
                <a:gd name="connsiteX74" fmla="*/ 445725 w 451901"/>
                <a:gd name="connsiteY74" fmla="*/ 177812 h 532597"/>
                <a:gd name="connsiteX75" fmla="*/ 448953 w 451901"/>
                <a:gd name="connsiteY75" fmla="*/ 177812 h 532597"/>
                <a:gd name="connsiteX76" fmla="*/ 450566 w 451901"/>
                <a:gd name="connsiteY76" fmla="*/ 177812 h 532597"/>
                <a:gd name="connsiteX77" fmla="*/ 450566 w 451901"/>
                <a:gd name="connsiteY77" fmla="*/ 179426 h 532597"/>
                <a:gd name="connsiteX78" fmla="*/ 452180 w 451901"/>
                <a:gd name="connsiteY78" fmla="*/ 179426 h 532597"/>
                <a:gd name="connsiteX79" fmla="*/ 453794 w 451901"/>
                <a:gd name="connsiteY79" fmla="*/ 181040 h 532597"/>
                <a:gd name="connsiteX80" fmla="*/ 453794 w 451901"/>
                <a:gd name="connsiteY80" fmla="*/ 182654 h 532597"/>
                <a:gd name="connsiteX81" fmla="*/ 455408 w 451901"/>
                <a:gd name="connsiteY81" fmla="*/ 185882 h 532597"/>
                <a:gd name="connsiteX82" fmla="*/ 461864 w 451901"/>
                <a:gd name="connsiteY82" fmla="*/ 193951 h 532597"/>
                <a:gd name="connsiteX83" fmla="*/ 461864 w 451901"/>
                <a:gd name="connsiteY83" fmla="*/ 195565 h 532597"/>
                <a:gd name="connsiteX84" fmla="*/ 461864 w 451901"/>
                <a:gd name="connsiteY84" fmla="*/ 197179 h 532597"/>
                <a:gd name="connsiteX85" fmla="*/ 461864 w 451901"/>
                <a:gd name="connsiteY85" fmla="*/ 200407 h 532597"/>
                <a:gd name="connsiteX86" fmla="*/ 460250 w 451901"/>
                <a:gd name="connsiteY86" fmla="*/ 206863 h 532597"/>
                <a:gd name="connsiteX87" fmla="*/ 458636 w 451901"/>
                <a:gd name="connsiteY87" fmla="*/ 208477 h 532597"/>
                <a:gd name="connsiteX88" fmla="*/ 453794 w 451901"/>
                <a:gd name="connsiteY88" fmla="*/ 213318 h 532597"/>
                <a:gd name="connsiteX89" fmla="*/ 453794 w 451901"/>
                <a:gd name="connsiteY89" fmla="*/ 216546 h 532597"/>
                <a:gd name="connsiteX90" fmla="*/ 452180 w 451901"/>
                <a:gd name="connsiteY90" fmla="*/ 219774 h 532597"/>
                <a:gd name="connsiteX91" fmla="*/ 448953 w 451901"/>
                <a:gd name="connsiteY91" fmla="*/ 242369 h 532597"/>
                <a:gd name="connsiteX92" fmla="*/ 444111 w 451901"/>
                <a:gd name="connsiteY92" fmla="*/ 253667 h 532597"/>
                <a:gd name="connsiteX93" fmla="*/ 442497 w 451901"/>
                <a:gd name="connsiteY93" fmla="*/ 256895 h 532597"/>
                <a:gd name="connsiteX94" fmla="*/ 442497 w 451901"/>
                <a:gd name="connsiteY94" fmla="*/ 260123 h 532597"/>
                <a:gd name="connsiteX95" fmla="*/ 442497 w 451901"/>
                <a:gd name="connsiteY95" fmla="*/ 273034 h 532597"/>
                <a:gd name="connsiteX96" fmla="*/ 440883 w 451901"/>
                <a:gd name="connsiteY96" fmla="*/ 276262 h 532597"/>
                <a:gd name="connsiteX97" fmla="*/ 440883 w 451901"/>
                <a:gd name="connsiteY97" fmla="*/ 277876 h 532597"/>
                <a:gd name="connsiteX98" fmla="*/ 437655 w 451901"/>
                <a:gd name="connsiteY98" fmla="*/ 282718 h 532597"/>
                <a:gd name="connsiteX99" fmla="*/ 437655 w 451901"/>
                <a:gd name="connsiteY99" fmla="*/ 284332 h 532597"/>
                <a:gd name="connsiteX100" fmla="*/ 436041 w 451901"/>
                <a:gd name="connsiteY100" fmla="*/ 284332 h 532597"/>
                <a:gd name="connsiteX101" fmla="*/ 436041 w 451901"/>
                <a:gd name="connsiteY101" fmla="*/ 285945 h 532597"/>
                <a:gd name="connsiteX102" fmla="*/ 436041 w 451901"/>
                <a:gd name="connsiteY102" fmla="*/ 285945 h 532597"/>
                <a:gd name="connsiteX103" fmla="*/ 436041 w 451901"/>
                <a:gd name="connsiteY103" fmla="*/ 285945 h 532597"/>
                <a:gd name="connsiteX104" fmla="*/ 436041 w 451901"/>
                <a:gd name="connsiteY104" fmla="*/ 289173 h 532597"/>
                <a:gd name="connsiteX105" fmla="*/ 439269 w 451901"/>
                <a:gd name="connsiteY105" fmla="*/ 292401 h 532597"/>
                <a:gd name="connsiteX106" fmla="*/ 440883 w 451901"/>
                <a:gd name="connsiteY106" fmla="*/ 294015 h 532597"/>
                <a:gd name="connsiteX107" fmla="*/ 440883 w 451901"/>
                <a:gd name="connsiteY107" fmla="*/ 297243 h 532597"/>
                <a:gd name="connsiteX108" fmla="*/ 440883 w 451901"/>
                <a:gd name="connsiteY108" fmla="*/ 300471 h 532597"/>
                <a:gd name="connsiteX109" fmla="*/ 439269 w 451901"/>
                <a:gd name="connsiteY109" fmla="*/ 302085 h 532597"/>
                <a:gd name="connsiteX110" fmla="*/ 439269 w 451901"/>
                <a:gd name="connsiteY110" fmla="*/ 303699 h 532597"/>
                <a:gd name="connsiteX111" fmla="*/ 437655 w 451901"/>
                <a:gd name="connsiteY111" fmla="*/ 303699 h 532597"/>
                <a:gd name="connsiteX112" fmla="*/ 436041 w 451901"/>
                <a:gd name="connsiteY112" fmla="*/ 305313 h 532597"/>
                <a:gd name="connsiteX113" fmla="*/ 437655 w 451901"/>
                <a:gd name="connsiteY113" fmla="*/ 306927 h 532597"/>
                <a:gd name="connsiteX114" fmla="*/ 437655 w 451901"/>
                <a:gd name="connsiteY114" fmla="*/ 308540 h 532597"/>
                <a:gd name="connsiteX115" fmla="*/ 442497 w 451901"/>
                <a:gd name="connsiteY115" fmla="*/ 311768 h 532597"/>
                <a:gd name="connsiteX116" fmla="*/ 447339 w 451901"/>
                <a:gd name="connsiteY116" fmla="*/ 313382 h 532597"/>
                <a:gd name="connsiteX117" fmla="*/ 448953 w 451901"/>
                <a:gd name="connsiteY117" fmla="*/ 313382 h 532597"/>
                <a:gd name="connsiteX118" fmla="*/ 450566 w 451901"/>
                <a:gd name="connsiteY118" fmla="*/ 316610 h 532597"/>
                <a:gd name="connsiteX119" fmla="*/ 450566 w 451901"/>
                <a:gd name="connsiteY119" fmla="*/ 323066 h 532597"/>
                <a:gd name="connsiteX120" fmla="*/ 442497 w 451901"/>
                <a:gd name="connsiteY120" fmla="*/ 321452 h 532597"/>
                <a:gd name="connsiteX121" fmla="*/ 440883 w 451901"/>
                <a:gd name="connsiteY121" fmla="*/ 323066 h 532597"/>
                <a:gd name="connsiteX122" fmla="*/ 439269 w 451901"/>
                <a:gd name="connsiteY122" fmla="*/ 323066 h 532597"/>
                <a:gd name="connsiteX123" fmla="*/ 427971 w 451901"/>
                <a:gd name="connsiteY123" fmla="*/ 337591 h 532597"/>
                <a:gd name="connsiteX124" fmla="*/ 424744 w 451901"/>
                <a:gd name="connsiteY124" fmla="*/ 340819 h 532597"/>
                <a:gd name="connsiteX125" fmla="*/ 423130 w 451901"/>
                <a:gd name="connsiteY125" fmla="*/ 342433 h 532597"/>
                <a:gd name="connsiteX126" fmla="*/ 418288 w 451901"/>
                <a:gd name="connsiteY126" fmla="*/ 344047 h 532597"/>
                <a:gd name="connsiteX127" fmla="*/ 416674 w 451901"/>
                <a:gd name="connsiteY127" fmla="*/ 345661 h 532597"/>
                <a:gd name="connsiteX128" fmla="*/ 411832 w 451901"/>
                <a:gd name="connsiteY128" fmla="*/ 350503 h 532597"/>
                <a:gd name="connsiteX129" fmla="*/ 408604 w 451901"/>
                <a:gd name="connsiteY129" fmla="*/ 353731 h 532597"/>
                <a:gd name="connsiteX130" fmla="*/ 408604 w 451901"/>
                <a:gd name="connsiteY130" fmla="*/ 353731 h 532597"/>
                <a:gd name="connsiteX131" fmla="*/ 406990 w 451901"/>
                <a:gd name="connsiteY131" fmla="*/ 355345 h 532597"/>
                <a:gd name="connsiteX132" fmla="*/ 400535 w 451901"/>
                <a:gd name="connsiteY132" fmla="*/ 363414 h 532597"/>
                <a:gd name="connsiteX133" fmla="*/ 397307 w 451901"/>
                <a:gd name="connsiteY133" fmla="*/ 365028 h 532597"/>
                <a:gd name="connsiteX134" fmla="*/ 395693 w 451901"/>
                <a:gd name="connsiteY134" fmla="*/ 365028 h 532597"/>
                <a:gd name="connsiteX135" fmla="*/ 394079 w 451901"/>
                <a:gd name="connsiteY135" fmla="*/ 365028 h 532597"/>
                <a:gd name="connsiteX136" fmla="*/ 392465 w 451901"/>
                <a:gd name="connsiteY136" fmla="*/ 365028 h 532597"/>
                <a:gd name="connsiteX137" fmla="*/ 390851 w 451901"/>
                <a:gd name="connsiteY137" fmla="*/ 365028 h 532597"/>
                <a:gd name="connsiteX138" fmla="*/ 389237 w 451901"/>
                <a:gd name="connsiteY138" fmla="*/ 365028 h 532597"/>
                <a:gd name="connsiteX139" fmla="*/ 387623 w 451901"/>
                <a:gd name="connsiteY139" fmla="*/ 366642 h 532597"/>
                <a:gd name="connsiteX140" fmla="*/ 387623 w 451901"/>
                <a:gd name="connsiteY140" fmla="*/ 369870 h 532597"/>
                <a:gd name="connsiteX141" fmla="*/ 386009 w 451901"/>
                <a:gd name="connsiteY141" fmla="*/ 373098 h 532597"/>
                <a:gd name="connsiteX142" fmla="*/ 386009 w 451901"/>
                <a:gd name="connsiteY142" fmla="*/ 376326 h 532597"/>
                <a:gd name="connsiteX143" fmla="*/ 387623 w 451901"/>
                <a:gd name="connsiteY143" fmla="*/ 377940 h 532597"/>
                <a:gd name="connsiteX144" fmla="*/ 389237 w 451901"/>
                <a:gd name="connsiteY144" fmla="*/ 381167 h 532597"/>
                <a:gd name="connsiteX145" fmla="*/ 390851 w 451901"/>
                <a:gd name="connsiteY145" fmla="*/ 381167 h 532597"/>
                <a:gd name="connsiteX146" fmla="*/ 390851 w 451901"/>
                <a:gd name="connsiteY146" fmla="*/ 382781 h 532597"/>
                <a:gd name="connsiteX147" fmla="*/ 390851 w 451901"/>
                <a:gd name="connsiteY147" fmla="*/ 384395 h 532597"/>
                <a:gd name="connsiteX148" fmla="*/ 390851 w 451901"/>
                <a:gd name="connsiteY148" fmla="*/ 386009 h 532597"/>
                <a:gd name="connsiteX149" fmla="*/ 390851 w 451901"/>
                <a:gd name="connsiteY149" fmla="*/ 387623 h 532597"/>
                <a:gd name="connsiteX150" fmla="*/ 392465 w 451901"/>
                <a:gd name="connsiteY150" fmla="*/ 389237 h 532597"/>
                <a:gd name="connsiteX151" fmla="*/ 392465 w 451901"/>
                <a:gd name="connsiteY151" fmla="*/ 389237 h 532597"/>
                <a:gd name="connsiteX152" fmla="*/ 392465 w 451901"/>
                <a:gd name="connsiteY152" fmla="*/ 390851 h 532597"/>
                <a:gd name="connsiteX153" fmla="*/ 394079 w 451901"/>
                <a:gd name="connsiteY153" fmla="*/ 392465 h 532597"/>
                <a:gd name="connsiteX154" fmla="*/ 394079 w 451901"/>
                <a:gd name="connsiteY154" fmla="*/ 394079 h 532597"/>
                <a:gd name="connsiteX155" fmla="*/ 394079 w 451901"/>
                <a:gd name="connsiteY155" fmla="*/ 395693 h 532597"/>
                <a:gd name="connsiteX156" fmla="*/ 394079 w 451901"/>
                <a:gd name="connsiteY156" fmla="*/ 398921 h 532597"/>
                <a:gd name="connsiteX157" fmla="*/ 394079 w 451901"/>
                <a:gd name="connsiteY157" fmla="*/ 400535 h 532597"/>
                <a:gd name="connsiteX158" fmla="*/ 394079 w 451901"/>
                <a:gd name="connsiteY158" fmla="*/ 402148 h 532597"/>
                <a:gd name="connsiteX159" fmla="*/ 395693 w 451901"/>
                <a:gd name="connsiteY159" fmla="*/ 403763 h 532597"/>
                <a:gd name="connsiteX160" fmla="*/ 397307 w 451901"/>
                <a:gd name="connsiteY160" fmla="*/ 406990 h 532597"/>
                <a:gd name="connsiteX161" fmla="*/ 398921 w 451901"/>
                <a:gd name="connsiteY161" fmla="*/ 406990 h 532597"/>
                <a:gd name="connsiteX162" fmla="*/ 398921 w 451901"/>
                <a:gd name="connsiteY162" fmla="*/ 408604 h 532597"/>
                <a:gd name="connsiteX163" fmla="*/ 397307 w 451901"/>
                <a:gd name="connsiteY163" fmla="*/ 410218 h 532597"/>
                <a:gd name="connsiteX164" fmla="*/ 390851 w 451901"/>
                <a:gd name="connsiteY164" fmla="*/ 416674 h 532597"/>
                <a:gd name="connsiteX165" fmla="*/ 389237 w 451901"/>
                <a:gd name="connsiteY165" fmla="*/ 416674 h 532597"/>
                <a:gd name="connsiteX166" fmla="*/ 387623 w 451901"/>
                <a:gd name="connsiteY166" fmla="*/ 416674 h 532597"/>
                <a:gd name="connsiteX167" fmla="*/ 384395 w 451901"/>
                <a:gd name="connsiteY167" fmla="*/ 416674 h 532597"/>
                <a:gd name="connsiteX168" fmla="*/ 381167 w 451901"/>
                <a:gd name="connsiteY168" fmla="*/ 418288 h 532597"/>
                <a:gd name="connsiteX169" fmla="*/ 377939 w 451901"/>
                <a:gd name="connsiteY169" fmla="*/ 418288 h 532597"/>
                <a:gd name="connsiteX170" fmla="*/ 373098 w 451901"/>
                <a:gd name="connsiteY170" fmla="*/ 424744 h 532597"/>
                <a:gd name="connsiteX171" fmla="*/ 371484 w 451901"/>
                <a:gd name="connsiteY171" fmla="*/ 426357 h 532597"/>
                <a:gd name="connsiteX172" fmla="*/ 369870 w 451901"/>
                <a:gd name="connsiteY172" fmla="*/ 429585 h 532597"/>
                <a:gd name="connsiteX173" fmla="*/ 365028 w 451901"/>
                <a:gd name="connsiteY173" fmla="*/ 442497 h 532597"/>
                <a:gd name="connsiteX174" fmla="*/ 365028 w 451901"/>
                <a:gd name="connsiteY174" fmla="*/ 445725 h 532597"/>
                <a:gd name="connsiteX175" fmla="*/ 365028 w 451901"/>
                <a:gd name="connsiteY175" fmla="*/ 447339 h 532597"/>
                <a:gd name="connsiteX176" fmla="*/ 365028 w 451901"/>
                <a:gd name="connsiteY176" fmla="*/ 452180 h 532597"/>
                <a:gd name="connsiteX177" fmla="*/ 366642 w 451901"/>
                <a:gd name="connsiteY177" fmla="*/ 457022 h 532597"/>
                <a:gd name="connsiteX178" fmla="*/ 368256 w 451901"/>
                <a:gd name="connsiteY178" fmla="*/ 460250 h 532597"/>
                <a:gd name="connsiteX179" fmla="*/ 368256 w 451901"/>
                <a:gd name="connsiteY179" fmla="*/ 461864 h 532597"/>
                <a:gd name="connsiteX180" fmla="*/ 368256 w 451901"/>
                <a:gd name="connsiteY180" fmla="*/ 463478 h 532597"/>
                <a:gd name="connsiteX181" fmla="*/ 366642 w 451901"/>
                <a:gd name="connsiteY181" fmla="*/ 465092 h 532597"/>
                <a:gd name="connsiteX182" fmla="*/ 365028 w 451901"/>
                <a:gd name="connsiteY182" fmla="*/ 469934 h 532597"/>
                <a:gd name="connsiteX183" fmla="*/ 352117 w 451901"/>
                <a:gd name="connsiteY183" fmla="*/ 489301 h 532597"/>
                <a:gd name="connsiteX184" fmla="*/ 350503 w 451901"/>
                <a:gd name="connsiteY184" fmla="*/ 494143 h 532597"/>
                <a:gd name="connsiteX185" fmla="*/ 348889 w 451901"/>
                <a:gd name="connsiteY185" fmla="*/ 497371 h 532597"/>
                <a:gd name="connsiteX186" fmla="*/ 348889 w 451901"/>
                <a:gd name="connsiteY186" fmla="*/ 498984 h 532597"/>
                <a:gd name="connsiteX187" fmla="*/ 348889 w 451901"/>
                <a:gd name="connsiteY187" fmla="*/ 500598 h 532597"/>
                <a:gd name="connsiteX188" fmla="*/ 347275 w 451901"/>
                <a:gd name="connsiteY188" fmla="*/ 500598 h 532597"/>
                <a:gd name="connsiteX189" fmla="*/ 342433 w 451901"/>
                <a:gd name="connsiteY189" fmla="*/ 502212 h 532597"/>
                <a:gd name="connsiteX190" fmla="*/ 339205 w 451901"/>
                <a:gd name="connsiteY190" fmla="*/ 503826 h 532597"/>
                <a:gd name="connsiteX191" fmla="*/ 329522 w 451901"/>
                <a:gd name="connsiteY191" fmla="*/ 511896 h 532597"/>
                <a:gd name="connsiteX192" fmla="*/ 323066 w 451901"/>
                <a:gd name="connsiteY192" fmla="*/ 515124 h 532597"/>
                <a:gd name="connsiteX193" fmla="*/ 314996 w 451901"/>
                <a:gd name="connsiteY193" fmla="*/ 516738 h 532597"/>
                <a:gd name="connsiteX194" fmla="*/ 313382 w 451901"/>
                <a:gd name="connsiteY194" fmla="*/ 518352 h 532597"/>
                <a:gd name="connsiteX195" fmla="*/ 313382 w 451901"/>
                <a:gd name="connsiteY195" fmla="*/ 519966 h 532597"/>
                <a:gd name="connsiteX196" fmla="*/ 311768 w 451901"/>
                <a:gd name="connsiteY196" fmla="*/ 524807 h 532597"/>
                <a:gd name="connsiteX197" fmla="*/ 310154 w 451901"/>
                <a:gd name="connsiteY197" fmla="*/ 531263 h 532597"/>
                <a:gd name="connsiteX198" fmla="*/ 300471 w 451901"/>
                <a:gd name="connsiteY198" fmla="*/ 542561 h 532597"/>
                <a:gd name="connsiteX199" fmla="*/ 274648 w 451901"/>
                <a:gd name="connsiteY199" fmla="*/ 518352 h 532597"/>
                <a:gd name="connsiteX200" fmla="*/ 268192 w 451901"/>
                <a:gd name="connsiteY200" fmla="*/ 511896 h 532597"/>
                <a:gd name="connsiteX201" fmla="*/ 268192 w 451901"/>
                <a:gd name="connsiteY201" fmla="*/ 500598 h 532597"/>
                <a:gd name="connsiteX202" fmla="*/ 266578 w 451901"/>
                <a:gd name="connsiteY202" fmla="*/ 495757 h 532597"/>
                <a:gd name="connsiteX203" fmla="*/ 261736 w 451901"/>
                <a:gd name="connsiteY203" fmla="*/ 487687 h 532597"/>
                <a:gd name="connsiteX204" fmla="*/ 260122 w 451901"/>
                <a:gd name="connsiteY204" fmla="*/ 484459 h 532597"/>
                <a:gd name="connsiteX205" fmla="*/ 260122 w 451901"/>
                <a:gd name="connsiteY205" fmla="*/ 482845 h 532597"/>
                <a:gd name="connsiteX206" fmla="*/ 260122 w 451901"/>
                <a:gd name="connsiteY206" fmla="*/ 482845 h 532597"/>
                <a:gd name="connsiteX207" fmla="*/ 258509 w 451901"/>
                <a:gd name="connsiteY207" fmla="*/ 478003 h 532597"/>
                <a:gd name="connsiteX208" fmla="*/ 255281 w 451901"/>
                <a:gd name="connsiteY208" fmla="*/ 473162 h 532597"/>
                <a:gd name="connsiteX209" fmla="*/ 252053 w 451901"/>
                <a:gd name="connsiteY209" fmla="*/ 469934 h 532597"/>
                <a:gd name="connsiteX210" fmla="*/ 248825 w 451901"/>
                <a:gd name="connsiteY210" fmla="*/ 468320 h 532597"/>
                <a:gd name="connsiteX211" fmla="*/ 247211 w 451901"/>
                <a:gd name="connsiteY211" fmla="*/ 468320 h 532597"/>
                <a:gd name="connsiteX212" fmla="*/ 243983 w 451901"/>
                <a:gd name="connsiteY212" fmla="*/ 468320 h 532597"/>
                <a:gd name="connsiteX213" fmla="*/ 237527 w 451901"/>
                <a:gd name="connsiteY213" fmla="*/ 468320 h 532597"/>
                <a:gd name="connsiteX214" fmla="*/ 231072 w 451901"/>
                <a:gd name="connsiteY214" fmla="*/ 469934 h 532597"/>
                <a:gd name="connsiteX215" fmla="*/ 224616 w 451901"/>
                <a:gd name="connsiteY215" fmla="*/ 471548 h 532597"/>
                <a:gd name="connsiteX216" fmla="*/ 223002 w 451901"/>
                <a:gd name="connsiteY216" fmla="*/ 471548 h 532597"/>
                <a:gd name="connsiteX217" fmla="*/ 219774 w 451901"/>
                <a:gd name="connsiteY217" fmla="*/ 471548 h 532597"/>
                <a:gd name="connsiteX218" fmla="*/ 211705 w 451901"/>
                <a:gd name="connsiteY218" fmla="*/ 468320 h 532597"/>
                <a:gd name="connsiteX219" fmla="*/ 208477 w 451901"/>
                <a:gd name="connsiteY219" fmla="*/ 468320 h 532597"/>
                <a:gd name="connsiteX220" fmla="*/ 206863 w 451901"/>
                <a:gd name="connsiteY220" fmla="*/ 468320 h 532597"/>
                <a:gd name="connsiteX221" fmla="*/ 184268 w 451901"/>
                <a:gd name="connsiteY221" fmla="*/ 473162 h 532597"/>
                <a:gd name="connsiteX222" fmla="*/ 176198 w 451901"/>
                <a:gd name="connsiteY222" fmla="*/ 476389 h 532597"/>
                <a:gd name="connsiteX223" fmla="*/ 172970 w 451901"/>
                <a:gd name="connsiteY223" fmla="*/ 474775 h 532597"/>
                <a:gd name="connsiteX224" fmla="*/ 169742 w 451901"/>
                <a:gd name="connsiteY224" fmla="*/ 473162 h 532597"/>
                <a:gd name="connsiteX225" fmla="*/ 166514 w 451901"/>
                <a:gd name="connsiteY225" fmla="*/ 473162 h 532597"/>
                <a:gd name="connsiteX226" fmla="*/ 163287 w 451901"/>
                <a:gd name="connsiteY226" fmla="*/ 476389 h 532597"/>
                <a:gd name="connsiteX227" fmla="*/ 160059 w 451901"/>
                <a:gd name="connsiteY227" fmla="*/ 478003 h 532597"/>
                <a:gd name="connsiteX228" fmla="*/ 156831 w 451901"/>
                <a:gd name="connsiteY228" fmla="*/ 479617 h 532597"/>
                <a:gd name="connsiteX229" fmla="*/ 155217 w 451901"/>
                <a:gd name="connsiteY229" fmla="*/ 476389 h 532597"/>
                <a:gd name="connsiteX230" fmla="*/ 155217 w 451901"/>
                <a:gd name="connsiteY230" fmla="*/ 469934 h 532597"/>
                <a:gd name="connsiteX231" fmla="*/ 153603 w 451901"/>
                <a:gd name="connsiteY231" fmla="*/ 466706 h 532597"/>
                <a:gd name="connsiteX232" fmla="*/ 151989 w 451901"/>
                <a:gd name="connsiteY232" fmla="*/ 465092 h 532597"/>
                <a:gd name="connsiteX233" fmla="*/ 150375 w 451901"/>
                <a:gd name="connsiteY233" fmla="*/ 466706 h 532597"/>
                <a:gd name="connsiteX234" fmla="*/ 147147 w 451901"/>
                <a:gd name="connsiteY234" fmla="*/ 468320 h 532597"/>
                <a:gd name="connsiteX235" fmla="*/ 147147 w 451901"/>
                <a:gd name="connsiteY235" fmla="*/ 463478 h 532597"/>
                <a:gd name="connsiteX236" fmla="*/ 145533 w 451901"/>
                <a:gd name="connsiteY236" fmla="*/ 453794 h 532597"/>
                <a:gd name="connsiteX237" fmla="*/ 143919 w 451901"/>
                <a:gd name="connsiteY237" fmla="*/ 450566 h 532597"/>
                <a:gd name="connsiteX238" fmla="*/ 139078 w 451901"/>
                <a:gd name="connsiteY238" fmla="*/ 447339 h 532597"/>
                <a:gd name="connsiteX239" fmla="*/ 137464 w 451901"/>
                <a:gd name="connsiteY239" fmla="*/ 445725 h 532597"/>
                <a:gd name="connsiteX240" fmla="*/ 135850 w 451901"/>
                <a:gd name="connsiteY240" fmla="*/ 445725 h 532597"/>
                <a:gd name="connsiteX241" fmla="*/ 121324 w 451901"/>
                <a:gd name="connsiteY241" fmla="*/ 450566 h 532597"/>
                <a:gd name="connsiteX242" fmla="*/ 113255 w 451901"/>
                <a:gd name="connsiteY242" fmla="*/ 457022 h 532597"/>
                <a:gd name="connsiteX243" fmla="*/ 108413 w 451901"/>
                <a:gd name="connsiteY243" fmla="*/ 460250 h 532597"/>
                <a:gd name="connsiteX244" fmla="*/ 92274 w 451901"/>
                <a:gd name="connsiteY244" fmla="*/ 476389 h 532597"/>
                <a:gd name="connsiteX245" fmla="*/ 92274 w 451901"/>
                <a:gd name="connsiteY245" fmla="*/ 476389 h 532597"/>
                <a:gd name="connsiteX246" fmla="*/ 90660 w 451901"/>
                <a:gd name="connsiteY246" fmla="*/ 478003 h 532597"/>
                <a:gd name="connsiteX247" fmla="*/ 90660 w 451901"/>
                <a:gd name="connsiteY247" fmla="*/ 478003 h 532597"/>
                <a:gd name="connsiteX248" fmla="*/ 89046 w 451901"/>
                <a:gd name="connsiteY248" fmla="*/ 478003 h 532597"/>
                <a:gd name="connsiteX249" fmla="*/ 84204 w 451901"/>
                <a:gd name="connsiteY249" fmla="*/ 478003 h 532597"/>
                <a:gd name="connsiteX250" fmla="*/ 82590 w 451901"/>
                <a:gd name="connsiteY250" fmla="*/ 478003 h 532597"/>
                <a:gd name="connsiteX251" fmla="*/ 69678 w 451901"/>
                <a:gd name="connsiteY251" fmla="*/ 482845 h 532597"/>
                <a:gd name="connsiteX252" fmla="*/ 68065 w 451901"/>
                <a:gd name="connsiteY252" fmla="*/ 482845 h 532597"/>
                <a:gd name="connsiteX253" fmla="*/ 66451 w 451901"/>
                <a:gd name="connsiteY253" fmla="*/ 482845 h 532597"/>
                <a:gd name="connsiteX254" fmla="*/ 59995 w 451901"/>
                <a:gd name="connsiteY254" fmla="*/ 484459 h 532597"/>
                <a:gd name="connsiteX255" fmla="*/ 56767 w 451901"/>
                <a:gd name="connsiteY255" fmla="*/ 476389 h 532597"/>
                <a:gd name="connsiteX256" fmla="*/ 56767 w 451901"/>
                <a:gd name="connsiteY256" fmla="*/ 471548 h 532597"/>
                <a:gd name="connsiteX257" fmla="*/ 55153 w 451901"/>
                <a:gd name="connsiteY257" fmla="*/ 469934 h 532597"/>
                <a:gd name="connsiteX258" fmla="*/ 53539 w 451901"/>
                <a:gd name="connsiteY258" fmla="*/ 466706 h 532597"/>
                <a:gd name="connsiteX259" fmla="*/ 47083 w 451901"/>
                <a:gd name="connsiteY259" fmla="*/ 460250 h 532597"/>
                <a:gd name="connsiteX260" fmla="*/ 45469 w 451901"/>
                <a:gd name="connsiteY260" fmla="*/ 458636 h 532597"/>
                <a:gd name="connsiteX261" fmla="*/ 42242 w 451901"/>
                <a:gd name="connsiteY261" fmla="*/ 457022 h 532597"/>
                <a:gd name="connsiteX262" fmla="*/ 35786 w 451901"/>
                <a:gd name="connsiteY262" fmla="*/ 457022 h 532597"/>
                <a:gd name="connsiteX263" fmla="*/ 34172 w 451901"/>
                <a:gd name="connsiteY263" fmla="*/ 455408 h 532597"/>
                <a:gd name="connsiteX264" fmla="*/ 32558 w 451901"/>
                <a:gd name="connsiteY264" fmla="*/ 455408 h 532597"/>
                <a:gd name="connsiteX265" fmla="*/ 29330 w 451901"/>
                <a:gd name="connsiteY265" fmla="*/ 452180 h 532597"/>
                <a:gd name="connsiteX266" fmla="*/ 26102 w 451901"/>
                <a:gd name="connsiteY266" fmla="*/ 450566 h 532597"/>
                <a:gd name="connsiteX267" fmla="*/ 26102 w 451901"/>
                <a:gd name="connsiteY267" fmla="*/ 450566 h 532597"/>
                <a:gd name="connsiteX268" fmla="*/ 24488 w 451901"/>
                <a:gd name="connsiteY268" fmla="*/ 450566 h 532597"/>
                <a:gd name="connsiteX269" fmla="*/ 21260 w 451901"/>
                <a:gd name="connsiteY269" fmla="*/ 450566 h 532597"/>
                <a:gd name="connsiteX270" fmla="*/ 19647 w 451901"/>
                <a:gd name="connsiteY270" fmla="*/ 450566 h 532597"/>
                <a:gd name="connsiteX271" fmla="*/ 18033 w 451901"/>
                <a:gd name="connsiteY271" fmla="*/ 450566 h 532597"/>
                <a:gd name="connsiteX272" fmla="*/ 16419 w 451901"/>
                <a:gd name="connsiteY272" fmla="*/ 448953 h 532597"/>
                <a:gd name="connsiteX273" fmla="*/ 9963 w 451901"/>
                <a:gd name="connsiteY273" fmla="*/ 439269 h 532597"/>
                <a:gd name="connsiteX274" fmla="*/ 8349 w 451901"/>
                <a:gd name="connsiteY274" fmla="*/ 434427 h 532597"/>
                <a:gd name="connsiteX275" fmla="*/ 6735 w 451901"/>
                <a:gd name="connsiteY275" fmla="*/ 431199 h 532597"/>
                <a:gd name="connsiteX276" fmla="*/ 6735 w 451901"/>
                <a:gd name="connsiteY276" fmla="*/ 424744 h 532597"/>
                <a:gd name="connsiteX277" fmla="*/ 11577 w 451901"/>
                <a:gd name="connsiteY277" fmla="*/ 408604 h 532597"/>
                <a:gd name="connsiteX278" fmla="*/ 22874 w 451901"/>
                <a:gd name="connsiteY278" fmla="*/ 403763 h 532597"/>
                <a:gd name="connsiteX279" fmla="*/ 24488 w 451901"/>
                <a:gd name="connsiteY279" fmla="*/ 402148 h 532597"/>
                <a:gd name="connsiteX280" fmla="*/ 24488 w 451901"/>
                <a:gd name="connsiteY280" fmla="*/ 398921 h 532597"/>
                <a:gd name="connsiteX281" fmla="*/ 24488 w 451901"/>
                <a:gd name="connsiteY281" fmla="*/ 397307 h 532597"/>
                <a:gd name="connsiteX282" fmla="*/ 24488 w 451901"/>
                <a:gd name="connsiteY282" fmla="*/ 395693 h 532597"/>
                <a:gd name="connsiteX283" fmla="*/ 22874 w 451901"/>
                <a:gd name="connsiteY283" fmla="*/ 395693 h 532597"/>
                <a:gd name="connsiteX284" fmla="*/ 22874 w 451901"/>
                <a:gd name="connsiteY284" fmla="*/ 394079 h 532597"/>
                <a:gd name="connsiteX285" fmla="*/ 8349 w 451901"/>
                <a:gd name="connsiteY285" fmla="*/ 390851 h 532597"/>
                <a:gd name="connsiteX286" fmla="*/ 6735 w 451901"/>
                <a:gd name="connsiteY286" fmla="*/ 390851 h 532597"/>
                <a:gd name="connsiteX287" fmla="*/ 5121 w 451901"/>
                <a:gd name="connsiteY287" fmla="*/ 389237 h 532597"/>
                <a:gd name="connsiteX288" fmla="*/ 5121 w 451901"/>
                <a:gd name="connsiteY288" fmla="*/ 386009 h 532597"/>
                <a:gd name="connsiteX289" fmla="*/ 5121 w 451901"/>
                <a:gd name="connsiteY289" fmla="*/ 382781 h 532597"/>
                <a:gd name="connsiteX290" fmla="*/ 6735 w 451901"/>
                <a:gd name="connsiteY290" fmla="*/ 381167 h 532597"/>
                <a:gd name="connsiteX291" fmla="*/ 6735 w 451901"/>
                <a:gd name="connsiteY291" fmla="*/ 379554 h 532597"/>
                <a:gd name="connsiteX292" fmla="*/ 8349 w 451901"/>
                <a:gd name="connsiteY292" fmla="*/ 377940 h 532597"/>
                <a:gd name="connsiteX293" fmla="*/ 11577 w 451901"/>
                <a:gd name="connsiteY293" fmla="*/ 376326 h 532597"/>
                <a:gd name="connsiteX294" fmla="*/ 14805 w 451901"/>
                <a:gd name="connsiteY294" fmla="*/ 376326 h 532597"/>
                <a:gd name="connsiteX295" fmla="*/ 18033 w 451901"/>
                <a:gd name="connsiteY295" fmla="*/ 371484 h 532597"/>
                <a:gd name="connsiteX296" fmla="*/ 29330 w 451901"/>
                <a:gd name="connsiteY296" fmla="*/ 342433 h 532597"/>
                <a:gd name="connsiteX297" fmla="*/ 30944 w 451901"/>
                <a:gd name="connsiteY297" fmla="*/ 339205 h 532597"/>
                <a:gd name="connsiteX298" fmla="*/ 32558 w 451901"/>
                <a:gd name="connsiteY298" fmla="*/ 339205 h 532597"/>
                <a:gd name="connsiteX299" fmla="*/ 40628 w 451901"/>
                <a:gd name="connsiteY299" fmla="*/ 340819 h 532597"/>
                <a:gd name="connsiteX300" fmla="*/ 42242 w 451901"/>
                <a:gd name="connsiteY300" fmla="*/ 340819 h 532597"/>
                <a:gd name="connsiteX301" fmla="*/ 45469 w 451901"/>
                <a:gd name="connsiteY301" fmla="*/ 339205 h 532597"/>
                <a:gd name="connsiteX302" fmla="*/ 47083 w 451901"/>
                <a:gd name="connsiteY302" fmla="*/ 339205 h 532597"/>
                <a:gd name="connsiteX303" fmla="*/ 48697 w 451901"/>
                <a:gd name="connsiteY303" fmla="*/ 339205 h 532597"/>
                <a:gd name="connsiteX304" fmla="*/ 51925 w 451901"/>
                <a:gd name="connsiteY304" fmla="*/ 340819 h 532597"/>
                <a:gd name="connsiteX305" fmla="*/ 51925 w 451901"/>
                <a:gd name="connsiteY305" fmla="*/ 342433 h 532597"/>
                <a:gd name="connsiteX306" fmla="*/ 53539 w 451901"/>
                <a:gd name="connsiteY306" fmla="*/ 342433 h 532597"/>
                <a:gd name="connsiteX307" fmla="*/ 56767 w 451901"/>
                <a:gd name="connsiteY307" fmla="*/ 342433 h 532597"/>
                <a:gd name="connsiteX308" fmla="*/ 56767 w 451901"/>
                <a:gd name="connsiteY308" fmla="*/ 340819 h 532597"/>
                <a:gd name="connsiteX309" fmla="*/ 56767 w 451901"/>
                <a:gd name="connsiteY309" fmla="*/ 339205 h 532597"/>
                <a:gd name="connsiteX310" fmla="*/ 56767 w 451901"/>
                <a:gd name="connsiteY310" fmla="*/ 335977 h 532597"/>
                <a:gd name="connsiteX311" fmla="*/ 58381 w 451901"/>
                <a:gd name="connsiteY311" fmla="*/ 331136 h 532597"/>
                <a:gd name="connsiteX312" fmla="*/ 59995 w 451901"/>
                <a:gd name="connsiteY312" fmla="*/ 329522 h 532597"/>
                <a:gd name="connsiteX313" fmla="*/ 59995 w 451901"/>
                <a:gd name="connsiteY313" fmla="*/ 327908 h 532597"/>
                <a:gd name="connsiteX314" fmla="*/ 66451 w 451901"/>
                <a:gd name="connsiteY314" fmla="*/ 326294 h 532597"/>
                <a:gd name="connsiteX315" fmla="*/ 72906 w 451901"/>
                <a:gd name="connsiteY315" fmla="*/ 326294 h 532597"/>
                <a:gd name="connsiteX316" fmla="*/ 85818 w 451901"/>
                <a:gd name="connsiteY316" fmla="*/ 326294 h 532597"/>
                <a:gd name="connsiteX317" fmla="*/ 89046 w 451901"/>
                <a:gd name="connsiteY317" fmla="*/ 326294 h 532597"/>
                <a:gd name="connsiteX318" fmla="*/ 90660 w 451901"/>
                <a:gd name="connsiteY318" fmla="*/ 326294 h 532597"/>
                <a:gd name="connsiteX319" fmla="*/ 92274 w 451901"/>
                <a:gd name="connsiteY319" fmla="*/ 326294 h 532597"/>
                <a:gd name="connsiteX320" fmla="*/ 95501 w 451901"/>
                <a:gd name="connsiteY320" fmla="*/ 324680 h 532597"/>
                <a:gd name="connsiteX321" fmla="*/ 97115 w 451901"/>
                <a:gd name="connsiteY321" fmla="*/ 323066 h 532597"/>
                <a:gd name="connsiteX322" fmla="*/ 97115 w 451901"/>
                <a:gd name="connsiteY322" fmla="*/ 321452 h 532597"/>
                <a:gd name="connsiteX323" fmla="*/ 97115 w 451901"/>
                <a:gd name="connsiteY323" fmla="*/ 319838 h 532597"/>
                <a:gd name="connsiteX324" fmla="*/ 95501 w 451901"/>
                <a:gd name="connsiteY324" fmla="*/ 318224 h 532597"/>
                <a:gd name="connsiteX325" fmla="*/ 93887 w 451901"/>
                <a:gd name="connsiteY325" fmla="*/ 316610 h 532597"/>
                <a:gd name="connsiteX326" fmla="*/ 93887 w 451901"/>
                <a:gd name="connsiteY326" fmla="*/ 314996 h 532597"/>
                <a:gd name="connsiteX327" fmla="*/ 95501 w 451901"/>
                <a:gd name="connsiteY327" fmla="*/ 311768 h 532597"/>
                <a:gd name="connsiteX328" fmla="*/ 97115 w 451901"/>
                <a:gd name="connsiteY328" fmla="*/ 306927 h 532597"/>
                <a:gd name="connsiteX329" fmla="*/ 97115 w 451901"/>
                <a:gd name="connsiteY329" fmla="*/ 302085 h 532597"/>
                <a:gd name="connsiteX330" fmla="*/ 97115 w 451901"/>
                <a:gd name="connsiteY330" fmla="*/ 300471 h 532597"/>
                <a:gd name="connsiteX331" fmla="*/ 97115 w 451901"/>
                <a:gd name="connsiteY331" fmla="*/ 298857 h 532597"/>
                <a:gd name="connsiteX332" fmla="*/ 95501 w 451901"/>
                <a:gd name="connsiteY332" fmla="*/ 297243 h 532597"/>
                <a:gd name="connsiteX333" fmla="*/ 95501 w 451901"/>
                <a:gd name="connsiteY333" fmla="*/ 297243 h 532597"/>
                <a:gd name="connsiteX334" fmla="*/ 80976 w 451901"/>
                <a:gd name="connsiteY334" fmla="*/ 285945 h 532597"/>
                <a:gd name="connsiteX335" fmla="*/ 68065 w 451901"/>
                <a:gd name="connsiteY335" fmla="*/ 277876 h 532597"/>
                <a:gd name="connsiteX336" fmla="*/ 51925 w 451901"/>
                <a:gd name="connsiteY336" fmla="*/ 268192 h 532597"/>
                <a:gd name="connsiteX337" fmla="*/ 34172 w 451901"/>
                <a:gd name="connsiteY337" fmla="*/ 253667 h 532597"/>
                <a:gd name="connsiteX338" fmla="*/ 34172 w 451901"/>
                <a:gd name="connsiteY338" fmla="*/ 252053 h 532597"/>
                <a:gd name="connsiteX339" fmla="*/ 32558 w 451901"/>
                <a:gd name="connsiteY339" fmla="*/ 250439 h 532597"/>
                <a:gd name="connsiteX340" fmla="*/ 30944 w 451901"/>
                <a:gd name="connsiteY340" fmla="*/ 245597 h 532597"/>
                <a:gd name="connsiteX341" fmla="*/ 29330 w 451901"/>
                <a:gd name="connsiteY341" fmla="*/ 242369 h 532597"/>
                <a:gd name="connsiteX342" fmla="*/ 26102 w 451901"/>
                <a:gd name="connsiteY342" fmla="*/ 240755 h 532597"/>
                <a:gd name="connsiteX343" fmla="*/ 26102 w 451901"/>
                <a:gd name="connsiteY343" fmla="*/ 240755 h 532597"/>
                <a:gd name="connsiteX344" fmla="*/ 22874 w 451901"/>
                <a:gd name="connsiteY344" fmla="*/ 239141 h 532597"/>
                <a:gd name="connsiteX345" fmla="*/ 21260 w 451901"/>
                <a:gd name="connsiteY345" fmla="*/ 239141 h 532597"/>
                <a:gd name="connsiteX346" fmla="*/ 21260 w 451901"/>
                <a:gd name="connsiteY346" fmla="*/ 237527 h 532597"/>
                <a:gd name="connsiteX347" fmla="*/ 19647 w 451901"/>
                <a:gd name="connsiteY347" fmla="*/ 237527 h 532597"/>
                <a:gd name="connsiteX348" fmla="*/ 16419 w 451901"/>
                <a:gd name="connsiteY348" fmla="*/ 229458 h 532597"/>
                <a:gd name="connsiteX349" fmla="*/ 14805 w 451901"/>
                <a:gd name="connsiteY349" fmla="*/ 224616 h 532597"/>
                <a:gd name="connsiteX350" fmla="*/ 14805 w 451901"/>
                <a:gd name="connsiteY350" fmla="*/ 221388 h 532597"/>
                <a:gd name="connsiteX351" fmla="*/ 16419 w 451901"/>
                <a:gd name="connsiteY351" fmla="*/ 221388 h 532597"/>
                <a:gd name="connsiteX352" fmla="*/ 18033 w 451901"/>
                <a:gd name="connsiteY352" fmla="*/ 219774 h 532597"/>
                <a:gd name="connsiteX353" fmla="*/ 24488 w 451901"/>
                <a:gd name="connsiteY353" fmla="*/ 219774 h 532597"/>
                <a:gd name="connsiteX354" fmla="*/ 29330 w 451901"/>
                <a:gd name="connsiteY354" fmla="*/ 219774 h 532597"/>
                <a:gd name="connsiteX355" fmla="*/ 30944 w 451901"/>
                <a:gd name="connsiteY355" fmla="*/ 219774 h 532597"/>
                <a:gd name="connsiteX356" fmla="*/ 32558 w 451901"/>
                <a:gd name="connsiteY356" fmla="*/ 219774 h 532597"/>
                <a:gd name="connsiteX357" fmla="*/ 32558 w 451901"/>
                <a:gd name="connsiteY357" fmla="*/ 221388 h 532597"/>
                <a:gd name="connsiteX358" fmla="*/ 35786 w 451901"/>
                <a:gd name="connsiteY358" fmla="*/ 221388 h 532597"/>
                <a:gd name="connsiteX359" fmla="*/ 37400 w 451901"/>
                <a:gd name="connsiteY359" fmla="*/ 221388 h 532597"/>
                <a:gd name="connsiteX360" fmla="*/ 39014 w 451901"/>
                <a:gd name="connsiteY360" fmla="*/ 221388 h 532597"/>
                <a:gd name="connsiteX361" fmla="*/ 40628 w 451901"/>
                <a:gd name="connsiteY361" fmla="*/ 219774 h 532597"/>
                <a:gd name="connsiteX362" fmla="*/ 51925 w 451901"/>
                <a:gd name="connsiteY362" fmla="*/ 214932 h 532597"/>
                <a:gd name="connsiteX363" fmla="*/ 55153 w 451901"/>
                <a:gd name="connsiteY363" fmla="*/ 216546 h 532597"/>
                <a:gd name="connsiteX364" fmla="*/ 55153 w 451901"/>
                <a:gd name="connsiteY364" fmla="*/ 216546 h 532597"/>
                <a:gd name="connsiteX365" fmla="*/ 56767 w 451901"/>
                <a:gd name="connsiteY365" fmla="*/ 218160 h 532597"/>
                <a:gd name="connsiteX366" fmla="*/ 59995 w 451901"/>
                <a:gd name="connsiteY366" fmla="*/ 219774 h 532597"/>
                <a:gd name="connsiteX367" fmla="*/ 61609 w 451901"/>
                <a:gd name="connsiteY367" fmla="*/ 219774 h 532597"/>
                <a:gd name="connsiteX368" fmla="*/ 105185 w 451901"/>
                <a:gd name="connsiteY368" fmla="*/ 206863 h 532597"/>
                <a:gd name="connsiteX369" fmla="*/ 110027 w 451901"/>
                <a:gd name="connsiteY369" fmla="*/ 205249 h 532597"/>
                <a:gd name="connsiteX370" fmla="*/ 113255 w 451901"/>
                <a:gd name="connsiteY370" fmla="*/ 205249 h 532597"/>
                <a:gd name="connsiteX371" fmla="*/ 114869 w 451901"/>
                <a:gd name="connsiteY371" fmla="*/ 206863 h 532597"/>
                <a:gd name="connsiteX372" fmla="*/ 116482 w 451901"/>
                <a:gd name="connsiteY372" fmla="*/ 208477 h 532597"/>
                <a:gd name="connsiteX373" fmla="*/ 119710 w 451901"/>
                <a:gd name="connsiteY373" fmla="*/ 208477 h 532597"/>
                <a:gd name="connsiteX374" fmla="*/ 122938 w 451901"/>
                <a:gd name="connsiteY374" fmla="*/ 208477 h 532597"/>
                <a:gd name="connsiteX375" fmla="*/ 126166 w 451901"/>
                <a:gd name="connsiteY375" fmla="*/ 206863 h 532597"/>
                <a:gd name="connsiteX376" fmla="*/ 142305 w 451901"/>
                <a:gd name="connsiteY376" fmla="*/ 193951 h 532597"/>
                <a:gd name="connsiteX377" fmla="*/ 143919 w 451901"/>
                <a:gd name="connsiteY377" fmla="*/ 192337 h 532597"/>
                <a:gd name="connsiteX378" fmla="*/ 145533 w 451901"/>
                <a:gd name="connsiteY378" fmla="*/ 190723 h 532597"/>
                <a:gd name="connsiteX379" fmla="*/ 145533 w 451901"/>
                <a:gd name="connsiteY379" fmla="*/ 189109 h 532597"/>
                <a:gd name="connsiteX380" fmla="*/ 145533 w 451901"/>
                <a:gd name="connsiteY380" fmla="*/ 187496 h 532597"/>
                <a:gd name="connsiteX381" fmla="*/ 147147 w 451901"/>
                <a:gd name="connsiteY381" fmla="*/ 185882 h 532597"/>
                <a:gd name="connsiteX382" fmla="*/ 147147 w 451901"/>
                <a:gd name="connsiteY382" fmla="*/ 185882 h 532597"/>
                <a:gd name="connsiteX383" fmla="*/ 147147 w 451901"/>
                <a:gd name="connsiteY383" fmla="*/ 185882 h 532597"/>
                <a:gd name="connsiteX384" fmla="*/ 142305 w 451901"/>
                <a:gd name="connsiteY384" fmla="*/ 164900 h 532597"/>
                <a:gd name="connsiteX385" fmla="*/ 140691 w 451901"/>
                <a:gd name="connsiteY385" fmla="*/ 163287 h 532597"/>
                <a:gd name="connsiteX386" fmla="*/ 142305 w 451901"/>
                <a:gd name="connsiteY386" fmla="*/ 161673 h 532597"/>
                <a:gd name="connsiteX387" fmla="*/ 142305 w 451901"/>
                <a:gd name="connsiteY387" fmla="*/ 158445 h 532597"/>
                <a:gd name="connsiteX388" fmla="*/ 143919 w 451901"/>
                <a:gd name="connsiteY388" fmla="*/ 156831 h 532597"/>
                <a:gd name="connsiteX389" fmla="*/ 145533 w 451901"/>
                <a:gd name="connsiteY389" fmla="*/ 153603 h 532597"/>
                <a:gd name="connsiteX390" fmla="*/ 147147 w 451901"/>
                <a:gd name="connsiteY390" fmla="*/ 150375 h 532597"/>
                <a:gd name="connsiteX391" fmla="*/ 160059 w 451901"/>
                <a:gd name="connsiteY391" fmla="*/ 140691 h 532597"/>
                <a:gd name="connsiteX392" fmla="*/ 161673 w 451901"/>
                <a:gd name="connsiteY392" fmla="*/ 137464 h 532597"/>
                <a:gd name="connsiteX393" fmla="*/ 163287 w 451901"/>
                <a:gd name="connsiteY393" fmla="*/ 137464 h 532597"/>
                <a:gd name="connsiteX394" fmla="*/ 166514 w 451901"/>
                <a:gd name="connsiteY394" fmla="*/ 137464 h 532597"/>
                <a:gd name="connsiteX395" fmla="*/ 168128 w 451901"/>
                <a:gd name="connsiteY395" fmla="*/ 137464 h 532597"/>
                <a:gd name="connsiteX396" fmla="*/ 171356 w 451901"/>
                <a:gd name="connsiteY396" fmla="*/ 139078 h 532597"/>
                <a:gd name="connsiteX397" fmla="*/ 172970 w 451901"/>
                <a:gd name="connsiteY397" fmla="*/ 139078 h 532597"/>
                <a:gd name="connsiteX398" fmla="*/ 174584 w 451901"/>
                <a:gd name="connsiteY398" fmla="*/ 139078 h 532597"/>
                <a:gd name="connsiteX399" fmla="*/ 176198 w 451901"/>
                <a:gd name="connsiteY399" fmla="*/ 137464 h 532597"/>
                <a:gd name="connsiteX400" fmla="*/ 179426 w 451901"/>
                <a:gd name="connsiteY400" fmla="*/ 134236 h 532597"/>
                <a:gd name="connsiteX401" fmla="*/ 181040 w 451901"/>
                <a:gd name="connsiteY401" fmla="*/ 134236 h 532597"/>
                <a:gd name="connsiteX402" fmla="*/ 213318 w 451901"/>
                <a:gd name="connsiteY402" fmla="*/ 121324 h 532597"/>
                <a:gd name="connsiteX403" fmla="*/ 216546 w 451901"/>
                <a:gd name="connsiteY403" fmla="*/ 119710 h 532597"/>
                <a:gd name="connsiteX404" fmla="*/ 219774 w 451901"/>
                <a:gd name="connsiteY404" fmla="*/ 119710 h 532597"/>
                <a:gd name="connsiteX405" fmla="*/ 231072 w 451901"/>
                <a:gd name="connsiteY405" fmla="*/ 119710 h 532597"/>
                <a:gd name="connsiteX406" fmla="*/ 232686 w 451901"/>
                <a:gd name="connsiteY406" fmla="*/ 119710 h 532597"/>
                <a:gd name="connsiteX407" fmla="*/ 234300 w 451901"/>
                <a:gd name="connsiteY407" fmla="*/ 121324 h 532597"/>
                <a:gd name="connsiteX408" fmla="*/ 234300 w 451901"/>
                <a:gd name="connsiteY408" fmla="*/ 121324 h 532597"/>
                <a:gd name="connsiteX409" fmla="*/ 235914 w 451901"/>
                <a:gd name="connsiteY409" fmla="*/ 122938 h 532597"/>
                <a:gd name="connsiteX410" fmla="*/ 237527 w 451901"/>
                <a:gd name="connsiteY410" fmla="*/ 124552 h 532597"/>
                <a:gd name="connsiteX411" fmla="*/ 237527 w 451901"/>
                <a:gd name="connsiteY411" fmla="*/ 126166 h 532597"/>
                <a:gd name="connsiteX412" fmla="*/ 239141 w 451901"/>
                <a:gd name="connsiteY412" fmla="*/ 126166 h 532597"/>
                <a:gd name="connsiteX413" fmla="*/ 240755 w 451901"/>
                <a:gd name="connsiteY413" fmla="*/ 126166 h 532597"/>
                <a:gd name="connsiteX414" fmla="*/ 247211 w 451901"/>
                <a:gd name="connsiteY414" fmla="*/ 124552 h 532597"/>
                <a:gd name="connsiteX415" fmla="*/ 255281 w 451901"/>
                <a:gd name="connsiteY415" fmla="*/ 122938 h 532597"/>
                <a:gd name="connsiteX416" fmla="*/ 264964 w 451901"/>
                <a:gd name="connsiteY416" fmla="*/ 119710 h 532597"/>
                <a:gd name="connsiteX417" fmla="*/ 268192 w 451901"/>
                <a:gd name="connsiteY417" fmla="*/ 118096 h 532597"/>
                <a:gd name="connsiteX418" fmla="*/ 269806 w 451901"/>
                <a:gd name="connsiteY418" fmla="*/ 116482 h 532597"/>
                <a:gd name="connsiteX419" fmla="*/ 274648 w 451901"/>
                <a:gd name="connsiteY419" fmla="*/ 110027 h 532597"/>
                <a:gd name="connsiteX420" fmla="*/ 274648 w 451901"/>
                <a:gd name="connsiteY420" fmla="*/ 106799 h 532597"/>
                <a:gd name="connsiteX421" fmla="*/ 277876 w 451901"/>
                <a:gd name="connsiteY421" fmla="*/ 103571 h 532597"/>
                <a:gd name="connsiteX422" fmla="*/ 298857 w 451901"/>
                <a:gd name="connsiteY422" fmla="*/ 89046 h 532597"/>
                <a:gd name="connsiteX423" fmla="*/ 298857 w 451901"/>
                <a:gd name="connsiteY423" fmla="*/ 87432 h 532597"/>
                <a:gd name="connsiteX424" fmla="*/ 298857 w 451901"/>
                <a:gd name="connsiteY424" fmla="*/ 87432 h 532597"/>
                <a:gd name="connsiteX425" fmla="*/ 300471 w 451901"/>
                <a:gd name="connsiteY425" fmla="*/ 85818 h 532597"/>
                <a:gd name="connsiteX426" fmla="*/ 303699 w 451901"/>
                <a:gd name="connsiteY426" fmla="*/ 82590 h 532597"/>
                <a:gd name="connsiteX427" fmla="*/ 319838 w 451901"/>
                <a:gd name="connsiteY427" fmla="*/ 74520 h 532597"/>
                <a:gd name="connsiteX428" fmla="*/ 331136 w 451901"/>
                <a:gd name="connsiteY428" fmla="*/ 64837 h 532597"/>
                <a:gd name="connsiteX429" fmla="*/ 342433 w 451901"/>
                <a:gd name="connsiteY429" fmla="*/ 45469 h 532597"/>
                <a:gd name="connsiteX430" fmla="*/ 348889 w 451901"/>
                <a:gd name="connsiteY430" fmla="*/ 40628 h 532597"/>
                <a:gd name="connsiteX431" fmla="*/ 361800 w 451901"/>
                <a:gd name="connsiteY431" fmla="*/ 30944 h 532597"/>
                <a:gd name="connsiteX432" fmla="*/ 363414 w 451901"/>
                <a:gd name="connsiteY432" fmla="*/ 29330 h 532597"/>
                <a:gd name="connsiteX433" fmla="*/ 365028 w 451901"/>
                <a:gd name="connsiteY433" fmla="*/ 26102 h 532597"/>
                <a:gd name="connsiteX434" fmla="*/ 366642 w 451901"/>
                <a:gd name="connsiteY434" fmla="*/ 21260 h 532597"/>
                <a:gd name="connsiteX435" fmla="*/ 369870 w 451901"/>
                <a:gd name="connsiteY435" fmla="*/ 16419 h 532597"/>
                <a:gd name="connsiteX436" fmla="*/ 373098 w 451901"/>
                <a:gd name="connsiteY436" fmla="*/ 11577 h 532597"/>
                <a:gd name="connsiteX437" fmla="*/ 376326 w 451901"/>
                <a:gd name="connsiteY437" fmla="*/ 8349 h 532597"/>
                <a:gd name="connsiteX438" fmla="*/ 377939 w 451901"/>
                <a:gd name="connsiteY438" fmla="*/ 6735 h 532597"/>
                <a:gd name="connsiteX439" fmla="*/ 379554 w 451901"/>
                <a:gd name="connsiteY439" fmla="*/ 5121 h 532597"/>
                <a:gd name="connsiteX440" fmla="*/ 381167 w 451901"/>
                <a:gd name="connsiteY440" fmla="*/ 5121 h 532597"/>
                <a:gd name="connsiteX441" fmla="*/ 382781 w 451901"/>
                <a:gd name="connsiteY441" fmla="*/ 5121 h 532597"/>
                <a:gd name="connsiteX442" fmla="*/ 384395 w 451901"/>
                <a:gd name="connsiteY442" fmla="*/ 5121 h 532597"/>
                <a:gd name="connsiteX443" fmla="*/ 386009 w 451901"/>
                <a:gd name="connsiteY443" fmla="*/ 5121 h 532597"/>
                <a:gd name="connsiteX444" fmla="*/ 386009 w 451901"/>
                <a:gd name="connsiteY444" fmla="*/ 6735 h 532597"/>
                <a:gd name="connsiteX445" fmla="*/ 387623 w 451901"/>
                <a:gd name="connsiteY445" fmla="*/ 9963 h 532597"/>
                <a:gd name="connsiteX446" fmla="*/ 387623 w 451901"/>
                <a:gd name="connsiteY446" fmla="*/ 11577 h 532597"/>
                <a:gd name="connsiteX447" fmla="*/ 389237 w 451901"/>
                <a:gd name="connsiteY447" fmla="*/ 11577 h 532597"/>
                <a:gd name="connsiteX448" fmla="*/ 390851 w 451901"/>
                <a:gd name="connsiteY448" fmla="*/ 11577 h 53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Lst>
              <a:rect l="l" t="t" r="r" b="b"/>
              <a:pathLst>
                <a:path w="451901" h="532597">
                  <a:moveTo>
                    <a:pt x="392465" y="13191"/>
                  </a:moveTo>
                  <a:lnTo>
                    <a:pt x="397307" y="11577"/>
                  </a:lnTo>
                  <a:lnTo>
                    <a:pt x="402148" y="9963"/>
                  </a:lnTo>
                  <a:lnTo>
                    <a:pt x="405376" y="8349"/>
                  </a:lnTo>
                  <a:lnTo>
                    <a:pt x="406990" y="6735"/>
                  </a:lnTo>
                  <a:lnTo>
                    <a:pt x="408604" y="5121"/>
                  </a:lnTo>
                  <a:lnTo>
                    <a:pt x="410218" y="5121"/>
                  </a:lnTo>
                  <a:lnTo>
                    <a:pt x="410218" y="5121"/>
                  </a:lnTo>
                  <a:lnTo>
                    <a:pt x="408604" y="8349"/>
                  </a:lnTo>
                  <a:lnTo>
                    <a:pt x="400535" y="26102"/>
                  </a:lnTo>
                  <a:lnTo>
                    <a:pt x="387623" y="40628"/>
                  </a:lnTo>
                  <a:lnTo>
                    <a:pt x="382781" y="48697"/>
                  </a:lnTo>
                  <a:lnTo>
                    <a:pt x="382781" y="58381"/>
                  </a:lnTo>
                  <a:lnTo>
                    <a:pt x="389237" y="63223"/>
                  </a:lnTo>
                  <a:lnTo>
                    <a:pt x="402148" y="64837"/>
                  </a:lnTo>
                  <a:lnTo>
                    <a:pt x="400535" y="69678"/>
                  </a:lnTo>
                  <a:lnTo>
                    <a:pt x="398921" y="71292"/>
                  </a:lnTo>
                  <a:lnTo>
                    <a:pt x="398921" y="72906"/>
                  </a:lnTo>
                  <a:lnTo>
                    <a:pt x="397307" y="74520"/>
                  </a:lnTo>
                  <a:lnTo>
                    <a:pt x="397307" y="74520"/>
                  </a:lnTo>
                  <a:lnTo>
                    <a:pt x="394079" y="76134"/>
                  </a:lnTo>
                  <a:lnTo>
                    <a:pt x="390851" y="77748"/>
                  </a:lnTo>
                  <a:lnTo>
                    <a:pt x="390851" y="79362"/>
                  </a:lnTo>
                  <a:lnTo>
                    <a:pt x="390851" y="80976"/>
                  </a:lnTo>
                  <a:lnTo>
                    <a:pt x="389237" y="82590"/>
                  </a:lnTo>
                  <a:lnTo>
                    <a:pt x="389237" y="89046"/>
                  </a:lnTo>
                  <a:lnTo>
                    <a:pt x="389237" y="90660"/>
                  </a:lnTo>
                  <a:lnTo>
                    <a:pt x="389237" y="92274"/>
                  </a:lnTo>
                  <a:lnTo>
                    <a:pt x="382781" y="98729"/>
                  </a:lnTo>
                  <a:lnTo>
                    <a:pt x="382781" y="98729"/>
                  </a:lnTo>
                  <a:lnTo>
                    <a:pt x="382781" y="100343"/>
                  </a:lnTo>
                  <a:lnTo>
                    <a:pt x="382781" y="101957"/>
                  </a:lnTo>
                  <a:lnTo>
                    <a:pt x="382781" y="103571"/>
                  </a:lnTo>
                  <a:lnTo>
                    <a:pt x="384395" y="106799"/>
                  </a:lnTo>
                  <a:lnTo>
                    <a:pt x="387623" y="108413"/>
                  </a:lnTo>
                  <a:lnTo>
                    <a:pt x="387623" y="110027"/>
                  </a:lnTo>
                  <a:lnTo>
                    <a:pt x="389237" y="113255"/>
                  </a:lnTo>
                  <a:lnTo>
                    <a:pt x="392465" y="129394"/>
                  </a:lnTo>
                  <a:lnTo>
                    <a:pt x="392465" y="132622"/>
                  </a:lnTo>
                  <a:lnTo>
                    <a:pt x="389237" y="137464"/>
                  </a:lnTo>
                  <a:lnTo>
                    <a:pt x="389237" y="140691"/>
                  </a:lnTo>
                  <a:lnTo>
                    <a:pt x="389237" y="143919"/>
                  </a:lnTo>
                  <a:lnTo>
                    <a:pt x="389237" y="147147"/>
                  </a:lnTo>
                  <a:lnTo>
                    <a:pt x="389237" y="148761"/>
                  </a:lnTo>
                  <a:lnTo>
                    <a:pt x="390851" y="151989"/>
                  </a:lnTo>
                  <a:lnTo>
                    <a:pt x="394079" y="153603"/>
                  </a:lnTo>
                  <a:lnTo>
                    <a:pt x="395693" y="155217"/>
                  </a:lnTo>
                  <a:lnTo>
                    <a:pt x="397307" y="155217"/>
                  </a:lnTo>
                  <a:lnTo>
                    <a:pt x="398921" y="155217"/>
                  </a:lnTo>
                  <a:lnTo>
                    <a:pt x="400535" y="153603"/>
                  </a:lnTo>
                  <a:lnTo>
                    <a:pt x="402148" y="153603"/>
                  </a:lnTo>
                  <a:lnTo>
                    <a:pt x="403763" y="153603"/>
                  </a:lnTo>
                  <a:lnTo>
                    <a:pt x="406990" y="155217"/>
                  </a:lnTo>
                  <a:lnTo>
                    <a:pt x="408604" y="155217"/>
                  </a:lnTo>
                  <a:lnTo>
                    <a:pt x="410218" y="155217"/>
                  </a:lnTo>
                  <a:lnTo>
                    <a:pt x="411832" y="155217"/>
                  </a:lnTo>
                  <a:lnTo>
                    <a:pt x="416674" y="155217"/>
                  </a:lnTo>
                  <a:lnTo>
                    <a:pt x="418288" y="155217"/>
                  </a:lnTo>
                  <a:lnTo>
                    <a:pt x="419902" y="155217"/>
                  </a:lnTo>
                  <a:lnTo>
                    <a:pt x="421516" y="155217"/>
                  </a:lnTo>
                  <a:lnTo>
                    <a:pt x="423130" y="156831"/>
                  </a:lnTo>
                  <a:lnTo>
                    <a:pt x="424744" y="158445"/>
                  </a:lnTo>
                  <a:lnTo>
                    <a:pt x="427971" y="164900"/>
                  </a:lnTo>
                  <a:lnTo>
                    <a:pt x="429585" y="164900"/>
                  </a:lnTo>
                  <a:lnTo>
                    <a:pt x="431199" y="166514"/>
                  </a:lnTo>
                  <a:lnTo>
                    <a:pt x="432813" y="166514"/>
                  </a:lnTo>
                  <a:lnTo>
                    <a:pt x="434427" y="166514"/>
                  </a:lnTo>
                  <a:lnTo>
                    <a:pt x="434427" y="168128"/>
                  </a:lnTo>
                  <a:lnTo>
                    <a:pt x="436041" y="169742"/>
                  </a:lnTo>
                  <a:lnTo>
                    <a:pt x="439269" y="174584"/>
                  </a:lnTo>
                  <a:lnTo>
                    <a:pt x="439269" y="176198"/>
                  </a:lnTo>
                  <a:lnTo>
                    <a:pt x="440883" y="176198"/>
                  </a:lnTo>
                  <a:lnTo>
                    <a:pt x="442497" y="177812"/>
                  </a:lnTo>
                  <a:lnTo>
                    <a:pt x="444111" y="177812"/>
                  </a:lnTo>
                  <a:lnTo>
                    <a:pt x="445725" y="177812"/>
                  </a:lnTo>
                  <a:lnTo>
                    <a:pt x="448953" y="177812"/>
                  </a:lnTo>
                  <a:lnTo>
                    <a:pt x="450566" y="177812"/>
                  </a:lnTo>
                  <a:lnTo>
                    <a:pt x="450566" y="179426"/>
                  </a:lnTo>
                  <a:lnTo>
                    <a:pt x="452180" y="179426"/>
                  </a:lnTo>
                  <a:lnTo>
                    <a:pt x="453794" y="181040"/>
                  </a:lnTo>
                  <a:lnTo>
                    <a:pt x="453794" y="182654"/>
                  </a:lnTo>
                  <a:lnTo>
                    <a:pt x="455408" y="185882"/>
                  </a:lnTo>
                  <a:lnTo>
                    <a:pt x="461864" y="193951"/>
                  </a:lnTo>
                  <a:lnTo>
                    <a:pt x="461864" y="195565"/>
                  </a:lnTo>
                  <a:lnTo>
                    <a:pt x="461864" y="197179"/>
                  </a:lnTo>
                  <a:lnTo>
                    <a:pt x="461864" y="200407"/>
                  </a:lnTo>
                  <a:lnTo>
                    <a:pt x="460250" y="206863"/>
                  </a:lnTo>
                  <a:lnTo>
                    <a:pt x="458636" y="208477"/>
                  </a:lnTo>
                  <a:lnTo>
                    <a:pt x="453794" y="213318"/>
                  </a:lnTo>
                  <a:lnTo>
                    <a:pt x="453794" y="216546"/>
                  </a:lnTo>
                  <a:lnTo>
                    <a:pt x="452180" y="219774"/>
                  </a:lnTo>
                  <a:lnTo>
                    <a:pt x="448953" y="242369"/>
                  </a:lnTo>
                  <a:lnTo>
                    <a:pt x="444111" y="253667"/>
                  </a:lnTo>
                  <a:lnTo>
                    <a:pt x="442497" y="256895"/>
                  </a:lnTo>
                  <a:lnTo>
                    <a:pt x="442497" y="260123"/>
                  </a:lnTo>
                  <a:lnTo>
                    <a:pt x="442497" y="273034"/>
                  </a:lnTo>
                  <a:lnTo>
                    <a:pt x="440883" y="276262"/>
                  </a:lnTo>
                  <a:lnTo>
                    <a:pt x="440883" y="277876"/>
                  </a:lnTo>
                  <a:lnTo>
                    <a:pt x="437655" y="282718"/>
                  </a:lnTo>
                  <a:lnTo>
                    <a:pt x="437655" y="284332"/>
                  </a:lnTo>
                  <a:lnTo>
                    <a:pt x="436041" y="284332"/>
                  </a:lnTo>
                  <a:lnTo>
                    <a:pt x="436041" y="285945"/>
                  </a:lnTo>
                  <a:lnTo>
                    <a:pt x="436041" y="285945"/>
                  </a:lnTo>
                  <a:lnTo>
                    <a:pt x="436041" y="285945"/>
                  </a:lnTo>
                  <a:lnTo>
                    <a:pt x="436041" y="289173"/>
                  </a:lnTo>
                  <a:lnTo>
                    <a:pt x="439269" y="292401"/>
                  </a:lnTo>
                  <a:lnTo>
                    <a:pt x="440883" y="294015"/>
                  </a:lnTo>
                  <a:lnTo>
                    <a:pt x="440883" y="297243"/>
                  </a:lnTo>
                  <a:lnTo>
                    <a:pt x="440883" y="300471"/>
                  </a:lnTo>
                  <a:lnTo>
                    <a:pt x="439269" y="302085"/>
                  </a:lnTo>
                  <a:lnTo>
                    <a:pt x="439269" y="303699"/>
                  </a:lnTo>
                  <a:lnTo>
                    <a:pt x="437655" y="303699"/>
                  </a:lnTo>
                  <a:lnTo>
                    <a:pt x="436041" y="305313"/>
                  </a:lnTo>
                  <a:lnTo>
                    <a:pt x="437655" y="306927"/>
                  </a:lnTo>
                  <a:lnTo>
                    <a:pt x="437655" y="308540"/>
                  </a:lnTo>
                  <a:lnTo>
                    <a:pt x="442497" y="311768"/>
                  </a:lnTo>
                  <a:lnTo>
                    <a:pt x="447339" y="313382"/>
                  </a:lnTo>
                  <a:lnTo>
                    <a:pt x="448953" y="313382"/>
                  </a:lnTo>
                  <a:lnTo>
                    <a:pt x="450566" y="316610"/>
                  </a:lnTo>
                  <a:lnTo>
                    <a:pt x="450566" y="323066"/>
                  </a:lnTo>
                  <a:lnTo>
                    <a:pt x="442497" y="321452"/>
                  </a:lnTo>
                  <a:lnTo>
                    <a:pt x="440883" y="323066"/>
                  </a:lnTo>
                  <a:lnTo>
                    <a:pt x="439269" y="323066"/>
                  </a:lnTo>
                  <a:lnTo>
                    <a:pt x="427971" y="337591"/>
                  </a:lnTo>
                  <a:lnTo>
                    <a:pt x="424744" y="340819"/>
                  </a:lnTo>
                  <a:lnTo>
                    <a:pt x="423130" y="342433"/>
                  </a:lnTo>
                  <a:lnTo>
                    <a:pt x="418288" y="344047"/>
                  </a:lnTo>
                  <a:lnTo>
                    <a:pt x="416674" y="345661"/>
                  </a:lnTo>
                  <a:lnTo>
                    <a:pt x="411832" y="350503"/>
                  </a:lnTo>
                  <a:lnTo>
                    <a:pt x="408604" y="353731"/>
                  </a:lnTo>
                  <a:lnTo>
                    <a:pt x="408604" y="353731"/>
                  </a:lnTo>
                  <a:lnTo>
                    <a:pt x="406990" y="355345"/>
                  </a:lnTo>
                  <a:lnTo>
                    <a:pt x="400535" y="363414"/>
                  </a:lnTo>
                  <a:lnTo>
                    <a:pt x="397307" y="365028"/>
                  </a:lnTo>
                  <a:lnTo>
                    <a:pt x="395693" y="365028"/>
                  </a:lnTo>
                  <a:lnTo>
                    <a:pt x="394079" y="365028"/>
                  </a:lnTo>
                  <a:lnTo>
                    <a:pt x="392465" y="365028"/>
                  </a:lnTo>
                  <a:lnTo>
                    <a:pt x="390851" y="365028"/>
                  </a:lnTo>
                  <a:lnTo>
                    <a:pt x="389237" y="365028"/>
                  </a:lnTo>
                  <a:lnTo>
                    <a:pt x="387623" y="366642"/>
                  </a:lnTo>
                  <a:lnTo>
                    <a:pt x="387623" y="369870"/>
                  </a:lnTo>
                  <a:lnTo>
                    <a:pt x="386009" y="373098"/>
                  </a:lnTo>
                  <a:lnTo>
                    <a:pt x="386009" y="376326"/>
                  </a:lnTo>
                  <a:lnTo>
                    <a:pt x="387623" y="377940"/>
                  </a:lnTo>
                  <a:lnTo>
                    <a:pt x="389237" y="381167"/>
                  </a:lnTo>
                  <a:lnTo>
                    <a:pt x="390851" y="381167"/>
                  </a:lnTo>
                  <a:lnTo>
                    <a:pt x="390851" y="382781"/>
                  </a:lnTo>
                  <a:lnTo>
                    <a:pt x="390851" y="384395"/>
                  </a:lnTo>
                  <a:lnTo>
                    <a:pt x="390851" y="386009"/>
                  </a:lnTo>
                  <a:lnTo>
                    <a:pt x="390851" y="387623"/>
                  </a:lnTo>
                  <a:lnTo>
                    <a:pt x="392465" y="389237"/>
                  </a:lnTo>
                  <a:lnTo>
                    <a:pt x="392465" y="389237"/>
                  </a:lnTo>
                  <a:lnTo>
                    <a:pt x="392465" y="390851"/>
                  </a:lnTo>
                  <a:lnTo>
                    <a:pt x="394079" y="392465"/>
                  </a:lnTo>
                  <a:lnTo>
                    <a:pt x="394079" y="394079"/>
                  </a:lnTo>
                  <a:lnTo>
                    <a:pt x="394079" y="395693"/>
                  </a:lnTo>
                  <a:lnTo>
                    <a:pt x="394079" y="398921"/>
                  </a:lnTo>
                  <a:lnTo>
                    <a:pt x="394079" y="400535"/>
                  </a:lnTo>
                  <a:lnTo>
                    <a:pt x="394079" y="402148"/>
                  </a:lnTo>
                  <a:lnTo>
                    <a:pt x="395693" y="403763"/>
                  </a:lnTo>
                  <a:lnTo>
                    <a:pt x="397307" y="406990"/>
                  </a:lnTo>
                  <a:lnTo>
                    <a:pt x="398921" y="406990"/>
                  </a:lnTo>
                  <a:lnTo>
                    <a:pt x="398921" y="408604"/>
                  </a:lnTo>
                  <a:lnTo>
                    <a:pt x="397307" y="410218"/>
                  </a:lnTo>
                  <a:lnTo>
                    <a:pt x="390851" y="416674"/>
                  </a:lnTo>
                  <a:lnTo>
                    <a:pt x="389237" y="416674"/>
                  </a:lnTo>
                  <a:lnTo>
                    <a:pt x="387623" y="416674"/>
                  </a:lnTo>
                  <a:lnTo>
                    <a:pt x="384395" y="416674"/>
                  </a:lnTo>
                  <a:lnTo>
                    <a:pt x="381167" y="418288"/>
                  </a:lnTo>
                  <a:lnTo>
                    <a:pt x="377939" y="418288"/>
                  </a:lnTo>
                  <a:lnTo>
                    <a:pt x="373098" y="424744"/>
                  </a:lnTo>
                  <a:lnTo>
                    <a:pt x="371484" y="426357"/>
                  </a:lnTo>
                  <a:lnTo>
                    <a:pt x="369870" y="429585"/>
                  </a:lnTo>
                  <a:lnTo>
                    <a:pt x="365028" y="442497"/>
                  </a:lnTo>
                  <a:lnTo>
                    <a:pt x="365028" y="445725"/>
                  </a:lnTo>
                  <a:lnTo>
                    <a:pt x="365028" y="447339"/>
                  </a:lnTo>
                  <a:lnTo>
                    <a:pt x="365028" y="452180"/>
                  </a:lnTo>
                  <a:lnTo>
                    <a:pt x="366642" y="457022"/>
                  </a:lnTo>
                  <a:lnTo>
                    <a:pt x="368256" y="460250"/>
                  </a:lnTo>
                  <a:lnTo>
                    <a:pt x="368256" y="461864"/>
                  </a:lnTo>
                  <a:lnTo>
                    <a:pt x="368256" y="463478"/>
                  </a:lnTo>
                  <a:lnTo>
                    <a:pt x="366642" y="465092"/>
                  </a:lnTo>
                  <a:lnTo>
                    <a:pt x="365028" y="469934"/>
                  </a:lnTo>
                  <a:lnTo>
                    <a:pt x="352117" y="489301"/>
                  </a:lnTo>
                  <a:lnTo>
                    <a:pt x="350503" y="494143"/>
                  </a:lnTo>
                  <a:lnTo>
                    <a:pt x="348889" y="497371"/>
                  </a:lnTo>
                  <a:lnTo>
                    <a:pt x="348889" y="498984"/>
                  </a:lnTo>
                  <a:lnTo>
                    <a:pt x="348889" y="500598"/>
                  </a:lnTo>
                  <a:lnTo>
                    <a:pt x="347275" y="500598"/>
                  </a:lnTo>
                  <a:lnTo>
                    <a:pt x="342433" y="502212"/>
                  </a:lnTo>
                  <a:lnTo>
                    <a:pt x="339205" y="503826"/>
                  </a:lnTo>
                  <a:lnTo>
                    <a:pt x="329522" y="511896"/>
                  </a:lnTo>
                  <a:lnTo>
                    <a:pt x="323066" y="515124"/>
                  </a:lnTo>
                  <a:lnTo>
                    <a:pt x="314996" y="516738"/>
                  </a:lnTo>
                  <a:lnTo>
                    <a:pt x="313382" y="518352"/>
                  </a:lnTo>
                  <a:lnTo>
                    <a:pt x="313382" y="519966"/>
                  </a:lnTo>
                  <a:lnTo>
                    <a:pt x="311768" y="524807"/>
                  </a:lnTo>
                  <a:lnTo>
                    <a:pt x="310154" y="531263"/>
                  </a:lnTo>
                  <a:lnTo>
                    <a:pt x="300471" y="542561"/>
                  </a:lnTo>
                  <a:lnTo>
                    <a:pt x="274648" y="518352"/>
                  </a:lnTo>
                  <a:lnTo>
                    <a:pt x="268192" y="511896"/>
                  </a:lnTo>
                  <a:lnTo>
                    <a:pt x="268192" y="500598"/>
                  </a:lnTo>
                  <a:lnTo>
                    <a:pt x="266578" y="495757"/>
                  </a:lnTo>
                  <a:lnTo>
                    <a:pt x="261736" y="487687"/>
                  </a:lnTo>
                  <a:lnTo>
                    <a:pt x="260122" y="484459"/>
                  </a:lnTo>
                  <a:lnTo>
                    <a:pt x="260122" y="482845"/>
                  </a:lnTo>
                  <a:lnTo>
                    <a:pt x="260122" y="482845"/>
                  </a:lnTo>
                  <a:lnTo>
                    <a:pt x="258509" y="478003"/>
                  </a:lnTo>
                  <a:lnTo>
                    <a:pt x="255281" y="473162"/>
                  </a:lnTo>
                  <a:lnTo>
                    <a:pt x="252053" y="469934"/>
                  </a:lnTo>
                  <a:lnTo>
                    <a:pt x="248825" y="468320"/>
                  </a:lnTo>
                  <a:lnTo>
                    <a:pt x="247211" y="468320"/>
                  </a:lnTo>
                  <a:lnTo>
                    <a:pt x="243983" y="468320"/>
                  </a:lnTo>
                  <a:lnTo>
                    <a:pt x="237527" y="468320"/>
                  </a:lnTo>
                  <a:lnTo>
                    <a:pt x="231072" y="469934"/>
                  </a:lnTo>
                  <a:lnTo>
                    <a:pt x="224616" y="471548"/>
                  </a:lnTo>
                  <a:lnTo>
                    <a:pt x="223002" y="471548"/>
                  </a:lnTo>
                  <a:lnTo>
                    <a:pt x="219774" y="471548"/>
                  </a:lnTo>
                  <a:lnTo>
                    <a:pt x="211705" y="468320"/>
                  </a:lnTo>
                  <a:lnTo>
                    <a:pt x="208477" y="468320"/>
                  </a:lnTo>
                  <a:lnTo>
                    <a:pt x="206863" y="468320"/>
                  </a:lnTo>
                  <a:lnTo>
                    <a:pt x="184268" y="473162"/>
                  </a:lnTo>
                  <a:lnTo>
                    <a:pt x="176198" y="476389"/>
                  </a:lnTo>
                  <a:lnTo>
                    <a:pt x="172970" y="474775"/>
                  </a:lnTo>
                  <a:lnTo>
                    <a:pt x="169742" y="473162"/>
                  </a:lnTo>
                  <a:lnTo>
                    <a:pt x="166514" y="473162"/>
                  </a:lnTo>
                  <a:lnTo>
                    <a:pt x="163287" y="476389"/>
                  </a:lnTo>
                  <a:lnTo>
                    <a:pt x="160059" y="478003"/>
                  </a:lnTo>
                  <a:lnTo>
                    <a:pt x="156831" y="479617"/>
                  </a:lnTo>
                  <a:lnTo>
                    <a:pt x="155217" y="476389"/>
                  </a:lnTo>
                  <a:lnTo>
                    <a:pt x="155217" y="469934"/>
                  </a:lnTo>
                  <a:lnTo>
                    <a:pt x="153603" y="466706"/>
                  </a:lnTo>
                  <a:lnTo>
                    <a:pt x="151989" y="465092"/>
                  </a:lnTo>
                  <a:lnTo>
                    <a:pt x="150375" y="466706"/>
                  </a:lnTo>
                  <a:lnTo>
                    <a:pt x="147147" y="468320"/>
                  </a:lnTo>
                  <a:lnTo>
                    <a:pt x="147147" y="463478"/>
                  </a:lnTo>
                  <a:lnTo>
                    <a:pt x="145533" y="453794"/>
                  </a:lnTo>
                  <a:lnTo>
                    <a:pt x="143919" y="450566"/>
                  </a:lnTo>
                  <a:lnTo>
                    <a:pt x="139078" y="447339"/>
                  </a:lnTo>
                  <a:lnTo>
                    <a:pt x="137464" y="445725"/>
                  </a:lnTo>
                  <a:lnTo>
                    <a:pt x="135850" y="445725"/>
                  </a:lnTo>
                  <a:lnTo>
                    <a:pt x="121324" y="450566"/>
                  </a:lnTo>
                  <a:lnTo>
                    <a:pt x="113255" y="457022"/>
                  </a:lnTo>
                  <a:lnTo>
                    <a:pt x="108413" y="460250"/>
                  </a:lnTo>
                  <a:lnTo>
                    <a:pt x="92274" y="476389"/>
                  </a:lnTo>
                  <a:lnTo>
                    <a:pt x="92274" y="476389"/>
                  </a:lnTo>
                  <a:lnTo>
                    <a:pt x="90660" y="478003"/>
                  </a:lnTo>
                  <a:lnTo>
                    <a:pt x="90660" y="478003"/>
                  </a:lnTo>
                  <a:lnTo>
                    <a:pt x="89046" y="478003"/>
                  </a:lnTo>
                  <a:lnTo>
                    <a:pt x="84204" y="478003"/>
                  </a:lnTo>
                  <a:lnTo>
                    <a:pt x="82590" y="478003"/>
                  </a:lnTo>
                  <a:lnTo>
                    <a:pt x="69678" y="482845"/>
                  </a:lnTo>
                  <a:lnTo>
                    <a:pt x="68065" y="482845"/>
                  </a:lnTo>
                  <a:lnTo>
                    <a:pt x="66451" y="482845"/>
                  </a:lnTo>
                  <a:lnTo>
                    <a:pt x="59995" y="484459"/>
                  </a:lnTo>
                  <a:lnTo>
                    <a:pt x="56767" y="476389"/>
                  </a:lnTo>
                  <a:lnTo>
                    <a:pt x="56767" y="471548"/>
                  </a:lnTo>
                  <a:lnTo>
                    <a:pt x="55153" y="469934"/>
                  </a:lnTo>
                  <a:lnTo>
                    <a:pt x="53539" y="466706"/>
                  </a:lnTo>
                  <a:lnTo>
                    <a:pt x="47083" y="460250"/>
                  </a:lnTo>
                  <a:lnTo>
                    <a:pt x="45469" y="458636"/>
                  </a:lnTo>
                  <a:lnTo>
                    <a:pt x="42242" y="457022"/>
                  </a:lnTo>
                  <a:lnTo>
                    <a:pt x="35786" y="457022"/>
                  </a:lnTo>
                  <a:lnTo>
                    <a:pt x="34172" y="455408"/>
                  </a:lnTo>
                  <a:lnTo>
                    <a:pt x="32558" y="455408"/>
                  </a:lnTo>
                  <a:lnTo>
                    <a:pt x="29330" y="452180"/>
                  </a:lnTo>
                  <a:lnTo>
                    <a:pt x="26102" y="450566"/>
                  </a:lnTo>
                  <a:lnTo>
                    <a:pt x="26102" y="450566"/>
                  </a:lnTo>
                  <a:lnTo>
                    <a:pt x="24488" y="450566"/>
                  </a:lnTo>
                  <a:lnTo>
                    <a:pt x="21260" y="450566"/>
                  </a:lnTo>
                  <a:lnTo>
                    <a:pt x="19647" y="450566"/>
                  </a:lnTo>
                  <a:lnTo>
                    <a:pt x="18033" y="450566"/>
                  </a:lnTo>
                  <a:lnTo>
                    <a:pt x="16419" y="448953"/>
                  </a:lnTo>
                  <a:lnTo>
                    <a:pt x="9963" y="439269"/>
                  </a:lnTo>
                  <a:lnTo>
                    <a:pt x="8349" y="434427"/>
                  </a:lnTo>
                  <a:lnTo>
                    <a:pt x="6735" y="431199"/>
                  </a:lnTo>
                  <a:lnTo>
                    <a:pt x="6735" y="424744"/>
                  </a:lnTo>
                  <a:lnTo>
                    <a:pt x="11577" y="408604"/>
                  </a:lnTo>
                  <a:lnTo>
                    <a:pt x="22874" y="403763"/>
                  </a:lnTo>
                  <a:lnTo>
                    <a:pt x="24488" y="402148"/>
                  </a:lnTo>
                  <a:lnTo>
                    <a:pt x="24488" y="398921"/>
                  </a:lnTo>
                  <a:lnTo>
                    <a:pt x="24488" y="397307"/>
                  </a:lnTo>
                  <a:lnTo>
                    <a:pt x="24488" y="395693"/>
                  </a:lnTo>
                  <a:lnTo>
                    <a:pt x="22874" y="395693"/>
                  </a:lnTo>
                  <a:lnTo>
                    <a:pt x="22874" y="394079"/>
                  </a:lnTo>
                  <a:lnTo>
                    <a:pt x="8349" y="390851"/>
                  </a:lnTo>
                  <a:lnTo>
                    <a:pt x="6735" y="390851"/>
                  </a:lnTo>
                  <a:lnTo>
                    <a:pt x="5121" y="389237"/>
                  </a:lnTo>
                  <a:lnTo>
                    <a:pt x="5121" y="386009"/>
                  </a:lnTo>
                  <a:lnTo>
                    <a:pt x="5121" y="382781"/>
                  </a:lnTo>
                  <a:lnTo>
                    <a:pt x="6735" y="381167"/>
                  </a:lnTo>
                  <a:lnTo>
                    <a:pt x="6735" y="379554"/>
                  </a:lnTo>
                  <a:lnTo>
                    <a:pt x="8349" y="377940"/>
                  </a:lnTo>
                  <a:lnTo>
                    <a:pt x="11577" y="376326"/>
                  </a:lnTo>
                  <a:lnTo>
                    <a:pt x="14805" y="376326"/>
                  </a:lnTo>
                  <a:lnTo>
                    <a:pt x="18033" y="371484"/>
                  </a:lnTo>
                  <a:lnTo>
                    <a:pt x="29330" y="342433"/>
                  </a:lnTo>
                  <a:lnTo>
                    <a:pt x="30944" y="339205"/>
                  </a:lnTo>
                  <a:lnTo>
                    <a:pt x="32558" y="339205"/>
                  </a:lnTo>
                  <a:lnTo>
                    <a:pt x="40628" y="340819"/>
                  </a:lnTo>
                  <a:lnTo>
                    <a:pt x="42242" y="340819"/>
                  </a:lnTo>
                  <a:lnTo>
                    <a:pt x="45469" y="339205"/>
                  </a:lnTo>
                  <a:lnTo>
                    <a:pt x="47083" y="339205"/>
                  </a:lnTo>
                  <a:lnTo>
                    <a:pt x="48697" y="339205"/>
                  </a:lnTo>
                  <a:lnTo>
                    <a:pt x="51925" y="340819"/>
                  </a:lnTo>
                  <a:lnTo>
                    <a:pt x="51925" y="342433"/>
                  </a:lnTo>
                  <a:lnTo>
                    <a:pt x="53539" y="342433"/>
                  </a:lnTo>
                  <a:lnTo>
                    <a:pt x="56767" y="342433"/>
                  </a:lnTo>
                  <a:lnTo>
                    <a:pt x="56767" y="340819"/>
                  </a:lnTo>
                  <a:lnTo>
                    <a:pt x="56767" y="339205"/>
                  </a:lnTo>
                  <a:lnTo>
                    <a:pt x="56767" y="335977"/>
                  </a:lnTo>
                  <a:lnTo>
                    <a:pt x="58381" y="331136"/>
                  </a:lnTo>
                  <a:lnTo>
                    <a:pt x="59995" y="329522"/>
                  </a:lnTo>
                  <a:lnTo>
                    <a:pt x="59995" y="327908"/>
                  </a:lnTo>
                  <a:lnTo>
                    <a:pt x="66451" y="326294"/>
                  </a:lnTo>
                  <a:lnTo>
                    <a:pt x="72906" y="326294"/>
                  </a:lnTo>
                  <a:lnTo>
                    <a:pt x="85818" y="326294"/>
                  </a:lnTo>
                  <a:lnTo>
                    <a:pt x="89046" y="326294"/>
                  </a:lnTo>
                  <a:lnTo>
                    <a:pt x="90660" y="326294"/>
                  </a:lnTo>
                  <a:lnTo>
                    <a:pt x="92274" y="326294"/>
                  </a:lnTo>
                  <a:lnTo>
                    <a:pt x="95501" y="324680"/>
                  </a:lnTo>
                  <a:lnTo>
                    <a:pt x="97115" y="323066"/>
                  </a:lnTo>
                  <a:lnTo>
                    <a:pt x="97115" y="321452"/>
                  </a:lnTo>
                  <a:lnTo>
                    <a:pt x="97115" y="319838"/>
                  </a:lnTo>
                  <a:lnTo>
                    <a:pt x="95501" y="318224"/>
                  </a:lnTo>
                  <a:lnTo>
                    <a:pt x="93887" y="316610"/>
                  </a:lnTo>
                  <a:lnTo>
                    <a:pt x="93887" y="314996"/>
                  </a:lnTo>
                  <a:lnTo>
                    <a:pt x="95501" y="311768"/>
                  </a:lnTo>
                  <a:lnTo>
                    <a:pt x="97115" y="306927"/>
                  </a:lnTo>
                  <a:lnTo>
                    <a:pt x="97115" y="302085"/>
                  </a:lnTo>
                  <a:lnTo>
                    <a:pt x="97115" y="300471"/>
                  </a:lnTo>
                  <a:lnTo>
                    <a:pt x="97115" y="298857"/>
                  </a:lnTo>
                  <a:lnTo>
                    <a:pt x="95501" y="297243"/>
                  </a:lnTo>
                  <a:lnTo>
                    <a:pt x="95501" y="297243"/>
                  </a:lnTo>
                  <a:lnTo>
                    <a:pt x="80976" y="285945"/>
                  </a:lnTo>
                  <a:lnTo>
                    <a:pt x="68065" y="277876"/>
                  </a:lnTo>
                  <a:lnTo>
                    <a:pt x="51925" y="268192"/>
                  </a:lnTo>
                  <a:lnTo>
                    <a:pt x="34172" y="253667"/>
                  </a:lnTo>
                  <a:lnTo>
                    <a:pt x="34172" y="252053"/>
                  </a:lnTo>
                  <a:lnTo>
                    <a:pt x="32558" y="250439"/>
                  </a:lnTo>
                  <a:lnTo>
                    <a:pt x="30944" y="245597"/>
                  </a:lnTo>
                  <a:lnTo>
                    <a:pt x="29330" y="242369"/>
                  </a:lnTo>
                  <a:lnTo>
                    <a:pt x="26102" y="240755"/>
                  </a:lnTo>
                  <a:lnTo>
                    <a:pt x="26102" y="240755"/>
                  </a:lnTo>
                  <a:lnTo>
                    <a:pt x="22874" y="239141"/>
                  </a:lnTo>
                  <a:lnTo>
                    <a:pt x="21260" y="239141"/>
                  </a:lnTo>
                  <a:lnTo>
                    <a:pt x="21260" y="237527"/>
                  </a:lnTo>
                  <a:lnTo>
                    <a:pt x="19647" y="237527"/>
                  </a:lnTo>
                  <a:lnTo>
                    <a:pt x="16419" y="229458"/>
                  </a:lnTo>
                  <a:lnTo>
                    <a:pt x="14805" y="224616"/>
                  </a:lnTo>
                  <a:lnTo>
                    <a:pt x="14805" y="221388"/>
                  </a:lnTo>
                  <a:lnTo>
                    <a:pt x="16419" y="221388"/>
                  </a:lnTo>
                  <a:lnTo>
                    <a:pt x="18033" y="219774"/>
                  </a:lnTo>
                  <a:lnTo>
                    <a:pt x="24488" y="219774"/>
                  </a:lnTo>
                  <a:lnTo>
                    <a:pt x="29330" y="219774"/>
                  </a:lnTo>
                  <a:lnTo>
                    <a:pt x="30944" y="219774"/>
                  </a:lnTo>
                  <a:lnTo>
                    <a:pt x="32558" y="219774"/>
                  </a:lnTo>
                  <a:lnTo>
                    <a:pt x="32558" y="221388"/>
                  </a:lnTo>
                  <a:lnTo>
                    <a:pt x="35786" y="221388"/>
                  </a:lnTo>
                  <a:lnTo>
                    <a:pt x="37400" y="221388"/>
                  </a:lnTo>
                  <a:lnTo>
                    <a:pt x="39014" y="221388"/>
                  </a:lnTo>
                  <a:lnTo>
                    <a:pt x="40628" y="219774"/>
                  </a:lnTo>
                  <a:lnTo>
                    <a:pt x="51925" y="214932"/>
                  </a:lnTo>
                  <a:lnTo>
                    <a:pt x="55153" y="216546"/>
                  </a:lnTo>
                  <a:lnTo>
                    <a:pt x="55153" y="216546"/>
                  </a:lnTo>
                  <a:lnTo>
                    <a:pt x="56767" y="218160"/>
                  </a:lnTo>
                  <a:lnTo>
                    <a:pt x="59995" y="219774"/>
                  </a:lnTo>
                  <a:lnTo>
                    <a:pt x="61609" y="219774"/>
                  </a:lnTo>
                  <a:lnTo>
                    <a:pt x="105185" y="206863"/>
                  </a:lnTo>
                  <a:lnTo>
                    <a:pt x="110027" y="205249"/>
                  </a:lnTo>
                  <a:lnTo>
                    <a:pt x="113255" y="205249"/>
                  </a:lnTo>
                  <a:lnTo>
                    <a:pt x="114869" y="206863"/>
                  </a:lnTo>
                  <a:lnTo>
                    <a:pt x="116482" y="208477"/>
                  </a:lnTo>
                  <a:lnTo>
                    <a:pt x="119710" y="208477"/>
                  </a:lnTo>
                  <a:lnTo>
                    <a:pt x="122938" y="208477"/>
                  </a:lnTo>
                  <a:lnTo>
                    <a:pt x="126166" y="206863"/>
                  </a:lnTo>
                  <a:lnTo>
                    <a:pt x="142305" y="193951"/>
                  </a:lnTo>
                  <a:lnTo>
                    <a:pt x="143919" y="192337"/>
                  </a:lnTo>
                  <a:lnTo>
                    <a:pt x="145533" y="190723"/>
                  </a:lnTo>
                  <a:lnTo>
                    <a:pt x="145533" y="189109"/>
                  </a:lnTo>
                  <a:lnTo>
                    <a:pt x="145533" y="187496"/>
                  </a:lnTo>
                  <a:lnTo>
                    <a:pt x="147147" y="185882"/>
                  </a:lnTo>
                  <a:lnTo>
                    <a:pt x="147147" y="185882"/>
                  </a:lnTo>
                  <a:lnTo>
                    <a:pt x="147147" y="185882"/>
                  </a:lnTo>
                  <a:lnTo>
                    <a:pt x="142305" y="164900"/>
                  </a:lnTo>
                  <a:lnTo>
                    <a:pt x="140691" y="163287"/>
                  </a:lnTo>
                  <a:lnTo>
                    <a:pt x="142305" y="161673"/>
                  </a:lnTo>
                  <a:lnTo>
                    <a:pt x="142305" y="158445"/>
                  </a:lnTo>
                  <a:lnTo>
                    <a:pt x="143919" y="156831"/>
                  </a:lnTo>
                  <a:lnTo>
                    <a:pt x="145533" y="153603"/>
                  </a:lnTo>
                  <a:lnTo>
                    <a:pt x="147147" y="150375"/>
                  </a:lnTo>
                  <a:lnTo>
                    <a:pt x="160059" y="140691"/>
                  </a:lnTo>
                  <a:lnTo>
                    <a:pt x="161673" y="137464"/>
                  </a:lnTo>
                  <a:lnTo>
                    <a:pt x="163287" y="137464"/>
                  </a:lnTo>
                  <a:lnTo>
                    <a:pt x="166514" y="137464"/>
                  </a:lnTo>
                  <a:lnTo>
                    <a:pt x="168128" y="137464"/>
                  </a:lnTo>
                  <a:lnTo>
                    <a:pt x="171356" y="139078"/>
                  </a:lnTo>
                  <a:lnTo>
                    <a:pt x="172970" y="139078"/>
                  </a:lnTo>
                  <a:lnTo>
                    <a:pt x="174584" y="139078"/>
                  </a:lnTo>
                  <a:lnTo>
                    <a:pt x="176198" y="137464"/>
                  </a:lnTo>
                  <a:lnTo>
                    <a:pt x="179426" y="134236"/>
                  </a:lnTo>
                  <a:lnTo>
                    <a:pt x="181040" y="134236"/>
                  </a:lnTo>
                  <a:lnTo>
                    <a:pt x="213318" y="121324"/>
                  </a:lnTo>
                  <a:lnTo>
                    <a:pt x="216546" y="119710"/>
                  </a:lnTo>
                  <a:lnTo>
                    <a:pt x="219774" y="119710"/>
                  </a:lnTo>
                  <a:lnTo>
                    <a:pt x="231072" y="119710"/>
                  </a:lnTo>
                  <a:lnTo>
                    <a:pt x="232686" y="119710"/>
                  </a:lnTo>
                  <a:lnTo>
                    <a:pt x="234300" y="121324"/>
                  </a:lnTo>
                  <a:lnTo>
                    <a:pt x="234300" y="121324"/>
                  </a:lnTo>
                  <a:lnTo>
                    <a:pt x="235914" y="122938"/>
                  </a:lnTo>
                  <a:lnTo>
                    <a:pt x="237527" y="124552"/>
                  </a:lnTo>
                  <a:lnTo>
                    <a:pt x="237527" y="126166"/>
                  </a:lnTo>
                  <a:lnTo>
                    <a:pt x="239141" y="126166"/>
                  </a:lnTo>
                  <a:lnTo>
                    <a:pt x="240755" y="126166"/>
                  </a:lnTo>
                  <a:lnTo>
                    <a:pt x="247211" y="124552"/>
                  </a:lnTo>
                  <a:lnTo>
                    <a:pt x="255281" y="122938"/>
                  </a:lnTo>
                  <a:lnTo>
                    <a:pt x="264964" y="119710"/>
                  </a:lnTo>
                  <a:lnTo>
                    <a:pt x="268192" y="118096"/>
                  </a:lnTo>
                  <a:lnTo>
                    <a:pt x="269806" y="116482"/>
                  </a:lnTo>
                  <a:lnTo>
                    <a:pt x="274648" y="110027"/>
                  </a:lnTo>
                  <a:lnTo>
                    <a:pt x="274648" y="106799"/>
                  </a:lnTo>
                  <a:lnTo>
                    <a:pt x="277876" y="103571"/>
                  </a:lnTo>
                  <a:lnTo>
                    <a:pt x="298857" y="89046"/>
                  </a:lnTo>
                  <a:lnTo>
                    <a:pt x="298857" y="87432"/>
                  </a:lnTo>
                  <a:lnTo>
                    <a:pt x="298857" y="87432"/>
                  </a:lnTo>
                  <a:lnTo>
                    <a:pt x="300471" y="85818"/>
                  </a:lnTo>
                  <a:lnTo>
                    <a:pt x="303699" y="82590"/>
                  </a:lnTo>
                  <a:lnTo>
                    <a:pt x="319838" y="74520"/>
                  </a:lnTo>
                  <a:lnTo>
                    <a:pt x="331136" y="64837"/>
                  </a:lnTo>
                  <a:lnTo>
                    <a:pt x="342433" y="45469"/>
                  </a:lnTo>
                  <a:lnTo>
                    <a:pt x="348889" y="40628"/>
                  </a:lnTo>
                  <a:lnTo>
                    <a:pt x="361800" y="30944"/>
                  </a:lnTo>
                  <a:lnTo>
                    <a:pt x="363414" y="29330"/>
                  </a:lnTo>
                  <a:lnTo>
                    <a:pt x="365028" y="26102"/>
                  </a:lnTo>
                  <a:lnTo>
                    <a:pt x="366642" y="21260"/>
                  </a:lnTo>
                  <a:lnTo>
                    <a:pt x="369870" y="16419"/>
                  </a:lnTo>
                  <a:lnTo>
                    <a:pt x="373098" y="11577"/>
                  </a:lnTo>
                  <a:lnTo>
                    <a:pt x="376326" y="8349"/>
                  </a:lnTo>
                  <a:lnTo>
                    <a:pt x="377939" y="6735"/>
                  </a:lnTo>
                  <a:lnTo>
                    <a:pt x="379554" y="5121"/>
                  </a:lnTo>
                  <a:lnTo>
                    <a:pt x="381167" y="5121"/>
                  </a:lnTo>
                  <a:lnTo>
                    <a:pt x="382781" y="5121"/>
                  </a:lnTo>
                  <a:lnTo>
                    <a:pt x="384395" y="5121"/>
                  </a:lnTo>
                  <a:lnTo>
                    <a:pt x="386009" y="5121"/>
                  </a:lnTo>
                  <a:lnTo>
                    <a:pt x="386009" y="6735"/>
                  </a:lnTo>
                  <a:lnTo>
                    <a:pt x="387623" y="9963"/>
                  </a:lnTo>
                  <a:lnTo>
                    <a:pt x="387623" y="11577"/>
                  </a:lnTo>
                  <a:lnTo>
                    <a:pt x="389237" y="11577"/>
                  </a:lnTo>
                  <a:lnTo>
                    <a:pt x="390851" y="11577"/>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44AF8769-49AF-47E9-A7FA-240BE1DB53FC}"/>
                </a:ext>
              </a:extLst>
            </p:cNvPr>
            <p:cNvSpPr/>
            <p:nvPr/>
          </p:nvSpPr>
          <p:spPr>
            <a:xfrm>
              <a:off x="8072687" y="1666206"/>
              <a:ext cx="322786" cy="451901"/>
            </a:xfrm>
            <a:custGeom>
              <a:avLst/>
              <a:gdLst>
                <a:gd name="connsiteX0" fmla="*/ 182654 w 322786"/>
                <a:gd name="connsiteY0" fmla="*/ 42242 h 451901"/>
                <a:gd name="connsiteX1" fmla="*/ 184268 w 322786"/>
                <a:gd name="connsiteY1" fmla="*/ 42242 h 451901"/>
                <a:gd name="connsiteX2" fmla="*/ 184268 w 322786"/>
                <a:gd name="connsiteY2" fmla="*/ 40628 h 451901"/>
                <a:gd name="connsiteX3" fmla="*/ 189109 w 322786"/>
                <a:gd name="connsiteY3" fmla="*/ 35786 h 451901"/>
                <a:gd name="connsiteX4" fmla="*/ 189109 w 322786"/>
                <a:gd name="connsiteY4" fmla="*/ 35786 h 451901"/>
                <a:gd name="connsiteX5" fmla="*/ 190723 w 322786"/>
                <a:gd name="connsiteY5" fmla="*/ 29330 h 451901"/>
                <a:gd name="connsiteX6" fmla="*/ 192337 w 322786"/>
                <a:gd name="connsiteY6" fmla="*/ 27716 h 451901"/>
                <a:gd name="connsiteX7" fmla="*/ 195565 w 322786"/>
                <a:gd name="connsiteY7" fmla="*/ 22874 h 451901"/>
                <a:gd name="connsiteX8" fmla="*/ 197179 w 322786"/>
                <a:gd name="connsiteY8" fmla="*/ 19647 h 451901"/>
                <a:gd name="connsiteX9" fmla="*/ 198793 w 322786"/>
                <a:gd name="connsiteY9" fmla="*/ 18033 h 451901"/>
                <a:gd name="connsiteX10" fmla="*/ 200407 w 322786"/>
                <a:gd name="connsiteY10" fmla="*/ 18033 h 451901"/>
                <a:gd name="connsiteX11" fmla="*/ 205249 w 322786"/>
                <a:gd name="connsiteY11" fmla="*/ 16419 h 451901"/>
                <a:gd name="connsiteX12" fmla="*/ 210091 w 322786"/>
                <a:gd name="connsiteY12" fmla="*/ 13191 h 451901"/>
                <a:gd name="connsiteX13" fmla="*/ 211705 w 322786"/>
                <a:gd name="connsiteY13" fmla="*/ 13191 h 451901"/>
                <a:gd name="connsiteX14" fmla="*/ 213318 w 322786"/>
                <a:gd name="connsiteY14" fmla="*/ 11577 h 451901"/>
                <a:gd name="connsiteX15" fmla="*/ 242369 w 322786"/>
                <a:gd name="connsiteY15" fmla="*/ 9963 h 451901"/>
                <a:gd name="connsiteX16" fmla="*/ 245597 w 322786"/>
                <a:gd name="connsiteY16" fmla="*/ 11577 h 451901"/>
                <a:gd name="connsiteX17" fmla="*/ 247211 w 322786"/>
                <a:gd name="connsiteY17" fmla="*/ 14805 h 451901"/>
                <a:gd name="connsiteX18" fmla="*/ 248825 w 322786"/>
                <a:gd name="connsiteY18" fmla="*/ 16419 h 451901"/>
                <a:gd name="connsiteX19" fmla="*/ 250439 w 322786"/>
                <a:gd name="connsiteY19" fmla="*/ 16419 h 451901"/>
                <a:gd name="connsiteX20" fmla="*/ 250439 w 322786"/>
                <a:gd name="connsiteY20" fmla="*/ 16419 h 451901"/>
                <a:gd name="connsiteX21" fmla="*/ 252053 w 322786"/>
                <a:gd name="connsiteY21" fmla="*/ 18033 h 451901"/>
                <a:gd name="connsiteX22" fmla="*/ 252053 w 322786"/>
                <a:gd name="connsiteY22" fmla="*/ 19647 h 451901"/>
                <a:gd name="connsiteX23" fmla="*/ 253667 w 322786"/>
                <a:gd name="connsiteY23" fmla="*/ 19647 h 451901"/>
                <a:gd name="connsiteX24" fmla="*/ 253667 w 322786"/>
                <a:gd name="connsiteY24" fmla="*/ 21260 h 451901"/>
                <a:gd name="connsiteX25" fmla="*/ 253667 w 322786"/>
                <a:gd name="connsiteY25" fmla="*/ 22874 h 451901"/>
                <a:gd name="connsiteX26" fmla="*/ 252053 w 322786"/>
                <a:gd name="connsiteY26" fmla="*/ 26102 h 451901"/>
                <a:gd name="connsiteX27" fmla="*/ 252053 w 322786"/>
                <a:gd name="connsiteY27" fmla="*/ 27716 h 451901"/>
                <a:gd name="connsiteX28" fmla="*/ 252053 w 322786"/>
                <a:gd name="connsiteY28" fmla="*/ 30944 h 451901"/>
                <a:gd name="connsiteX29" fmla="*/ 253667 w 322786"/>
                <a:gd name="connsiteY29" fmla="*/ 32558 h 451901"/>
                <a:gd name="connsiteX30" fmla="*/ 255281 w 322786"/>
                <a:gd name="connsiteY30" fmla="*/ 34172 h 451901"/>
                <a:gd name="connsiteX31" fmla="*/ 256895 w 322786"/>
                <a:gd name="connsiteY31" fmla="*/ 35786 h 451901"/>
                <a:gd name="connsiteX32" fmla="*/ 261736 w 322786"/>
                <a:gd name="connsiteY32" fmla="*/ 39014 h 451901"/>
                <a:gd name="connsiteX33" fmla="*/ 269806 w 322786"/>
                <a:gd name="connsiteY33" fmla="*/ 48697 h 451901"/>
                <a:gd name="connsiteX34" fmla="*/ 271420 w 322786"/>
                <a:gd name="connsiteY34" fmla="*/ 50311 h 451901"/>
                <a:gd name="connsiteX35" fmla="*/ 273034 w 322786"/>
                <a:gd name="connsiteY35" fmla="*/ 61609 h 451901"/>
                <a:gd name="connsiteX36" fmla="*/ 273034 w 322786"/>
                <a:gd name="connsiteY36" fmla="*/ 63223 h 451901"/>
                <a:gd name="connsiteX37" fmla="*/ 273034 w 322786"/>
                <a:gd name="connsiteY37" fmla="*/ 66450 h 451901"/>
                <a:gd name="connsiteX38" fmla="*/ 269806 w 322786"/>
                <a:gd name="connsiteY38" fmla="*/ 84204 h 451901"/>
                <a:gd name="connsiteX39" fmla="*/ 269806 w 322786"/>
                <a:gd name="connsiteY39" fmla="*/ 85818 h 451901"/>
                <a:gd name="connsiteX40" fmla="*/ 268192 w 322786"/>
                <a:gd name="connsiteY40" fmla="*/ 87432 h 451901"/>
                <a:gd name="connsiteX41" fmla="*/ 266578 w 322786"/>
                <a:gd name="connsiteY41" fmla="*/ 90659 h 451901"/>
                <a:gd name="connsiteX42" fmla="*/ 264964 w 322786"/>
                <a:gd name="connsiteY42" fmla="*/ 90659 h 451901"/>
                <a:gd name="connsiteX43" fmla="*/ 264964 w 322786"/>
                <a:gd name="connsiteY43" fmla="*/ 92274 h 451901"/>
                <a:gd name="connsiteX44" fmla="*/ 258509 w 322786"/>
                <a:gd name="connsiteY44" fmla="*/ 95501 h 451901"/>
                <a:gd name="connsiteX45" fmla="*/ 256895 w 322786"/>
                <a:gd name="connsiteY45" fmla="*/ 97115 h 451901"/>
                <a:gd name="connsiteX46" fmla="*/ 255281 w 322786"/>
                <a:gd name="connsiteY46" fmla="*/ 98729 h 451901"/>
                <a:gd name="connsiteX47" fmla="*/ 255281 w 322786"/>
                <a:gd name="connsiteY47" fmla="*/ 98729 h 451901"/>
                <a:gd name="connsiteX48" fmla="*/ 255281 w 322786"/>
                <a:gd name="connsiteY48" fmla="*/ 100343 h 451901"/>
                <a:gd name="connsiteX49" fmla="*/ 255281 w 322786"/>
                <a:gd name="connsiteY49" fmla="*/ 103571 h 451901"/>
                <a:gd name="connsiteX50" fmla="*/ 256895 w 322786"/>
                <a:gd name="connsiteY50" fmla="*/ 105185 h 451901"/>
                <a:gd name="connsiteX51" fmla="*/ 261736 w 322786"/>
                <a:gd name="connsiteY51" fmla="*/ 110027 h 451901"/>
                <a:gd name="connsiteX52" fmla="*/ 263350 w 322786"/>
                <a:gd name="connsiteY52" fmla="*/ 113255 h 451901"/>
                <a:gd name="connsiteX53" fmla="*/ 263350 w 322786"/>
                <a:gd name="connsiteY53" fmla="*/ 114868 h 451901"/>
                <a:gd name="connsiteX54" fmla="*/ 264964 w 322786"/>
                <a:gd name="connsiteY54" fmla="*/ 114868 h 451901"/>
                <a:gd name="connsiteX55" fmla="*/ 266578 w 322786"/>
                <a:gd name="connsiteY55" fmla="*/ 116482 h 451901"/>
                <a:gd name="connsiteX56" fmla="*/ 268192 w 322786"/>
                <a:gd name="connsiteY56" fmla="*/ 116482 h 451901"/>
                <a:gd name="connsiteX57" fmla="*/ 268192 w 322786"/>
                <a:gd name="connsiteY57" fmla="*/ 116482 h 451901"/>
                <a:gd name="connsiteX58" fmla="*/ 269806 w 322786"/>
                <a:gd name="connsiteY58" fmla="*/ 118096 h 451901"/>
                <a:gd name="connsiteX59" fmla="*/ 269806 w 322786"/>
                <a:gd name="connsiteY59" fmla="*/ 119710 h 451901"/>
                <a:gd name="connsiteX60" fmla="*/ 271420 w 322786"/>
                <a:gd name="connsiteY60" fmla="*/ 122938 h 451901"/>
                <a:gd name="connsiteX61" fmla="*/ 271420 w 322786"/>
                <a:gd name="connsiteY61" fmla="*/ 124552 h 451901"/>
                <a:gd name="connsiteX62" fmla="*/ 273034 w 322786"/>
                <a:gd name="connsiteY62" fmla="*/ 126166 h 451901"/>
                <a:gd name="connsiteX63" fmla="*/ 276262 w 322786"/>
                <a:gd name="connsiteY63" fmla="*/ 127780 h 451901"/>
                <a:gd name="connsiteX64" fmla="*/ 281104 w 322786"/>
                <a:gd name="connsiteY64" fmla="*/ 131008 h 451901"/>
                <a:gd name="connsiteX65" fmla="*/ 289173 w 322786"/>
                <a:gd name="connsiteY65" fmla="*/ 140691 h 451901"/>
                <a:gd name="connsiteX66" fmla="*/ 290787 w 322786"/>
                <a:gd name="connsiteY66" fmla="*/ 142305 h 451901"/>
                <a:gd name="connsiteX67" fmla="*/ 290787 w 322786"/>
                <a:gd name="connsiteY67" fmla="*/ 145533 h 451901"/>
                <a:gd name="connsiteX68" fmla="*/ 292401 w 322786"/>
                <a:gd name="connsiteY68" fmla="*/ 148761 h 451901"/>
                <a:gd name="connsiteX69" fmla="*/ 292401 w 322786"/>
                <a:gd name="connsiteY69" fmla="*/ 150375 h 451901"/>
                <a:gd name="connsiteX70" fmla="*/ 294015 w 322786"/>
                <a:gd name="connsiteY70" fmla="*/ 151989 h 451901"/>
                <a:gd name="connsiteX71" fmla="*/ 295629 w 322786"/>
                <a:gd name="connsiteY71" fmla="*/ 153603 h 451901"/>
                <a:gd name="connsiteX72" fmla="*/ 295629 w 322786"/>
                <a:gd name="connsiteY72" fmla="*/ 155217 h 451901"/>
                <a:gd name="connsiteX73" fmla="*/ 295629 w 322786"/>
                <a:gd name="connsiteY73" fmla="*/ 156831 h 451901"/>
                <a:gd name="connsiteX74" fmla="*/ 292401 w 322786"/>
                <a:gd name="connsiteY74" fmla="*/ 161673 h 451901"/>
                <a:gd name="connsiteX75" fmla="*/ 290787 w 322786"/>
                <a:gd name="connsiteY75" fmla="*/ 163286 h 451901"/>
                <a:gd name="connsiteX76" fmla="*/ 289173 w 322786"/>
                <a:gd name="connsiteY76" fmla="*/ 163286 h 451901"/>
                <a:gd name="connsiteX77" fmla="*/ 285945 w 322786"/>
                <a:gd name="connsiteY77" fmla="*/ 163286 h 451901"/>
                <a:gd name="connsiteX78" fmla="*/ 284331 w 322786"/>
                <a:gd name="connsiteY78" fmla="*/ 164900 h 451901"/>
                <a:gd name="connsiteX79" fmla="*/ 282718 w 322786"/>
                <a:gd name="connsiteY79" fmla="*/ 164900 h 451901"/>
                <a:gd name="connsiteX80" fmla="*/ 282718 w 322786"/>
                <a:gd name="connsiteY80" fmla="*/ 164900 h 451901"/>
                <a:gd name="connsiteX81" fmla="*/ 282718 w 322786"/>
                <a:gd name="connsiteY81" fmla="*/ 166514 h 451901"/>
                <a:gd name="connsiteX82" fmla="*/ 281104 w 322786"/>
                <a:gd name="connsiteY82" fmla="*/ 168128 h 451901"/>
                <a:gd name="connsiteX83" fmla="*/ 281104 w 322786"/>
                <a:gd name="connsiteY83" fmla="*/ 169742 h 451901"/>
                <a:gd name="connsiteX84" fmla="*/ 282718 w 322786"/>
                <a:gd name="connsiteY84" fmla="*/ 171356 h 451901"/>
                <a:gd name="connsiteX85" fmla="*/ 284331 w 322786"/>
                <a:gd name="connsiteY85" fmla="*/ 172970 h 451901"/>
                <a:gd name="connsiteX86" fmla="*/ 285945 w 322786"/>
                <a:gd name="connsiteY86" fmla="*/ 174584 h 451901"/>
                <a:gd name="connsiteX87" fmla="*/ 285945 w 322786"/>
                <a:gd name="connsiteY87" fmla="*/ 174584 h 451901"/>
                <a:gd name="connsiteX88" fmla="*/ 287559 w 322786"/>
                <a:gd name="connsiteY88" fmla="*/ 176198 h 451901"/>
                <a:gd name="connsiteX89" fmla="*/ 287559 w 322786"/>
                <a:gd name="connsiteY89" fmla="*/ 177812 h 451901"/>
                <a:gd name="connsiteX90" fmla="*/ 287559 w 322786"/>
                <a:gd name="connsiteY90" fmla="*/ 192337 h 451901"/>
                <a:gd name="connsiteX91" fmla="*/ 287559 w 322786"/>
                <a:gd name="connsiteY91" fmla="*/ 197179 h 451901"/>
                <a:gd name="connsiteX92" fmla="*/ 287559 w 322786"/>
                <a:gd name="connsiteY92" fmla="*/ 198793 h 451901"/>
                <a:gd name="connsiteX93" fmla="*/ 287559 w 322786"/>
                <a:gd name="connsiteY93" fmla="*/ 203635 h 451901"/>
                <a:gd name="connsiteX94" fmla="*/ 284331 w 322786"/>
                <a:gd name="connsiteY94" fmla="*/ 210091 h 451901"/>
                <a:gd name="connsiteX95" fmla="*/ 282718 w 322786"/>
                <a:gd name="connsiteY95" fmla="*/ 213318 h 451901"/>
                <a:gd name="connsiteX96" fmla="*/ 282718 w 322786"/>
                <a:gd name="connsiteY96" fmla="*/ 214932 h 451901"/>
                <a:gd name="connsiteX97" fmla="*/ 277876 w 322786"/>
                <a:gd name="connsiteY97" fmla="*/ 216546 h 451901"/>
                <a:gd name="connsiteX98" fmla="*/ 277876 w 322786"/>
                <a:gd name="connsiteY98" fmla="*/ 218160 h 451901"/>
                <a:gd name="connsiteX99" fmla="*/ 274648 w 322786"/>
                <a:gd name="connsiteY99" fmla="*/ 221388 h 451901"/>
                <a:gd name="connsiteX100" fmla="*/ 273034 w 322786"/>
                <a:gd name="connsiteY100" fmla="*/ 223002 h 451901"/>
                <a:gd name="connsiteX101" fmla="*/ 271420 w 322786"/>
                <a:gd name="connsiteY101" fmla="*/ 227844 h 451901"/>
                <a:gd name="connsiteX102" fmla="*/ 271420 w 322786"/>
                <a:gd name="connsiteY102" fmla="*/ 229458 h 451901"/>
                <a:gd name="connsiteX103" fmla="*/ 271420 w 322786"/>
                <a:gd name="connsiteY103" fmla="*/ 231072 h 451901"/>
                <a:gd name="connsiteX104" fmla="*/ 273034 w 322786"/>
                <a:gd name="connsiteY104" fmla="*/ 232686 h 451901"/>
                <a:gd name="connsiteX105" fmla="*/ 274648 w 322786"/>
                <a:gd name="connsiteY105" fmla="*/ 235913 h 451901"/>
                <a:gd name="connsiteX106" fmla="*/ 276262 w 322786"/>
                <a:gd name="connsiteY106" fmla="*/ 245597 h 451901"/>
                <a:gd name="connsiteX107" fmla="*/ 274648 w 322786"/>
                <a:gd name="connsiteY107" fmla="*/ 263350 h 451901"/>
                <a:gd name="connsiteX108" fmla="*/ 273034 w 322786"/>
                <a:gd name="connsiteY108" fmla="*/ 264964 h 451901"/>
                <a:gd name="connsiteX109" fmla="*/ 271420 w 322786"/>
                <a:gd name="connsiteY109" fmla="*/ 264964 h 451901"/>
                <a:gd name="connsiteX110" fmla="*/ 269806 w 322786"/>
                <a:gd name="connsiteY110" fmla="*/ 264964 h 451901"/>
                <a:gd name="connsiteX111" fmla="*/ 266578 w 322786"/>
                <a:gd name="connsiteY111" fmla="*/ 264964 h 451901"/>
                <a:gd name="connsiteX112" fmla="*/ 266578 w 322786"/>
                <a:gd name="connsiteY112" fmla="*/ 263350 h 451901"/>
                <a:gd name="connsiteX113" fmla="*/ 264964 w 322786"/>
                <a:gd name="connsiteY113" fmla="*/ 263350 h 451901"/>
                <a:gd name="connsiteX114" fmla="*/ 263350 w 322786"/>
                <a:gd name="connsiteY114" fmla="*/ 263350 h 451901"/>
                <a:gd name="connsiteX115" fmla="*/ 258509 w 322786"/>
                <a:gd name="connsiteY115" fmla="*/ 263350 h 451901"/>
                <a:gd name="connsiteX116" fmla="*/ 252053 w 322786"/>
                <a:gd name="connsiteY116" fmla="*/ 263350 h 451901"/>
                <a:gd name="connsiteX117" fmla="*/ 250439 w 322786"/>
                <a:gd name="connsiteY117" fmla="*/ 264964 h 451901"/>
                <a:gd name="connsiteX118" fmla="*/ 248825 w 322786"/>
                <a:gd name="connsiteY118" fmla="*/ 264964 h 451901"/>
                <a:gd name="connsiteX119" fmla="*/ 248825 w 322786"/>
                <a:gd name="connsiteY119" fmla="*/ 268192 h 451901"/>
                <a:gd name="connsiteX120" fmla="*/ 250439 w 322786"/>
                <a:gd name="connsiteY120" fmla="*/ 273034 h 451901"/>
                <a:gd name="connsiteX121" fmla="*/ 253667 w 322786"/>
                <a:gd name="connsiteY121" fmla="*/ 281104 h 451901"/>
                <a:gd name="connsiteX122" fmla="*/ 255281 w 322786"/>
                <a:gd name="connsiteY122" fmla="*/ 281104 h 451901"/>
                <a:gd name="connsiteX123" fmla="*/ 255281 w 322786"/>
                <a:gd name="connsiteY123" fmla="*/ 282717 h 451901"/>
                <a:gd name="connsiteX124" fmla="*/ 256895 w 322786"/>
                <a:gd name="connsiteY124" fmla="*/ 282717 h 451901"/>
                <a:gd name="connsiteX125" fmla="*/ 260122 w 322786"/>
                <a:gd name="connsiteY125" fmla="*/ 284331 h 451901"/>
                <a:gd name="connsiteX126" fmla="*/ 260122 w 322786"/>
                <a:gd name="connsiteY126" fmla="*/ 284331 h 451901"/>
                <a:gd name="connsiteX127" fmla="*/ 263350 w 322786"/>
                <a:gd name="connsiteY127" fmla="*/ 285945 h 451901"/>
                <a:gd name="connsiteX128" fmla="*/ 264964 w 322786"/>
                <a:gd name="connsiteY128" fmla="*/ 289173 h 451901"/>
                <a:gd name="connsiteX129" fmla="*/ 266578 w 322786"/>
                <a:gd name="connsiteY129" fmla="*/ 294015 h 451901"/>
                <a:gd name="connsiteX130" fmla="*/ 268192 w 322786"/>
                <a:gd name="connsiteY130" fmla="*/ 295629 h 451901"/>
                <a:gd name="connsiteX131" fmla="*/ 268192 w 322786"/>
                <a:gd name="connsiteY131" fmla="*/ 297243 h 451901"/>
                <a:gd name="connsiteX132" fmla="*/ 285945 w 322786"/>
                <a:gd name="connsiteY132" fmla="*/ 311768 h 451901"/>
                <a:gd name="connsiteX133" fmla="*/ 302085 w 322786"/>
                <a:gd name="connsiteY133" fmla="*/ 321452 h 451901"/>
                <a:gd name="connsiteX134" fmla="*/ 314996 w 322786"/>
                <a:gd name="connsiteY134" fmla="*/ 329522 h 451901"/>
                <a:gd name="connsiteX135" fmla="*/ 329522 w 322786"/>
                <a:gd name="connsiteY135" fmla="*/ 340819 h 451901"/>
                <a:gd name="connsiteX136" fmla="*/ 329522 w 322786"/>
                <a:gd name="connsiteY136" fmla="*/ 340819 h 451901"/>
                <a:gd name="connsiteX137" fmla="*/ 331136 w 322786"/>
                <a:gd name="connsiteY137" fmla="*/ 342433 h 451901"/>
                <a:gd name="connsiteX138" fmla="*/ 331136 w 322786"/>
                <a:gd name="connsiteY138" fmla="*/ 344047 h 451901"/>
                <a:gd name="connsiteX139" fmla="*/ 331136 w 322786"/>
                <a:gd name="connsiteY139" fmla="*/ 345661 h 451901"/>
                <a:gd name="connsiteX140" fmla="*/ 331136 w 322786"/>
                <a:gd name="connsiteY140" fmla="*/ 350503 h 451901"/>
                <a:gd name="connsiteX141" fmla="*/ 329522 w 322786"/>
                <a:gd name="connsiteY141" fmla="*/ 355344 h 451901"/>
                <a:gd name="connsiteX142" fmla="*/ 327908 w 322786"/>
                <a:gd name="connsiteY142" fmla="*/ 358572 h 451901"/>
                <a:gd name="connsiteX143" fmla="*/ 327908 w 322786"/>
                <a:gd name="connsiteY143" fmla="*/ 360186 h 451901"/>
                <a:gd name="connsiteX144" fmla="*/ 329522 w 322786"/>
                <a:gd name="connsiteY144" fmla="*/ 361800 h 451901"/>
                <a:gd name="connsiteX145" fmla="*/ 331136 w 322786"/>
                <a:gd name="connsiteY145" fmla="*/ 363414 h 451901"/>
                <a:gd name="connsiteX146" fmla="*/ 331136 w 322786"/>
                <a:gd name="connsiteY146" fmla="*/ 365028 h 451901"/>
                <a:gd name="connsiteX147" fmla="*/ 331136 w 322786"/>
                <a:gd name="connsiteY147" fmla="*/ 366642 h 451901"/>
                <a:gd name="connsiteX148" fmla="*/ 329522 w 322786"/>
                <a:gd name="connsiteY148" fmla="*/ 368256 h 451901"/>
                <a:gd name="connsiteX149" fmla="*/ 326294 w 322786"/>
                <a:gd name="connsiteY149" fmla="*/ 369870 h 451901"/>
                <a:gd name="connsiteX150" fmla="*/ 324680 w 322786"/>
                <a:gd name="connsiteY150" fmla="*/ 369870 h 451901"/>
                <a:gd name="connsiteX151" fmla="*/ 323066 w 322786"/>
                <a:gd name="connsiteY151" fmla="*/ 369870 h 451901"/>
                <a:gd name="connsiteX152" fmla="*/ 319838 w 322786"/>
                <a:gd name="connsiteY152" fmla="*/ 369870 h 451901"/>
                <a:gd name="connsiteX153" fmla="*/ 306927 w 322786"/>
                <a:gd name="connsiteY153" fmla="*/ 369870 h 451901"/>
                <a:gd name="connsiteX154" fmla="*/ 300471 w 322786"/>
                <a:gd name="connsiteY154" fmla="*/ 369870 h 451901"/>
                <a:gd name="connsiteX155" fmla="*/ 294015 w 322786"/>
                <a:gd name="connsiteY155" fmla="*/ 371484 h 451901"/>
                <a:gd name="connsiteX156" fmla="*/ 294015 w 322786"/>
                <a:gd name="connsiteY156" fmla="*/ 373098 h 451901"/>
                <a:gd name="connsiteX157" fmla="*/ 292401 w 322786"/>
                <a:gd name="connsiteY157" fmla="*/ 374712 h 451901"/>
                <a:gd name="connsiteX158" fmla="*/ 290787 w 322786"/>
                <a:gd name="connsiteY158" fmla="*/ 379553 h 451901"/>
                <a:gd name="connsiteX159" fmla="*/ 290787 w 322786"/>
                <a:gd name="connsiteY159" fmla="*/ 382781 h 451901"/>
                <a:gd name="connsiteX160" fmla="*/ 290787 w 322786"/>
                <a:gd name="connsiteY160" fmla="*/ 384395 h 451901"/>
                <a:gd name="connsiteX161" fmla="*/ 290787 w 322786"/>
                <a:gd name="connsiteY161" fmla="*/ 386009 h 451901"/>
                <a:gd name="connsiteX162" fmla="*/ 287559 w 322786"/>
                <a:gd name="connsiteY162" fmla="*/ 386009 h 451901"/>
                <a:gd name="connsiteX163" fmla="*/ 285945 w 322786"/>
                <a:gd name="connsiteY163" fmla="*/ 386009 h 451901"/>
                <a:gd name="connsiteX164" fmla="*/ 285945 w 322786"/>
                <a:gd name="connsiteY164" fmla="*/ 384395 h 451901"/>
                <a:gd name="connsiteX165" fmla="*/ 282718 w 322786"/>
                <a:gd name="connsiteY165" fmla="*/ 382781 h 451901"/>
                <a:gd name="connsiteX166" fmla="*/ 281104 w 322786"/>
                <a:gd name="connsiteY166" fmla="*/ 382781 h 451901"/>
                <a:gd name="connsiteX167" fmla="*/ 279490 w 322786"/>
                <a:gd name="connsiteY167" fmla="*/ 382781 h 451901"/>
                <a:gd name="connsiteX168" fmla="*/ 276262 w 322786"/>
                <a:gd name="connsiteY168" fmla="*/ 384395 h 451901"/>
                <a:gd name="connsiteX169" fmla="*/ 274648 w 322786"/>
                <a:gd name="connsiteY169" fmla="*/ 384395 h 451901"/>
                <a:gd name="connsiteX170" fmla="*/ 266578 w 322786"/>
                <a:gd name="connsiteY170" fmla="*/ 382781 h 451901"/>
                <a:gd name="connsiteX171" fmla="*/ 264964 w 322786"/>
                <a:gd name="connsiteY171" fmla="*/ 382781 h 451901"/>
                <a:gd name="connsiteX172" fmla="*/ 263350 w 322786"/>
                <a:gd name="connsiteY172" fmla="*/ 386009 h 451901"/>
                <a:gd name="connsiteX173" fmla="*/ 252053 w 322786"/>
                <a:gd name="connsiteY173" fmla="*/ 415060 h 451901"/>
                <a:gd name="connsiteX174" fmla="*/ 248825 w 322786"/>
                <a:gd name="connsiteY174" fmla="*/ 419902 h 451901"/>
                <a:gd name="connsiteX175" fmla="*/ 245597 w 322786"/>
                <a:gd name="connsiteY175" fmla="*/ 419902 h 451901"/>
                <a:gd name="connsiteX176" fmla="*/ 242369 w 322786"/>
                <a:gd name="connsiteY176" fmla="*/ 421516 h 451901"/>
                <a:gd name="connsiteX177" fmla="*/ 240755 w 322786"/>
                <a:gd name="connsiteY177" fmla="*/ 423130 h 451901"/>
                <a:gd name="connsiteX178" fmla="*/ 240755 w 322786"/>
                <a:gd name="connsiteY178" fmla="*/ 424744 h 451901"/>
                <a:gd name="connsiteX179" fmla="*/ 239141 w 322786"/>
                <a:gd name="connsiteY179" fmla="*/ 426357 h 451901"/>
                <a:gd name="connsiteX180" fmla="*/ 239141 w 322786"/>
                <a:gd name="connsiteY180" fmla="*/ 429585 h 451901"/>
                <a:gd name="connsiteX181" fmla="*/ 239141 w 322786"/>
                <a:gd name="connsiteY181" fmla="*/ 432813 h 451901"/>
                <a:gd name="connsiteX182" fmla="*/ 240755 w 322786"/>
                <a:gd name="connsiteY182" fmla="*/ 434427 h 451901"/>
                <a:gd name="connsiteX183" fmla="*/ 242369 w 322786"/>
                <a:gd name="connsiteY183" fmla="*/ 434427 h 451901"/>
                <a:gd name="connsiteX184" fmla="*/ 256895 w 322786"/>
                <a:gd name="connsiteY184" fmla="*/ 437655 h 451901"/>
                <a:gd name="connsiteX185" fmla="*/ 256895 w 322786"/>
                <a:gd name="connsiteY185" fmla="*/ 439269 h 451901"/>
                <a:gd name="connsiteX186" fmla="*/ 258509 w 322786"/>
                <a:gd name="connsiteY186" fmla="*/ 439269 h 451901"/>
                <a:gd name="connsiteX187" fmla="*/ 258509 w 322786"/>
                <a:gd name="connsiteY187" fmla="*/ 440883 h 451901"/>
                <a:gd name="connsiteX188" fmla="*/ 258509 w 322786"/>
                <a:gd name="connsiteY188" fmla="*/ 442497 h 451901"/>
                <a:gd name="connsiteX189" fmla="*/ 258509 w 322786"/>
                <a:gd name="connsiteY189" fmla="*/ 445725 h 451901"/>
                <a:gd name="connsiteX190" fmla="*/ 256895 w 322786"/>
                <a:gd name="connsiteY190" fmla="*/ 447339 h 451901"/>
                <a:gd name="connsiteX191" fmla="*/ 245597 w 322786"/>
                <a:gd name="connsiteY191" fmla="*/ 452180 h 451901"/>
                <a:gd name="connsiteX192" fmla="*/ 239141 w 322786"/>
                <a:gd name="connsiteY192" fmla="*/ 445725 h 451901"/>
                <a:gd name="connsiteX193" fmla="*/ 235914 w 322786"/>
                <a:gd name="connsiteY193" fmla="*/ 442497 h 451901"/>
                <a:gd name="connsiteX194" fmla="*/ 232686 w 322786"/>
                <a:gd name="connsiteY194" fmla="*/ 439269 h 451901"/>
                <a:gd name="connsiteX195" fmla="*/ 229458 w 322786"/>
                <a:gd name="connsiteY195" fmla="*/ 434427 h 451901"/>
                <a:gd name="connsiteX196" fmla="*/ 227844 w 322786"/>
                <a:gd name="connsiteY196" fmla="*/ 434427 h 451901"/>
                <a:gd name="connsiteX197" fmla="*/ 224616 w 322786"/>
                <a:gd name="connsiteY197" fmla="*/ 432813 h 451901"/>
                <a:gd name="connsiteX198" fmla="*/ 218160 w 322786"/>
                <a:gd name="connsiteY198" fmla="*/ 432813 h 451901"/>
                <a:gd name="connsiteX199" fmla="*/ 211705 w 322786"/>
                <a:gd name="connsiteY199" fmla="*/ 434427 h 451901"/>
                <a:gd name="connsiteX200" fmla="*/ 184268 w 322786"/>
                <a:gd name="connsiteY200" fmla="*/ 432813 h 451901"/>
                <a:gd name="connsiteX201" fmla="*/ 172970 w 322786"/>
                <a:gd name="connsiteY201" fmla="*/ 436041 h 451901"/>
                <a:gd name="connsiteX202" fmla="*/ 171356 w 322786"/>
                <a:gd name="connsiteY202" fmla="*/ 436041 h 451901"/>
                <a:gd name="connsiteX203" fmla="*/ 168128 w 322786"/>
                <a:gd name="connsiteY203" fmla="*/ 436041 h 451901"/>
                <a:gd name="connsiteX204" fmla="*/ 166514 w 322786"/>
                <a:gd name="connsiteY204" fmla="*/ 434427 h 451901"/>
                <a:gd name="connsiteX205" fmla="*/ 113255 w 322786"/>
                <a:gd name="connsiteY205" fmla="*/ 402148 h 451901"/>
                <a:gd name="connsiteX206" fmla="*/ 113255 w 322786"/>
                <a:gd name="connsiteY206" fmla="*/ 400535 h 451901"/>
                <a:gd name="connsiteX207" fmla="*/ 111641 w 322786"/>
                <a:gd name="connsiteY207" fmla="*/ 400535 h 451901"/>
                <a:gd name="connsiteX208" fmla="*/ 111641 w 322786"/>
                <a:gd name="connsiteY208" fmla="*/ 397307 h 451901"/>
                <a:gd name="connsiteX209" fmla="*/ 110027 w 322786"/>
                <a:gd name="connsiteY209" fmla="*/ 395693 h 451901"/>
                <a:gd name="connsiteX210" fmla="*/ 110027 w 322786"/>
                <a:gd name="connsiteY210" fmla="*/ 390851 h 451901"/>
                <a:gd name="connsiteX211" fmla="*/ 110027 w 322786"/>
                <a:gd name="connsiteY211" fmla="*/ 387623 h 451901"/>
                <a:gd name="connsiteX212" fmla="*/ 110027 w 322786"/>
                <a:gd name="connsiteY212" fmla="*/ 386009 h 451901"/>
                <a:gd name="connsiteX213" fmla="*/ 108413 w 322786"/>
                <a:gd name="connsiteY213" fmla="*/ 384395 h 451901"/>
                <a:gd name="connsiteX214" fmla="*/ 108413 w 322786"/>
                <a:gd name="connsiteY214" fmla="*/ 382781 h 451901"/>
                <a:gd name="connsiteX215" fmla="*/ 105185 w 322786"/>
                <a:gd name="connsiteY215" fmla="*/ 379553 h 451901"/>
                <a:gd name="connsiteX216" fmla="*/ 103571 w 322786"/>
                <a:gd name="connsiteY216" fmla="*/ 377940 h 451901"/>
                <a:gd name="connsiteX217" fmla="*/ 101957 w 322786"/>
                <a:gd name="connsiteY217" fmla="*/ 376326 h 451901"/>
                <a:gd name="connsiteX218" fmla="*/ 98729 w 322786"/>
                <a:gd name="connsiteY218" fmla="*/ 376326 h 451901"/>
                <a:gd name="connsiteX219" fmla="*/ 95501 w 322786"/>
                <a:gd name="connsiteY219" fmla="*/ 374712 h 451901"/>
                <a:gd name="connsiteX220" fmla="*/ 90660 w 322786"/>
                <a:gd name="connsiteY220" fmla="*/ 374712 h 451901"/>
                <a:gd name="connsiteX221" fmla="*/ 69678 w 322786"/>
                <a:gd name="connsiteY221" fmla="*/ 376326 h 451901"/>
                <a:gd name="connsiteX222" fmla="*/ 50311 w 322786"/>
                <a:gd name="connsiteY222" fmla="*/ 381167 h 451901"/>
                <a:gd name="connsiteX223" fmla="*/ 45469 w 322786"/>
                <a:gd name="connsiteY223" fmla="*/ 381167 h 451901"/>
                <a:gd name="connsiteX224" fmla="*/ 34172 w 322786"/>
                <a:gd name="connsiteY224" fmla="*/ 373098 h 451901"/>
                <a:gd name="connsiteX225" fmla="*/ 30944 w 322786"/>
                <a:gd name="connsiteY225" fmla="*/ 371484 h 451901"/>
                <a:gd name="connsiteX226" fmla="*/ 29330 w 322786"/>
                <a:gd name="connsiteY226" fmla="*/ 371484 h 451901"/>
                <a:gd name="connsiteX227" fmla="*/ 27716 w 322786"/>
                <a:gd name="connsiteY227" fmla="*/ 369870 h 451901"/>
                <a:gd name="connsiteX228" fmla="*/ 24488 w 322786"/>
                <a:gd name="connsiteY228" fmla="*/ 365028 h 451901"/>
                <a:gd name="connsiteX229" fmla="*/ 21260 w 322786"/>
                <a:gd name="connsiteY229" fmla="*/ 361800 h 451901"/>
                <a:gd name="connsiteX230" fmla="*/ 19647 w 322786"/>
                <a:gd name="connsiteY230" fmla="*/ 360186 h 451901"/>
                <a:gd name="connsiteX231" fmla="*/ 18033 w 322786"/>
                <a:gd name="connsiteY231" fmla="*/ 360186 h 451901"/>
                <a:gd name="connsiteX232" fmla="*/ 18033 w 322786"/>
                <a:gd name="connsiteY232" fmla="*/ 358572 h 451901"/>
                <a:gd name="connsiteX233" fmla="*/ 9963 w 322786"/>
                <a:gd name="connsiteY233" fmla="*/ 356958 h 451901"/>
                <a:gd name="connsiteX234" fmla="*/ 8349 w 322786"/>
                <a:gd name="connsiteY234" fmla="*/ 356958 h 451901"/>
                <a:gd name="connsiteX235" fmla="*/ 8349 w 322786"/>
                <a:gd name="connsiteY235" fmla="*/ 355344 h 451901"/>
                <a:gd name="connsiteX236" fmla="*/ 6735 w 322786"/>
                <a:gd name="connsiteY236" fmla="*/ 350503 h 451901"/>
                <a:gd name="connsiteX237" fmla="*/ 5121 w 322786"/>
                <a:gd name="connsiteY237" fmla="*/ 347275 h 451901"/>
                <a:gd name="connsiteX238" fmla="*/ 5121 w 322786"/>
                <a:gd name="connsiteY238" fmla="*/ 345661 h 451901"/>
                <a:gd name="connsiteX239" fmla="*/ 5121 w 322786"/>
                <a:gd name="connsiteY239" fmla="*/ 344047 h 451901"/>
                <a:gd name="connsiteX240" fmla="*/ 9963 w 322786"/>
                <a:gd name="connsiteY240" fmla="*/ 334363 h 451901"/>
                <a:gd name="connsiteX241" fmla="*/ 9963 w 322786"/>
                <a:gd name="connsiteY241" fmla="*/ 331135 h 451901"/>
                <a:gd name="connsiteX242" fmla="*/ 9963 w 322786"/>
                <a:gd name="connsiteY242" fmla="*/ 323066 h 451901"/>
                <a:gd name="connsiteX243" fmla="*/ 9963 w 322786"/>
                <a:gd name="connsiteY243" fmla="*/ 313382 h 451901"/>
                <a:gd name="connsiteX244" fmla="*/ 8349 w 322786"/>
                <a:gd name="connsiteY244" fmla="*/ 310154 h 451901"/>
                <a:gd name="connsiteX245" fmla="*/ 8349 w 322786"/>
                <a:gd name="connsiteY245" fmla="*/ 306926 h 451901"/>
                <a:gd name="connsiteX246" fmla="*/ 9963 w 322786"/>
                <a:gd name="connsiteY246" fmla="*/ 305313 h 451901"/>
                <a:gd name="connsiteX247" fmla="*/ 16419 w 322786"/>
                <a:gd name="connsiteY247" fmla="*/ 292401 h 451901"/>
                <a:gd name="connsiteX248" fmla="*/ 16419 w 322786"/>
                <a:gd name="connsiteY248" fmla="*/ 292401 h 451901"/>
                <a:gd name="connsiteX249" fmla="*/ 22874 w 322786"/>
                <a:gd name="connsiteY249" fmla="*/ 287559 h 451901"/>
                <a:gd name="connsiteX250" fmla="*/ 24488 w 322786"/>
                <a:gd name="connsiteY250" fmla="*/ 285945 h 451901"/>
                <a:gd name="connsiteX251" fmla="*/ 24488 w 322786"/>
                <a:gd name="connsiteY251" fmla="*/ 284331 h 451901"/>
                <a:gd name="connsiteX252" fmla="*/ 26102 w 322786"/>
                <a:gd name="connsiteY252" fmla="*/ 282717 h 451901"/>
                <a:gd name="connsiteX253" fmla="*/ 26102 w 322786"/>
                <a:gd name="connsiteY253" fmla="*/ 281104 h 451901"/>
                <a:gd name="connsiteX254" fmla="*/ 26102 w 322786"/>
                <a:gd name="connsiteY254" fmla="*/ 279490 h 451901"/>
                <a:gd name="connsiteX255" fmla="*/ 24488 w 322786"/>
                <a:gd name="connsiteY255" fmla="*/ 276262 h 451901"/>
                <a:gd name="connsiteX256" fmla="*/ 22874 w 322786"/>
                <a:gd name="connsiteY256" fmla="*/ 276262 h 451901"/>
                <a:gd name="connsiteX257" fmla="*/ 22874 w 322786"/>
                <a:gd name="connsiteY257" fmla="*/ 274648 h 451901"/>
                <a:gd name="connsiteX258" fmla="*/ 22874 w 322786"/>
                <a:gd name="connsiteY258" fmla="*/ 268192 h 451901"/>
                <a:gd name="connsiteX259" fmla="*/ 22874 w 322786"/>
                <a:gd name="connsiteY259" fmla="*/ 226230 h 451901"/>
                <a:gd name="connsiteX260" fmla="*/ 32558 w 322786"/>
                <a:gd name="connsiteY260" fmla="*/ 226230 h 451901"/>
                <a:gd name="connsiteX261" fmla="*/ 34172 w 322786"/>
                <a:gd name="connsiteY261" fmla="*/ 227844 h 451901"/>
                <a:gd name="connsiteX262" fmla="*/ 35786 w 322786"/>
                <a:gd name="connsiteY262" fmla="*/ 227844 h 451901"/>
                <a:gd name="connsiteX263" fmla="*/ 40628 w 322786"/>
                <a:gd name="connsiteY263" fmla="*/ 234299 h 451901"/>
                <a:gd name="connsiteX264" fmla="*/ 42242 w 322786"/>
                <a:gd name="connsiteY264" fmla="*/ 237527 h 451901"/>
                <a:gd name="connsiteX265" fmla="*/ 43856 w 322786"/>
                <a:gd name="connsiteY265" fmla="*/ 242369 h 451901"/>
                <a:gd name="connsiteX266" fmla="*/ 45469 w 322786"/>
                <a:gd name="connsiteY266" fmla="*/ 245597 h 451901"/>
                <a:gd name="connsiteX267" fmla="*/ 48697 w 322786"/>
                <a:gd name="connsiteY267" fmla="*/ 247211 h 451901"/>
                <a:gd name="connsiteX268" fmla="*/ 51925 w 322786"/>
                <a:gd name="connsiteY268" fmla="*/ 247211 h 451901"/>
                <a:gd name="connsiteX269" fmla="*/ 53539 w 322786"/>
                <a:gd name="connsiteY269" fmla="*/ 247211 h 451901"/>
                <a:gd name="connsiteX270" fmla="*/ 55153 w 322786"/>
                <a:gd name="connsiteY270" fmla="*/ 247211 h 451901"/>
                <a:gd name="connsiteX271" fmla="*/ 55153 w 322786"/>
                <a:gd name="connsiteY271" fmla="*/ 245597 h 451901"/>
                <a:gd name="connsiteX272" fmla="*/ 56767 w 322786"/>
                <a:gd name="connsiteY272" fmla="*/ 245597 h 451901"/>
                <a:gd name="connsiteX273" fmla="*/ 56767 w 322786"/>
                <a:gd name="connsiteY273" fmla="*/ 243983 h 451901"/>
                <a:gd name="connsiteX274" fmla="*/ 59995 w 322786"/>
                <a:gd name="connsiteY274" fmla="*/ 243983 h 451901"/>
                <a:gd name="connsiteX275" fmla="*/ 63223 w 322786"/>
                <a:gd name="connsiteY275" fmla="*/ 242369 h 451901"/>
                <a:gd name="connsiteX276" fmla="*/ 64837 w 322786"/>
                <a:gd name="connsiteY276" fmla="*/ 240755 h 451901"/>
                <a:gd name="connsiteX277" fmla="*/ 66451 w 322786"/>
                <a:gd name="connsiteY277" fmla="*/ 240755 h 451901"/>
                <a:gd name="connsiteX278" fmla="*/ 69678 w 322786"/>
                <a:gd name="connsiteY278" fmla="*/ 239141 h 451901"/>
                <a:gd name="connsiteX279" fmla="*/ 71292 w 322786"/>
                <a:gd name="connsiteY279" fmla="*/ 237527 h 451901"/>
                <a:gd name="connsiteX280" fmla="*/ 71292 w 322786"/>
                <a:gd name="connsiteY280" fmla="*/ 237527 h 451901"/>
                <a:gd name="connsiteX281" fmla="*/ 71292 w 322786"/>
                <a:gd name="connsiteY281" fmla="*/ 234299 h 451901"/>
                <a:gd name="connsiteX282" fmla="*/ 72906 w 322786"/>
                <a:gd name="connsiteY282" fmla="*/ 232686 h 451901"/>
                <a:gd name="connsiteX283" fmla="*/ 72906 w 322786"/>
                <a:gd name="connsiteY283" fmla="*/ 231072 h 451901"/>
                <a:gd name="connsiteX284" fmla="*/ 74520 w 322786"/>
                <a:gd name="connsiteY284" fmla="*/ 231072 h 451901"/>
                <a:gd name="connsiteX285" fmla="*/ 74520 w 322786"/>
                <a:gd name="connsiteY285" fmla="*/ 229458 h 451901"/>
                <a:gd name="connsiteX286" fmla="*/ 76134 w 322786"/>
                <a:gd name="connsiteY286" fmla="*/ 227844 h 451901"/>
                <a:gd name="connsiteX287" fmla="*/ 76134 w 322786"/>
                <a:gd name="connsiteY287" fmla="*/ 226230 h 451901"/>
                <a:gd name="connsiteX288" fmla="*/ 76134 w 322786"/>
                <a:gd name="connsiteY288" fmla="*/ 224616 h 451901"/>
                <a:gd name="connsiteX289" fmla="*/ 76134 w 322786"/>
                <a:gd name="connsiteY289" fmla="*/ 216546 h 451901"/>
                <a:gd name="connsiteX290" fmla="*/ 76134 w 322786"/>
                <a:gd name="connsiteY290" fmla="*/ 213318 h 451901"/>
                <a:gd name="connsiteX291" fmla="*/ 76134 w 322786"/>
                <a:gd name="connsiteY291" fmla="*/ 210091 h 451901"/>
                <a:gd name="connsiteX292" fmla="*/ 76134 w 322786"/>
                <a:gd name="connsiteY292" fmla="*/ 210091 h 451901"/>
                <a:gd name="connsiteX293" fmla="*/ 77748 w 322786"/>
                <a:gd name="connsiteY293" fmla="*/ 208477 h 451901"/>
                <a:gd name="connsiteX294" fmla="*/ 79362 w 322786"/>
                <a:gd name="connsiteY294" fmla="*/ 206863 h 451901"/>
                <a:gd name="connsiteX295" fmla="*/ 80976 w 322786"/>
                <a:gd name="connsiteY295" fmla="*/ 205249 h 451901"/>
                <a:gd name="connsiteX296" fmla="*/ 82590 w 322786"/>
                <a:gd name="connsiteY296" fmla="*/ 203635 h 451901"/>
                <a:gd name="connsiteX297" fmla="*/ 82590 w 322786"/>
                <a:gd name="connsiteY297" fmla="*/ 202021 h 451901"/>
                <a:gd name="connsiteX298" fmla="*/ 84204 w 322786"/>
                <a:gd name="connsiteY298" fmla="*/ 200407 h 451901"/>
                <a:gd name="connsiteX299" fmla="*/ 84204 w 322786"/>
                <a:gd name="connsiteY299" fmla="*/ 198793 h 451901"/>
                <a:gd name="connsiteX300" fmla="*/ 85818 w 322786"/>
                <a:gd name="connsiteY300" fmla="*/ 195565 h 451901"/>
                <a:gd name="connsiteX301" fmla="*/ 85818 w 322786"/>
                <a:gd name="connsiteY301" fmla="*/ 192337 h 451901"/>
                <a:gd name="connsiteX302" fmla="*/ 84204 w 322786"/>
                <a:gd name="connsiteY302" fmla="*/ 187495 h 451901"/>
                <a:gd name="connsiteX303" fmla="*/ 84204 w 322786"/>
                <a:gd name="connsiteY303" fmla="*/ 185882 h 451901"/>
                <a:gd name="connsiteX304" fmla="*/ 82590 w 322786"/>
                <a:gd name="connsiteY304" fmla="*/ 184268 h 451901"/>
                <a:gd name="connsiteX305" fmla="*/ 82590 w 322786"/>
                <a:gd name="connsiteY305" fmla="*/ 184268 h 451901"/>
                <a:gd name="connsiteX306" fmla="*/ 80976 w 322786"/>
                <a:gd name="connsiteY306" fmla="*/ 182654 h 451901"/>
                <a:gd name="connsiteX307" fmla="*/ 76134 w 322786"/>
                <a:gd name="connsiteY307" fmla="*/ 182654 h 451901"/>
                <a:gd name="connsiteX308" fmla="*/ 76134 w 322786"/>
                <a:gd name="connsiteY308" fmla="*/ 181040 h 451901"/>
                <a:gd name="connsiteX309" fmla="*/ 74520 w 322786"/>
                <a:gd name="connsiteY309" fmla="*/ 181040 h 451901"/>
                <a:gd name="connsiteX310" fmla="*/ 72906 w 322786"/>
                <a:gd name="connsiteY310" fmla="*/ 177812 h 451901"/>
                <a:gd name="connsiteX311" fmla="*/ 71292 w 322786"/>
                <a:gd name="connsiteY311" fmla="*/ 176198 h 451901"/>
                <a:gd name="connsiteX312" fmla="*/ 68065 w 322786"/>
                <a:gd name="connsiteY312" fmla="*/ 174584 h 451901"/>
                <a:gd name="connsiteX313" fmla="*/ 68065 w 322786"/>
                <a:gd name="connsiteY313" fmla="*/ 174584 h 451901"/>
                <a:gd name="connsiteX314" fmla="*/ 66451 w 322786"/>
                <a:gd name="connsiteY314" fmla="*/ 172970 h 451901"/>
                <a:gd name="connsiteX315" fmla="*/ 66451 w 322786"/>
                <a:gd name="connsiteY315" fmla="*/ 171356 h 451901"/>
                <a:gd name="connsiteX316" fmla="*/ 68065 w 322786"/>
                <a:gd name="connsiteY316" fmla="*/ 168128 h 451901"/>
                <a:gd name="connsiteX317" fmla="*/ 69678 w 322786"/>
                <a:gd name="connsiteY317" fmla="*/ 163286 h 451901"/>
                <a:gd name="connsiteX318" fmla="*/ 69678 w 322786"/>
                <a:gd name="connsiteY318" fmla="*/ 160059 h 451901"/>
                <a:gd name="connsiteX319" fmla="*/ 69678 w 322786"/>
                <a:gd name="connsiteY319" fmla="*/ 158445 h 451901"/>
                <a:gd name="connsiteX320" fmla="*/ 68065 w 322786"/>
                <a:gd name="connsiteY320" fmla="*/ 156831 h 451901"/>
                <a:gd name="connsiteX321" fmla="*/ 66451 w 322786"/>
                <a:gd name="connsiteY321" fmla="*/ 156831 h 451901"/>
                <a:gd name="connsiteX322" fmla="*/ 64837 w 322786"/>
                <a:gd name="connsiteY322" fmla="*/ 155217 h 451901"/>
                <a:gd name="connsiteX323" fmla="*/ 64837 w 322786"/>
                <a:gd name="connsiteY323" fmla="*/ 155217 h 451901"/>
                <a:gd name="connsiteX324" fmla="*/ 61609 w 322786"/>
                <a:gd name="connsiteY324" fmla="*/ 150375 h 451901"/>
                <a:gd name="connsiteX325" fmla="*/ 61609 w 322786"/>
                <a:gd name="connsiteY325" fmla="*/ 148761 h 451901"/>
                <a:gd name="connsiteX326" fmla="*/ 59995 w 322786"/>
                <a:gd name="connsiteY326" fmla="*/ 147147 h 451901"/>
                <a:gd name="connsiteX327" fmla="*/ 59995 w 322786"/>
                <a:gd name="connsiteY327" fmla="*/ 145533 h 451901"/>
                <a:gd name="connsiteX328" fmla="*/ 61609 w 322786"/>
                <a:gd name="connsiteY328" fmla="*/ 135850 h 451901"/>
                <a:gd name="connsiteX329" fmla="*/ 61609 w 322786"/>
                <a:gd name="connsiteY329" fmla="*/ 129394 h 451901"/>
                <a:gd name="connsiteX330" fmla="*/ 61609 w 322786"/>
                <a:gd name="connsiteY330" fmla="*/ 127780 h 451901"/>
                <a:gd name="connsiteX331" fmla="*/ 63223 w 322786"/>
                <a:gd name="connsiteY331" fmla="*/ 126166 h 451901"/>
                <a:gd name="connsiteX332" fmla="*/ 63223 w 322786"/>
                <a:gd name="connsiteY332" fmla="*/ 124552 h 451901"/>
                <a:gd name="connsiteX333" fmla="*/ 66451 w 322786"/>
                <a:gd name="connsiteY333" fmla="*/ 122938 h 451901"/>
                <a:gd name="connsiteX334" fmla="*/ 68065 w 322786"/>
                <a:gd name="connsiteY334" fmla="*/ 121324 h 451901"/>
                <a:gd name="connsiteX335" fmla="*/ 69678 w 322786"/>
                <a:gd name="connsiteY335" fmla="*/ 119710 h 451901"/>
                <a:gd name="connsiteX336" fmla="*/ 69678 w 322786"/>
                <a:gd name="connsiteY336" fmla="*/ 118096 h 451901"/>
                <a:gd name="connsiteX337" fmla="*/ 68065 w 322786"/>
                <a:gd name="connsiteY337" fmla="*/ 114868 h 451901"/>
                <a:gd name="connsiteX338" fmla="*/ 68065 w 322786"/>
                <a:gd name="connsiteY338" fmla="*/ 113255 h 451901"/>
                <a:gd name="connsiteX339" fmla="*/ 68065 w 322786"/>
                <a:gd name="connsiteY339" fmla="*/ 110027 h 451901"/>
                <a:gd name="connsiteX340" fmla="*/ 66451 w 322786"/>
                <a:gd name="connsiteY340" fmla="*/ 108413 h 451901"/>
                <a:gd name="connsiteX341" fmla="*/ 66451 w 322786"/>
                <a:gd name="connsiteY341" fmla="*/ 108413 h 451901"/>
                <a:gd name="connsiteX342" fmla="*/ 63223 w 322786"/>
                <a:gd name="connsiteY342" fmla="*/ 106799 h 451901"/>
                <a:gd name="connsiteX343" fmla="*/ 63223 w 322786"/>
                <a:gd name="connsiteY343" fmla="*/ 105185 h 451901"/>
                <a:gd name="connsiteX344" fmla="*/ 61609 w 322786"/>
                <a:gd name="connsiteY344" fmla="*/ 105185 h 451901"/>
                <a:gd name="connsiteX345" fmla="*/ 63223 w 322786"/>
                <a:gd name="connsiteY345" fmla="*/ 95501 h 451901"/>
                <a:gd name="connsiteX346" fmla="*/ 63223 w 322786"/>
                <a:gd name="connsiteY346" fmla="*/ 93887 h 451901"/>
                <a:gd name="connsiteX347" fmla="*/ 63223 w 322786"/>
                <a:gd name="connsiteY347" fmla="*/ 92274 h 451901"/>
                <a:gd name="connsiteX348" fmla="*/ 64837 w 322786"/>
                <a:gd name="connsiteY348" fmla="*/ 90659 h 451901"/>
                <a:gd name="connsiteX349" fmla="*/ 66451 w 322786"/>
                <a:gd name="connsiteY349" fmla="*/ 90659 h 451901"/>
                <a:gd name="connsiteX350" fmla="*/ 66451 w 322786"/>
                <a:gd name="connsiteY350" fmla="*/ 90659 h 451901"/>
                <a:gd name="connsiteX351" fmla="*/ 68065 w 322786"/>
                <a:gd name="connsiteY351" fmla="*/ 90659 h 451901"/>
                <a:gd name="connsiteX352" fmla="*/ 69678 w 322786"/>
                <a:gd name="connsiteY352" fmla="*/ 90659 h 451901"/>
                <a:gd name="connsiteX353" fmla="*/ 71292 w 322786"/>
                <a:gd name="connsiteY353" fmla="*/ 90659 h 451901"/>
                <a:gd name="connsiteX354" fmla="*/ 72906 w 322786"/>
                <a:gd name="connsiteY354" fmla="*/ 92274 h 451901"/>
                <a:gd name="connsiteX355" fmla="*/ 74520 w 322786"/>
                <a:gd name="connsiteY355" fmla="*/ 90659 h 451901"/>
                <a:gd name="connsiteX356" fmla="*/ 76134 w 322786"/>
                <a:gd name="connsiteY356" fmla="*/ 89046 h 451901"/>
                <a:gd name="connsiteX357" fmla="*/ 76134 w 322786"/>
                <a:gd name="connsiteY357" fmla="*/ 87432 h 451901"/>
                <a:gd name="connsiteX358" fmla="*/ 74520 w 322786"/>
                <a:gd name="connsiteY358" fmla="*/ 85818 h 451901"/>
                <a:gd name="connsiteX359" fmla="*/ 74520 w 322786"/>
                <a:gd name="connsiteY359" fmla="*/ 82590 h 451901"/>
                <a:gd name="connsiteX360" fmla="*/ 74520 w 322786"/>
                <a:gd name="connsiteY360" fmla="*/ 80976 h 451901"/>
                <a:gd name="connsiteX361" fmla="*/ 74520 w 322786"/>
                <a:gd name="connsiteY361" fmla="*/ 76134 h 451901"/>
                <a:gd name="connsiteX362" fmla="*/ 76134 w 322786"/>
                <a:gd name="connsiteY362" fmla="*/ 72906 h 451901"/>
                <a:gd name="connsiteX363" fmla="*/ 76134 w 322786"/>
                <a:gd name="connsiteY363" fmla="*/ 71292 h 451901"/>
                <a:gd name="connsiteX364" fmla="*/ 79362 w 322786"/>
                <a:gd name="connsiteY364" fmla="*/ 69678 h 451901"/>
                <a:gd name="connsiteX365" fmla="*/ 80976 w 322786"/>
                <a:gd name="connsiteY365" fmla="*/ 68065 h 451901"/>
                <a:gd name="connsiteX366" fmla="*/ 82590 w 322786"/>
                <a:gd name="connsiteY366" fmla="*/ 63223 h 451901"/>
                <a:gd name="connsiteX367" fmla="*/ 84204 w 322786"/>
                <a:gd name="connsiteY367" fmla="*/ 61609 h 451901"/>
                <a:gd name="connsiteX368" fmla="*/ 84204 w 322786"/>
                <a:gd name="connsiteY368" fmla="*/ 59995 h 451901"/>
                <a:gd name="connsiteX369" fmla="*/ 82590 w 322786"/>
                <a:gd name="connsiteY369" fmla="*/ 58381 h 451901"/>
                <a:gd name="connsiteX370" fmla="*/ 84204 w 322786"/>
                <a:gd name="connsiteY370" fmla="*/ 55153 h 451901"/>
                <a:gd name="connsiteX371" fmla="*/ 84204 w 322786"/>
                <a:gd name="connsiteY371" fmla="*/ 48697 h 451901"/>
                <a:gd name="connsiteX372" fmla="*/ 84204 w 322786"/>
                <a:gd name="connsiteY372" fmla="*/ 45469 h 451901"/>
                <a:gd name="connsiteX373" fmla="*/ 82590 w 322786"/>
                <a:gd name="connsiteY373" fmla="*/ 39014 h 451901"/>
                <a:gd name="connsiteX374" fmla="*/ 98729 w 322786"/>
                <a:gd name="connsiteY374" fmla="*/ 19647 h 451901"/>
                <a:gd name="connsiteX375" fmla="*/ 103571 w 322786"/>
                <a:gd name="connsiteY375" fmla="*/ 13191 h 451901"/>
                <a:gd name="connsiteX376" fmla="*/ 111641 w 322786"/>
                <a:gd name="connsiteY376" fmla="*/ 8349 h 451901"/>
                <a:gd name="connsiteX377" fmla="*/ 113255 w 322786"/>
                <a:gd name="connsiteY377" fmla="*/ 8349 h 451901"/>
                <a:gd name="connsiteX378" fmla="*/ 114869 w 322786"/>
                <a:gd name="connsiteY378" fmla="*/ 8349 h 451901"/>
                <a:gd name="connsiteX379" fmla="*/ 116482 w 322786"/>
                <a:gd name="connsiteY379" fmla="*/ 6735 h 451901"/>
                <a:gd name="connsiteX380" fmla="*/ 118096 w 322786"/>
                <a:gd name="connsiteY380" fmla="*/ 6735 h 451901"/>
                <a:gd name="connsiteX381" fmla="*/ 121324 w 322786"/>
                <a:gd name="connsiteY381" fmla="*/ 6735 h 451901"/>
                <a:gd name="connsiteX382" fmla="*/ 126166 w 322786"/>
                <a:gd name="connsiteY382" fmla="*/ 5121 h 451901"/>
                <a:gd name="connsiteX383" fmla="*/ 129394 w 322786"/>
                <a:gd name="connsiteY383" fmla="*/ 5121 h 451901"/>
                <a:gd name="connsiteX384" fmla="*/ 131008 w 322786"/>
                <a:gd name="connsiteY384" fmla="*/ 5121 h 451901"/>
                <a:gd name="connsiteX385" fmla="*/ 134236 w 322786"/>
                <a:gd name="connsiteY385" fmla="*/ 5121 h 451901"/>
                <a:gd name="connsiteX386" fmla="*/ 137464 w 322786"/>
                <a:gd name="connsiteY386" fmla="*/ 6735 h 451901"/>
                <a:gd name="connsiteX387" fmla="*/ 153603 w 322786"/>
                <a:gd name="connsiteY387" fmla="*/ 13191 h 451901"/>
                <a:gd name="connsiteX388" fmla="*/ 155217 w 322786"/>
                <a:gd name="connsiteY388" fmla="*/ 13191 h 451901"/>
                <a:gd name="connsiteX389" fmla="*/ 155217 w 322786"/>
                <a:gd name="connsiteY389" fmla="*/ 14805 h 451901"/>
                <a:gd name="connsiteX390" fmla="*/ 158445 w 322786"/>
                <a:gd name="connsiteY390" fmla="*/ 18033 h 451901"/>
                <a:gd name="connsiteX391" fmla="*/ 168128 w 322786"/>
                <a:gd name="connsiteY391" fmla="*/ 27716 h 451901"/>
                <a:gd name="connsiteX392" fmla="*/ 171356 w 322786"/>
                <a:gd name="connsiteY392" fmla="*/ 30944 h 451901"/>
                <a:gd name="connsiteX393" fmla="*/ 171356 w 322786"/>
                <a:gd name="connsiteY393" fmla="*/ 30944 h 451901"/>
                <a:gd name="connsiteX394" fmla="*/ 172970 w 322786"/>
                <a:gd name="connsiteY394" fmla="*/ 32558 h 451901"/>
                <a:gd name="connsiteX395" fmla="*/ 172970 w 322786"/>
                <a:gd name="connsiteY395" fmla="*/ 35786 h 451901"/>
                <a:gd name="connsiteX396" fmla="*/ 172970 w 322786"/>
                <a:gd name="connsiteY396" fmla="*/ 35786 h 451901"/>
                <a:gd name="connsiteX397" fmla="*/ 174584 w 322786"/>
                <a:gd name="connsiteY397" fmla="*/ 37400 h 451901"/>
                <a:gd name="connsiteX398" fmla="*/ 174584 w 322786"/>
                <a:gd name="connsiteY398" fmla="*/ 39014 h 451901"/>
                <a:gd name="connsiteX399" fmla="*/ 176198 w 322786"/>
                <a:gd name="connsiteY399" fmla="*/ 39014 h 451901"/>
                <a:gd name="connsiteX400" fmla="*/ 177812 w 322786"/>
                <a:gd name="connsiteY400" fmla="*/ 40628 h 451901"/>
                <a:gd name="connsiteX401" fmla="*/ 181040 w 322786"/>
                <a:gd name="connsiteY401" fmla="*/ 42242 h 4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322786" h="451901">
                  <a:moveTo>
                    <a:pt x="182654" y="42242"/>
                  </a:moveTo>
                  <a:lnTo>
                    <a:pt x="184268" y="42242"/>
                  </a:lnTo>
                  <a:lnTo>
                    <a:pt x="184268" y="40628"/>
                  </a:lnTo>
                  <a:lnTo>
                    <a:pt x="189109" y="35786"/>
                  </a:lnTo>
                  <a:lnTo>
                    <a:pt x="189109" y="35786"/>
                  </a:lnTo>
                  <a:lnTo>
                    <a:pt x="190723" y="29330"/>
                  </a:lnTo>
                  <a:lnTo>
                    <a:pt x="192337" y="27716"/>
                  </a:lnTo>
                  <a:lnTo>
                    <a:pt x="195565" y="22874"/>
                  </a:lnTo>
                  <a:lnTo>
                    <a:pt x="197179" y="19647"/>
                  </a:lnTo>
                  <a:lnTo>
                    <a:pt x="198793" y="18033"/>
                  </a:lnTo>
                  <a:lnTo>
                    <a:pt x="200407" y="18033"/>
                  </a:lnTo>
                  <a:lnTo>
                    <a:pt x="205249" y="16419"/>
                  </a:lnTo>
                  <a:lnTo>
                    <a:pt x="210091" y="13191"/>
                  </a:lnTo>
                  <a:lnTo>
                    <a:pt x="211705" y="13191"/>
                  </a:lnTo>
                  <a:lnTo>
                    <a:pt x="213318" y="11577"/>
                  </a:lnTo>
                  <a:lnTo>
                    <a:pt x="242369" y="9963"/>
                  </a:lnTo>
                  <a:lnTo>
                    <a:pt x="245597" y="11577"/>
                  </a:lnTo>
                  <a:lnTo>
                    <a:pt x="247211" y="14805"/>
                  </a:lnTo>
                  <a:lnTo>
                    <a:pt x="248825" y="16419"/>
                  </a:lnTo>
                  <a:lnTo>
                    <a:pt x="250439" y="16419"/>
                  </a:lnTo>
                  <a:lnTo>
                    <a:pt x="250439" y="16419"/>
                  </a:lnTo>
                  <a:lnTo>
                    <a:pt x="252053" y="18033"/>
                  </a:lnTo>
                  <a:lnTo>
                    <a:pt x="252053" y="19647"/>
                  </a:lnTo>
                  <a:lnTo>
                    <a:pt x="253667" y="19647"/>
                  </a:lnTo>
                  <a:lnTo>
                    <a:pt x="253667" y="21260"/>
                  </a:lnTo>
                  <a:lnTo>
                    <a:pt x="253667" y="22874"/>
                  </a:lnTo>
                  <a:lnTo>
                    <a:pt x="252053" y="26102"/>
                  </a:lnTo>
                  <a:lnTo>
                    <a:pt x="252053" y="27716"/>
                  </a:lnTo>
                  <a:lnTo>
                    <a:pt x="252053" y="30944"/>
                  </a:lnTo>
                  <a:lnTo>
                    <a:pt x="253667" y="32558"/>
                  </a:lnTo>
                  <a:lnTo>
                    <a:pt x="255281" y="34172"/>
                  </a:lnTo>
                  <a:lnTo>
                    <a:pt x="256895" y="35786"/>
                  </a:lnTo>
                  <a:lnTo>
                    <a:pt x="261736" y="39014"/>
                  </a:lnTo>
                  <a:lnTo>
                    <a:pt x="269806" y="48697"/>
                  </a:lnTo>
                  <a:lnTo>
                    <a:pt x="271420" y="50311"/>
                  </a:lnTo>
                  <a:lnTo>
                    <a:pt x="273034" y="61609"/>
                  </a:lnTo>
                  <a:lnTo>
                    <a:pt x="273034" y="63223"/>
                  </a:lnTo>
                  <a:lnTo>
                    <a:pt x="273034" y="66450"/>
                  </a:lnTo>
                  <a:lnTo>
                    <a:pt x="269806" y="84204"/>
                  </a:lnTo>
                  <a:lnTo>
                    <a:pt x="269806" y="85818"/>
                  </a:lnTo>
                  <a:lnTo>
                    <a:pt x="268192" y="87432"/>
                  </a:lnTo>
                  <a:lnTo>
                    <a:pt x="266578" y="90659"/>
                  </a:lnTo>
                  <a:lnTo>
                    <a:pt x="264964" y="90659"/>
                  </a:lnTo>
                  <a:lnTo>
                    <a:pt x="264964" y="92274"/>
                  </a:lnTo>
                  <a:lnTo>
                    <a:pt x="258509" y="95501"/>
                  </a:lnTo>
                  <a:lnTo>
                    <a:pt x="256895" y="97115"/>
                  </a:lnTo>
                  <a:lnTo>
                    <a:pt x="255281" y="98729"/>
                  </a:lnTo>
                  <a:lnTo>
                    <a:pt x="255281" y="98729"/>
                  </a:lnTo>
                  <a:lnTo>
                    <a:pt x="255281" y="100343"/>
                  </a:lnTo>
                  <a:lnTo>
                    <a:pt x="255281" y="103571"/>
                  </a:lnTo>
                  <a:lnTo>
                    <a:pt x="256895" y="105185"/>
                  </a:lnTo>
                  <a:lnTo>
                    <a:pt x="261736" y="110027"/>
                  </a:lnTo>
                  <a:lnTo>
                    <a:pt x="263350" y="113255"/>
                  </a:lnTo>
                  <a:lnTo>
                    <a:pt x="263350" y="114868"/>
                  </a:lnTo>
                  <a:lnTo>
                    <a:pt x="264964" y="114868"/>
                  </a:lnTo>
                  <a:lnTo>
                    <a:pt x="266578" y="116482"/>
                  </a:lnTo>
                  <a:lnTo>
                    <a:pt x="268192" y="116482"/>
                  </a:lnTo>
                  <a:lnTo>
                    <a:pt x="268192" y="116482"/>
                  </a:lnTo>
                  <a:lnTo>
                    <a:pt x="269806" y="118096"/>
                  </a:lnTo>
                  <a:lnTo>
                    <a:pt x="269806" y="119710"/>
                  </a:lnTo>
                  <a:lnTo>
                    <a:pt x="271420" y="122938"/>
                  </a:lnTo>
                  <a:lnTo>
                    <a:pt x="271420" y="124552"/>
                  </a:lnTo>
                  <a:lnTo>
                    <a:pt x="273034" y="126166"/>
                  </a:lnTo>
                  <a:lnTo>
                    <a:pt x="276262" y="127780"/>
                  </a:lnTo>
                  <a:lnTo>
                    <a:pt x="281104" y="131008"/>
                  </a:lnTo>
                  <a:lnTo>
                    <a:pt x="289173" y="140691"/>
                  </a:lnTo>
                  <a:lnTo>
                    <a:pt x="290787" y="142305"/>
                  </a:lnTo>
                  <a:lnTo>
                    <a:pt x="290787" y="145533"/>
                  </a:lnTo>
                  <a:lnTo>
                    <a:pt x="292401" y="148761"/>
                  </a:lnTo>
                  <a:lnTo>
                    <a:pt x="292401" y="150375"/>
                  </a:lnTo>
                  <a:lnTo>
                    <a:pt x="294015" y="151989"/>
                  </a:lnTo>
                  <a:lnTo>
                    <a:pt x="295629" y="153603"/>
                  </a:lnTo>
                  <a:lnTo>
                    <a:pt x="295629" y="155217"/>
                  </a:lnTo>
                  <a:lnTo>
                    <a:pt x="295629" y="156831"/>
                  </a:lnTo>
                  <a:lnTo>
                    <a:pt x="292401" y="161673"/>
                  </a:lnTo>
                  <a:lnTo>
                    <a:pt x="290787" y="163286"/>
                  </a:lnTo>
                  <a:lnTo>
                    <a:pt x="289173" y="163286"/>
                  </a:lnTo>
                  <a:lnTo>
                    <a:pt x="285945" y="163286"/>
                  </a:lnTo>
                  <a:lnTo>
                    <a:pt x="284331" y="164900"/>
                  </a:lnTo>
                  <a:lnTo>
                    <a:pt x="282718" y="164900"/>
                  </a:lnTo>
                  <a:lnTo>
                    <a:pt x="282718" y="164900"/>
                  </a:lnTo>
                  <a:lnTo>
                    <a:pt x="282718" y="166514"/>
                  </a:lnTo>
                  <a:lnTo>
                    <a:pt x="281104" y="168128"/>
                  </a:lnTo>
                  <a:lnTo>
                    <a:pt x="281104" y="169742"/>
                  </a:lnTo>
                  <a:lnTo>
                    <a:pt x="282718" y="171356"/>
                  </a:lnTo>
                  <a:lnTo>
                    <a:pt x="284331" y="172970"/>
                  </a:lnTo>
                  <a:lnTo>
                    <a:pt x="285945" y="174584"/>
                  </a:lnTo>
                  <a:lnTo>
                    <a:pt x="285945" y="174584"/>
                  </a:lnTo>
                  <a:lnTo>
                    <a:pt x="287559" y="176198"/>
                  </a:lnTo>
                  <a:lnTo>
                    <a:pt x="287559" y="177812"/>
                  </a:lnTo>
                  <a:lnTo>
                    <a:pt x="287559" y="192337"/>
                  </a:lnTo>
                  <a:lnTo>
                    <a:pt x="287559" y="197179"/>
                  </a:lnTo>
                  <a:lnTo>
                    <a:pt x="287559" y="198793"/>
                  </a:lnTo>
                  <a:lnTo>
                    <a:pt x="287559" y="203635"/>
                  </a:lnTo>
                  <a:lnTo>
                    <a:pt x="284331" y="210091"/>
                  </a:lnTo>
                  <a:lnTo>
                    <a:pt x="282718" y="213318"/>
                  </a:lnTo>
                  <a:lnTo>
                    <a:pt x="282718" y="214932"/>
                  </a:lnTo>
                  <a:lnTo>
                    <a:pt x="277876" y="216546"/>
                  </a:lnTo>
                  <a:lnTo>
                    <a:pt x="277876" y="218160"/>
                  </a:lnTo>
                  <a:lnTo>
                    <a:pt x="274648" y="221388"/>
                  </a:lnTo>
                  <a:lnTo>
                    <a:pt x="273034" y="223002"/>
                  </a:lnTo>
                  <a:lnTo>
                    <a:pt x="271420" y="227844"/>
                  </a:lnTo>
                  <a:lnTo>
                    <a:pt x="271420" y="229458"/>
                  </a:lnTo>
                  <a:lnTo>
                    <a:pt x="271420" y="231072"/>
                  </a:lnTo>
                  <a:lnTo>
                    <a:pt x="273034" y="232686"/>
                  </a:lnTo>
                  <a:lnTo>
                    <a:pt x="274648" y="235913"/>
                  </a:lnTo>
                  <a:lnTo>
                    <a:pt x="276262" y="245597"/>
                  </a:lnTo>
                  <a:lnTo>
                    <a:pt x="274648" y="263350"/>
                  </a:lnTo>
                  <a:lnTo>
                    <a:pt x="273034" y="264964"/>
                  </a:lnTo>
                  <a:lnTo>
                    <a:pt x="271420" y="264964"/>
                  </a:lnTo>
                  <a:lnTo>
                    <a:pt x="269806" y="264964"/>
                  </a:lnTo>
                  <a:lnTo>
                    <a:pt x="266578" y="264964"/>
                  </a:lnTo>
                  <a:lnTo>
                    <a:pt x="266578" y="263350"/>
                  </a:lnTo>
                  <a:lnTo>
                    <a:pt x="264964" y="263350"/>
                  </a:lnTo>
                  <a:lnTo>
                    <a:pt x="263350" y="263350"/>
                  </a:lnTo>
                  <a:lnTo>
                    <a:pt x="258509" y="263350"/>
                  </a:lnTo>
                  <a:lnTo>
                    <a:pt x="252053" y="263350"/>
                  </a:lnTo>
                  <a:lnTo>
                    <a:pt x="250439" y="264964"/>
                  </a:lnTo>
                  <a:lnTo>
                    <a:pt x="248825" y="264964"/>
                  </a:lnTo>
                  <a:lnTo>
                    <a:pt x="248825" y="268192"/>
                  </a:lnTo>
                  <a:lnTo>
                    <a:pt x="250439" y="273034"/>
                  </a:lnTo>
                  <a:lnTo>
                    <a:pt x="253667" y="281104"/>
                  </a:lnTo>
                  <a:lnTo>
                    <a:pt x="255281" y="281104"/>
                  </a:lnTo>
                  <a:lnTo>
                    <a:pt x="255281" y="282717"/>
                  </a:lnTo>
                  <a:lnTo>
                    <a:pt x="256895" y="282717"/>
                  </a:lnTo>
                  <a:lnTo>
                    <a:pt x="260122" y="284331"/>
                  </a:lnTo>
                  <a:lnTo>
                    <a:pt x="260122" y="284331"/>
                  </a:lnTo>
                  <a:lnTo>
                    <a:pt x="263350" y="285945"/>
                  </a:lnTo>
                  <a:lnTo>
                    <a:pt x="264964" y="289173"/>
                  </a:lnTo>
                  <a:lnTo>
                    <a:pt x="266578" y="294015"/>
                  </a:lnTo>
                  <a:lnTo>
                    <a:pt x="268192" y="295629"/>
                  </a:lnTo>
                  <a:lnTo>
                    <a:pt x="268192" y="297243"/>
                  </a:lnTo>
                  <a:lnTo>
                    <a:pt x="285945" y="311768"/>
                  </a:lnTo>
                  <a:lnTo>
                    <a:pt x="302085" y="321452"/>
                  </a:lnTo>
                  <a:lnTo>
                    <a:pt x="314996" y="329522"/>
                  </a:lnTo>
                  <a:lnTo>
                    <a:pt x="329522" y="340819"/>
                  </a:lnTo>
                  <a:lnTo>
                    <a:pt x="329522" y="340819"/>
                  </a:lnTo>
                  <a:lnTo>
                    <a:pt x="331136" y="342433"/>
                  </a:lnTo>
                  <a:lnTo>
                    <a:pt x="331136" y="344047"/>
                  </a:lnTo>
                  <a:lnTo>
                    <a:pt x="331136" y="345661"/>
                  </a:lnTo>
                  <a:lnTo>
                    <a:pt x="331136" y="350503"/>
                  </a:lnTo>
                  <a:lnTo>
                    <a:pt x="329522" y="355344"/>
                  </a:lnTo>
                  <a:lnTo>
                    <a:pt x="327908" y="358572"/>
                  </a:lnTo>
                  <a:lnTo>
                    <a:pt x="327908" y="360186"/>
                  </a:lnTo>
                  <a:lnTo>
                    <a:pt x="329522" y="361800"/>
                  </a:lnTo>
                  <a:lnTo>
                    <a:pt x="331136" y="363414"/>
                  </a:lnTo>
                  <a:lnTo>
                    <a:pt x="331136" y="365028"/>
                  </a:lnTo>
                  <a:lnTo>
                    <a:pt x="331136" y="366642"/>
                  </a:lnTo>
                  <a:lnTo>
                    <a:pt x="329522" y="368256"/>
                  </a:lnTo>
                  <a:lnTo>
                    <a:pt x="326294" y="369870"/>
                  </a:lnTo>
                  <a:lnTo>
                    <a:pt x="324680" y="369870"/>
                  </a:lnTo>
                  <a:lnTo>
                    <a:pt x="323066" y="369870"/>
                  </a:lnTo>
                  <a:lnTo>
                    <a:pt x="319838" y="369870"/>
                  </a:lnTo>
                  <a:lnTo>
                    <a:pt x="306927" y="369870"/>
                  </a:lnTo>
                  <a:lnTo>
                    <a:pt x="300471" y="369870"/>
                  </a:lnTo>
                  <a:lnTo>
                    <a:pt x="294015" y="371484"/>
                  </a:lnTo>
                  <a:lnTo>
                    <a:pt x="294015" y="373098"/>
                  </a:lnTo>
                  <a:lnTo>
                    <a:pt x="292401" y="374712"/>
                  </a:lnTo>
                  <a:lnTo>
                    <a:pt x="290787" y="379553"/>
                  </a:lnTo>
                  <a:lnTo>
                    <a:pt x="290787" y="382781"/>
                  </a:lnTo>
                  <a:lnTo>
                    <a:pt x="290787" y="384395"/>
                  </a:lnTo>
                  <a:lnTo>
                    <a:pt x="290787" y="386009"/>
                  </a:lnTo>
                  <a:lnTo>
                    <a:pt x="287559" y="386009"/>
                  </a:lnTo>
                  <a:lnTo>
                    <a:pt x="285945" y="386009"/>
                  </a:lnTo>
                  <a:lnTo>
                    <a:pt x="285945" y="384395"/>
                  </a:lnTo>
                  <a:lnTo>
                    <a:pt x="282718" y="382781"/>
                  </a:lnTo>
                  <a:lnTo>
                    <a:pt x="281104" y="382781"/>
                  </a:lnTo>
                  <a:lnTo>
                    <a:pt x="279490" y="382781"/>
                  </a:lnTo>
                  <a:lnTo>
                    <a:pt x="276262" y="384395"/>
                  </a:lnTo>
                  <a:lnTo>
                    <a:pt x="274648" y="384395"/>
                  </a:lnTo>
                  <a:lnTo>
                    <a:pt x="266578" y="382781"/>
                  </a:lnTo>
                  <a:lnTo>
                    <a:pt x="264964" y="382781"/>
                  </a:lnTo>
                  <a:lnTo>
                    <a:pt x="263350" y="386009"/>
                  </a:lnTo>
                  <a:lnTo>
                    <a:pt x="252053" y="415060"/>
                  </a:lnTo>
                  <a:lnTo>
                    <a:pt x="248825" y="419902"/>
                  </a:lnTo>
                  <a:lnTo>
                    <a:pt x="245597" y="419902"/>
                  </a:lnTo>
                  <a:lnTo>
                    <a:pt x="242369" y="421516"/>
                  </a:lnTo>
                  <a:lnTo>
                    <a:pt x="240755" y="423130"/>
                  </a:lnTo>
                  <a:lnTo>
                    <a:pt x="240755" y="424744"/>
                  </a:lnTo>
                  <a:lnTo>
                    <a:pt x="239141" y="426357"/>
                  </a:lnTo>
                  <a:lnTo>
                    <a:pt x="239141" y="429585"/>
                  </a:lnTo>
                  <a:lnTo>
                    <a:pt x="239141" y="432813"/>
                  </a:lnTo>
                  <a:lnTo>
                    <a:pt x="240755" y="434427"/>
                  </a:lnTo>
                  <a:lnTo>
                    <a:pt x="242369" y="434427"/>
                  </a:lnTo>
                  <a:lnTo>
                    <a:pt x="256895" y="437655"/>
                  </a:lnTo>
                  <a:lnTo>
                    <a:pt x="256895" y="439269"/>
                  </a:lnTo>
                  <a:lnTo>
                    <a:pt x="258509" y="439269"/>
                  </a:lnTo>
                  <a:lnTo>
                    <a:pt x="258509" y="440883"/>
                  </a:lnTo>
                  <a:lnTo>
                    <a:pt x="258509" y="442497"/>
                  </a:lnTo>
                  <a:lnTo>
                    <a:pt x="258509" y="445725"/>
                  </a:lnTo>
                  <a:lnTo>
                    <a:pt x="256895" y="447339"/>
                  </a:lnTo>
                  <a:lnTo>
                    <a:pt x="245597" y="452180"/>
                  </a:lnTo>
                  <a:lnTo>
                    <a:pt x="239141" y="445725"/>
                  </a:lnTo>
                  <a:lnTo>
                    <a:pt x="235914" y="442497"/>
                  </a:lnTo>
                  <a:lnTo>
                    <a:pt x="232686" y="439269"/>
                  </a:lnTo>
                  <a:lnTo>
                    <a:pt x="229458" y="434427"/>
                  </a:lnTo>
                  <a:lnTo>
                    <a:pt x="227844" y="434427"/>
                  </a:lnTo>
                  <a:lnTo>
                    <a:pt x="224616" y="432813"/>
                  </a:lnTo>
                  <a:lnTo>
                    <a:pt x="218160" y="432813"/>
                  </a:lnTo>
                  <a:lnTo>
                    <a:pt x="211705" y="434427"/>
                  </a:lnTo>
                  <a:lnTo>
                    <a:pt x="184268" y="432813"/>
                  </a:lnTo>
                  <a:lnTo>
                    <a:pt x="172970" y="436041"/>
                  </a:lnTo>
                  <a:lnTo>
                    <a:pt x="171356" y="436041"/>
                  </a:lnTo>
                  <a:lnTo>
                    <a:pt x="168128" y="436041"/>
                  </a:lnTo>
                  <a:lnTo>
                    <a:pt x="166514" y="434427"/>
                  </a:lnTo>
                  <a:lnTo>
                    <a:pt x="113255" y="402148"/>
                  </a:lnTo>
                  <a:lnTo>
                    <a:pt x="113255" y="400535"/>
                  </a:lnTo>
                  <a:lnTo>
                    <a:pt x="111641" y="400535"/>
                  </a:lnTo>
                  <a:lnTo>
                    <a:pt x="111641" y="397307"/>
                  </a:lnTo>
                  <a:lnTo>
                    <a:pt x="110027" y="395693"/>
                  </a:lnTo>
                  <a:lnTo>
                    <a:pt x="110027" y="390851"/>
                  </a:lnTo>
                  <a:lnTo>
                    <a:pt x="110027" y="387623"/>
                  </a:lnTo>
                  <a:lnTo>
                    <a:pt x="110027" y="386009"/>
                  </a:lnTo>
                  <a:lnTo>
                    <a:pt x="108413" y="384395"/>
                  </a:lnTo>
                  <a:lnTo>
                    <a:pt x="108413" y="382781"/>
                  </a:lnTo>
                  <a:lnTo>
                    <a:pt x="105185" y="379553"/>
                  </a:lnTo>
                  <a:lnTo>
                    <a:pt x="103571" y="377940"/>
                  </a:lnTo>
                  <a:lnTo>
                    <a:pt x="101957" y="376326"/>
                  </a:lnTo>
                  <a:lnTo>
                    <a:pt x="98729" y="376326"/>
                  </a:lnTo>
                  <a:lnTo>
                    <a:pt x="95501" y="374712"/>
                  </a:lnTo>
                  <a:lnTo>
                    <a:pt x="90660" y="374712"/>
                  </a:lnTo>
                  <a:lnTo>
                    <a:pt x="69678" y="376326"/>
                  </a:lnTo>
                  <a:lnTo>
                    <a:pt x="50311" y="381167"/>
                  </a:lnTo>
                  <a:lnTo>
                    <a:pt x="45469" y="381167"/>
                  </a:lnTo>
                  <a:lnTo>
                    <a:pt x="34172" y="373098"/>
                  </a:lnTo>
                  <a:lnTo>
                    <a:pt x="30944" y="371484"/>
                  </a:lnTo>
                  <a:lnTo>
                    <a:pt x="29330" y="371484"/>
                  </a:lnTo>
                  <a:lnTo>
                    <a:pt x="27716" y="369870"/>
                  </a:lnTo>
                  <a:lnTo>
                    <a:pt x="24488" y="365028"/>
                  </a:lnTo>
                  <a:lnTo>
                    <a:pt x="21260" y="361800"/>
                  </a:lnTo>
                  <a:lnTo>
                    <a:pt x="19647" y="360186"/>
                  </a:lnTo>
                  <a:lnTo>
                    <a:pt x="18033" y="360186"/>
                  </a:lnTo>
                  <a:lnTo>
                    <a:pt x="18033" y="358572"/>
                  </a:lnTo>
                  <a:lnTo>
                    <a:pt x="9963" y="356958"/>
                  </a:lnTo>
                  <a:lnTo>
                    <a:pt x="8349" y="356958"/>
                  </a:lnTo>
                  <a:lnTo>
                    <a:pt x="8349" y="355344"/>
                  </a:lnTo>
                  <a:lnTo>
                    <a:pt x="6735" y="350503"/>
                  </a:lnTo>
                  <a:lnTo>
                    <a:pt x="5121" y="347275"/>
                  </a:lnTo>
                  <a:lnTo>
                    <a:pt x="5121" y="345661"/>
                  </a:lnTo>
                  <a:lnTo>
                    <a:pt x="5121" y="344047"/>
                  </a:lnTo>
                  <a:lnTo>
                    <a:pt x="9963" y="334363"/>
                  </a:lnTo>
                  <a:lnTo>
                    <a:pt x="9963" y="331135"/>
                  </a:lnTo>
                  <a:lnTo>
                    <a:pt x="9963" y="323066"/>
                  </a:lnTo>
                  <a:lnTo>
                    <a:pt x="9963" y="313382"/>
                  </a:lnTo>
                  <a:lnTo>
                    <a:pt x="8349" y="310154"/>
                  </a:lnTo>
                  <a:lnTo>
                    <a:pt x="8349" y="306926"/>
                  </a:lnTo>
                  <a:lnTo>
                    <a:pt x="9963" y="305313"/>
                  </a:lnTo>
                  <a:lnTo>
                    <a:pt x="16419" y="292401"/>
                  </a:lnTo>
                  <a:lnTo>
                    <a:pt x="16419" y="292401"/>
                  </a:lnTo>
                  <a:lnTo>
                    <a:pt x="22874" y="287559"/>
                  </a:lnTo>
                  <a:lnTo>
                    <a:pt x="24488" y="285945"/>
                  </a:lnTo>
                  <a:lnTo>
                    <a:pt x="24488" y="284331"/>
                  </a:lnTo>
                  <a:lnTo>
                    <a:pt x="26102" y="282717"/>
                  </a:lnTo>
                  <a:lnTo>
                    <a:pt x="26102" y="281104"/>
                  </a:lnTo>
                  <a:lnTo>
                    <a:pt x="26102" y="279490"/>
                  </a:lnTo>
                  <a:lnTo>
                    <a:pt x="24488" y="276262"/>
                  </a:lnTo>
                  <a:lnTo>
                    <a:pt x="22874" y="276262"/>
                  </a:lnTo>
                  <a:lnTo>
                    <a:pt x="22874" y="274648"/>
                  </a:lnTo>
                  <a:lnTo>
                    <a:pt x="22874" y="268192"/>
                  </a:lnTo>
                  <a:lnTo>
                    <a:pt x="22874" y="226230"/>
                  </a:lnTo>
                  <a:lnTo>
                    <a:pt x="32558" y="226230"/>
                  </a:lnTo>
                  <a:lnTo>
                    <a:pt x="34172" y="227844"/>
                  </a:lnTo>
                  <a:lnTo>
                    <a:pt x="35786" y="227844"/>
                  </a:lnTo>
                  <a:lnTo>
                    <a:pt x="40628" y="234299"/>
                  </a:lnTo>
                  <a:lnTo>
                    <a:pt x="42242" y="237527"/>
                  </a:lnTo>
                  <a:lnTo>
                    <a:pt x="43856" y="242369"/>
                  </a:lnTo>
                  <a:lnTo>
                    <a:pt x="45469" y="245597"/>
                  </a:lnTo>
                  <a:lnTo>
                    <a:pt x="48697" y="247211"/>
                  </a:lnTo>
                  <a:lnTo>
                    <a:pt x="51925" y="247211"/>
                  </a:lnTo>
                  <a:lnTo>
                    <a:pt x="53539" y="247211"/>
                  </a:lnTo>
                  <a:lnTo>
                    <a:pt x="55153" y="247211"/>
                  </a:lnTo>
                  <a:lnTo>
                    <a:pt x="55153" y="245597"/>
                  </a:lnTo>
                  <a:lnTo>
                    <a:pt x="56767" y="245597"/>
                  </a:lnTo>
                  <a:lnTo>
                    <a:pt x="56767" y="243983"/>
                  </a:lnTo>
                  <a:lnTo>
                    <a:pt x="59995" y="243983"/>
                  </a:lnTo>
                  <a:lnTo>
                    <a:pt x="63223" y="242369"/>
                  </a:lnTo>
                  <a:lnTo>
                    <a:pt x="64837" y="240755"/>
                  </a:lnTo>
                  <a:lnTo>
                    <a:pt x="66451" y="240755"/>
                  </a:lnTo>
                  <a:lnTo>
                    <a:pt x="69678" y="239141"/>
                  </a:lnTo>
                  <a:lnTo>
                    <a:pt x="71292" y="237527"/>
                  </a:lnTo>
                  <a:lnTo>
                    <a:pt x="71292" y="237527"/>
                  </a:lnTo>
                  <a:lnTo>
                    <a:pt x="71292" y="234299"/>
                  </a:lnTo>
                  <a:lnTo>
                    <a:pt x="72906" y="232686"/>
                  </a:lnTo>
                  <a:lnTo>
                    <a:pt x="72906" y="231072"/>
                  </a:lnTo>
                  <a:lnTo>
                    <a:pt x="74520" y="231072"/>
                  </a:lnTo>
                  <a:lnTo>
                    <a:pt x="74520" y="229458"/>
                  </a:lnTo>
                  <a:lnTo>
                    <a:pt x="76134" y="227844"/>
                  </a:lnTo>
                  <a:lnTo>
                    <a:pt x="76134" y="226230"/>
                  </a:lnTo>
                  <a:lnTo>
                    <a:pt x="76134" y="224616"/>
                  </a:lnTo>
                  <a:lnTo>
                    <a:pt x="76134" y="216546"/>
                  </a:lnTo>
                  <a:lnTo>
                    <a:pt x="76134" y="213318"/>
                  </a:lnTo>
                  <a:lnTo>
                    <a:pt x="76134" y="210091"/>
                  </a:lnTo>
                  <a:lnTo>
                    <a:pt x="76134" y="210091"/>
                  </a:lnTo>
                  <a:lnTo>
                    <a:pt x="77748" y="208477"/>
                  </a:lnTo>
                  <a:lnTo>
                    <a:pt x="79362" y="206863"/>
                  </a:lnTo>
                  <a:lnTo>
                    <a:pt x="80976" y="205249"/>
                  </a:lnTo>
                  <a:lnTo>
                    <a:pt x="82590" y="203635"/>
                  </a:lnTo>
                  <a:lnTo>
                    <a:pt x="82590" y="202021"/>
                  </a:lnTo>
                  <a:lnTo>
                    <a:pt x="84204" y="200407"/>
                  </a:lnTo>
                  <a:lnTo>
                    <a:pt x="84204" y="198793"/>
                  </a:lnTo>
                  <a:lnTo>
                    <a:pt x="85818" y="195565"/>
                  </a:lnTo>
                  <a:lnTo>
                    <a:pt x="85818" y="192337"/>
                  </a:lnTo>
                  <a:lnTo>
                    <a:pt x="84204" y="187495"/>
                  </a:lnTo>
                  <a:lnTo>
                    <a:pt x="84204" y="185882"/>
                  </a:lnTo>
                  <a:lnTo>
                    <a:pt x="82590" y="184268"/>
                  </a:lnTo>
                  <a:lnTo>
                    <a:pt x="82590" y="184268"/>
                  </a:lnTo>
                  <a:lnTo>
                    <a:pt x="80976" y="182654"/>
                  </a:lnTo>
                  <a:lnTo>
                    <a:pt x="76134" y="182654"/>
                  </a:lnTo>
                  <a:lnTo>
                    <a:pt x="76134" y="181040"/>
                  </a:lnTo>
                  <a:lnTo>
                    <a:pt x="74520" y="181040"/>
                  </a:lnTo>
                  <a:lnTo>
                    <a:pt x="72906" y="177812"/>
                  </a:lnTo>
                  <a:lnTo>
                    <a:pt x="71292" y="176198"/>
                  </a:lnTo>
                  <a:lnTo>
                    <a:pt x="68065" y="174584"/>
                  </a:lnTo>
                  <a:lnTo>
                    <a:pt x="68065" y="174584"/>
                  </a:lnTo>
                  <a:lnTo>
                    <a:pt x="66451" y="172970"/>
                  </a:lnTo>
                  <a:lnTo>
                    <a:pt x="66451" y="171356"/>
                  </a:lnTo>
                  <a:lnTo>
                    <a:pt x="68065" y="168128"/>
                  </a:lnTo>
                  <a:lnTo>
                    <a:pt x="69678" y="163286"/>
                  </a:lnTo>
                  <a:lnTo>
                    <a:pt x="69678" y="160059"/>
                  </a:lnTo>
                  <a:lnTo>
                    <a:pt x="69678" y="158445"/>
                  </a:lnTo>
                  <a:lnTo>
                    <a:pt x="68065" y="156831"/>
                  </a:lnTo>
                  <a:lnTo>
                    <a:pt x="66451" y="156831"/>
                  </a:lnTo>
                  <a:lnTo>
                    <a:pt x="64837" y="155217"/>
                  </a:lnTo>
                  <a:lnTo>
                    <a:pt x="64837" y="155217"/>
                  </a:lnTo>
                  <a:lnTo>
                    <a:pt x="61609" y="150375"/>
                  </a:lnTo>
                  <a:lnTo>
                    <a:pt x="61609" y="148761"/>
                  </a:lnTo>
                  <a:lnTo>
                    <a:pt x="59995" y="147147"/>
                  </a:lnTo>
                  <a:lnTo>
                    <a:pt x="59995" y="145533"/>
                  </a:lnTo>
                  <a:lnTo>
                    <a:pt x="61609" y="135850"/>
                  </a:lnTo>
                  <a:lnTo>
                    <a:pt x="61609" y="129394"/>
                  </a:lnTo>
                  <a:lnTo>
                    <a:pt x="61609" y="127780"/>
                  </a:lnTo>
                  <a:lnTo>
                    <a:pt x="63223" y="126166"/>
                  </a:lnTo>
                  <a:lnTo>
                    <a:pt x="63223" y="124552"/>
                  </a:lnTo>
                  <a:lnTo>
                    <a:pt x="66451" y="122938"/>
                  </a:lnTo>
                  <a:lnTo>
                    <a:pt x="68065" y="121324"/>
                  </a:lnTo>
                  <a:lnTo>
                    <a:pt x="69678" y="119710"/>
                  </a:lnTo>
                  <a:lnTo>
                    <a:pt x="69678" y="118096"/>
                  </a:lnTo>
                  <a:lnTo>
                    <a:pt x="68065" y="114868"/>
                  </a:lnTo>
                  <a:lnTo>
                    <a:pt x="68065" y="113255"/>
                  </a:lnTo>
                  <a:lnTo>
                    <a:pt x="68065" y="110027"/>
                  </a:lnTo>
                  <a:lnTo>
                    <a:pt x="66451" y="108413"/>
                  </a:lnTo>
                  <a:lnTo>
                    <a:pt x="66451" y="108413"/>
                  </a:lnTo>
                  <a:lnTo>
                    <a:pt x="63223" y="106799"/>
                  </a:lnTo>
                  <a:lnTo>
                    <a:pt x="63223" y="105185"/>
                  </a:lnTo>
                  <a:lnTo>
                    <a:pt x="61609" y="105185"/>
                  </a:lnTo>
                  <a:lnTo>
                    <a:pt x="63223" y="95501"/>
                  </a:lnTo>
                  <a:lnTo>
                    <a:pt x="63223" y="93887"/>
                  </a:lnTo>
                  <a:lnTo>
                    <a:pt x="63223" y="92274"/>
                  </a:lnTo>
                  <a:lnTo>
                    <a:pt x="64837" y="90659"/>
                  </a:lnTo>
                  <a:lnTo>
                    <a:pt x="66451" y="90659"/>
                  </a:lnTo>
                  <a:lnTo>
                    <a:pt x="66451" y="90659"/>
                  </a:lnTo>
                  <a:lnTo>
                    <a:pt x="68065" y="90659"/>
                  </a:lnTo>
                  <a:lnTo>
                    <a:pt x="69678" y="90659"/>
                  </a:lnTo>
                  <a:lnTo>
                    <a:pt x="71292" y="90659"/>
                  </a:lnTo>
                  <a:lnTo>
                    <a:pt x="72906" y="92274"/>
                  </a:lnTo>
                  <a:lnTo>
                    <a:pt x="74520" y="90659"/>
                  </a:lnTo>
                  <a:lnTo>
                    <a:pt x="76134" y="89046"/>
                  </a:lnTo>
                  <a:lnTo>
                    <a:pt x="76134" y="87432"/>
                  </a:lnTo>
                  <a:lnTo>
                    <a:pt x="74520" y="85818"/>
                  </a:lnTo>
                  <a:lnTo>
                    <a:pt x="74520" y="82590"/>
                  </a:lnTo>
                  <a:lnTo>
                    <a:pt x="74520" y="80976"/>
                  </a:lnTo>
                  <a:lnTo>
                    <a:pt x="74520" y="76134"/>
                  </a:lnTo>
                  <a:lnTo>
                    <a:pt x="76134" y="72906"/>
                  </a:lnTo>
                  <a:lnTo>
                    <a:pt x="76134" y="71292"/>
                  </a:lnTo>
                  <a:lnTo>
                    <a:pt x="79362" y="69678"/>
                  </a:lnTo>
                  <a:lnTo>
                    <a:pt x="80976" y="68065"/>
                  </a:lnTo>
                  <a:lnTo>
                    <a:pt x="82590" y="63223"/>
                  </a:lnTo>
                  <a:lnTo>
                    <a:pt x="84204" y="61609"/>
                  </a:lnTo>
                  <a:lnTo>
                    <a:pt x="84204" y="59995"/>
                  </a:lnTo>
                  <a:lnTo>
                    <a:pt x="82590" y="58381"/>
                  </a:lnTo>
                  <a:lnTo>
                    <a:pt x="84204" y="55153"/>
                  </a:lnTo>
                  <a:lnTo>
                    <a:pt x="84204" y="48697"/>
                  </a:lnTo>
                  <a:lnTo>
                    <a:pt x="84204" y="45469"/>
                  </a:lnTo>
                  <a:lnTo>
                    <a:pt x="82590" y="39014"/>
                  </a:lnTo>
                  <a:lnTo>
                    <a:pt x="98729" y="19647"/>
                  </a:lnTo>
                  <a:lnTo>
                    <a:pt x="103571" y="13191"/>
                  </a:lnTo>
                  <a:lnTo>
                    <a:pt x="111641" y="8349"/>
                  </a:lnTo>
                  <a:lnTo>
                    <a:pt x="113255" y="8349"/>
                  </a:lnTo>
                  <a:lnTo>
                    <a:pt x="114869" y="8349"/>
                  </a:lnTo>
                  <a:lnTo>
                    <a:pt x="116482" y="6735"/>
                  </a:lnTo>
                  <a:lnTo>
                    <a:pt x="118096" y="6735"/>
                  </a:lnTo>
                  <a:lnTo>
                    <a:pt x="121324" y="6735"/>
                  </a:lnTo>
                  <a:lnTo>
                    <a:pt x="126166" y="5121"/>
                  </a:lnTo>
                  <a:lnTo>
                    <a:pt x="129394" y="5121"/>
                  </a:lnTo>
                  <a:lnTo>
                    <a:pt x="131008" y="5121"/>
                  </a:lnTo>
                  <a:lnTo>
                    <a:pt x="134236" y="5121"/>
                  </a:lnTo>
                  <a:lnTo>
                    <a:pt x="137464" y="6735"/>
                  </a:lnTo>
                  <a:lnTo>
                    <a:pt x="153603" y="13191"/>
                  </a:lnTo>
                  <a:lnTo>
                    <a:pt x="155217" y="13191"/>
                  </a:lnTo>
                  <a:lnTo>
                    <a:pt x="155217" y="14805"/>
                  </a:lnTo>
                  <a:lnTo>
                    <a:pt x="158445" y="18033"/>
                  </a:lnTo>
                  <a:lnTo>
                    <a:pt x="168128" y="27716"/>
                  </a:lnTo>
                  <a:lnTo>
                    <a:pt x="171356" y="30944"/>
                  </a:lnTo>
                  <a:lnTo>
                    <a:pt x="171356" y="30944"/>
                  </a:lnTo>
                  <a:lnTo>
                    <a:pt x="172970" y="32558"/>
                  </a:lnTo>
                  <a:lnTo>
                    <a:pt x="172970" y="35786"/>
                  </a:lnTo>
                  <a:lnTo>
                    <a:pt x="172970" y="35786"/>
                  </a:lnTo>
                  <a:lnTo>
                    <a:pt x="174584" y="37400"/>
                  </a:lnTo>
                  <a:lnTo>
                    <a:pt x="174584" y="39014"/>
                  </a:lnTo>
                  <a:lnTo>
                    <a:pt x="176198" y="39014"/>
                  </a:lnTo>
                  <a:lnTo>
                    <a:pt x="177812" y="40628"/>
                  </a:lnTo>
                  <a:lnTo>
                    <a:pt x="181040" y="4224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97CFA74F-8B1F-470F-9D95-86E93B36936E}"/>
                </a:ext>
              </a:extLst>
            </p:cNvPr>
            <p:cNvSpPr/>
            <p:nvPr/>
          </p:nvSpPr>
          <p:spPr>
            <a:xfrm>
              <a:off x="8309935" y="1445097"/>
              <a:ext cx="484180" cy="484180"/>
            </a:xfrm>
            <a:custGeom>
              <a:avLst/>
              <a:gdLst>
                <a:gd name="connsiteX0" fmla="*/ 406990 w 484179"/>
                <a:gd name="connsiteY0" fmla="*/ 269806 h 484179"/>
                <a:gd name="connsiteX1" fmla="*/ 406990 w 484179"/>
                <a:gd name="connsiteY1" fmla="*/ 269806 h 484179"/>
                <a:gd name="connsiteX2" fmla="*/ 405376 w 484179"/>
                <a:gd name="connsiteY2" fmla="*/ 269806 h 484179"/>
                <a:gd name="connsiteX3" fmla="*/ 403762 w 484179"/>
                <a:gd name="connsiteY3" fmla="*/ 271420 h 484179"/>
                <a:gd name="connsiteX4" fmla="*/ 402149 w 484179"/>
                <a:gd name="connsiteY4" fmla="*/ 273034 h 484179"/>
                <a:gd name="connsiteX5" fmla="*/ 398921 w 484179"/>
                <a:gd name="connsiteY5" fmla="*/ 274648 h 484179"/>
                <a:gd name="connsiteX6" fmla="*/ 394079 w 484179"/>
                <a:gd name="connsiteY6" fmla="*/ 276262 h 484179"/>
                <a:gd name="connsiteX7" fmla="*/ 389237 w 484179"/>
                <a:gd name="connsiteY7" fmla="*/ 277876 h 484179"/>
                <a:gd name="connsiteX8" fmla="*/ 387623 w 484179"/>
                <a:gd name="connsiteY8" fmla="*/ 276262 h 484179"/>
                <a:gd name="connsiteX9" fmla="*/ 386009 w 484179"/>
                <a:gd name="connsiteY9" fmla="*/ 276262 h 484179"/>
                <a:gd name="connsiteX10" fmla="*/ 384395 w 484179"/>
                <a:gd name="connsiteY10" fmla="*/ 276262 h 484179"/>
                <a:gd name="connsiteX11" fmla="*/ 384395 w 484179"/>
                <a:gd name="connsiteY11" fmla="*/ 274648 h 484179"/>
                <a:gd name="connsiteX12" fmla="*/ 382781 w 484179"/>
                <a:gd name="connsiteY12" fmla="*/ 271420 h 484179"/>
                <a:gd name="connsiteX13" fmla="*/ 382781 w 484179"/>
                <a:gd name="connsiteY13" fmla="*/ 269806 h 484179"/>
                <a:gd name="connsiteX14" fmla="*/ 381167 w 484179"/>
                <a:gd name="connsiteY14" fmla="*/ 269806 h 484179"/>
                <a:gd name="connsiteX15" fmla="*/ 379553 w 484179"/>
                <a:gd name="connsiteY15" fmla="*/ 269806 h 484179"/>
                <a:gd name="connsiteX16" fmla="*/ 377940 w 484179"/>
                <a:gd name="connsiteY16" fmla="*/ 269806 h 484179"/>
                <a:gd name="connsiteX17" fmla="*/ 376326 w 484179"/>
                <a:gd name="connsiteY17" fmla="*/ 269806 h 484179"/>
                <a:gd name="connsiteX18" fmla="*/ 374712 w 484179"/>
                <a:gd name="connsiteY18" fmla="*/ 271420 h 484179"/>
                <a:gd name="connsiteX19" fmla="*/ 373098 w 484179"/>
                <a:gd name="connsiteY19" fmla="*/ 273034 h 484179"/>
                <a:gd name="connsiteX20" fmla="*/ 369870 w 484179"/>
                <a:gd name="connsiteY20" fmla="*/ 276262 h 484179"/>
                <a:gd name="connsiteX21" fmla="*/ 366642 w 484179"/>
                <a:gd name="connsiteY21" fmla="*/ 281104 h 484179"/>
                <a:gd name="connsiteX22" fmla="*/ 363414 w 484179"/>
                <a:gd name="connsiteY22" fmla="*/ 285945 h 484179"/>
                <a:gd name="connsiteX23" fmla="*/ 361800 w 484179"/>
                <a:gd name="connsiteY23" fmla="*/ 290787 h 484179"/>
                <a:gd name="connsiteX24" fmla="*/ 360186 w 484179"/>
                <a:gd name="connsiteY24" fmla="*/ 294015 h 484179"/>
                <a:gd name="connsiteX25" fmla="*/ 358572 w 484179"/>
                <a:gd name="connsiteY25" fmla="*/ 295629 h 484179"/>
                <a:gd name="connsiteX26" fmla="*/ 345661 w 484179"/>
                <a:gd name="connsiteY26" fmla="*/ 305313 h 484179"/>
                <a:gd name="connsiteX27" fmla="*/ 339205 w 484179"/>
                <a:gd name="connsiteY27" fmla="*/ 310154 h 484179"/>
                <a:gd name="connsiteX28" fmla="*/ 327908 w 484179"/>
                <a:gd name="connsiteY28" fmla="*/ 329522 h 484179"/>
                <a:gd name="connsiteX29" fmla="*/ 316610 w 484179"/>
                <a:gd name="connsiteY29" fmla="*/ 339205 h 484179"/>
                <a:gd name="connsiteX30" fmla="*/ 300471 w 484179"/>
                <a:gd name="connsiteY30" fmla="*/ 347275 h 484179"/>
                <a:gd name="connsiteX31" fmla="*/ 297243 w 484179"/>
                <a:gd name="connsiteY31" fmla="*/ 350503 h 484179"/>
                <a:gd name="connsiteX32" fmla="*/ 295629 w 484179"/>
                <a:gd name="connsiteY32" fmla="*/ 352117 h 484179"/>
                <a:gd name="connsiteX33" fmla="*/ 295629 w 484179"/>
                <a:gd name="connsiteY33" fmla="*/ 352117 h 484179"/>
                <a:gd name="connsiteX34" fmla="*/ 295629 w 484179"/>
                <a:gd name="connsiteY34" fmla="*/ 353731 h 484179"/>
                <a:gd name="connsiteX35" fmla="*/ 274648 w 484179"/>
                <a:gd name="connsiteY35" fmla="*/ 368256 h 484179"/>
                <a:gd name="connsiteX36" fmla="*/ 271420 w 484179"/>
                <a:gd name="connsiteY36" fmla="*/ 371484 h 484179"/>
                <a:gd name="connsiteX37" fmla="*/ 271420 w 484179"/>
                <a:gd name="connsiteY37" fmla="*/ 374712 h 484179"/>
                <a:gd name="connsiteX38" fmla="*/ 266578 w 484179"/>
                <a:gd name="connsiteY38" fmla="*/ 381167 h 484179"/>
                <a:gd name="connsiteX39" fmla="*/ 264964 w 484179"/>
                <a:gd name="connsiteY39" fmla="*/ 382781 h 484179"/>
                <a:gd name="connsiteX40" fmla="*/ 261736 w 484179"/>
                <a:gd name="connsiteY40" fmla="*/ 384395 h 484179"/>
                <a:gd name="connsiteX41" fmla="*/ 252053 w 484179"/>
                <a:gd name="connsiteY41" fmla="*/ 387623 h 484179"/>
                <a:gd name="connsiteX42" fmla="*/ 243983 w 484179"/>
                <a:gd name="connsiteY42" fmla="*/ 389237 h 484179"/>
                <a:gd name="connsiteX43" fmla="*/ 237527 w 484179"/>
                <a:gd name="connsiteY43" fmla="*/ 390851 h 484179"/>
                <a:gd name="connsiteX44" fmla="*/ 235913 w 484179"/>
                <a:gd name="connsiteY44" fmla="*/ 390851 h 484179"/>
                <a:gd name="connsiteX45" fmla="*/ 234300 w 484179"/>
                <a:gd name="connsiteY45" fmla="*/ 390851 h 484179"/>
                <a:gd name="connsiteX46" fmla="*/ 234300 w 484179"/>
                <a:gd name="connsiteY46" fmla="*/ 389237 h 484179"/>
                <a:gd name="connsiteX47" fmla="*/ 232686 w 484179"/>
                <a:gd name="connsiteY47" fmla="*/ 387623 h 484179"/>
                <a:gd name="connsiteX48" fmla="*/ 231072 w 484179"/>
                <a:gd name="connsiteY48" fmla="*/ 386009 h 484179"/>
                <a:gd name="connsiteX49" fmla="*/ 231072 w 484179"/>
                <a:gd name="connsiteY49" fmla="*/ 386009 h 484179"/>
                <a:gd name="connsiteX50" fmla="*/ 229458 w 484179"/>
                <a:gd name="connsiteY50" fmla="*/ 384395 h 484179"/>
                <a:gd name="connsiteX51" fmla="*/ 227844 w 484179"/>
                <a:gd name="connsiteY51" fmla="*/ 384395 h 484179"/>
                <a:gd name="connsiteX52" fmla="*/ 216546 w 484179"/>
                <a:gd name="connsiteY52" fmla="*/ 384395 h 484179"/>
                <a:gd name="connsiteX53" fmla="*/ 213318 w 484179"/>
                <a:gd name="connsiteY53" fmla="*/ 384395 h 484179"/>
                <a:gd name="connsiteX54" fmla="*/ 210091 w 484179"/>
                <a:gd name="connsiteY54" fmla="*/ 386009 h 484179"/>
                <a:gd name="connsiteX55" fmla="*/ 177812 w 484179"/>
                <a:gd name="connsiteY55" fmla="*/ 398921 h 484179"/>
                <a:gd name="connsiteX56" fmla="*/ 176198 w 484179"/>
                <a:gd name="connsiteY56" fmla="*/ 398921 h 484179"/>
                <a:gd name="connsiteX57" fmla="*/ 172970 w 484179"/>
                <a:gd name="connsiteY57" fmla="*/ 402149 h 484179"/>
                <a:gd name="connsiteX58" fmla="*/ 171356 w 484179"/>
                <a:gd name="connsiteY58" fmla="*/ 403762 h 484179"/>
                <a:gd name="connsiteX59" fmla="*/ 169742 w 484179"/>
                <a:gd name="connsiteY59" fmla="*/ 403762 h 484179"/>
                <a:gd name="connsiteX60" fmla="*/ 168128 w 484179"/>
                <a:gd name="connsiteY60" fmla="*/ 403762 h 484179"/>
                <a:gd name="connsiteX61" fmla="*/ 164900 w 484179"/>
                <a:gd name="connsiteY61" fmla="*/ 402149 h 484179"/>
                <a:gd name="connsiteX62" fmla="*/ 163286 w 484179"/>
                <a:gd name="connsiteY62" fmla="*/ 402149 h 484179"/>
                <a:gd name="connsiteX63" fmla="*/ 160059 w 484179"/>
                <a:gd name="connsiteY63" fmla="*/ 402149 h 484179"/>
                <a:gd name="connsiteX64" fmla="*/ 158445 w 484179"/>
                <a:gd name="connsiteY64" fmla="*/ 402149 h 484179"/>
                <a:gd name="connsiteX65" fmla="*/ 156831 w 484179"/>
                <a:gd name="connsiteY65" fmla="*/ 405376 h 484179"/>
                <a:gd name="connsiteX66" fmla="*/ 143919 w 484179"/>
                <a:gd name="connsiteY66" fmla="*/ 415060 h 484179"/>
                <a:gd name="connsiteX67" fmla="*/ 142305 w 484179"/>
                <a:gd name="connsiteY67" fmla="*/ 418288 h 484179"/>
                <a:gd name="connsiteX68" fmla="*/ 140691 w 484179"/>
                <a:gd name="connsiteY68" fmla="*/ 421516 h 484179"/>
                <a:gd name="connsiteX69" fmla="*/ 139078 w 484179"/>
                <a:gd name="connsiteY69" fmla="*/ 423130 h 484179"/>
                <a:gd name="connsiteX70" fmla="*/ 139078 w 484179"/>
                <a:gd name="connsiteY70" fmla="*/ 426358 h 484179"/>
                <a:gd name="connsiteX71" fmla="*/ 137464 w 484179"/>
                <a:gd name="connsiteY71" fmla="*/ 427971 h 484179"/>
                <a:gd name="connsiteX72" fmla="*/ 139078 w 484179"/>
                <a:gd name="connsiteY72" fmla="*/ 429585 h 484179"/>
                <a:gd name="connsiteX73" fmla="*/ 143919 w 484179"/>
                <a:gd name="connsiteY73" fmla="*/ 450567 h 484179"/>
                <a:gd name="connsiteX74" fmla="*/ 143919 w 484179"/>
                <a:gd name="connsiteY74" fmla="*/ 450567 h 484179"/>
                <a:gd name="connsiteX75" fmla="*/ 143919 w 484179"/>
                <a:gd name="connsiteY75" fmla="*/ 450567 h 484179"/>
                <a:gd name="connsiteX76" fmla="*/ 142305 w 484179"/>
                <a:gd name="connsiteY76" fmla="*/ 452180 h 484179"/>
                <a:gd name="connsiteX77" fmla="*/ 142305 w 484179"/>
                <a:gd name="connsiteY77" fmla="*/ 453794 h 484179"/>
                <a:gd name="connsiteX78" fmla="*/ 142305 w 484179"/>
                <a:gd name="connsiteY78" fmla="*/ 455408 h 484179"/>
                <a:gd name="connsiteX79" fmla="*/ 140691 w 484179"/>
                <a:gd name="connsiteY79" fmla="*/ 457022 h 484179"/>
                <a:gd name="connsiteX80" fmla="*/ 139078 w 484179"/>
                <a:gd name="connsiteY80" fmla="*/ 458636 h 484179"/>
                <a:gd name="connsiteX81" fmla="*/ 122938 w 484179"/>
                <a:gd name="connsiteY81" fmla="*/ 471548 h 484179"/>
                <a:gd name="connsiteX82" fmla="*/ 119710 w 484179"/>
                <a:gd name="connsiteY82" fmla="*/ 473161 h 484179"/>
                <a:gd name="connsiteX83" fmla="*/ 116482 w 484179"/>
                <a:gd name="connsiteY83" fmla="*/ 473161 h 484179"/>
                <a:gd name="connsiteX84" fmla="*/ 113255 w 484179"/>
                <a:gd name="connsiteY84" fmla="*/ 473161 h 484179"/>
                <a:gd name="connsiteX85" fmla="*/ 111641 w 484179"/>
                <a:gd name="connsiteY85" fmla="*/ 471548 h 484179"/>
                <a:gd name="connsiteX86" fmla="*/ 110027 w 484179"/>
                <a:gd name="connsiteY86" fmla="*/ 469934 h 484179"/>
                <a:gd name="connsiteX87" fmla="*/ 106799 w 484179"/>
                <a:gd name="connsiteY87" fmla="*/ 469934 h 484179"/>
                <a:gd name="connsiteX88" fmla="*/ 101957 w 484179"/>
                <a:gd name="connsiteY88" fmla="*/ 471548 h 484179"/>
                <a:gd name="connsiteX89" fmla="*/ 58381 w 484179"/>
                <a:gd name="connsiteY89" fmla="*/ 484459 h 484179"/>
                <a:gd name="connsiteX90" fmla="*/ 56767 w 484179"/>
                <a:gd name="connsiteY90" fmla="*/ 484459 h 484179"/>
                <a:gd name="connsiteX91" fmla="*/ 53539 w 484179"/>
                <a:gd name="connsiteY91" fmla="*/ 482845 h 484179"/>
                <a:gd name="connsiteX92" fmla="*/ 51925 w 484179"/>
                <a:gd name="connsiteY92" fmla="*/ 481231 h 484179"/>
                <a:gd name="connsiteX93" fmla="*/ 51925 w 484179"/>
                <a:gd name="connsiteY93" fmla="*/ 481231 h 484179"/>
                <a:gd name="connsiteX94" fmla="*/ 48697 w 484179"/>
                <a:gd name="connsiteY94" fmla="*/ 479617 h 484179"/>
                <a:gd name="connsiteX95" fmla="*/ 37400 w 484179"/>
                <a:gd name="connsiteY95" fmla="*/ 484459 h 484179"/>
                <a:gd name="connsiteX96" fmla="*/ 39014 w 484179"/>
                <a:gd name="connsiteY96" fmla="*/ 466706 h 484179"/>
                <a:gd name="connsiteX97" fmla="*/ 37400 w 484179"/>
                <a:gd name="connsiteY97" fmla="*/ 457022 h 484179"/>
                <a:gd name="connsiteX98" fmla="*/ 35786 w 484179"/>
                <a:gd name="connsiteY98" fmla="*/ 453794 h 484179"/>
                <a:gd name="connsiteX99" fmla="*/ 34172 w 484179"/>
                <a:gd name="connsiteY99" fmla="*/ 452180 h 484179"/>
                <a:gd name="connsiteX100" fmla="*/ 34172 w 484179"/>
                <a:gd name="connsiteY100" fmla="*/ 450567 h 484179"/>
                <a:gd name="connsiteX101" fmla="*/ 34172 w 484179"/>
                <a:gd name="connsiteY101" fmla="*/ 448952 h 484179"/>
                <a:gd name="connsiteX102" fmla="*/ 35786 w 484179"/>
                <a:gd name="connsiteY102" fmla="*/ 444111 h 484179"/>
                <a:gd name="connsiteX103" fmla="*/ 37400 w 484179"/>
                <a:gd name="connsiteY103" fmla="*/ 442497 h 484179"/>
                <a:gd name="connsiteX104" fmla="*/ 40628 w 484179"/>
                <a:gd name="connsiteY104" fmla="*/ 439269 h 484179"/>
                <a:gd name="connsiteX105" fmla="*/ 40628 w 484179"/>
                <a:gd name="connsiteY105" fmla="*/ 437655 h 484179"/>
                <a:gd name="connsiteX106" fmla="*/ 45469 w 484179"/>
                <a:gd name="connsiteY106" fmla="*/ 436041 h 484179"/>
                <a:gd name="connsiteX107" fmla="*/ 45469 w 484179"/>
                <a:gd name="connsiteY107" fmla="*/ 434427 h 484179"/>
                <a:gd name="connsiteX108" fmla="*/ 47083 w 484179"/>
                <a:gd name="connsiteY108" fmla="*/ 431199 h 484179"/>
                <a:gd name="connsiteX109" fmla="*/ 50311 w 484179"/>
                <a:gd name="connsiteY109" fmla="*/ 424744 h 484179"/>
                <a:gd name="connsiteX110" fmla="*/ 50311 w 484179"/>
                <a:gd name="connsiteY110" fmla="*/ 419902 h 484179"/>
                <a:gd name="connsiteX111" fmla="*/ 50311 w 484179"/>
                <a:gd name="connsiteY111" fmla="*/ 418288 h 484179"/>
                <a:gd name="connsiteX112" fmla="*/ 50311 w 484179"/>
                <a:gd name="connsiteY112" fmla="*/ 413446 h 484179"/>
                <a:gd name="connsiteX113" fmla="*/ 50311 w 484179"/>
                <a:gd name="connsiteY113" fmla="*/ 398921 h 484179"/>
                <a:gd name="connsiteX114" fmla="*/ 50311 w 484179"/>
                <a:gd name="connsiteY114" fmla="*/ 397307 h 484179"/>
                <a:gd name="connsiteX115" fmla="*/ 48697 w 484179"/>
                <a:gd name="connsiteY115" fmla="*/ 395693 h 484179"/>
                <a:gd name="connsiteX116" fmla="*/ 48697 w 484179"/>
                <a:gd name="connsiteY116" fmla="*/ 395693 h 484179"/>
                <a:gd name="connsiteX117" fmla="*/ 47083 w 484179"/>
                <a:gd name="connsiteY117" fmla="*/ 394079 h 484179"/>
                <a:gd name="connsiteX118" fmla="*/ 45469 w 484179"/>
                <a:gd name="connsiteY118" fmla="*/ 392465 h 484179"/>
                <a:gd name="connsiteX119" fmla="*/ 43856 w 484179"/>
                <a:gd name="connsiteY119" fmla="*/ 390851 h 484179"/>
                <a:gd name="connsiteX120" fmla="*/ 43856 w 484179"/>
                <a:gd name="connsiteY120" fmla="*/ 389237 h 484179"/>
                <a:gd name="connsiteX121" fmla="*/ 45469 w 484179"/>
                <a:gd name="connsiteY121" fmla="*/ 387623 h 484179"/>
                <a:gd name="connsiteX122" fmla="*/ 45469 w 484179"/>
                <a:gd name="connsiteY122" fmla="*/ 386009 h 484179"/>
                <a:gd name="connsiteX123" fmla="*/ 45469 w 484179"/>
                <a:gd name="connsiteY123" fmla="*/ 386009 h 484179"/>
                <a:gd name="connsiteX124" fmla="*/ 47083 w 484179"/>
                <a:gd name="connsiteY124" fmla="*/ 386009 h 484179"/>
                <a:gd name="connsiteX125" fmla="*/ 48697 w 484179"/>
                <a:gd name="connsiteY125" fmla="*/ 384395 h 484179"/>
                <a:gd name="connsiteX126" fmla="*/ 51925 w 484179"/>
                <a:gd name="connsiteY126" fmla="*/ 384395 h 484179"/>
                <a:gd name="connsiteX127" fmla="*/ 53539 w 484179"/>
                <a:gd name="connsiteY127" fmla="*/ 384395 h 484179"/>
                <a:gd name="connsiteX128" fmla="*/ 55153 w 484179"/>
                <a:gd name="connsiteY128" fmla="*/ 382781 h 484179"/>
                <a:gd name="connsiteX129" fmla="*/ 58381 w 484179"/>
                <a:gd name="connsiteY129" fmla="*/ 377940 h 484179"/>
                <a:gd name="connsiteX130" fmla="*/ 58381 w 484179"/>
                <a:gd name="connsiteY130" fmla="*/ 376326 h 484179"/>
                <a:gd name="connsiteX131" fmla="*/ 58381 w 484179"/>
                <a:gd name="connsiteY131" fmla="*/ 374712 h 484179"/>
                <a:gd name="connsiteX132" fmla="*/ 56767 w 484179"/>
                <a:gd name="connsiteY132" fmla="*/ 373098 h 484179"/>
                <a:gd name="connsiteX133" fmla="*/ 55153 w 484179"/>
                <a:gd name="connsiteY133" fmla="*/ 371484 h 484179"/>
                <a:gd name="connsiteX134" fmla="*/ 55153 w 484179"/>
                <a:gd name="connsiteY134" fmla="*/ 369870 h 484179"/>
                <a:gd name="connsiteX135" fmla="*/ 53539 w 484179"/>
                <a:gd name="connsiteY135" fmla="*/ 366642 h 484179"/>
                <a:gd name="connsiteX136" fmla="*/ 53539 w 484179"/>
                <a:gd name="connsiteY136" fmla="*/ 363414 h 484179"/>
                <a:gd name="connsiteX137" fmla="*/ 51925 w 484179"/>
                <a:gd name="connsiteY137" fmla="*/ 361800 h 484179"/>
                <a:gd name="connsiteX138" fmla="*/ 43856 w 484179"/>
                <a:gd name="connsiteY138" fmla="*/ 352117 h 484179"/>
                <a:gd name="connsiteX139" fmla="*/ 39014 w 484179"/>
                <a:gd name="connsiteY139" fmla="*/ 348889 h 484179"/>
                <a:gd name="connsiteX140" fmla="*/ 35786 w 484179"/>
                <a:gd name="connsiteY140" fmla="*/ 347275 h 484179"/>
                <a:gd name="connsiteX141" fmla="*/ 34172 w 484179"/>
                <a:gd name="connsiteY141" fmla="*/ 345661 h 484179"/>
                <a:gd name="connsiteX142" fmla="*/ 34172 w 484179"/>
                <a:gd name="connsiteY142" fmla="*/ 344047 h 484179"/>
                <a:gd name="connsiteX143" fmla="*/ 32558 w 484179"/>
                <a:gd name="connsiteY143" fmla="*/ 340819 h 484179"/>
                <a:gd name="connsiteX144" fmla="*/ 32558 w 484179"/>
                <a:gd name="connsiteY144" fmla="*/ 339205 h 484179"/>
                <a:gd name="connsiteX145" fmla="*/ 30944 w 484179"/>
                <a:gd name="connsiteY145" fmla="*/ 337591 h 484179"/>
                <a:gd name="connsiteX146" fmla="*/ 30944 w 484179"/>
                <a:gd name="connsiteY146" fmla="*/ 337591 h 484179"/>
                <a:gd name="connsiteX147" fmla="*/ 29330 w 484179"/>
                <a:gd name="connsiteY147" fmla="*/ 337591 h 484179"/>
                <a:gd name="connsiteX148" fmla="*/ 27716 w 484179"/>
                <a:gd name="connsiteY148" fmla="*/ 335977 h 484179"/>
                <a:gd name="connsiteX149" fmla="*/ 26102 w 484179"/>
                <a:gd name="connsiteY149" fmla="*/ 335977 h 484179"/>
                <a:gd name="connsiteX150" fmla="*/ 26102 w 484179"/>
                <a:gd name="connsiteY150" fmla="*/ 334363 h 484179"/>
                <a:gd name="connsiteX151" fmla="*/ 24488 w 484179"/>
                <a:gd name="connsiteY151" fmla="*/ 331136 h 484179"/>
                <a:gd name="connsiteX152" fmla="*/ 19647 w 484179"/>
                <a:gd name="connsiteY152" fmla="*/ 326294 h 484179"/>
                <a:gd name="connsiteX153" fmla="*/ 18033 w 484179"/>
                <a:gd name="connsiteY153" fmla="*/ 324680 h 484179"/>
                <a:gd name="connsiteX154" fmla="*/ 18033 w 484179"/>
                <a:gd name="connsiteY154" fmla="*/ 321452 h 484179"/>
                <a:gd name="connsiteX155" fmla="*/ 18033 w 484179"/>
                <a:gd name="connsiteY155" fmla="*/ 319838 h 484179"/>
                <a:gd name="connsiteX156" fmla="*/ 18033 w 484179"/>
                <a:gd name="connsiteY156" fmla="*/ 319838 h 484179"/>
                <a:gd name="connsiteX157" fmla="*/ 19647 w 484179"/>
                <a:gd name="connsiteY157" fmla="*/ 318224 h 484179"/>
                <a:gd name="connsiteX158" fmla="*/ 21260 w 484179"/>
                <a:gd name="connsiteY158" fmla="*/ 316610 h 484179"/>
                <a:gd name="connsiteX159" fmla="*/ 27716 w 484179"/>
                <a:gd name="connsiteY159" fmla="*/ 313382 h 484179"/>
                <a:gd name="connsiteX160" fmla="*/ 27716 w 484179"/>
                <a:gd name="connsiteY160" fmla="*/ 311768 h 484179"/>
                <a:gd name="connsiteX161" fmla="*/ 29330 w 484179"/>
                <a:gd name="connsiteY161" fmla="*/ 311768 h 484179"/>
                <a:gd name="connsiteX162" fmla="*/ 30944 w 484179"/>
                <a:gd name="connsiteY162" fmla="*/ 308540 h 484179"/>
                <a:gd name="connsiteX163" fmla="*/ 32558 w 484179"/>
                <a:gd name="connsiteY163" fmla="*/ 306927 h 484179"/>
                <a:gd name="connsiteX164" fmla="*/ 32558 w 484179"/>
                <a:gd name="connsiteY164" fmla="*/ 305313 h 484179"/>
                <a:gd name="connsiteX165" fmla="*/ 35786 w 484179"/>
                <a:gd name="connsiteY165" fmla="*/ 287559 h 484179"/>
                <a:gd name="connsiteX166" fmla="*/ 35786 w 484179"/>
                <a:gd name="connsiteY166" fmla="*/ 284331 h 484179"/>
                <a:gd name="connsiteX167" fmla="*/ 35786 w 484179"/>
                <a:gd name="connsiteY167" fmla="*/ 282718 h 484179"/>
                <a:gd name="connsiteX168" fmla="*/ 34172 w 484179"/>
                <a:gd name="connsiteY168" fmla="*/ 271420 h 484179"/>
                <a:gd name="connsiteX169" fmla="*/ 32558 w 484179"/>
                <a:gd name="connsiteY169" fmla="*/ 269806 h 484179"/>
                <a:gd name="connsiteX170" fmla="*/ 24488 w 484179"/>
                <a:gd name="connsiteY170" fmla="*/ 260122 h 484179"/>
                <a:gd name="connsiteX171" fmla="*/ 19647 w 484179"/>
                <a:gd name="connsiteY171" fmla="*/ 256895 h 484179"/>
                <a:gd name="connsiteX172" fmla="*/ 18033 w 484179"/>
                <a:gd name="connsiteY172" fmla="*/ 255281 h 484179"/>
                <a:gd name="connsiteX173" fmla="*/ 16419 w 484179"/>
                <a:gd name="connsiteY173" fmla="*/ 253667 h 484179"/>
                <a:gd name="connsiteX174" fmla="*/ 14805 w 484179"/>
                <a:gd name="connsiteY174" fmla="*/ 252053 h 484179"/>
                <a:gd name="connsiteX175" fmla="*/ 14805 w 484179"/>
                <a:gd name="connsiteY175" fmla="*/ 248825 h 484179"/>
                <a:gd name="connsiteX176" fmla="*/ 14805 w 484179"/>
                <a:gd name="connsiteY176" fmla="*/ 247211 h 484179"/>
                <a:gd name="connsiteX177" fmla="*/ 16419 w 484179"/>
                <a:gd name="connsiteY177" fmla="*/ 243983 h 484179"/>
                <a:gd name="connsiteX178" fmla="*/ 16419 w 484179"/>
                <a:gd name="connsiteY178" fmla="*/ 242369 h 484179"/>
                <a:gd name="connsiteX179" fmla="*/ 16419 w 484179"/>
                <a:gd name="connsiteY179" fmla="*/ 240755 h 484179"/>
                <a:gd name="connsiteX180" fmla="*/ 14805 w 484179"/>
                <a:gd name="connsiteY180" fmla="*/ 240755 h 484179"/>
                <a:gd name="connsiteX181" fmla="*/ 14805 w 484179"/>
                <a:gd name="connsiteY181" fmla="*/ 239141 h 484179"/>
                <a:gd name="connsiteX182" fmla="*/ 13191 w 484179"/>
                <a:gd name="connsiteY182" fmla="*/ 237527 h 484179"/>
                <a:gd name="connsiteX183" fmla="*/ 13191 w 484179"/>
                <a:gd name="connsiteY183" fmla="*/ 237527 h 484179"/>
                <a:gd name="connsiteX184" fmla="*/ 11577 w 484179"/>
                <a:gd name="connsiteY184" fmla="*/ 237527 h 484179"/>
                <a:gd name="connsiteX185" fmla="*/ 9963 w 484179"/>
                <a:gd name="connsiteY185" fmla="*/ 235913 h 484179"/>
                <a:gd name="connsiteX186" fmla="*/ 8349 w 484179"/>
                <a:gd name="connsiteY186" fmla="*/ 232686 h 484179"/>
                <a:gd name="connsiteX187" fmla="*/ 5121 w 484179"/>
                <a:gd name="connsiteY187" fmla="*/ 231072 h 484179"/>
                <a:gd name="connsiteX188" fmla="*/ 13191 w 484179"/>
                <a:gd name="connsiteY188" fmla="*/ 231072 h 484179"/>
                <a:gd name="connsiteX189" fmla="*/ 14805 w 484179"/>
                <a:gd name="connsiteY189" fmla="*/ 232686 h 484179"/>
                <a:gd name="connsiteX190" fmla="*/ 18033 w 484179"/>
                <a:gd name="connsiteY190" fmla="*/ 232686 h 484179"/>
                <a:gd name="connsiteX191" fmla="*/ 24488 w 484179"/>
                <a:gd name="connsiteY191" fmla="*/ 239141 h 484179"/>
                <a:gd name="connsiteX192" fmla="*/ 26102 w 484179"/>
                <a:gd name="connsiteY192" fmla="*/ 239141 h 484179"/>
                <a:gd name="connsiteX193" fmla="*/ 27716 w 484179"/>
                <a:gd name="connsiteY193" fmla="*/ 239141 h 484179"/>
                <a:gd name="connsiteX194" fmla="*/ 29330 w 484179"/>
                <a:gd name="connsiteY194" fmla="*/ 239141 h 484179"/>
                <a:gd name="connsiteX195" fmla="*/ 32558 w 484179"/>
                <a:gd name="connsiteY195" fmla="*/ 234300 h 484179"/>
                <a:gd name="connsiteX196" fmla="*/ 34172 w 484179"/>
                <a:gd name="connsiteY196" fmla="*/ 232686 h 484179"/>
                <a:gd name="connsiteX197" fmla="*/ 40628 w 484179"/>
                <a:gd name="connsiteY197" fmla="*/ 227844 h 484179"/>
                <a:gd name="connsiteX198" fmla="*/ 42242 w 484179"/>
                <a:gd name="connsiteY198" fmla="*/ 226230 h 484179"/>
                <a:gd name="connsiteX199" fmla="*/ 43856 w 484179"/>
                <a:gd name="connsiteY199" fmla="*/ 224616 h 484179"/>
                <a:gd name="connsiteX200" fmla="*/ 42242 w 484179"/>
                <a:gd name="connsiteY200" fmla="*/ 223002 h 484179"/>
                <a:gd name="connsiteX201" fmla="*/ 43856 w 484179"/>
                <a:gd name="connsiteY201" fmla="*/ 221388 h 484179"/>
                <a:gd name="connsiteX202" fmla="*/ 45469 w 484179"/>
                <a:gd name="connsiteY202" fmla="*/ 219774 h 484179"/>
                <a:gd name="connsiteX203" fmla="*/ 51925 w 484179"/>
                <a:gd name="connsiteY203" fmla="*/ 219774 h 484179"/>
                <a:gd name="connsiteX204" fmla="*/ 55153 w 484179"/>
                <a:gd name="connsiteY204" fmla="*/ 219774 h 484179"/>
                <a:gd name="connsiteX205" fmla="*/ 61609 w 484179"/>
                <a:gd name="connsiteY205" fmla="*/ 216546 h 484179"/>
                <a:gd name="connsiteX206" fmla="*/ 63223 w 484179"/>
                <a:gd name="connsiteY206" fmla="*/ 216546 h 484179"/>
                <a:gd name="connsiteX207" fmla="*/ 64837 w 484179"/>
                <a:gd name="connsiteY207" fmla="*/ 216546 h 484179"/>
                <a:gd name="connsiteX208" fmla="*/ 66451 w 484179"/>
                <a:gd name="connsiteY208" fmla="*/ 218160 h 484179"/>
                <a:gd name="connsiteX209" fmla="*/ 68065 w 484179"/>
                <a:gd name="connsiteY209" fmla="*/ 218160 h 484179"/>
                <a:gd name="connsiteX210" fmla="*/ 69678 w 484179"/>
                <a:gd name="connsiteY210" fmla="*/ 218160 h 484179"/>
                <a:gd name="connsiteX211" fmla="*/ 71292 w 484179"/>
                <a:gd name="connsiteY211" fmla="*/ 218160 h 484179"/>
                <a:gd name="connsiteX212" fmla="*/ 74520 w 484179"/>
                <a:gd name="connsiteY212" fmla="*/ 218160 h 484179"/>
                <a:gd name="connsiteX213" fmla="*/ 93887 w 484179"/>
                <a:gd name="connsiteY213" fmla="*/ 210091 h 484179"/>
                <a:gd name="connsiteX214" fmla="*/ 97115 w 484179"/>
                <a:gd name="connsiteY214" fmla="*/ 208477 h 484179"/>
                <a:gd name="connsiteX215" fmla="*/ 98729 w 484179"/>
                <a:gd name="connsiteY215" fmla="*/ 206863 h 484179"/>
                <a:gd name="connsiteX216" fmla="*/ 108413 w 484179"/>
                <a:gd name="connsiteY216" fmla="*/ 197179 h 484179"/>
                <a:gd name="connsiteX217" fmla="*/ 121324 w 484179"/>
                <a:gd name="connsiteY217" fmla="*/ 189109 h 484179"/>
                <a:gd name="connsiteX218" fmla="*/ 129394 w 484179"/>
                <a:gd name="connsiteY218" fmla="*/ 182654 h 484179"/>
                <a:gd name="connsiteX219" fmla="*/ 131008 w 484179"/>
                <a:gd name="connsiteY219" fmla="*/ 181040 h 484179"/>
                <a:gd name="connsiteX220" fmla="*/ 132622 w 484179"/>
                <a:gd name="connsiteY220" fmla="*/ 176198 h 484179"/>
                <a:gd name="connsiteX221" fmla="*/ 134236 w 484179"/>
                <a:gd name="connsiteY221" fmla="*/ 172970 h 484179"/>
                <a:gd name="connsiteX222" fmla="*/ 135850 w 484179"/>
                <a:gd name="connsiteY222" fmla="*/ 172970 h 484179"/>
                <a:gd name="connsiteX223" fmla="*/ 137464 w 484179"/>
                <a:gd name="connsiteY223" fmla="*/ 171356 h 484179"/>
                <a:gd name="connsiteX224" fmla="*/ 148761 w 484179"/>
                <a:gd name="connsiteY224" fmla="*/ 169742 h 484179"/>
                <a:gd name="connsiteX225" fmla="*/ 151989 w 484179"/>
                <a:gd name="connsiteY225" fmla="*/ 169742 h 484179"/>
                <a:gd name="connsiteX226" fmla="*/ 153603 w 484179"/>
                <a:gd name="connsiteY226" fmla="*/ 169742 h 484179"/>
                <a:gd name="connsiteX227" fmla="*/ 155217 w 484179"/>
                <a:gd name="connsiteY227" fmla="*/ 169742 h 484179"/>
                <a:gd name="connsiteX228" fmla="*/ 155217 w 484179"/>
                <a:gd name="connsiteY228" fmla="*/ 171356 h 484179"/>
                <a:gd name="connsiteX229" fmla="*/ 156831 w 484179"/>
                <a:gd name="connsiteY229" fmla="*/ 172970 h 484179"/>
                <a:gd name="connsiteX230" fmla="*/ 156831 w 484179"/>
                <a:gd name="connsiteY230" fmla="*/ 174584 h 484179"/>
                <a:gd name="connsiteX231" fmla="*/ 158445 w 484179"/>
                <a:gd name="connsiteY231" fmla="*/ 176198 h 484179"/>
                <a:gd name="connsiteX232" fmla="*/ 158445 w 484179"/>
                <a:gd name="connsiteY232" fmla="*/ 176198 h 484179"/>
                <a:gd name="connsiteX233" fmla="*/ 161673 w 484179"/>
                <a:gd name="connsiteY233" fmla="*/ 179426 h 484179"/>
                <a:gd name="connsiteX234" fmla="*/ 163286 w 484179"/>
                <a:gd name="connsiteY234" fmla="*/ 181040 h 484179"/>
                <a:gd name="connsiteX235" fmla="*/ 164900 w 484179"/>
                <a:gd name="connsiteY235" fmla="*/ 184268 h 484179"/>
                <a:gd name="connsiteX236" fmla="*/ 169742 w 484179"/>
                <a:gd name="connsiteY236" fmla="*/ 190723 h 484179"/>
                <a:gd name="connsiteX237" fmla="*/ 169742 w 484179"/>
                <a:gd name="connsiteY237" fmla="*/ 190723 h 484179"/>
                <a:gd name="connsiteX238" fmla="*/ 171356 w 484179"/>
                <a:gd name="connsiteY238" fmla="*/ 193951 h 484179"/>
                <a:gd name="connsiteX239" fmla="*/ 171356 w 484179"/>
                <a:gd name="connsiteY239" fmla="*/ 195565 h 484179"/>
                <a:gd name="connsiteX240" fmla="*/ 174584 w 484179"/>
                <a:gd name="connsiteY240" fmla="*/ 193951 h 484179"/>
                <a:gd name="connsiteX241" fmla="*/ 176198 w 484179"/>
                <a:gd name="connsiteY241" fmla="*/ 190723 h 484179"/>
                <a:gd name="connsiteX242" fmla="*/ 181040 w 484179"/>
                <a:gd name="connsiteY242" fmla="*/ 181040 h 484179"/>
                <a:gd name="connsiteX243" fmla="*/ 182654 w 484179"/>
                <a:gd name="connsiteY243" fmla="*/ 176198 h 484179"/>
                <a:gd name="connsiteX244" fmla="*/ 182654 w 484179"/>
                <a:gd name="connsiteY244" fmla="*/ 172970 h 484179"/>
                <a:gd name="connsiteX245" fmla="*/ 182654 w 484179"/>
                <a:gd name="connsiteY245" fmla="*/ 171356 h 484179"/>
                <a:gd name="connsiteX246" fmla="*/ 182654 w 484179"/>
                <a:gd name="connsiteY246" fmla="*/ 171356 h 484179"/>
                <a:gd name="connsiteX247" fmla="*/ 182654 w 484179"/>
                <a:gd name="connsiteY247" fmla="*/ 163287 h 484179"/>
                <a:gd name="connsiteX248" fmla="*/ 182654 w 484179"/>
                <a:gd name="connsiteY248" fmla="*/ 161673 h 484179"/>
                <a:gd name="connsiteX249" fmla="*/ 184268 w 484179"/>
                <a:gd name="connsiteY249" fmla="*/ 160059 h 484179"/>
                <a:gd name="connsiteX250" fmla="*/ 190723 w 484179"/>
                <a:gd name="connsiteY250" fmla="*/ 153603 h 484179"/>
                <a:gd name="connsiteX251" fmla="*/ 190723 w 484179"/>
                <a:gd name="connsiteY251" fmla="*/ 151989 h 484179"/>
                <a:gd name="connsiteX252" fmla="*/ 195565 w 484179"/>
                <a:gd name="connsiteY252" fmla="*/ 150375 h 484179"/>
                <a:gd name="connsiteX253" fmla="*/ 203635 w 484179"/>
                <a:gd name="connsiteY253" fmla="*/ 147147 h 484179"/>
                <a:gd name="connsiteX254" fmla="*/ 206863 w 484179"/>
                <a:gd name="connsiteY254" fmla="*/ 148761 h 484179"/>
                <a:gd name="connsiteX255" fmla="*/ 208477 w 484179"/>
                <a:gd name="connsiteY255" fmla="*/ 148761 h 484179"/>
                <a:gd name="connsiteX256" fmla="*/ 210091 w 484179"/>
                <a:gd name="connsiteY256" fmla="*/ 148761 h 484179"/>
                <a:gd name="connsiteX257" fmla="*/ 211704 w 484179"/>
                <a:gd name="connsiteY257" fmla="*/ 148761 h 484179"/>
                <a:gd name="connsiteX258" fmla="*/ 213318 w 484179"/>
                <a:gd name="connsiteY258" fmla="*/ 147147 h 484179"/>
                <a:gd name="connsiteX259" fmla="*/ 214932 w 484179"/>
                <a:gd name="connsiteY259" fmla="*/ 147147 h 484179"/>
                <a:gd name="connsiteX260" fmla="*/ 216546 w 484179"/>
                <a:gd name="connsiteY260" fmla="*/ 145533 h 484179"/>
                <a:gd name="connsiteX261" fmla="*/ 219774 w 484179"/>
                <a:gd name="connsiteY261" fmla="*/ 145533 h 484179"/>
                <a:gd name="connsiteX262" fmla="*/ 224616 w 484179"/>
                <a:gd name="connsiteY262" fmla="*/ 147147 h 484179"/>
                <a:gd name="connsiteX263" fmla="*/ 226230 w 484179"/>
                <a:gd name="connsiteY263" fmla="*/ 147147 h 484179"/>
                <a:gd name="connsiteX264" fmla="*/ 231072 w 484179"/>
                <a:gd name="connsiteY264" fmla="*/ 145533 h 484179"/>
                <a:gd name="connsiteX265" fmla="*/ 239141 w 484179"/>
                <a:gd name="connsiteY265" fmla="*/ 145533 h 484179"/>
                <a:gd name="connsiteX266" fmla="*/ 240755 w 484179"/>
                <a:gd name="connsiteY266" fmla="*/ 142305 h 484179"/>
                <a:gd name="connsiteX267" fmla="*/ 242369 w 484179"/>
                <a:gd name="connsiteY267" fmla="*/ 140691 h 484179"/>
                <a:gd name="connsiteX268" fmla="*/ 243983 w 484179"/>
                <a:gd name="connsiteY268" fmla="*/ 140691 h 484179"/>
                <a:gd name="connsiteX269" fmla="*/ 248825 w 484179"/>
                <a:gd name="connsiteY269" fmla="*/ 142305 h 484179"/>
                <a:gd name="connsiteX270" fmla="*/ 250439 w 484179"/>
                <a:gd name="connsiteY270" fmla="*/ 142305 h 484179"/>
                <a:gd name="connsiteX271" fmla="*/ 253667 w 484179"/>
                <a:gd name="connsiteY271" fmla="*/ 140691 h 484179"/>
                <a:gd name="connsiteX272" fmla="*/ 258509 w 484179"/>
                <a:gd name="connsiteY272" fmla="*/ 137464 h 484179"/>
                <a:gd name="connsiteX273" fmla="*/ 261736 w 484179"/>
                <a:gd name="connsiteY273" fmla="*/ 134236 h 484179"/>
                <a:gd name="connsiteX274" fmla="*/ 263350 w 484179"/>
                <a:gd name="connsiteY274" fmla="*/ 132622 h 484179"/>
                <a:gd name="connsiteX275" fmla="*/ 266578 w 484179"/>
                <a:gd name="connsiteY275" fmla="*/ 132622 h 484179"/>
                <a:gd name="connsiteX276" fmla="*/ 276262 w 484179"/>
                <a:gd name="connsiteY276" fmla="*/ 137464 h 484179"/>
                <a:gd name="connsiteX277" fmla="*/ 281104 w 484179"/>
                <a:gd name="connsiteY277" fmla="*/ 137464 h 484179"/>
                <a:gd name="connsiteX278" fmla="*/ 282718 w 484179"/>
                <a:gd name="connsiteY278" fmla="*/ 137464 h 484179"/>
                <a:gd name="connsiteX279" fmla="*/ 289173 w 484179"/>
                <a:gd name="connsiteY279" fmla="*/ 137464 h 484179"/>
                <a:gd name="connsiteX280" fmla="*/ 289173 w 484179"/>
                <a:gd name="connsiteY280" fmla="*/ 137464 h 484179"/>
                <a:gd name="connsiteX281" fmla="*/ 292401 w 484179"/>
                <a:gd name="connsiteY281" fmla="*/ 137464 h 484179"/>
                <a:gd name="connsiteX282" fmla="*/ 298857 w 484179"/>
                <a:gd name="connsiteY282" fmla="*/ 139078 h 484179"/>
                <a:gd name="connsiteX283" fmla="*/ 300471 w 484179"/>
                <a:gd name="connsiteY283" fmla="*/ 139078 h 484179"/>
                <a:gd name="connsiteX284" fmla="*/ 300471 w 484179"/>
                <a:gd name="connsiteY284" fmla="*/ 139078 h 484179"/>
                <a:gd name="connsiteX285" fmla="*/ 302085 w 484179"/>
                <a:gd name="connsiteY285" fmla="*/ 140691 h 484179"/>
                <a:gd name="connsiteX286" fmla="*/ 303699 w 484179"/>
                <a:gd name="connsiteY286" fmla="*/ 142305 h 484179"/>
                <a:gd name="connsiteX287" fmla="*/ 305313 w 484179"/>
                <a:gd name="connsiteY287" fmla="*/ 142305 h 484179"/>
                <a:gd name="connsiteX288" fmla="*/ 308540 w 484179"/>
                <a:gd name="connsiteY288" fmla="*/ 142305 h 484179"/>
                <a:gd name="connsiteX289" fmla="*/ 316610 w 484179"/>
                <a:gd name="connsiteY289" fmla="*/ 140691 h 484179"/>
                <a:gd name="connsiteX290" fmla="*/ 318224 w 484179"/>
                <a:gd name="connsiteY290" fmla="*/ 142305 h 484179"/>
                <a:gd name="connsiteX291" fmla="*/ 324680 w 484179"/>
                <a:gd name="connsiteY291" fmla="*/ 142305 h 484179"/>
                <a:gd name="connsiteX292" fmla="*/ 331135 w 484179"/>
                <a:gd name="connsiteY292" fmla="*/ 142305 h 484179"/>
                <a:gd name="connsiteX293" fmla="*/ 332749 w 484179"/>
                <a:gd name="connsiteY293" fmla="*/ 142305 h 484179"/>
                <a:gd name="connsiteX294" fmla="*/ 335977 w 484179"/>
                <a:gd name="connsiteY294" fmla="*/ 140691 h 484179"/>
                <a:gd name="connsiteX295" fmla="*/ 350503 w 484179"/>
                <a:gd name="connsiteY295" fmla="*/ 126166 h 484179"/>
                <a:gd name="connsiteX296" fmla="*/ 360186 w 484179"/>
                <a:gd name="connsiteY296" fmla="*/ 119710 h 484179"/>
                <a:gd name="connsiteX297" fmla="*/ 360186 w 484179"/>
                <a:gd name="connsiteY297" fmla="*/ 119710 h 484179"/>
                <a:gd name="connsiteX298" fmla="*/ 361800 w 484179"/>
                <a:gd name="connsiteY298" fmla="*/ 119710 h 484179"/>
                <a:gd name="connsiteX299" fmla="*/ 363414 w 484179"/>
                <a:gd name="connsiteY299" fmla="*/ 118096 h 484179"/>
                <a:gd name="connsiteX300" fmla="*/ 365028 w 484179"/>
                <a:gd name="connsiteY300" fmla="*/ 116482 h 484179"/>
                <a:gd name="connsiteX301" fmla="*/ 365028 w 484179"/>
                <a:gd name="connsiteY301" fmla="*/ 113255 h 484179"/>
                <a:gd name="connsiteX302" fmla="*/ 369870 w 484179"/>
                <a:gd name="connsiteY302" fmla="*/ 105185 h 484179"/>
                <a:gd name="connsiteX303" fmla="*/ 371484 w 484179"/>
                <a:gd name="connsiteY303" fmla="*/ 100343 h 484179"/>
                <a:gd name="connsiteX304" fmla="*/ 373098 w 484179"/>
                <a:gd name="connsiteY304" fmla="*/ 98729 h 484179"/>
                <a:gd name="connsiteX305" fmla="*/ 374712 w 484179"/>
                <a:gd name="connsiteY305" fmla="*/ 97115 h 484179"/>
                <a:gd name="connsiteX306" fmla="*/ 381167 w 484179"/>
                <a:gd name="connsiteY306" fmla="*/ 93887 h 484179"/>
                <a:gd name="connsiteX307" fmla="*/ 382781 w 484179"/>
                <a:gd name="connsiteY307" fmla="*/ 92273 h 484179"/>
                <a:gd name="connsiteX308" fmla="*/ 382781 w 484179"/>
                <a:gd name="connsiteY308" fmla="*/ 90660 h 484179"/>
                <a:gd name="connsiteX309" fmla="*/ 382781 w 484179"/>
                <a:gd name="connsiteY309" fmla="*/ 89046 h 484179"/>
                <a:gd name="connsiteX310" fmla="*/ 382781 w 484179"/>
                <a:gd name="connsiteY310" fmla="*/ 87432 h 484179"/>
                <a:gd name="connsiteX311" fmla="*/ 381167 w 484179"/>
                <a:gd name="connsiteY311" fmla="*/ 85818 h 484179"/>
                <a:gd name="connsiteX312" fmla="*/ 379553 w 484179"/>
                <a:gd name="connsiteY312" fmla="*/ 84204 h 484179"/>
                <a:gd name="connsiteX313" fmla="*/ 377940 w 484179"/>
                <a:gd name="connsiteY313" fmla="*/ 84204 h 484179"/>
                <a:gd name="connsiteX314" fmla="*/ 377940 w 484179"/>
                <a:gd name="connsiteY314" fmla="*/ 82590 h 484179"/>
                <a:gd name="connsiteX315" fmla="*/ 379553 w 484179"/>
                <a:gd name="connsiteY315" fmla="*/ 80976 h 484179"/>
                <a:gd name="connsiteX316" fmla="*/ 386009 w 484179"/>
                <a:gd name="connsiteY316" fmla="*/ 76134 h 484179"/>
                <a:gd name="connsiteX317" fmla="*/ 387623 w 484179"/>
                <a:gd name="connsiteY317" fmla="*/ 74520 h 484179"/>
                <a:gd name="connsiteX318" fmla="*/ 389237 w 484179"/>
                <a:gd name="connsiteY318" fmla="*/ 71292 h 484179"/>
                <a:gd name="connsiteX319" fmla="*/ 390851 w 484179"/>
                <a:gd name="connsiteY319" fmla="*/ 68064 h 484179"/>
                <a:gd name="connsiteX320" fmla="*/ 389237 w 484179"/>
                <a:gd name="connsiteY320" fmla="*/ 66451 h 484179"/>
                <a:gd name="connsiteX321" fmla="*/ 389237 w 484179"/>
                <a:gd name="connsiteY321" fmla="*/ 64837 h 484179"/>
                <a:gd name="connsiteX322" fmla="*/ 387623 w 484179"/>
                <a:gd name="connsiteY322" fmla="*/ 64837 h 484179"/>
                <a:gd name="connsiteX323" fmla="*/ 387623 w 484179"/>
                <a:gd name="connsiteY323" fmla="*/ 63223 h 484179"/>
                <a:gd name="connsiteX324" fmla="*/ 387623 w 484179"/>
                <a:gd name="connsiteY324" fmla="*/ 63223 h 484179"/>
                <a:gd name="connsiteX325" fmla="*/ 387623 w 484179"/>
                <a:gd name="connsiteY325" fmla="*/ 61609 h 484179"/>
                <a:gd name="connsiteX326" fmla="*/ 392465 w 484179"/>
                <a:gd name="connsiteY326" fmla="*/ 53539 h 484179"/>
                <a:gd name="connsiteX327" fmla="*/ 410218 w 484179"/>
                <a:gd name="connsiteY327" fmla="*/ 37400 h 484179"/>
                <a:gd name="connsiteX328" fmla="*/ 424744 w 484179"/>
                <a:gd name="connsiteY328" fmla="*/ 27716 h 484179"/>
                <a:gd name="connsiteX329" fmla="*/ 448953 w 484179"/>
                <a:gd name="connsiteY329" fmla="*/ 8349 h 484179"/>
                <a:gd name="connsiteX330" fmla="*/ 450567 w 484179"/>
                <a:gd name="connsiteY330" fmla="*/ 5121 h 484179"/>
                <a:gd name="connsiteX331" fmla="*/ 453794 w 484179"/>
                <a:gd name="connsiteY331" fmla="*/ 8349 h 484179"/>
                <a:gd name="connsiteX332" fmla="*/ 478003 w 484179"/>
                <a:gd name="connsiteY332" fmla="*/ 19646 h 484179"/>
                <a:gd name="connsiteX333" fmla="*/ 481231 w 484179"/>
                <a:gd name="connsiteY333" fmla="*/ 24488 h 484179"/>
                <a:gd name="connsiteX334" fmla="*/ 481231 w 484179"/>
                <a:gd name="connsiteY334" fmla="*/ 27716 h 484179"/>
                <a:gd name="connsiteX335" fmla="*/ 474775 w 484179"/>
                <a:gd name="connsiteY335" fmla="*/ 34172 h 484179"/>
                <a:gd name="connsiteX336" fmla="*/ 473162 w 484179"/>
                <a:gd name="connsiteY336" fmla="*/ 37400 h 484179"/>
                <a:gd name="connsiteX337" fmla="*/ 471548 w 484179"/>
                <a:gd name="connsiteY337" fmla="*/ 40628 h 484179"/>
                <a:gd name="connsiteX338" fmla="*/ 471548 w 484179"/>
                <a:gd name="connsiteY338" fmla="*/ 55153 h 484179"/>
                <a:gd name="connsiteX339" fmla="*/ 473162 w 484179"/>
                <a:gd name="connsiteY339" fmla="*/ 58381 h 484179"/>
                <a:gd name="connsiteX340" fmla="*/ 476389 w 484179"/>
                <a:gd name="connsiteY340" fmla="*/ 66451 h 484179"/>
                <a:gd name="connsiteX341" fmla="*/ 478003 w 484179"/>
                <a:gd name="connsiteY341" fmla="*/ 68064 h 484179"/>
                <a:gd name="connsiteX342" fmla="*/ 481231 w 484179"/>
                <a:gd name="connsiteY342" fmla="*/ 69678 h 484179"/>
                <a:gd name="connsiteX343" fmla="*/ 482845 w 484179"/>
                <a:gd name="connsiteY343" fmla="*/ 71292 h 484179"/>
                <a:gd name="connsiteX344" fmla="*/ 484459 w 484179"/>
                <a:gd name="connsiteY344" fmla="*/ 74520 h 484179"/>
                <a:gd name="connsiteX345" fmla="*/ 484459 w 484179"/>
                <a:gd name="connsiteY345" fmla="*/ 80976 h 484179"/>
                <a:gd name="connsiteX346" fmla="*/ 478003 w 484179"/>
                <a:gd name="connsiteY346" fmla="*/ 97115 h 484179"/>
                <a:gd name="connsiteX347" fmla="*/ 476389 w 484179"/>
                <a:gd name="connsiteY347" fmla="*/ 103571 h 484179"/>
                <a:gd name="connsiteX348" fmla="*/ 478003 w 484179"/>
                <a:gd name="connsiteY348" fmla="*/ 111641 h 484179"/>
                <a:gd name="connsiteX349" fmla="*/ 484459 w 484179"/>
                <a:gd name="connsiteY349" fmla="*/ 126166 h 484179"/>
                <a:gd name="connsiteX350" fmla="*/ 486073 w 484179"/>
                <a:gd name="connsiteY350" fmla="*/ 131008 h 484179"/>
                <a:gd name="connsiteX351" fmla="*/ 482845 w 484179"/>
                <a:gd name="connsiteY351" fmla="*/ 137464 h 484179"/>
                <a:gd name="connsiteX352" fmla="*/ 469934 w 484179"/>
                <a:gd name="connsiteY352" fmla="*/ 143919 h 484179"/>
                <a:gd name="connsiteX353" fmla="*/ 465092 w 484179"/>
                <a:gd name="connsiteY353" fmla="*/ 148761 h 484179"/>
                <a:gd name="connsiteX354" fmla="*/ 458636 w 484179"/>
                <a:gd name="connsiteY354" fmla="*/ 160059 h 484179"/>
                <a:gd name="connsiteX355" fmla="*/ 453794 w 484179"/>
                <a:gd name="connsiteY355" fmla="*/ 169742 h 484179"/>
                <a:gd name="connsiteX356" fmla="*/ 448953 w 484179"/>
                <a:gd name="connsiteY356" fmla="*/ 179426 h 484179"/>
                <a:gd name="connsiteX357" fmla="*/ 437655 w 484179"/>
                <a:gd name="connsiteY357" fmla="*/ 187495 h 484179"/>
                <a:gd name="connsiteX358" fmla="*/ 426358 w 484179"/>
                <a:gd name="connsiteY358" fmla="*/ 193951 h 484179"/>
                <a:gd name="connsiteX359" fmla="*/ 423130 w 484179"/>
                <a:gd name="connsiteY359" fmla="*/ 198793 h 484179"/>
                <a:gd name="connsiteX360" fmla="*/ 421516 w 484179"/>
                <a:gd name="connsiteY360" fmla="*/ 206863 h 484179"/>
                <a:gd name="connsiteX361" fmla="*/ 423130 w 484179"/>
                <a:gd name="connsiteY361" fmla="*/ 219774 h 484179"/>
                <a:gd name="connsiteX362" fmla="*/ 421516 w 484179"/>
                <a:gd name="connsiteY362" fmla="*/ 226230 h 484179"/>
                <a:gd name="connsiteX363" fmla="*/ 413446 w 484179"/>
                <a:gd name="connsiteY363" fmla="*/ 229458 h 484179"/>
                <a:gd name="connsiteX364" fmla="*/ 410218 w 484179"/>
                <a:gd name="connsiteY364" fmla="*/ 231072 h 484179"/>
                <a:gd name="connsiteX365" fmla="*/ 410218 w 484179"/>
                <a:gd name="connsiteY365" fmla="*/ 234300 h 484179"/>
                <a:gd name="connsiteX366" fmla="*/ 410218 w 484179"/>
                <a:gd name="connsiteY366" fmla="*/ 235913 h 484179"/>
                <a:gd name="connsiteX367" fmla="*/ 413446 w 484179"/>
                <a:gd name="connsiteY367" fmla="*/ 239141 h 484179"/>
                <a:gd name="connsiteX368" fmla="*/ 413446 w 484179"/>
                <a:gd name="connsiteY368" fmla="*/ 239141 h 484179"/>
                <a:gd name="connsiteX369" fmla="*/ 413446 w 484179"/>
                <a:gd name="connsiteY369" fmla="*/ 240755 h 484179"/>
                <a:gd name="connsiteX370" fmla="*/ 413446 w 484179"/>
                <a:gd name="connsiteY370" fmla="*/ 240755 h 484179"/>
                <a:gd name="connsiteX371" fmla="*/ 413446 w 484179"/>
                <a:gd name="connsiteY371" fmla="*/ 242369 h 484179"/>
                <a:gd name="connsiteX372" fmla="*/ 410218 w 484179"/>
                <a:gd name="connsiteY372" fmla="*/ 243983 h 484179"/>
                <a:gd name="connsiteX373" fmla="*/ 406990 w 484179"/>
                <a:gd name="connsiteY373" fmla="*/ 247211 h 484179"/>
                <a:gd name="connsiteX374" fmla="*/ 406990 w 484179"/>
                <a:gd name="connsiteY374" fmla="*/ 250439 h 484179"/>
                <a:gd name="connsiteX375" fmla="*/ 406990 w 484179"/>
                <a:gd name="connsiteY375" fmla="*/ 253667 h 484179"/>
                <a:gd name="connsiteX376" fmla="*/ 408604 w 484179"/>
                <a:gd name="connsiteY376" fmla="*/ 261736 h 48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Lst>
              <a:rect l="l" t="t" r="r" b="b"/>
              <a:pathLst>
                <a:path w="484179" h="484179">
                  <a:moveTo>
                    <a:pt x="406990" y="269806"/>
                  </a:moveTo>
                  <a:lnTo>
                    <a:pt x="406990" y="269806"/>
                  </a:lnTo>
                  <a:lnTo>
                    <a:pt x="405376" y="269806"/>
                  </a:lnTo>
                  <a:lnTo>
                    <a:pt x="403762" y="271420"/>
                  </a:lnTo>
                  <a:lnTo>
                    <a:pt x="402149" y="273034"/>
                  </a:lnTo>
                  <a:lnTo>
                    <a:pt x="398921" y="274648"/>
                  </a:lnTo>
                  <a:lnTo>
                    <a:pt x="394079" y="276262"/>
                  </a:lnTo>
                  <a:lnTo>
                    <a:pt x="389237" y="277876"/>
                  </a:lnTo>
                  <a:lnTo>
                    <a:pt x="387623" y="276262"/>
                  </a:lnTo>
                  <a:lnTo>
                    <a:pt x="386009" y="276262"/>
                  </a:lnTo>
                  <a:lnTo>
                    <a:pt x="384395" y="276262"/>
                  </a:lnTo>
                  <a:lnTo>
                    <a:pt x="384395" y="274648"/>
                  </a:lnTo>
                  <a:lnTo>
                    <a:pt x="382781" y="271420"/>
                  </a:lnTo>
                  <a:lnTo>
                    <a:pt x="382781" y="269806"/>
                  </a:lnTo>
                  <a:lnTo>
                    <a:pt x="381167" y="269806"/>
                  </a:lnTo>
                  <a:lnTo>
                    <a:pt x="379553" y="269806"/>
                  </a:lnTo>
                  <a:lnTo>
                    <a:pt x="377940" y="269806"/>
                  </a:lnTo>
                  <a:lnTo>
                    <a:pt x="376326" y="269806"/>
                  </a:lnTo>
                  <a:lnTo>
                    <a:pt x="374712" y="271420"/>
                  </a:lnTo>
                  <a:lnTo>
                    <a:pt x="373098" y="273034"/>
                  </a:lnTo>
                  <a:lnTo>
                    <a:pt x="369870" y="276262"/>
                  </a:lnTo>
                  <a:lnTo>
                    <a:pt x="366642" y="281104"/>
                  </a:lnTo>
                  <a:lnTo>
                    <a:pt x="363414" y="285945"/>
                  </a:lnTo>
                  <a:lnTo>
                    <a:pt x="361800" y="290787"/>
                  </a:lnTo>
                  <a:lnTo>
                    <a:pt x="360186" y="294015"/>
                  </a:lnTo>
                  <a:lnTo>
                    <a:pt x="358572" y="295629"/>
                  </a:lnTo>
                  <a:lnTo>
                    <a:pt x="345661" y="305313"/>
                  </a:lnTo>
                  <a:lnTo>
                    <a:pt x="339205" y="310154"/>
                  </a:lnTo>
                  <a:lnTo>
                    <a:pt x="327908" y="329522"/>
                  </a:lnTo>
                  <a:lnTo>
                    <a:pt x="316610" y="339205"/>
                  </a:lnTo>
                  <a:lnTo>
                    <a:pt x="300471" y="347275"/>
                  </a:lnTo>
                  <a:lnTo>
                    <a:pt x="297243" y="350503"/>
                  </a:lnTo>
                  <a:lnTo>
                    <a:pt x="295629" y="352117"/>
                  </a:lnTo>
                  <a:lnTo>
                    <a:pt x="295629" y="352117"/>
                  </a:lnTo>
                  <a:lnTo>
                    <a:pt x="295629" y="353731"/>
                  </a:lnTo>
                  <a:lnTo>
                    <a:pt x="274648" y="368256"/>
                  </a:lnTo>
                  <a:lnTo>
                    <a:pt x="271420" y="371484"/>
                  </a:lnTo>
                  <a:lnTo>
                    <a:pt x="271420" y="374712"/>
                  </a:lnTo>
                  <a:lnTo>
                    <a:pt x="266578" y="381167"/>
                  </a:lnTo>
                  <a:lnTo>
                    <a:pt x="264964" y="382781"/>
                  </a:lnTo>
                  <a:lnTo>
                    <a:pt x="261736" y="384395"/>
                  </a:lnTo>
                  <a:lnTo>
                    <a:pt x="252053" y="387623"/>
                  </a:lnTo>
                  <a:lnTo>
                    <a:pt x="243983" y="389237"/>
                  </a:lnTo>
                  <a:lnTo>
                    <a:pt x="237527" y="390851"/>
                  </a:lnTo>
                  <a:lnTo>
                    <a:pt x="235913" y="390851"/>
                  </a:lnTo>
                  <a:lnTo>
                    <a:pt x="234300" y="390851"/>
                  </a:lnTo>
                  <a:lnTo>
                    <a:pt x="234300" y="389237"/>
                  </a:lnTo>
                  <a:lnTo>
                    <a:pt x="232686" y="387623"/>
                  </a:lnTo>
                  <a:lnTo>
                    <a:pt x="231072" y="386009"/>
                  </a:lnTo>
                  <a:lnTo>
                    <a:pt x="231072" y="386009"/>
                  </a:lnTo>
                  <a:lnTo>
                    <a:pt x="229458" y="384395"/>
                  </a:lnTo>
                  <a:lnTo>
                    <a:pt x="227844" y="384395"/>
                  </a:lnTo>
                  <a:lnTo>
                    <a:pt x="216546" y="384395"/>
                  </a:lnTo>
                  <a:lnTo>
                    <a:pt x="213318" y="384395"/>
                  </a:lnTo>
                  <a:lnTo>
                    <a:pt x="210091" y="386009"/>
                  </a:lnTo>
                  <a:lnTo>
                    <a:pt x="177812" y="398921"/>
                  </a:lnTo>
                  <a:lnTo>
                    <a:pt x="176198" y="398921"/>
                  </a:lnTo>
                  <a:lnTo>
                    <a:pt x="172970" y="402149"/>
                  </a:lnTo>
                  <a:lnTo>
                    <a:pt x="171356" y="403762"/>
                  </a:lnTo>
                  <a:lnTo>
                    <a:pt x="169742" y="403762"/>
                  </a:lnTo>
                  <a:lnTo>
                    <a:pt x="168128" y="403762"/>
                  </a:lnTo>
                  <a:lnTo>
                    <a:pt x="164900" y="402149"/>
                  </a:lnTo>
                  <a:lnTo>
                    <a:pt x="163286" y="402149"/>
                  </a:lnTo>
                  <a:lnTo>
                    <a:pt x="160059" y="402149"/>
                  </a:lnTo>
                  <a:lnTo>
                    <a:pt x="158445" y="402149"/>
                  </a:lnTo>
                  <a:lnTo>
                    <a:pt x="156831" y="405376"/>
                  </a:lnTo>
                  <a:lnTo>
                    <a:pt x="143919" y="415060"/>
                  </a:lnTo>
                  <a:lnTo>
                    <a:pt x="142305" y="418288"/>
                  </a:lnTo>
                  <a:lnTo>
                    <a:pt x="140691" y="421516"/>
                  </a:lnTo>
                  <a:lnTo>
                    <a:pt x="139078" y="423130"/>
                  </a:lnTo>
                  <a:lnTo>
                    <a:pt x="139078" y="426358"/>
                  </a:lnTo>
                  <a:lnTo>
                    <a:pt x="137464" y="427971"/>
                  </a:lnTo>
                  <a:lnTo>
                    <a:pt x="139078" y="429585"/>
                  </a:lnTo>
                  <a:lnTo>
                    <a:pt x="143919" y="450567"/>
                  </a:lnTo>
                  <a:lnTo>
                    <a:pt x="143919" y="450567"/>
                  </a:lnTo>
                  <a:lnTo>
                    <a:pt x="143919" y="450567"/>
                  </a:lnTo>
                  <a:lnTo>
                    <a:pt x="142305" y="452180"/>
                  </a:lnTo>
                  <a:lnTo>
                    <a:pt x="142305" y="453794"/>
                  </a:lnTo>
                  <a:lnTo>
                    <a:pt x="142305" y="455408"/>
                  </a:lnTo>
                  <a:lnTo>
                    <a:pt x="140691" y="457022"/>
                  </a:lnTo>
                  <a:lnTo>
                    <a:pt x="139078" y="458636"/>
                  </a:lnTo>
                  <a:lnTo>
                    <a:pt x="122938" y="471548"/>
                  </a:lnTo>
                  <a:lnTo>
                    <a:pt x="119710" y="473161"/>
                  </a:lnTo>
                  <a:lnTo>
                    <a:pt x="116482" y="473161"/>
                  </a:lnTo>
                  <a:lnTo>
                    <a:pt x="113255" y="473161"/>
                  </a:lnTo>
                  <a:lnTo>
                    <a:pt x="111641" y="471548"/>
                  </a:lnTo>
                  <a:lnTo>
                    <a:pt x="110027" y="469934"/>
                  </a:lnTo>
                  <a:lnTo>
                    <a:pt x="106799" y="469934"/>
                  </a:lnTo>
                  <a:lnTo>
                    <a:pt x="101957" y="471548"/>
                  </a:lnTo>
                  <a:lnTo>
                    <a:pt x="58381" y="484459"/>
                  </a:lnTo>
                  <a:lnTo>
                    <a:pt x="56767" y="484459"/>
                  </a:lnTo>
                  <a:lnTo>
                    <a:pt x="53539" y="482845"/>
                  </a:lnTo>
                  <a:lnTo>
                    <a:pt x="51925" y="481231"/>
                  </a:lnTo>
                  <a:lnTo>
                    <a:pt x="51925" y="481231"/>
                  </a:lnTo>
                  <a:lnTo>
                    <a:pt x="48697" y="479617"/>
                  </a:lnTo>
                  <a:lnTo>
                    <a:pt x="37400" y="484459"/>
                  </a:lnTo>
                  <a:lnTo>
                    <a:pt x="39014" y="466706"/>
                  </a:lnTo>
                  <a:lnTo>
                    <a:pt x="37400" y="457022"/>
                  </a:lnTo>
                  <a:lnTo>
                    <a:pt x="35786" y="453794"/>
                  </a:lnTo>
                  <a:lnTo>
                    <a:pt x="34172" y="452180"/>
                  </a:lnTo>
                  <a:lnTo>
                    <a:pt x="34172" y="450567"/>
                  </a:lnTo>
                  <a:lnTo>
                    <a:pt x="34172" y="448952"/>
                  </a:lnTo>
                  <a:lnTo>
                    <a:pt x="35786" y="444111"/>
                  </a:lnTo>
                  <a:lnTo>
                    <a:pt x="37400" y="442497"/>
                  </a:lnTo>
                  <a:lnTo>
                    <a:pt x="40628" y="439269"/>
                  </a:lnTo>
                  <a:lnTo>
                    <a:pt x="40628" y="437655"/>
                  </a:lnTo>
                  <a:lnTo>
                    <a:pt x="45469" y="436041"/>
                  </a:lnTo>
                  <a:lnTo>
                    <a:pt x="45469" y="434427"/>
                  </a:lnTo>
                  <a:lnTo>
                    <a:pt x="47083" y="431199"/>
                  </a:lnTo>
                  <a:lnTo>
                    <a:pt x="50311" y="424744"/>
                  </a:lnTo>
                  <a:lnTo>
                    <a:pt x="50311" y="419902"/>
                  </a:lnTo>
                  <a:lnTo>
                    <a:pt x="50311" y="418288"/>
                  </a:lnTo>
                  <a:lnTo>
                    <a:pt x="50311" y="413446"/>
                  </a:lnTo>
                  <a:lnTo>
                    <a:pt x="50311" y="398921"/>
                  </a:lnTo>
                  <a:lnTo>
                    <a:pt x="50311" y="397307"/>
                  </a:lnTo>
                  <a:lnTo>
                    <a:pt x="48697" y="395693"/>
                  </a:lnTo>
                  <a:lnTo>
                    <a:pt x="48697" y="395693"/>
                  </a:lnTo>
                  <a:lnTo>
                    <a:pt x="47083" y="394079"/>
                  </a:lnTo>
                  <a:lnTo>
                    <a:pt x="45469" y="392465"/>
                  </a:lnTo>
                  <a:lnTo>
                    <a:pt x="43856" y="390851"/>
                  </a:lnTo>
                  <a:lnTo>
                    <a:pt x="43856" y="389237"/>
                  </a:lnTo>
                  <a:lnTo>
                    <a:pt x="45469" y="387623"/>
                  </a:lnTo>
                  <a:lnTo>
                    <a:pt x="45469" y="386009"/>
                  </a:lnTo>
                  <a:lnTo>
                    <a:pt x="45469" y="386009"/>
                  </a:lnTo>
                  <a:lnTo>
                    <a:pt x="47083" y="386009"/>
                  </a:lnTo>
                  <a:lnTo>
                    <a:pt x="48697" y="384395"/>
                  </a:lnTo>
                  <a:lnTo>
                    <a:pt x="51925" y="384395"/>
                  </a:lnTo>
                  <a:lnTo>
                    <a:pt x="53539" y="384395"/>
                  </a:lnTo>
                  <a:lnTo>
                    <a:pt x="55153" y="382781"/>
                  </a:lnTo>
                  <a:lnTo>
                    <a:pt x="58381" y="377940"/>
                  </a:lnTo>
                  <a:lnTo>
                    <a:pt x="58381" y="376326"/>
                  </a:lnTo>
                  <a:lnTo>
                    <a:pt x="58381" y="374712"/>
                  </a:lnTo>
                  <a:lnTo>
                    <a:pt x="56767" y="373098"/>
                  </a:lnTo>
                  <a:lnTo>
                    <a:pt x="55153" y="371484"/>
                  </a:lnTo>
                  <a:lnTo>
                    <a:pt x="55153" y="369870"/>
                  </a:lnTo>
                  <a:lnTo>
                    <a:pt x="53539" y="366642"/>
                  </a:lnTo>
                  <a:lnTo>
                    <a:pt x="53539" y="363414"/>
                  </a:lnTo>
                  <a:lnTo>
                    <a:pt x="51925" y="361800"/>
                  </a:lnTo>
                  <a:lnTo>
                    <a:pt x="43856" y="352117"/>
                  </a:lnTo>
                  <a:lnTo>
                    <a:pt x="39014" y="348889"/>
                  </a:lnTo>
                  <a:lnTo>
                    <a:pt x="35786" y="347275"/>
                  </a:lnTo>
                  <a:lnTo>
                    <a:pt x="34172" y="345661"/>
                  </a:lnTo>
                  <a:lnTo>
                    <a:pt x="34172" y="344047"/>
                  </a:lnTo>
                  <a:lnTo>
                    <a:pt x="32558" y="340819"/>
                  </a:lnTo>
                  <a:lnTo>
                    <a:pt x="32558" y="339205"/>
                  </a:lnTo>
                  <a:lnTo>
                    <a:pt x="30944" y="337591"/>
                  </a:lnTo>
                  <a:lnTo>
                    <a:pt x="30944" y="337591"/>
                  </a:lnTo>
                  <a:lnTo>
                    <a:pt x="29330" y="337591"/>
                  </a:lnTo>
                  <a:lnTo>
                    <a:pt x="27716" y="335977"/>
                  </a:lnTo>
                  <a:lnTo>
                    <a:pt x="26102" y="335977"/>
                  </a:lnTo>
                  <a:lnTo>
                    <a:pt x="26102" y="334363"/>
                  </a:lnTo>
                  <a:lnTo>
                    <a:pt x="24488" y="331136"/>
                  </a:lnTo>
                  <a:lnTo>
                    <a:pt x="19647" y="326294"/>
                  </a:lnTo>
                  <a:lnTo>
                    <a:pt x="18033" y="324680"/>
                  </a:lnTo>
                  <a:lnTo>
                    <a:pt x="18033" y="321452"/>
                  </a:lnTo>
                  <a:lnTo>
                    <a:pt x="18033" y="319838"/>
                  </a:lnTo>
                  <a:lnTo>
                    <a:pt x="18033" y="319838"/>
                  </a:lnTo>
                  <a:lnTo>
                    <a:pt x="19647" y="318224"/>
                  </a:lnTo>
                  <a:lnTo>
                    <a:pt x="21260" y="316610"/>
                  </a:lnTo>
                  <a:lnTo>
                    <a:pt x="27716" y="313382"/>
                  </a:lnTo>
                  <a:lnTo>
                    <a:pt x="27716" y="311768"/>
                  </a:lnTo>
                  <a:lnTo>
                    <a:pt x="29330" y="311768"/>
                  </a:lnTo>
                  <a:lnTo>
                    <a:pt x="30944" y="308540"/>
                  </a:lnTo>
                  <a:lnTo>
                    <a:pt x="32558" y="306927"/>
                  </a:lnTo>
                  <a:lnTo>
                    <a:pt x="32558" y="305313"/>
                  </a:lnTo>
                  <a:lnTo>
                    <a:pt x="35786" y="287559"/>
                  </a:lnTo>
                  <a:lnTo>
                    <a:pt x="35786" y="284331"/>
                  </a:lnTo>
                  <a:lnTo>
                    <a:pt x="35786" y="282718"/>
                  </a:lnTo>
                  <a:lnTo>
                    <a:pt x="34172" y="271420"/>
                  </a:lnTo>
                  <a:lnTo>
                    <a:pt x="32558" y="269806"/>
                  </a:lnTo>
                  <a:lnTo>
                    <a:pt x="24488" y="260122"/>
                  </a:lnTo>
                  <a:lnTo>
                    <a:pt x="19647" y="256895"/>
                  </a:lnTo>
                  <a:lnTo>
                    <a:pt x="18033" y="255281"/>
                  </a:lnTo>
                  <a:lnTo>
                    <a:pt x="16419" y="253667"/>
                  </a:lnTo>
                  <a:lnTo>
                    <a:pt x="14805" y="252053"/>
                  </a:lnTo>
                  <a:lnTo>
                    <a:pt x="14805" y="248825"/>
                  </a:lnTo>
                  <a:lnTo>
                    <a:pt x="14805" y="247211"/>
                  </a:lnTo>
                  <a:lnTo>
                    <a:pt x="16419" y="243983"/>
                  </a:lnTo>
                  <a:lnTo>
                    <a:pt x="16419" y="242369"/>
                  </a:lnTo>
                  <a:lnTo>
                    <a:pt x="16419" y="240755"/>
                  </a:lnTo>
                  <a:lnTo>
                    <a:pt x="14805" y="240755"/>
                  </a:lnTo>
                  <a:lnTo>
                    <a:pt x="14805" y="239141"/>
                  </a:lnTo>
                  <a:lnTo>
                    <a:pt x="13191" y="237527"/>
                  </a:lnTo>
                  <a:lnTo>
                    <a:pt x="13191" y="237527"/>
                  </a:lnTo>
                  <a:lnTo>
                    <a:pt x="11577" y="237527"/>
                  </a:lnTo>
                  <a:lnTo>
                    <a:pt x="9963" y="235913"/>
                  </a:lnTo>
                  <a:lnTo>
                    <a:pt x="8349" y="232686"/>
                  </a:lnTo>
                  <a:lnTo>
                    <a:pt x="5121" y="231072"/>
                  </a:lnTo>
                  <a:lnTo>
                    <a:pt x="13191" y="231072"/>
                  </a:lnTo>
                  <a:lnTo>
                    <a:pt x="14805" y="232686"/>
                  </a:lnTo>
                  <a:lnTo>
                    <a:pt x="18033" y="232686"/>
                  </a:lnTo>
                  <a:lnTo>
                    <a:pt x="24488" y="239141"/>
                  </a:lnTo>
                  <a:lnTo>
                    <a:pt x="26102" y="239141"/>
                  </a:lnTo>
                  <a:lnTo>
                    <a:pt x="27716" y="239141"/>
                  </a:lnTo>
                  <a:lnTo>
                    <a:pt x="29330" y="239141"/>
                  </a:lnTo>
                  <a:lnTo>
                    <a:pt x="32558" y="234300"/>
                  </a:lnTo>
                  <a:lnTo>
                    <a:pt x="34172" y="232686"/>
                  </a:lnTo>
                  <a:lnTo>
                    <a:pt x="40628" y="227844"/>
                  </a:lnTo>
                  <a:lnTo>
                    <a:pt x="42242" y="226230"/>
                  </a:lnTo>
                  <a:lnTo>
                    <a:pt x="43856" y="224616"/>
                  </a:lnTo>
                  <a:lnTo>
                    <a:pt x="42242" y="223002"/>
                  </a:lnTo>
                  <a:lnTo>
                    <a:pt x="43856" y="221388"/>
                  </a:lnTo>
                  <a:lnTo>
                    <a:pt x="45469" y="219774"/>
                  </a:lnTo>
                  <a:lnTo>
                    <a:pt x="51925" y="219774"/>
                  </a:lnTo>
                  <a:lnTo>
                    <a:pt x="55153" y="219774"/>
                  </a:lnTo>
                  <a:lnTo>
                    <a:pt x="61609" y="216546"/>
                  </a:lnTo>
                  <a:lnTo>
                    <a:pt x="63223" y="216546"/>
                  </a:lnTo>
                  <a:lnTo>
                    <a:pt x="64837" y="216546"/>
                  </a:lnTo>
                  <a:lnTo>
                    <a:pt x="66451" y="218160"/>
                  </a:lnTo>
                  <a:lnTo>
                    <a:pt x="68065" y="218160"/>
                  </a:lnTo>
                  <a:lnTo>
                    <a:pt x="69678" y="218160"/>
                  </a:lnTo>
                  <a:lnTo>
                    <a:pt x="71292" y="218160"/>
                  </a:lnTo>
                  <a:lnTo>
                    <a:pt x="74520" y="218160"/>
                  </a:lnTo>
                  <a:lnTo>
                    <a:pt x="93887" y="210091"/>
                  </a:lnTo>
                  <a:lnTo>
                    <a:pt x="97115" y="208477"/>
                  </a:lnTo>
                  <a:lnTo>
                    <a:pt x="98729" y="206863"/>
                  </a:lnTo>
                  <a:lnTo>
                    <a:pt x="108413" y="197179"/>
                  </a:lnTo>
                  <a:lnTo>
                    <a:pt x="121324" y="189109"/>
                  </a:lnTo>
                  <a:lnTo>
                    <a:pt x="129394" y="182654"/>
                  </a:lnTo>
                  <a:lnTo>
                    <a:pt x="131008" y="181040"/>
                  </a:lnTo>
                  <a:lnTo>
                    <a:pt x="132622" y="176198"/>
                  </a:lnTo>
                  <a:lnTo>
                    <a:pt x="134236" y="172970"/>
                  </a:lnTo>
                  <a:lnTo>
                    <a:pt x="135850" y="172970"/>
                  </a:lnTo>
                  <a:lnTo>
                    <a:pt x="137464" y="171356"/>
                  </a:lnTo>
                  <a:lnTo>
                    <a:pt x="148761" y="169742"/>
                  </a:lnTo>
                  <a:lnTo>
                    <a:pt x="151989" y="169742"/>
                  </a:lnTo>
                  <a:lnTo>
                    <a:pt x="153603" y="169742"/>
                  </a:lnTo>
                  <a:lnTo>
                    <a:pt x="155217" y="169742"/>
                  </a:lnTo>
                  <a:lnTo>
                    <a:pt x="155217" y="171356"/>
                  </a:lnTo>
                  <a:lnTo>
                    <a:pt x="156831" y="172970"/>
                  </a:lnTo>
                  <a:lnTo>
                    <a:pt x="156831" y="174584"/>
                  </a:lnTo>
                  <a:lnTo>
                    <a:pt x="158445" y="176198"/>
                  </a:lnTo>
                  <a:lnTo>
                    <a:pt x="158445" y="176198"/>
                  </a:lnTo>
                  <a:lnTo>
                    <a:pt x="161673" y="179426"/>
                  </a:lnTo>
                  <a:lnTo>
                    <a:pt x="163286" y="181040"/>
                  </a:lnTo>
                  <a:lnTo>
                    <a:pt x="164900" y="184268"/>
                  </a:lnTo>
                  <a:lnTo>
                    <a:pt x="169742" y="190723"/>
                  </a:lnTo>
                  <a:lnTo>
                    <a:pt x="169742" y="190723"/>
                  </a:lnTo>
                  <a:lnTo>
                    <a:pt x="171356" y="193951"/>
                  </a:lnTo>
                  <a:lnTo>
                    <a:pt x="171356" y="195565"/>
                  </a:lnTo>
                  <a:lnTo>
                    <a:pt x="174584" y="193951"/>
                  </a:lnTo>
                  <a:lnTo>
                    <a:pt x="176198" y="190723"/>
                  </a:lnTo>
                  <a:lnTo>
                    <a:pt x="181040" y="181040"/>
                  </a:lnTo>
                  <a:lnTo>
                    <a:pt x="182654" y="176198"/>
                  </a:lnTo>
                  <a:lnTo>
                    <a:pt x="182654" y="172970"/>
                  </a:lnTo>
                  <a:lnTo>
                    <a:pt x="182654" y="171356"/>
                  </a:lnTo>
                  <a:lnTo>
                    <a:pt x="182654" y="171356"/>
                  </a:lnTo>
                  <a:lnTo>
                    <a:pt x="182654" y="163287"/>
                  </a:lnTo>
                  <a:lnTo>
                    <a:pt x="182654" y="161673"/>
                  </a:lnTo>
                  <a:lnTo>
                    <a:pt x="184268" y="160059"/>
                  </a:lnTo>
                  <a:lnTo>
                    <a:pt x="190723" y="153603"/>
                  </a:lnTo>
                  <a:lnTo>
                    <a:pt x="190723" y="151989"/>
                  </a:lnTo>
                  <a:lnTo>
                    <a:pt x="195565" y="150375"/>
                  </a:lnTo>
                  <a:lnTo>
                    <a:pt x="203635" y="147147"/>
                  </a:lnTo>
                  <a:lnTo>
                    <a:pt x="206863" y="148761"/>
                  </a:lnTo>
                  <a:lnTo>
                    <a:pt x="208477" y="148761"/>
                  </a:lnTo>
                  <a:lnTo>
                    <a:pt x="210091" y="148761"/>
                  </a:lnTo>
                  <a:lnTo>
                    <a:pt x="211704" y="148761"/>
                  </a:lnTo>
                  <a:lnTo>
                    <a:pt x="213318" y="147147"/>
                  </a:lnTo>
                  <a:lnTo>
                    <a:pt x="214932" y="147147"/>
                  </a:lnTo>
                  <a:lnTo>
                    <a:pt x="216546" y="145533"/>
                  </a:lnTo>
                  <a:lnTo>
                    <a:pt x="219774" y="145533"/>
                  </a:lnTo>
                  <a:lnTo>
                    <a:pt x="224616" y="147147"/>
                  </a:lnTo>
                  <a:lnTo>
                    <a:pt x="226230" y="147147"/>
                  </a:lnTo>
                  <a:lnTo>
                    <a:pt x="231072" y="145533"/>
                  </a:lnTo>
                  <a:lnTo>
                    <a:pt x="239141" y="145533"/>
                  </a:lnTo>
                  <a:lnTo>
                    <a:pt x="240755" y="142305"/>
                  </a:lnTo>
                  <a:lnTo>
                    <a:pt x="242369" y="140691"/>
                  </a:lnTo>
                  <a:lnTo>
                    <a:pt x="243983" y="140691"/>
                  </a:lnTo>
                  <a:lnTo>
                    <a:pt x="248825" y="142305"/>
                  </a:lnTo>
                  <a:lnTo>
                    <a:pt x="250439" y="142305"/>
                  </a:lnTo>
                  <a:lnTo>
                    <a:pt x="253667" y="140691"/>
                  </a:lnTo>
                  <a:lnTo>
                    <a:pt x="258509" y="137464"/>
                  </a:lnTo>
                  <a:lnTo>
                    <a:pt x="261736" y="134236"/>
                  </a:lnTo>
                  <a:lnTo>
                    <a:pt x="263350" y="132622"/>
                  </a:lnTo>
                  <a:lnTo>
                    <a:pt x="266578" y="132622"/>
                  </a:lnTo>
                  <a:lnTo>
                    <a:pt x="276262" y="137464"/>
                  </a:lnTo>
                  <a:lnTo>
                    <a:pt x="281104" y="137464"/>
                  </a:lnTo>
                  <a:lnTo>
                    <a:pt x="282718" y="137464"/>
                  </a:lnTo>
                  <a:lnTo>
                    <a:pt x="289173" y="137464"/>
                  </a:lnTo>
                  <a:lnTo>
                    <a:pt x="289173" y="137464"/>
                  </a:lnTo>
                  <a:lnTo>
                    <a:pt x="292401" y="137464"/>
                  </a:lnTo>
                  <a:lnTo>
                    <a:pt x="298857" y="139078"/>
                  </a:lnTo>
                  <a:lnTo>
                    <a:pt x="300471" y="139078"/>
                  </a:lnTo>
                  <a:lnTo>
                    <a:pt x="300471" y="139078"/>
                  </a:lnTo>
                  <a:lnTo>
                    <a:pt x="302085" y="140691"/>
                  </a:lnTo>
                  <a:lnTo>
                    <a:pt x="303699" y="142305"/>
                  </a:lnTo>
                  <a:lnTo>
                    <a:pt x="305313" y="142305"/>
                  </a:lnTo>
                  <a:lnTo>
                    <a:pt x="308540" y="142305"/>
                  </a:lnTo>
                  <a:lnTo>
                    <a:pt x="316610" y="140691"/>
                  </a:lnTo>
                  <a:lnTo>
                    <a:pt x="318224" y="142305"/>
                  </a:lnTo>
                  <a:lnTo>
                    <a:pt x="324680" y="142305"/>
                  </a:lnTo>
                  <a:lnTo>
                    <a:pt x="331135" y="142305"/>
                  </a:lnTo>
                  <a:lnTo>
                    <a:pt x="332749" y="142305"/>
                  </a:lnTo>
                  <a:lnTo>
                    <a:pt x="335977" y="140691"/>
                  </a:lnTo>
                  <a:lnTo>
                    <a:pt x="350503" y="126166"/>
                  </a:lnTo>
                  <a:lnTo>
                    <a:pt x="360186" y="119710"/>
                  </a:lnTo>
                  <a:lnTo>
                    <a:pt x="360186" y="119710"/>
                  </a:lnTo>
                  <a:lnTo>
                    <a:pt x="361800" y="119710"/>
                  </a:lnTo>
                  <a:lnTo>
                    <a:pt x="363414" y="118096"/>
                  </a:lnTo>
                  <a:lnTo>
                    <a:pt x="365028" y="116482"/>
                  </a:lnTo>
                  <a:lnTo>
                    <a:pt x="365028" y="113255"/>
                  </a:lnTo>
                  <a:lnTo>
                    <a:pt x="369870" y="105185"/>
                  </a:lnTo>
                  <a:lnTo>
                    <a:pt x="371484" y="100343"/>
                  </a:lnTo>
                  <a:lnTo>
                    <a:pt x="373098" y="98729"/>
                  </a:lnTo>
                  <a:lnTo>
                    <a:pt x="374712" y="97115"/>
                  </a:lnTo>
                  <a:lnTo>
                    <a:pt x="381167" y="93887"/>
                  </a:lnTo>
                  <a:lnTo>
                    <a:pt x="382781" y="92273"/>
                  </a:lnTo>
                  <a:lnTo>
                    <a:pt x="382781" y="90660"/>
                  </a:lnTo>
                  <a:lnTo>
                    <a:pt x="382781" y="89046"/>
                  </a:lnTo>
                  <a:lnTo>
                    <a:pt x="382781" y="87432"/>
                  </a:lnTo>
                  <a:lnTo>
                    <a:pt x="381167" y="85818"/>
                  </a:lnTo>
                  <a:lnTo>
                    <a:pt x="379553" y="84204"/>
                  </a:lnTo>
                  <a:lnTo>
                    <a:pt x="377940" y="84204"/>
                  </a:lnTo>
                  <a:lnTo>
                    <a:pt x="377940" y="82590"/>
                  </a:lnTo>
                  <a:lnTo>
                    <a:pt x="379553" y="80976"/>
                  </a:lnTo>
                  <a:lnTo>
                    <a:pt x="386009" y="76134"/>
                  </a:lnTo>
                  <a:lnTo>
                    <a:pt x="387623" y="74520"/>
                  </a:lnTo>
                  <a:lnTo>
                    <a:pt x="389237" y="71292"/>
                  </a:lnTo>
                  <a:lnTo>
                    <a:pt x="390851" y="68064"/>
                  </a:lnTo>
                  <a:lnTo>
                    <a:pt x="389237" y="66451"/>
                  </a:lnTo>
                  <a:lnTo>
                    <a:pt x="389237" y="64837"/>
                  </a:lnTo>
                  <a:lnTo>
                    <a:pt x="387623" y="64837"/>
                  </a:lnTo>
                  <a:lnTo>
                    <a:pt x="387623" y="63223"/>
                  </a:lnTo>
                  <a:lnTo>
                    <a:pt x="387623" y="63223"/>
                  </a:lnTo>
                  <a:lnTo>
                    <a:pt x="387623" y="61609"/>
                  </a:lnTo>
                  <a:lnTo>
                    <a:pt x="392465" y="53539"/>
                  </a:lnTo>
                  <a:lnTo>
                    <a:pt x="410218" y="37400"/>
                  </a:lnTo>
                  <a:lnTo>
                    <a:pt x="424744" y="27716"/>
                  </a:lnTo>
                  <a:lnTo>
                    <a:pt x="448953" y="8349"/>
                  </a:lnTo>
                  <a:lnTo>
                    <a:pt x="450567" y="5121"/>
                  </a:lnTo>
                  <a:lnTo>
                    <a:pt x="453794" y="8349"/>
                  </a:lnTo>
                  <a:lnTo>
                    <a:pt x="478003" y="19646"/>
                  </a:lnTo>
                  <a:lnTo>
                    <a:pt x="481231" y="24488"/>
                  </a:lnTo>
                  <a:lnTo>
                    <a:pt x="481231" y="27716"/>
                  </a:lnTo>
                  <a:lnTo>
                    <a:pt x="474775" y="34172"/>
                  </a:lnTo>
                  <a:lnTo>
                    <a:pt x="473162" y="37400"/>
                  </a:lnTo>
                  <a:lnTo>
                    <a:pt x="471548" y="40628"/>
                  </a:lnTo>
                  <a:lnTo>
                    <a:pt x="471548" y="55153"/>
                  </a:lnTo>
                  <a:lnTo>
                    <a:pt x="473162" y="58381"/>
                  </a:lnTo>
                  <a:lnTo>
                    <a:pt x="476389" y="66451"/>
                  </a:lnTo>
                  <a:lnTo>
                    <a:pt x="478003" y="68064"/>
                  </a:lnTo>
                  <a:lnTo>
                    <a:pt x="481231" y="69678"/>
                  </a:lnTo>
                  <a:lnTo>
                    <a:pt x="482845" y="71292"/>
                  </a:lnTo>
                  <a:lnTo>
                    <a:pt x="484459" y="74520"/>
                  </a:lnTo>
                  <a:lnTo>
                    <a:pt x="484459" y="80976"/>
                  </a:lnTo>
                  <a:lnTo>
                    <a:pt x="478003" y="97115"/>
                  </a:lnTo>
                  <a:lnTo>
                    <a:pt x="476389" y="103571"/>
                  </a:lnTo>
                  <a:lnTo>
                    <a:pt x="478003" y="111641"/>
                  </a:lnTo>
                  <a:lnTo>
                    <a:pt x="484459" y="126166"/>
                  </a:lnTo>
                  <a:lnTo>
                    <a:pt x="486073" y="131008"/>
                  </a:lnTo>
                  <a:lnTo>
                    <a:pt x="482845" y="137464"/>
                  </a:lnTo>
                  <a:lnTo>
                    <a:pt x="469934" y="143919"/>
                  </a:lnTo>
                  <a:lnTo>
                    <a:pt x="465092" y="148761"/>
                  </a:lnTo>
                  <a:lnTo>
                    <a:pt x="458636" y="160059"/>
                  </a:lnTo>
                  <a:lnTo>
                    <a:pt x="453794" y="169742"/>
                  </a:lnTo>
                  <a:lnTo>
                    <a:pt x="448953" y="179426"/>
                  </a:lnTo>
                  <a:lnTo>
                    <a:pt x="437655" y="187495"/>
                  </a:lnTo>
                  <a:lnTo>
                    <a:pt x="426358" y="193951"/>
                  </a:lnTo>
                  <a:lnTo>
                    <a:pt x="423130" y="198793"/>
                  </a:lnTo>
                  <a:lnTo>
                    <a:pt x="421516" y="206863"/>
                  </a:lnTo>
                  <a:lnTo>
                    <a:pt x="423130" y="219774"/>
                  </a:lnTo>
                  <a:lnTo>
                    <a:pt x="421516" y="226230"/>
                  </a:lnTo>
                  <a:lnTo>
                    <a:pt x="413446" y="229458"/>
                  </a:lnTo>
                  <a:lnTo>
                    <a:pt x="410218" y="231072"/>
                  </a:lnTo>
                  <a:lnTo>
                    <a:pt x="410218" y="234300"/>
                  </a:lnTo>
                  <a:lnTo>
                    <a:pt x="410218" y="235913"/>
                  </a:lnTo>
                  <a:lnTo>
                    <a:pt x="413446" y="239141"/>
                  </a:lnTo>
                  <a:lnTo>
                    <a:pt x="413446" y="239141"/>
                  </a:lnTo>
                  <a:lnTo>
                    <a:pt x="413446" y="240755"/>
                  </a:lnTo>
                  <a:lnTo>
                    <a:pt x="413446" y="240755"/>
                  </a:lnTo>
                  <a:lnTo>
                    <a:pt x="413446" y="242369"/>
                  </a:lnTo>
                  <a:lnTo>
                    <a:pt x="410218" y="243983"/>
                  </a:lnTo>
                  <a:lnTo>
                    <a:pt x="406990" y="247211"/>
                  </a:lnTo>
                  <a:lnTo>
                    <a:pt x="406990" y="250439"/>
                  </a:lnTo>
                  <a:lnTo>
                    <a:pt x="406990" y="253667"/>
                  </a:lnTo>
                  <a:lnTo>
                    <a:pt x="408604" y="261736"/>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9306BEAD-B8E2-44C9-BD4A-04526BF3814A}"/>
                </a:ext>
              </a:extLst>
            </p:cNvPr>
            <p:cNvSpPr/>
            <p:nvPr/>
          </p:nvSpPr>
          <p:spPr>
            <a:xfrm>
              <a:off x="7653065" y="2511906"/>
              <a:ext cx="661712" cy="774688"/>
            </a:xfrm>
            <a:custGeom>
              <a:avLst/>
              <a:gdLst>
                <a:gd name="connsiteX0" fmla="*/ 179426 w 661712"/>
                <a:gd name="connsiteY0" fmla="*/ 21260 h 774687"/>
                <a:gd name="connsiteX1" fmla="*/ 181040 w 661712"/>
                <a:gd name="connsiteY1" fmla="*/ 21260 h 774687"/>
                <a:gd name="connsiteX2" fmla="*/ 182654 w 661712"/>
                <a:gd name="connsiteY2" fmla="*/ 21260 h 774687"/>
                <a:gd name="connsiteX3" fmla="*/ 187495 w 661712"/>
                <a:gd name="connsiteY3" fmla="*/ 24488 h 774687"/>
                <a:gd name="connsiteX4" fmla="*/ 189109 w 661712"/>
                <a:gd name="connsiteY4" fmla="*/ 26102 h 774687"/>
                <a:gd name="connsiteX5" fmla="*/ 190723 w 661712"/>
                <a:gd name="connsiteY5" fmla="*/ 26102 h 774687"/>
                <a:gd name="connsiteX6" fmla="*/ 192337 w 661712"/>
                <a:gd name="connsiteY6" fmla="*/ 26102 h 774687"/>
                <a:gd name="connsiteX7" fmla="*/ 193951 w 661712"/>
                <a:gd name="connsiteY7" fmla="*/ 26102 h 774687"/>
                <a:gd name="connsiteX8" fmla="*/ 195565 w 661712"/>
                <a:gd name="connsiteY8" fmla="*/ 27716 h 774687"/>
                <a:gd name="connsiteX9" fmla="*/ 221388 w 661712"/>
                <a:gd name="connsiteY9" fmla="*/ 68064 h 774687"/>
                <a:gd name="connsiteX10" fmla="*/ 221388 w 661712"/>
                <a:gd name="connsiteY10" fmla="*/ 71292 h 774687"/>
                <a:gd name="connsiteX11" fmla="*/ 221388 w 661712"/>
                <a:gd name="connsiteY11" fmla="*/ 72906 h 774687"/>
                <a:gd name="connsiteX12" fmla="*/ 219774 w 661712"/>
                <a:gd name="connsiteY12" fmla="*/ 72906 h 774687"/>
                <a:gd name="connsiteX13" fmla="*/ 218160 w 661712"/>
                <a:gd name="connsiteY13" fmla="*/ 74520 h 774687"/>
                <a:gd name="connsiteX14" fmla="*/ 218160 w 661712"/>
                <a:gd name="connsiteY14" fmla="*/ 74520 h 774687"/>
                <a:gd name="connsiteX15" fmla="*/ 218160 w 661712"/>
                <a:gd name="connsiteY15" fmla="*/ 74520 h 774687"/>
                <a:gd name="connsiteX16" fmla="*/ 218160 w 661712"/>
                <a:gd name="connsiteY16" fmla="*/ 76134 h 774687"/>
                <a:gd name="connsiteX17" fmla="*/ 218160 w 661712"/>
                <a:gd name="connsiteY17" fmla="*/ 77748 h 774687"/>
                <a:gd name="connsiteX18" fmla="*/ 232686 w 661712"/>
                <a:gd name="connsiteY18" fmla="*/ 85818 h 774687"/>
                <a:gd name="connsiteX19" fmla="*/ 234300 w 661712"/>
                <a:gd name="connsiteY19" fmla="*/ 87432 h 774687"/>
                <a:gd name="connsiteX20" fmla="*/ 234300 w 661712"/>
                <a:gd name="connsiteY20" fmla="*/ 89046 h 774687"/>
                <a:gd name="connsiteX21" fmla="*/ 235913 w 661712"/>
                <a:gd name="connsiteY21" fmla="*/ 92273 h 774687"/>
                <a:gd name="connsiteX22" fmla="*/ 237527 w 661712"/>
                <a:gd name="connsiteY22" fmla="*/ 100343 h 774687"/>
                <a:gd name="connsiteX23" fmla="*/ 237527 w 661712"/>
                <a:gd name="connsiteY23" fmla="*/ 100343 h 774687"/>
                <a:gd name="connsiteX24" fmla="*/ 239141 w 661712"/>
                <a:gd name="connsiteY24" fmla="*/ 101957 h 774687"/>
                <a:gd name="connsiteX25" fmla="*/ 240755 w 661712"/>
                <a:gd name="connsiteY25" fmla="*/ 103571 h 774687"/>
                <a:gd name="connsiteX26" fmla="*/ 243983 w 661712"/>
                <a:gd name="connsiteY26" fmla="*/ 106799 h 774687"/>
                <a:gd name="connsiteX27" fmla="*/ 247211 w 661712"/>
                <a:gd name="connsiteY27" fmla="*/ 108413 h 774687"/>
                <a:gd name="connsiteX28" fmla="*/ 248825 w 661712"/>
                <a:gd name="connsiteY28" fmla="*/ 110027 h 774687"/>
                <a:gd name="connsiteX29" fmla="*/ 260122 w 661712"/>
                <a:gd name="connsiteY29" fmla="*/ 129394 h 774687"/>
                <a:gd name="connsiteX30" fmla="*/ 276262 w 661712"/>
                <a:gd name="connsiteY30" fmla="*/ 148761 h 774687"/>
                <a:gd name="connsiteX31" fmla="*/ 279490 w 661712"/>
                <a:gd name="connsiteY31" fmla="*/ 153603 h 774687"/>
                <a:gd name="connsiteX32" fmla="*/ 281104 w 661712"/>
                <a:gd name="connsiteY32" fmla="*/ 161673 h 774687"/>
                <a:gd name="connsiteX33" fmla="*/ 282717 w 661712"/>
                <a:gd name="connsiteY33" fmla="*/ 163286 h 774687"/>
                <a:gd name="connsiteX34" fmla="*/ 284331 w 661712"/>
                <a:gd name="connsiteY34" fmla="*/ 164900 h 774687"/>
                <a:gd name="connsiteX35" fmla="*/ 294015 w 661712"/>
                <a:gd name="connsiteY35" fmla="*/ 168128 h 774687"/>
                <a:gd name="connsiteX36" fmla="*/ 298857 w 661712"/>
                <a:gd name="connsiteY36" fmla="*/ 171356 h 774687"/>
                <a:gd name="connsiteX37" fmla="*/ 314996 w 661712"/>
                <a:gd name="connsiteY37" fmla="*/ 184267 h 774687"/>
                <a:gd name="connsiteX38" fmla="*/ 318224 w 661712"/>
                <a:gd name="connsiteY38" fmla="*/ 195565 h 774687"/>
                <a:gd name="connsiteX39" fmla="*/ 318224 w 661712"/>
                <a:gd name="connsiteY39" fmla="*/ 202021 h 774687"/>
                <a:gd name="connsiteX40" fmla="*/ 318224 w 661712"/>
                <a:gd name="connsiteY40" fmla="*/ 206863 h 774687"/>
                <a:gd name="connsiteX41" fmla="*/ 318224 w 661712"/>
                <a:gd name="connsiteY41" fmla="*/ 208476 h 774687"/>
                <a:gd name="connsiteX42" fmla="*/ 318224 w 661712"/>
                <a:gd name="connsiteY42" fmla="*/ 208476 h 774687"/>
                <a:gd name="connsiteX43" fmla="*/ 319838 w 661712"/>
                <a:gd name="connsiteY43" fmla="*/ 210091 h 774687"/>
                <a:gd name="connsiteX44" fmla="*/ 319838 w 661712"/>
                <a:gd name="connsiteY44" fmla="*/ 213318 h 774687"/>
                <a:gd name="connsiteX45" fmla="*/ 319838 w 661712"/>
                <a:gd name="connsiteY45" fmla="*/ 216546 h 774687"/>
                <a:gd name="connsiteX46" fmla="*/ 319838 w 661712"/>
                <a:gd name="connsiteY46" fmla="*/ 218160 h 774687"/>
                <a:gd name="connsiteX47" fmla="*/ 319838 w 661712"/>
                <a:gd name="connsiteY47" fmla="*/ 223002 h 774687"/>
                <a:gd name="connsiteX48" fmla="*/ 319838 w 661712"/>
                <a:gd name="connsiteY48" fmla="*/ 231072 h 774687"/>
                <a:gd name="connsiteX49" fmla="*/ 319838 w 661712"/>
                <a:gd name="connsiteY49" fmla="*/ 234299 h 774687"/>
                <a:gd name="connsiteX50" fmla="*/ 321452 w 661712"/>
                <a:gd name="connsiteY50" fmla="*/ 239141 h 774687"/>
                <a:gd name="connsiteX51" fmla="*/ 323066 w 661712"/>
                <a:gd name="connsiteY51" fmla="*/ 239141 h 774687"/>
                <a:gd name="connsiteX52" fmla="*/ 323066 w 661712"/>
                <a:gd name="connsiteY52" fmla="*/ 240755 h 774687"/>
                <a:gd name="connsiteX53" fmla="*/ 344047 w 661712"/>
                <a:gd name="connsiteY53" fmla="*/ 258508 h 774687"/>
                <a:gd name="connsiteX54" fmla="*/ 345661 w 661712"/>
                <a:gd name="connsiteY54" fmla="*/ 258508 h 774687"/>
                <a:gd name="connsiteX55" fmla="*/ 347275 w 661712"/>
                <a:gd name="connsiteY55" fmla="*/ 261736 h 774687"/>
                <a:gd name="connsiteX56" fmla="*/ 348889 w 661712"/>
                <a:gd name="connsiteY56" fmla="*/ 263350 h 774687"/>
                <a:gd name="connsiteX57" fmla="*/ 348889 w 661712"/>
                <a:gd name="connsiteY57" fmla="*/ 264964 h 774687"/>
                <a:gd name="connsiteX58" fmla="*/ 350503 w 661712"/>
                <a:gd name="connsiteY58" fmla="*/ 266578 h 774687"/>
                <a:gd name="connsiteX59" fmla="*/ 353731 w 661712"/>
                <a:gd name="connsiteY59" fmla="*/ 266578 h 774687"/>
                <a:gd name="connsiteX60" fmla="*/ 360186 w 661712"/>
                <a:gd name="connsiteY60" fmla="*/ 264964 h 774687"/>
                <a:gd name="connsiteX61" fmla="*/ 371484 w 661712"/>
                <a:gd name="connsiteY61" fmla="*/ 263350 h 774687"/>
                <a:gd name="connsiteX62" fmla="*/ 371484 w 661712"/>
                <a:gd name="connsiteY62" fmla="*/ 261736 h 774687"/>
                <a:gd name="connsiteX63" fmla="*/ 373098 w 661712"/>
                <a:gd name="connsiteY63" fmla="*/ 261736 h 774687"/>
                <a:gd name="connsiteX64" fmla="*/ 376326 w 661712"/>
                <a:gd name="connsiteY64" fmla="*/ 261736 h 774687"/>
                <a:gd name="connsiteX65" fmla="*/ 382781 w 661712"/>
                <a:gd name="connsiteY65" fmla="*/ 266578 h 774687"/>
                <a:gd name="connsiteX66" fmla="*/ 384395 w 661712"/>
                <a:gd name="connsiteY66" fmla="*/ 266578 h 774687"/>
                <a:gd name="connsiteX67" fmla="*/ 386009 w 661712"/>
                <a:gd name="connsiteY67" fmla="*/ 266578 h 774687"/>
                <a:gd name="connsiteX68" fmla="*/ 389237 w 661712"/>
                <a:gd name="connsiteY68" fmla="*/ 266578 h 774687"/>
                <a:gd name="connsiteX69" fmla="*/ 390851 w 661712"/>
                <a:gd name="connsiteY69" fmla="*/ 264964 h 774687"/>
                <a:gd name="connsiteX70" fmla="*/ 394079 w 661712"/>
                <a:gd name="connsiteY70" fmla="*/ 266578 h 774687"/>
                <a:gd name="connsiteX71" fmla="*/ 395693 w 661712"/>
                <a:gd name="connsiteY71" fmla="*/ 268192 h 774687"/>
                <a:gd name="connsiteX72" fmla="*/ 402149 w 661712"/>
                <a:gd name="connsiteY72" fmla="*/ 269806 h 774687"/>
                <a:gd name="connsiteX73" fmla="*/ 408604 w 661712"/>
                <a:gd name="connsiteY73" fmla="*/ 271420 h 774687"/>
                <a:gd name="connsiteX74" fmla="*/ 410218 w 661712"/>
                <a:gd name="connsiteY74" fmla="*/ 271420 h 774687"/>
                <a:gd name="connsiteX75" fmla="*/ 410218 w 661712"/>
                <a:gd name="connsiteY75" fmla="*/ 271420 h 774687"/>
                <a:gd name="connsiteX76" fmla="*/ 413446 w 661712"/>
                <a:gd name="connsiteY76" fmla="*/ 273034 h 774687"/>
                <a:gd name="connsiteX77" fmla="*/ 416674 w 661712"/>
                <a:gd name="connsiteY77" fmla="*/ 273034 h 774687"/>
                <a:gd name="connsiteX78" fmla="*/ 429585 w 661712"/>
                <a:gd name="connsiteY78" fmla="*/ 271420 h 774687"/>
                <a:gd name="connsiteX79" fmla="*/ 427971 w 661712"/>
                <a:gd name="connsiteY79" fmla="*/ 271420 h 774687"/>
                <a:gd name="connsiteX80" fmla="*/ 432813 w 661712"/>
                <a:gd name="connsiteY80" fmla="*/ 274648 h 774687"/>
                <a:gd name="connsiteX81" fmla="*/ 432813 w 661712"/>
                <a:gd name="connsiteY81" fmla="*/ 274648 h 774687"/>
                <a:gd name="connsiteX82" fmla="*/ 434427 w 661712"/>
                <a:gd name="connsiteY82" fmla="*/ 277876 h 774687"/>
                <a:gd name="connsiteX83" fmla="*/ 436041 w 661712"/>
                <a:gd name="connsiteY83" fmla="*/ 281103 h 774687"/>
                <a:gd name="connsiteX84" fmla="*/ 437655 w 661712"/>
                <a:gd name="connsiteY84" fmla="*/ 290787 h 774687"/>
                <a:gd name="connsiteX85" fmla="*/ 439269 w 661712"/>
                <a:gd name="connsiteY85" fmla="*/ 292401 h 774687"/>
                <a:gd name="connsiteX86" fmla="*/ 439269 w 661712"/>
                <a:gd name="connsiteY86" fmla="*/ 295629 h 774687"/>
                <a:gd name="connsiteX87" fmla="*/ 440883 w 661712"/>
                <a:gd name="connsiteY87" fmla="*/ 305312 h 774687"/>
                <a:gd name="connsiteX88" fmla="*/ 440883 w 661712"/>
                <a:gd name="connsiteY88" fmla="*/ 308540 h 774687"/>
                <a:gd name="connsiteX89" fmla="*/ 439269 w 661712"/>
                <a:gd name="connsiteY89" fmla="*/ 311768 h 774687"/>
                <a:gd name="connsiteX90" fmla="*/ 439269 w 661712"/>
                <a:gd name="connsiteY90" fmla="*/ 313382 h 774687"/>
                <a:gd name="connsiteX91" fmla="*/ 437655 w 661712"/>
                <a:gd name="connsiteY91" fmla="*/ 313382 h 774687"/>
                <a:gd name="connsiteX92" fmla="*/ 437655 w 661712"/>
                <a:gd name="connsiteY92" fmla="*/ 314996 h 774687"/>
                <a:gd name="connsiteX93" fmla="*/ 436041 w 661712"/>
                <a:gd name="connsiteY93" fmla="*/ 316610 h 774687"/>
                <a:gd name="connsiteX94" fmla="*/ 434427 w 661712"/>
                <a:gd name="connsiteY94" fmla="*/ 316610 h 774687"/>
                <a:gd name="connsiteX95" fmla="*/ 434427 w 661712"/>
                <a:gd name="connsiteY95" fmla="*/ 318224 h 774687"/>
                <a:gd name="connsiteX96" fmla="*/ 432813 w 661712"/>
                <a:gd name="connsiteY96" fmla="*/ 319838 h 774687"/>
                <a:gd name="connsiteX97" fmla="*/ 431199 w 661712"/>
                <a:gd name="connsiteY97" fmla="*/ 323066 h 774687"/>
                <a:gd name="connsiteX98" fmla="*/ 429585 w 661712"/>
                <a:gd name="connsiteY98" fmla="*/ 323066 h 774687"/>
                <a:gd name="connsiteX99" fmla="*/ 429585 w 661712"/>
                <a:gd name="connsiteY99" fmla="*/ 324680 h 774687"/>
                <a:gd name="connsiteX100" fmla="*/ 429585 w 661712"/>
                <a:gd name="connsiteY100" fmla="*/ 327908 h 774687"/>
                <a:gd name="connsiteX101" fmla="*/ 431199 w 661712"/>
                <a:gd name="connsiteY101" fmla="*/ 331135 h 774687"/>
                <a:gd name="connsiteX102" fmla="*/ 431199 w 661712"/>
                <a:gd name="connsiteY102" fmla="*/ 332749 h 774687"/>
                <a:gd name="connsiteX103" fmla="*/ 432813 w 661712"/>
                <a:gd name="connsiteY103" fmla="*/ 334363 h 774687"/>
                <a:gd name="connsiteX104" fmla="*/ 432813 w 661712"/>
                <a:gd name="connsiteY104" fmla="*/ 335977 h 774687"/>
                <a:gd name="connsiteX105" fmla="*/ 436041 w 661712"/>
                <a:gd name="connsiteY105" fmla="*/ 335977 h 774687"/>
                <a:gd name="connsiteX106" fmla="*/ 437655 w 661712"/>
                <a:gd name="connsiteY106" fmla="*/ 335977 h 774687"/>
                <a:gd name="connsiteX107" fmla="*/ 439269 w 661712"/>
                <a:gd name="connsiteY107" fmla="*/ 335977 h 774687"/>
                <a:gd name="connsiteX108" fmla="*/ 440883 w 661712"/>
                <a:gd name="connsiteY108" fmla="*/ 334363 h 774687"/>
                <a:gd name="connsiteX109" fmla="*/ 442497 w 661712"/>
                <a:gd name="connsiteY109" fmla="*/ 334363 h 774687"/>
                <a:gd name="connsiteX110" fmla="*/ 444111 w 661712"/>
                <a:gd name="connsiteY110" fmla="*/ 335977 h 774687"/>
                <a:gd name="connsiteX111" fmla="*/ 445725 w 661712"/>
                <a:gd name="connsiteY111" fmla="*/ 335977 h 774687"/>
                <a:gd name="connsiteX112" fmla="*/ 460250 w 661712"/>
                <a:gd name="connsiteY112" fmla="*/ 355344 h 774687"/>
                <a:gd name="connsiteX113" fmla="*/ 465092 w 661712"/>
                <a:gd name="connsiteY113" fmla="*/ 360186 h 774687"/>
                <a:gd name="connsiteX114" fmla="*/ 468320 w 661712"/>
                <a:gd name="connsiteY114" fmla="*/ 361800 h 774687"/>
                <a:gd name="connsiteX115" fmla="*/ 471548 w 661712"/>
                <a:gd name="connsiteY115" fmla="*/ 361800 h 774687"/>
                <a:gd name="connsiteX116" fmla="*/ 476389 w 661712"/>
                <a:gd name="connsiteY116" fmla="*/ 358572 h 774687"/>
                <a:gd name="connsiteX117" fmla="*/ 478003 w 661712"/>
                <a:gd name="connsiteY117" fmla="*/ 358572 h 774687"/>
                <a:gd name="connsiteX118" fmla="*/ 479617 w 661712"/>
                <a:gd name="connsiteY118" fmla="*/ 358572 h 774687"/>
                <a:gd name="connsiteX119" fmla="*/ 481231 w 661712"/>
                <a:gd name="connsiteY119" fmla="*/ 358572 h 774687"/>
                <a:gd name="connsiteX120" fmla="*/ 484459 w 661712"/>
                <a:gd name="connsiteY120" fmla="*/ 360186 h 774687"/>
                <a:gd name="connsiteX121" fmla="*/ 486073 w 661712"/>
                <a:gd name="connsiteY121" fmla="*/ 361800 h 774687"/>
                <a:gd name="connsiteX122" fmla="*/ 489301 w 661712"/>
                <a:gd name="connsiteY122" fmla="*/ 363414 h 774687"/>
                <a:gd name="connsiteX123" fmla="*/ 489301 w 661712"/>
                <a:gd name="connsiteY123" fmla="*/ 365028 h 774687"/>
                <a:gd name="connsiteX124" fmla="*/ 490915 w 661712"/>
                <a:gd name="connsiteY124" fmla="*/ 366642 h 774687"/>
                <a:gd name="connsiteX125" fmla="*/ 490915 w 661712"/>
                <a:gd name="connsiteY125" fmla="*/ 371484 h 774687"/>
                <a:gd name="connsiteX126" fmla="*/ 490915 w 661712"/>
                <a:gd name="connsiteY126" fmla="*/ 373098 h 774687"/>
                <a:gd name="connsiteX127" fmla="*/ 490915 w 661712"/>
                <a:gd name="connsiteY127" fmla="*/ 374712 h 774687"/>
                <a:gd name="connsiteX128" fmla="*/ 487687 w 661712"/>
                <a:gd name="connsiteY128" fmla="*/ 377939 h 774687"/>
                <a:gd name="connsiteX129" fmla="*/ 487687 w 661712"/>
                <a:gd name="connsiteY129" fmla="*/ 379553 h 774687"/>
                <a:gd name="connsiteX130" fmla="*/ 489301 w 661712"/>
                <a:gd name="connsiteY130" fmla="*/ 382781 h 774687"/>
                <a:gd name="connsiteX131" fmla="*/ 497370 w 661712"/>
                <a:gd name="connsiteY131" fmla="*/ 392465 h 774687"/>
                <a:gd name="connsiteX132" fmla="*/ 497370 w 661712"/>
                <a:gd name="connsiteY132" fmla="*/ 392465 h 774687"/>
                <a:gd name="connsiteX133" fmla="*/ 498984 w 661712"/>
                <a:gd name="connsiteY133" fmla="*/ 392465 h 774687"/>
                <a:gd name="connsiteX134" fmla="*/ 505440 w 661712"/>
                <a:gd name="connsiteY134" fmla="*/ 389237 h 774687"/>
                <a:gd name="connsiteX135" fmla="*/ 511896 w 661712"/>
                <a:gd name="connsiteY135" fmla="*/ 389237 h 774687"/>
                <a:gd name="connsiteX136" fmla="*/ 513510 w 661712"/>
                <a:gd name="connsiteY136" fmla="*/ 389237 h 774687"/>
                <a:gd name="connsiteX137" fmla="*/ 513510 w 661712"/>
                <a:gd name="connsiteY137" fmla="*/ 387623 h 774687"/>
                <a:gd name="connsiteX138" fmla="*/ 515124 w 661712"/>
                <a:gd name="connsiteY138" fmla="*/ 387623 h 774687"/>
                <a:gd name="connsiteX139" fmla="*/ 515124 w 661712"/>
                <a:gd name="connsiteY139" fmla="*/ 386009 h 774687"/>
                <a:gd name="connsiteX140" fmla="*/ 516738 w 661712"/>
                <a:gd name="connsiteY140" fmla="*/ 384395 h 774687"/>
                <a:gd name="connsiteX141" fmla="*/ 518352 w 661712"/>
                <a:gd name="connsiteY141" fmla="*/ 381167 h 774687"/>
                <a:gd name="connsiteX142" fmla="*/ 519966 w 661712"/>
                <a:gd name="connsiteY142" fmla="*/ 381167 h 774687"/>
                <a:gd name="connsiteX143" fmla="*/ 521579 w 661712"/>
                <a:gd name="connsiteY143" fmla="*/ 379553 h 774687"/>
                <a:gd name="connsiteX144" fmla="*/ 523193 w 661712"/>
                <a:gd name="connsiteY144" fmla="*/ 377939 h 774687"/>
                <a:gd name="connsiteX145" fmla="*/ 523193 w 661712"/>
                <a:gd name="connsiteY145" fmla="*/ 377939 h 774687"/>
                <a:gd name="connsiteX146" fmla="*/ 524807 w 661712"/>
                <a:gd name="connsiteY146" fmla="*/ 374712 h 774687"/>
                <a:gd name="connsiteX147" fmla="*/ 524807 w 661712"/>
                <a:gd name="connsiteY147" fmla="*/ 373098 h 774687"/>
                <a:gd name="connsiteX148" fmla="*/ 524807 w 661712"/>
                <a:gd name="connsiteY148" fmla="*/ 373098 h 774687"/>
                <a:gd name="connsiteX149" fmla="*/ 524807 w 661712"/>
                <a:gd name="connsiteY149" fmla="*/ 366642 h 774687"/>
                <a:gd name="connsiteX150" fmla="*/ 526421 w 661712"/>
                <a:gd name="connsiteY150" fmla="*/ 365028 h 774687"/>
                <a:gd name="connsiteX151" fmla="*/ 528035 w 661712"/>
                <a:gd name="connsiteY151" fmla="*/ 361800 h 774687"/>
                <a:gd name="connsiteX152" fmla="*/ 528035 w 661712"/>
                <a:gd name="connsiteY152" fmla="*/ 360186 h 774687"/>
                <a:gd name="connsiteX153" fmla="*/ 526421 w 661712"/>
                <a:gd name="connsiteY153" fmla="*/ 353730 h 774687"/>
                <a:gd name="connsiteX154" fmla="*/ 528035 w 661712"/>
                <a:gd name="connsiteY154" fmla="*/ 352117 h 774687"/>
                <a:gd name="connsiteX155" fmla="*/ 528035 w 661712"/>
                <a:gd name="connsiteY155" fmla="*/ 352117 h 774687"/>
                <a:gd name="connsiteX156" fmla="*/ 529649 w 661712"/>
                <a:gd name="connsiteY156" fmla="*/ 350503 h 774687"/>
                <a:gd name="connsiteX157" fmla="*/ 529649 w 661712"/>
                <a:gd name="connsiteY157" fmla="*/ 350503 h 774687"/>
                <a:gd name="connsiteX158" fmla="*/ 531263 w 661712"/>
                <a:gd name="connsiteY158" fmla="*/ 350503 h 774687"/>
                <a:gd name="connsiteX159" fmla="*/ 532877 w 661712"/>
                <a:gd name="connsiteY159" fmla="*/ 352117 h 774687"/>
                <a:gd name="connsiteX160" fmla="*/ 534491 w 661712"/>
                <a:gd name="connsiteY160" fmla="*/ 353730 h 774687"/>
                <a:gd name="connsiteX161" fmla="*/ 536105 w 661712"/>
                <a:gd name="connsiteY161" fmla="*/ 353730 h 774687"/>
                <a:gd name="connsiteX162" fmla="*/ 537719 w 661712"/>
                <a:gd name="connsiteY162" fmla="*/ 353730 h 774687"/>
                <a:gd name="connsiteX163" fmla="*/ 539333 w 661712"/>
                <a:gd name="connsiteY163" fmla="*/ 353730 h 774687"/>
                <a:gd name="connsiteX164" fmla="*/ 542561 w 661712"/>
                <a:gd name="connsiteY164" fmla="*/ 353730 h 774687"/>
                <a:gd name="connsiteX165" fmla="*/ 545788 w 661712"/>
                <a:gd name="connsiteY165" fmla="*/ 353730 h 774687"/>
                <a:gd name="connsiteX166" fmla="*/ 549016 w 661712"/>
                <a:gd name="connsiteY166" fmla="*/ 355344 h 774687"/>
                <a:gd name="connsiteX167" fmla="*/ 550630 w 661712"/>
                <a:gd name="connsiteY167" fmla="*/ 355344 h 774687"/>
                <a:gd name="connsiteX168" fmla="*/ 552244 w 661712"/>
                <a:gd name="connsiteY168" fmla="*/ 355344 h 774687"/>
                <a:gd name="connsiteX169" fmla="*/ 552244 w 661712"/>
                <a:gd name="connsiteY169" fmla="*/ 353730 h 774687"/>
                <a:gd name="connsiteX170" fmla="*/ 553858 w 661712"/>
                <a:gd name="connsiteY170" fmla="*/ 353730 h 774687"/>
                <a:gd name="connsiteX171" fmla="*/ 555472 w 661712"/>
                <a:gd name="connsiteY171" fmla="*/ 353730 h 774687"/>
                <a:gd name="connsiteX172" fmla="*/ 557086 w 661712"/>
                <a:gd name="connsiteY172" fmla="*/ 352117 h 774687"/>
                <a:gd name="connsiteX173" fmla="*/ 558700 w 661712"/>
                <a:gd name="connsiteY173" fmla="*/ 350503 h 774687"/>
                <a:gd name="connsiteX174" fmla="*/ 560314 w 661712"/>
                <a:gd name="connsiteY174" fmla="*/ 348889 h 774687"/>
                <a:gd name="connsiteX175" fmla="*/ 560314 w 661712"/>
                <a:gd name="connsiteY175" fmla="*/ 348889 h 774687"/>
                <a:gd name="connsiteX176" fmla="*/ 563542 w 661712"/>
                <a:gd name="connsiteY176" fmla="*/ 347275 h 774687"/>
                <a:gd name="connsiteX177" fmla="*/ 571611 w 661712"/>
                <a:gd name="connsiteY177" fmla="*/ 348889 h 774687"/>
                <a:gd name="connsiteX178" fmla="*/ 573225 w 661712"/>
                <a:gd name="connsiteY178" fmla="*/ 348889 h 774687"/>
                <a:gd name="connsiteX179" fmla="*/ 576453 w 661712"/>
                <a:gd name="connsiteY179" fmla="*/ 348889 h 774687"/>
                <a:gd name="connsiteX180" fmla="*/ 578067 w 661712"/>
                <a:gd name="connsiteY180" fmla="*/ 350503 h 774687"/>
                <a:gd name="connsiteX181" fmla="*/ 579681 w 661712"/>
                <a:gd name="connsiteY181" fmla="*/ 352117 h 774687"/>
                <a:gd name="connsiteX182" fmla="*/ 602276 w 661712"/>
                <a:gd name="connsiteY182" fmla="*/ 377939 h 774687"/>
                <a:gd name="connsiteX183" fmla="*/ 613574 w 661712"/>
                <a:gd name="connsiteY183" fmla="*/ 387623 h 774687"/>
                <a:gd name="connsiteX184" fmla="*/ 613574 w 661712"/>
                <a:gd name="connsiteY184" fmla="*/ 389237 h 774687"/>
                <a:gd name="connsiteX185" fmla="*/ 618415 w 661712"/>
                <a:gd name="connsiteY185" fmla="*/ 395693 h 774687"/>
                <a:gd name="connsiteX186" fmla="*/ 620029 w 661712"/>
                <a:gd name="connsiteY186" fmla="*/ 397307 h 774687"/>
                <a:gd name="connsiteX187" fmla="*/ 621643 w 661712"/>
                <a:gd name="connsiteY187" fmla="*/ 397307 h 774687"/>
                <a:gd name="connsiteX188" fmla="*/ 632941 w 661712"/>
                <a:gd name="connsiteY188" fmla="*/ 403762 h 774687"/>
                <a:gd name="connsiteX189" fmla="*/ 634555 w 661712"/>
                <a:gd name="connsiteY189" fmla="*/ 403762 h 774687"/>
                <a:gd name="connsiteX190" fmla="*/ 639397 w 661712"/>
                <a:gd name="connsiteY190" fmla="*/ 403762 h 774687"/>
                <a:gd name="connsiteX191" fmla="*/ 642624 w 661712"/>
                <a:gd name="connsiteY191" fmla="*/ 405376 h 774687"/>
                <a:gd name="connsiteX192" fmla="*/ 644238 w 661712"/>
                <a:gd name="connsiteY192" fmla="*/ 406990 h 774687"/>
                <a:gd name="connsiteX193" fmla="*/ 650694 w 661712"/>
                <a:gd name="connsiteY193" fmla="*/ 411832 h 774687"/>
                <a:gd name="connsiteX194" fmla="*/ 652308 w 661712"/>
                <a:gd name="connsiteY194" fmla="*/ 413446 h 774687"/>
                <a:gd name="connsiteX195" fmla="*/ 652308 w 661712"/>
                <a:gd name="connsiteY195" fmla="*/ 415060 h 774687"/>
                <a:gd name="connsiteX196" fmla="*/ 650694 w 661712"/>
                <a:gd name="connsiteY196" fmla="*/ 418288 h 774687"/>
                <a:gd name="connsiteX197" fmla="*/ 649080 w 661712"/>
                <a:gd name="connsiteY197" fmla="*/ 419902 h 774687"/>
                <a:gd name="connsiteX198" fmla="*/ 647466 w 661712"/>
                <a:gd name="connsiteY198" fmla="*/ 421516 h 774687"/>
                <a:gd name="connsiteX199" fmla="*/ 644238 w 661712"/>
                <a:gd name="connsiteY199" fmla="*/ 421516 h 774687"/>
                <a:gd name="connsiteX200" fmla="*/ 644238 w 661712"/>
                <a:gd name="connsiteY200" fmla="*/ 423130 h 774687"/>
                <a:gd name="connsiteX201" fmla="*/ 642624 w 661712"/>
                <a:gd name="connsiteY201" fmla="*/ 423130 h 774687"/>
                <a:gd name="connsiteX202" fmla="*/ 642624 w 661712"/>
                <a:gd name="connsiteY202" fmla="*/ 424744 h 774687"/>
                <a:gd name="connsiteX203" fmla="*/ 644238 w 661712"/>
                <a:gd name="connsiteY203" fmla="*/ 427971 h 774687"/>
                <a:gd name="connsiteX204" fmla="*/ 645852 w 661712"/>
                <a:gd name="connsiteY204" fmla="*/ 429585 h 774687"/>
                <a:gd name="connsiteX205" fmla="*/ 645852 w 661712"/>
                <a:gd name="connsiteY205" fmla="*/ 429585 h 774687"/>
                <a:gd name="connsiteX206" fmla="*/ 652308 w 661712"/>
                <a:gd name="connsiteY206" fmla="*/ 434427 h 774687"/>
                <a:gd name="connsiteX207" fmla="*/ 657150 w 661712"/>
                <a:gd name="connsiteY207" fmla="*/ 437655 h 774687"/>
                <a:gd name="connsiteX208" fmla="*/ 658764 w 661712"/>
                <a:gd name="connsiteY208" fmla="*/ 440883 h 774687"/>
                <a:gd name="connsiteX209" fmla="*/ 660378 w 661712"/>
                <a:gd name="connsiteY209" fmla="*/ 440883 h 774687"/>
                <a:gd name="connsiteX210" fmla="*/ 660378 w 661712"/>
                <a:gd name="connsiteY210" fmla="*/ 442497 h 774687"/>
                <a:gd name="connsiteX211" fmla="*/ 660378 w 661712"/>
                <a:gd name="connsiteY211" fmla="*/ 444111 h 774687"/>
                <a:gd name="connsiteX212" fmla="*/ 657150 w 661712"/>
                <a:gd name="connsiteY212" fmla="*/ 447339 h 774687"/>
                <a:gd name="connsiteX213" fmla="*/ 657150 w 661712"/>
                <a:gd name="connsiteY213" fmla="*/ 447339 h 774687"/>
                <a:gd name="connsiteX214" fmla="*/ 644238 w 661712"/>
                <a:gd name="connsiteY214" fmla="*/ 453794 h 774687"/>
                <a:gd name="connsiteX215" fmla="*/ 637783 w 661712"/>
                <a:gd name="connsiteY215" fmla="*/ 457022 h 774687"/>
                <a:gd name="connsiteX216" fmla="*/ 636169 w 661712"/>
                <a:gd name="connsiteY216" fmla="*/ 457022 h 774687"/>
                <a:gd name="connsiteX217" fmla="*/ 636169 w 661712"/>
                <a:gd name="connsiteY217" fmla="*/ 458636 h 774687"/>
                <a:gd name="connsiteX218" fmla="*/ 634555 w 661712"/>
                <a:gd name="connsiteY218" fmla="*/ 458636 h 774687"/>
                <a:gd name="connsiteX219" fmla="*/ 632941 w 661712"/>
                <a:gd name="connsiteY219" fmla="*/ 529649 h 774687"/>
                <a:gd name="connsiteX220" fmla="*/ 634555 w 661712"/>
                <a:gd name="connsiteY220" fmla="*/ 545789 h 774687"/>
                <a:gd name="connsiteX221" fmla="*/ 634555 w 661712"/>
                <a:gd name="connsiteY221" fmla="*/ 560314 h 774687"/>
                <a:gd name="connsiteX222" fmla="*/ 634555 w 661712"/>
                <a:gd name="connsiteY222" fmla="*/ 565156 h 774687"/>
                <a:gd name="connsiteX223" fmla="*/ 632941 w 661712"/>
                <a:gd name="connsiteY223" fmla="*/ 573225 h 774687"/>
                <a:gd name="connsiteX224" fmla="*/ 631327 w 661712"/>
                <a:gd name="connsiteY224" fmla="*/ 576453 h 774687"/>
                <a:gd name="connsiteX225" fmla="*/ 629713 w 661712"/>
                <a:gd name="connsiteY225" fmla="*/ 579681 h 774687"/>
                <a:gd name="connsiteX226" fmla="*/ 613574 w 661712"/>
                <a:gd name="connsiteY226" fmla="*/ 595820 h 774687"/>
                <a:gd name="connsiteX227" fmla="*/ 611960 w 661712"/>
                <a:gd name="connsiteY227" fmla="*/ 597434 h 774687"/>
                <a:gd name="connsiteX228" fmla="*/ 611960 w 661712"/>
                <a:gd name="connsiteY228" fmla="*/ 599048 h 774687"/>
                <a:gd name="connsiteX229" fmla="*/ 615188 w 661712"/>
                <a:gd name="connsiteY229" fmla="*/ 621643 h 774687"/>
                <a:gd name="connsiteX230" fmla="*/ 615188 w 661712"/>
                <a:gd name="connsiteY230" fmla="*/ 623257 h 774687"/>
                <a:gd name="connsiteX231" fmla="*/ 616802 w 661712"/>
                <a:gd name="connsiteY231" fmla="*/ 623257 h 774687"/>
                <a:gd name="connsiteX232" fmla="*/ 618415 w 661712"/>
                <a:gd name="connsiteY232" fmla="*/ 623257 h 774687"/>
                <a:gd name="connsiteX233" fmla="*/ 620029 w 661712"/>
                <a:gd name="connsiteY233" fmla="*/ 623257 h 774687"/>
                <a:gd name="connsiteX234" fmla="*/ 621643 w 661712"/>
                <a:gd name="connsiteY234" fmla="*/ 624871 h 774687"/>
                <a:gd name="connsiteX235" fmla="*/ 626485 w 661712"/>
                <a:gd name="connsiteY235" fmla="*/ 629713 h 774687"/>
                <a:gd name="connsiteX236" fmla="*/ 629713 w 661712"/>
                <a:gd name="connsiteY236" fmla="*/ 637783 h 774687"/>
                <a:gd name="connsiteX237" fmla="*/ 629713 w 661712"/>
                <a:gd name="connsiteY237" fmla="*/ 642624 h 774687"/>
                <a:gd name="connsiteX238" fmla="*/ 628099 w 661712"/>
                <a:gd name="connsiteY238" fmla="*/ 647466 h 774687"/>
                <a:gd name="connsiteX239" fmla="*/ 629713 w 661712"/>
                <a:gd name="connsiteY239" fmla="*/ 650694 h 774687"/>
                <a:gd name="connsiteX240" fmla="*/ 631327 w 661712"/>
                <a:gd name="connsiteY240" fmla="*/ 652308 h 774687"/>
                <a:gd name="connsiteX241" fmla="*/ 632941 w 661712"/>
                <a:gd name="connsiteY241" fmla="*/ 658764 h 774687"/>
                <a:gd name="connsiteX242" fmla="*/ 636169 w 661712"/>
                <a:gd name="connsiteY242" fmla="*/ 660378 h 774687"/>
                <a:gd name="connsiteX243" fmla="*/ 639397 w 661712"/>
                <a:gd name="connsiteY243" fmla="*/ 663606 h 774687"/>
                <a:gd name="connsiteX244" fmla="*/ 642624 w 661712"/>
                <a:gd name="connsiteY244" fmla="*/ 663606 h 774687"/>
                <a:gd name="connsiteX245" fmla="*/ 644238 w 661712"/>
                <a:gd name="connsiteY245" fmla="*/ 665219 h 774687"/>
                <a:gd name="connsiteX246" fmla="*/ 645852 w 661712"/>
                <a:gd name="connsiteY246" fmla="*/ 666833 h 774687"/>
                <a:gd name="connsiteX247" fmla="*/ 647466 w 661712"/>
                <a:gd name="connsiteY247" fmla="*/ 673289 h 774687"/>
                <a:gd name="connsiteX248" fmla="*/ 649080 w 661712"/>
                <a:gd name="connsiteY248" fmla="*/ 674903 h 774687"/>
                <a:gd name="connsiteX249" fmla="*/ 655536 w 661712"/>
                <a:gd name="connsiteY249" fmla="*/ 678131 h 774687"/>
                <a:gd name="connsiteX250" fmla="*/ 655536 w 661712"/>
                <a:gd name="connsiteY250" fmla="*/ 682973 h 774687"/>
                <a:gd name="connsiteX251" fmla="*/ 652308 w 661712"/>
                <a:gd name="connsiteY251" fmla="*/ 686201 h 774687"/>
                <a:gd name="connsiteX252" fmla="*/ 650694 w 661712"/>
                <a:gd name="connsiteY252" fmla="*/ 687815 h 774687"/>
                <a:gd name="connsiteX253" fmla="*/ 644238 w 661712"/>
                <a:gd name="connsiteY253" fmla="*/ 707182 h 774687"/>
                <a:gd name="connsiteX254" fmla="*/ 641010 w 661712"/>
                <a:gd name="connsiteY254" fmla="*/ 713637 h 774687"/>
                <a:gd name="connsiteX255" fmla="*/ 639397 w 661712"/>
                <a:gd name="connsiteY255" fmla="*/ 713637 h 774687"/>
                <a:gd name="connsiteX256" fmla="*/ 637783 w 661712"/>
                <a:gd name="connsiteY256" fmla="*/ 715251 h 774687"/>
                <a:gd name="connsiteX257" fmla="*/ 634555 w 661712"/>
                <a:gd name="connsiteY257" fmla="*/ 716865 h 774687"/>
                <a:gd name="connsiteX258" fmla="*/ 632941 w 661712"/>
                <a:gd name="connsiteY258" fmla="*/ 716865 h 774687"/>
                <a:gd name="connsiteX259" fmla="*/ 632941 w 661712"/>
                <a:gd name="connsiteY259" fmla="*/ 718479 h 774687"/>
                <a:gd name="connsiteX260" fmla="*/ 628099 w 661712"/>
                <a:gd name="connsiteY260" fmla="*/ 731391 h 774687"/>
                <a:gd name="connsiteX261" fmla="*/ 626485 w 661712"/>
                <a:gd name="connsiteY261" fmla="*/ 733005 h 774687"/>
                <a:gd name="connsiteX262" fmla="*/ 624871 w 661712"/>
                <a:gd name="connsiteY262" fmla="*/ 734619 h 774687"/>
                <a:gd name="connsiteX263" fmla="*/ 618415 w 661712"/>
                <a:gd name="connsiteY263" fmla="*/ 734619 h 774687"/>
                <a:gd name="connsiteX264" fmla="*/ 611960 w 661712"/>
                <a:gd name="connsiteY264" fmla="*/ 734619 h 774687"/>
                <a:gd name="connsiteX265" fmla="*/ 610346 w 661712"/>
                <a:gd name="connsiteY265" fmla="*/ 734619 h 774687"/>
                <a:gd name="connsiteX266" fmla="*/ 603890 w 661712"/>
                <a:gd name="connsiteY266" fmla="*/ 733005 h 774687"/>
                <a:gd name="connsiteX267" fmla="*/ 592593 w 661712"/>
                <a:gd name="connsiteY267" fmla="*/ 733005 h 774687"/>
                <a:gd name="connsiteX268" fmla="*/ 584523 w 661712"/>
                <a:gd name="connsiteY268" fmla="*/ 731391 h 774687"/>
                <a:gd name="connsiteX269" fmla="*/ 582909 w 661712"/>
                <a:gd name="connsiteY269" fmla="*/ 731391 h 774687"/>
                <a:gd name="connsiteX270" fmla="*/ 578067 w 661712"/>
                <a:gd name="connsiteY270" fmla="*/ 731391 h 774687"/>
                <a:gd name="connsiteX271" fmla="*/ 557086 w 661712"/>
                <a:gd name="connsiteY271" fmla="*/ 741074 h 774687"/>
                <a:gd name="connsiteX272" fmla="*/ 549016 w 661712"/>
                <a:gd name="connsiteY272" fmla="*/ 741074 h 774687"/>
                <a:gd name="connsiteX273" fmla="*/ 544175 w 661712"/>
                <a:gd name="connsiteY273" fmla="*/ 742688 h 774687"/>
                <a:gd name="connsiteX274" fmla="*/ 542561 w 661712"/>
                <a:gd name="connsiteY274" fmla="*/ 744302 h 774687"/>
                <a:gd name="connsiteX275" fmla="*/ 540947 w 661712"/>
                <a:gd name="connsiteY275" fmla="*/ 744302 h 774687"/>
                <a:gd name="connsiteX276" fmla="*/ 539333 w 661712"/>
                <a:gd name="connsiteY276" fmla="*/ 745916 h 774687"/>
                <a:gd name="connsiteX277" fmla="*/ 537719 w 661712"/>
                <a:gd name="connsiteY277" fmla="*/ 749144 h 774687"/>
                <a:gd name="connsiteX278" fmla="*/ 529649 w 661712"/>
                <a:gd name="connsiteY278" fmla="*/ 755600 h 774687"/>
                <a:gd name="connsiteX279" fmla="*/ 528035 w 661712"/>
                <a:gd name="connsiteY279" fmla="*/ 757214 h 774687"/>
                <a:gd name="connsiteX280" fmla="*/ 526421 w 661712"/>
                <a:gd name="connsiteY280" fmla="*/ 757214 h 774687"/>
                <a:gd name="connsiteX281" fmla="*/ 524807 w 661712"/>
                <a:gd name="connsiteY281" fmla="*/ 757214 h 774687"/>
                <a:gd name="connsiteX282" fmla="*/ 518352 w 661712"/>
                <a:gd name="connsiteY282" fmla="*/ 755600 h 774687"/>
                <a:gd name="connsiteX283" fmla="*/ 515124 w 661712"/>
                <a:gd name="connsiteY283" fmla="*/ 753986 h 774687"/>
                <a:gd name="connsiteX284" fmla="*/ 511896 w 661712"/>
                <a:gd name="connsiteY284" fmla="*/ 752372 h 774687"/>
                <a:gd name="connsiteX285" fmla="*/ 510282 w 661712"/>
                <a:gd name="connsiteY285" fmla="*/ 749144 h 774687"/>
                <a:gd name="connsiteX286" fmla="*/ 508668 w 661712"/>
                <a:gd name="connsiteY286" fmla="*/ 747530 h 774687"/>
                <a:gd name="connsiteX287" fmla="*/ 507054 w 661712"/>
                <a:gd name="connsiteY287" fmla="*/ 747530 h 774687"/>
                <a:gd name="connsiteX288" fmla="*/ 505440 w 661712"/>
                <a:gd name="connsiteY288" fmla="*/ 742688 h 774687"/>
                <a:gd name="connsiteX289" fmla="*/ 505440 w 661712"/>
                <a:gd name="connsiteY289" fmla="*/ 742688 h 774687"/>
                <a:gd name="connsiteX290" fmla="*/ 503826 w 661712"/>
                <a:gd name="connsiteY290" fmla="*/ 741074 h 774687"/>
                <a:gd name="connsiteX291" fmla="*/ 502212 w 661712"/>
                <a:gd name="connsiteY291" fmla="*/ 741074 h 774687"/>
                <a:gd name="connsiteX292" fmla="*/ 500598 w 661712"/>
                <a:gd name="connsiteY292" fmla="*/ 741074 h 774687"/>
                <a:gd name="connsiteX293" fmla="*/ 492529 w 661712"/>
                <a:gd name="connsiteY293" fmla="*/ 747530 h 774687"/>
                <a:gd name="connsiteX294" fmla="*/ 457022 w 661712"/>
                <a:gd name="connsiteY294" fmla="*/ 758828 h 774687"/>
                <a:gd name="connsiteX295" fmla="*/ 452180 w 661712"/>
                <a:gd name="connsiteY295" fmla="*/ 758828 h 774687"/>
                <a:gd name="connsiteX296" fmla="*/ 450566 w 661712"/>
                <a:gd name="connsiteY296" fmla="*/ 758828 h 774687"/>
                <a:gd name="connsiteX297" fmla="*/ 447339 w 661712"/>
                <a:gd name="connsiteY297" fmla="*/ 758828 h 774687"/>
                <a:gd name="connsiteX298" fmla="*/ 445725 w 661712"/>
                <a:gd name="connsiteY298" fmla="*/ 757214 h 774687"/>
                <a:gd name="connsiteX299" fmla="*/ 442497 w 661712"/>
                <a:gd name="connsiteY299" fmla="*/ 757214 h 774687"/>
                <a:gd name="connsiteX300" fmla="*/ 440883 w 661712"/>
                <a:gd name="connsiteY300" fmla="*/ 755600 h 774687"/>
                <a:gd name="connsiteX301" fmla="*/ 439269 w 661712"/>
                <a:gd name="connsiteY301" fmla="*/ 753986 h 774687"/>
                <a:gd name="connsiteX302" fmla="*/ 437655 w 661712"/>
                <a:gd name="connsiteY302" fmla="*/ 752372 h 774687"/>
                <a:gd name="connsiteX303" fmla="*/ 436041 w 661712"/>
                <a:gd name="connsiteY303" fmla="*/ 752372 h 774687"/>
                <a:gd name="connsiteX304" fmla="*/ 434427 w 661712"/>
                <a:gd name="connsiteY304" fmla="*/ 752372 h 774687"/>
                <a:gd name="connsiteX305" fmla="*/ 432813 w 661712"/>
                <a:gd name="connsiteY305" fmla="*/ 753986 h 774687"/>
                <a:gd name="connsiteX306" fmla="*/ 429585 w 661712"/>
                <a:gd name="connsiteY306" fmla="*/ 755600 h 774687"/>
                <a:gd name="connsiteX307" fmla="*/ 427971 w 661712"/>
                <a:gd name="connsiteY307" fmla="*/ 755600 h 774687"/>
                <a:gd name="connsiteX308" fmla="*/ 426357 w 661712"/>
                <a:gd name="connsiteY308" fmla="*/ 755600 h 774687"/>
                <a:gd name="connsiteX309" fmla="*/ 421516 w 661712"/>
                <a:gd name="connsiteY309" fmla="*/ 753986 h 774687"/>
                <a:gd name="connsiteX310" fmla="*/ 419902 w 661712"/>
                <a:gd name="connsiteY310" fmla="*/ 752372 h 774687"/>
                <a:gd name="connsiteX311" fmla="*/ 418288 w 661712"/>
                <a:gd name="connsiteY311" fmla="*/ 752372 h 774687"/>
                <a:gd name="connsiteX312" fmla="*/ 416674 w 661712"/>
                <a:gd name="connsiteY312" fmla="*/ 753986 h 774687"/>
                <a:gd name="connsiteX313" fmla="*/ 415060 w 661712"/>
                <a:gd name="connsiteY313" fmla="*/ 755600 h 774687"/>
                <a:gd name="connsiteX314" fmla="*/ 413446 w 661712"/>
                <a:gd name="connsiteY314" fmla="*/ 757214 h 774687"/>
                <a:gd name="connsiteX315" fmla="*/ 411832 w 661712"/>
                <a:gd name="connsiteY315" fmla="*/ 758828 h 774687"/>
                <a:gd name="connsiteX316" fmla="*/ 410218 w 661712"/>
                <a:gd name="connsiteY316" fmla="*/ 760442 h 774687"/>
                <a:gd name="connsiteX317" fmla="*/ 406990 w 661712"/>
                <a:gd name="connsiteY317" fmla="*/ 762055 h 774687"/>
                <a:gd name="connsiteX318" fmla="*/ 400535 w 661712"/>
                <a:gd name="connsiteY318" fmla="*/ 766897 h 774687"/>
                <a:gd name="connsiteX319" fmla="*/ 397307 w 661712"/>
                <a:gd name="connsiteY319" fmla="*/ 766897 h 774687"/>
                <a:gd name="connsiteX320" fmla="*/ 395693 w 661712"/>
                <a:gd name="connsiteY320" fmla="*/ 768511 h 774687"/>
                <a:gd name="connsiteX321" fmla="*/ 389237 w 661712"/>
                <a:gd name="connsiteY321" fmla="*/ 768511 h 774687"/>
                <a:gd name="connsiteX322" fmla="*/ 377940 w 661712"/>
                <a:gd name="connsiteY322" fmla="*/ 770125 h 774687"/>
                <a:gd name="connsiteX323" fmla="*/ 377940 w 661712"/>
                <a:gd name="connsiteY323" fmla="*/ 770125 h 774687"/>
                <a:gd name="connsiteX324" fmla="*/ 376326 w 661712"/>
                <a:gd name="connsiteY324" fmla="*/ 766897 h 774687"/>
                <a:gd name="connsiteX325" fmla="*/ 363414 w 661712"/>
                <a:gd name="connsiteY325" fmla="*/ 753986 h 774687"/>
                <a:gd name="connsiteX326" fmla="*/ 361800 w 661712"/>
                <a:gd name="connsiteY326" fmla="*/ 747530 h 774687"/>
                <a:gd name="connsiteX327" fmla="*/ 356958 w 661712"/>
                <a:gd name="connsiteY327" fmla="*/ 729777 h 774687"/>
                <a:gd name="connsiteX328" fmla="*/ 356958 w 661712"/>
                <a:gd name="connsiteY328" fmla="*/ 723321 h 774687"/>
                <a:gd name="connsiteX329" fmla="*/ 356958 w 661712"/>
                <a:gd name="connsiteY329" fmla="*/ 718479 h 774687"/>
                <a:gd name="connsiteX330" fmla="*/ 358572 w 661712"/>
                <a:gd name="connsiteY330" fmla="*/ 715251 h 774687"/>
                <a:gd name="connsiteX331" fmla="*/ 356958 w 661712"/>
                <a:gd name="connsiteY331" fmla="*/ 712024 h 774687"/>
                <a:gd name="connsiteX332" fmla="*/ 355344 w 661712"/>
                <a:gd name="connsiteY332" fmla="*/ 708796 h 774687"/>
                <a:gd name="connsiteX333" fmla="*/ 353731 w 661712"/>
                <a:gd name="connsiteY333" fmla="*/ 708796 h 774687"/>
                <a:gd name="connsiteX334" fmla="*/ 347275 w 661712"/>
                <a:gd name="connsiteY334" fmla="*/ 707182 h 774687"/>
                <a:gd name="connsiteX335" fmla="*/ 345661 w 661712"/>
                <a:gd name="connsiteY335" fmla="*/ 705568 h 774687"/>
                <a:gd name="connsiteX336" fmla="*/ 344047 w 661712"/>
                <a:gd name="connsiteY336" fmla="*/ 703954 h 774687"/>
                <a:gd name="connsiteX337" fmla="*/ 342433 w 661712"/>
                <a:gd name="connsiteY337" fmla="*/ 697498 h 774687"/>
                <a:gd name="connsiteX338" fmla="*/ 340819 w 661712"/>
                <a:gd name="connsiteY338" fmla="*/ 694270 h 774687"/>
                <a:gd name="connsiteX339" fmla="*/ 329522 w 661712"/>
                <a:gd name="connsiteY339" fmla="*/ 686201 h 774687"/>
                <a:gd name="connsiteX340" fmla="*/ 326294 w 661712"/>
                <a:gd name="connsiteY340" fmla="*/ 681359 h 774687"/>
                <a:gd name="connsiteX341" fmla="*/ 321452 w 661712"/>
                <a:gd name="connsiteY341" fmla="*/ 673289 h 774687"/>
                <a:gd name="connsiteX342" fmla="*/ 316610 w 661712"/>
                <a:gd name="connsiteY342" fmla="*/ 665219 h 774687"/>
                <a:gd name="connsiteX343" fmla="*/ 305313 w 661712"/>
                <a:gd name="connsiteY343" fmla="*/ 650694 h 774687"/>
                <a:gd name="connsiteX344" fmla="*/ 303699 w 661712"/>
                <a:gd name="connsiteY344" fmla="*/ 644238 h 774687"/>
                <a:gd name="connsiteX345" fmla="*/ 302085 w 661712"/>
                <a:gd name="connsiteY345" fmla="*/ 634555 h 774687"/>
                <a:gd name="connsiteX346" fmla="*/ 298857 w 661712"/>
                <a:gd name="connsiteY346" fmla="*/ 628099 h 774687"/>
                <a:gd name="connsiteX347" fmla="*/ 292401 w 661712"/>
                <a:gd name="connsiteY347" fmla="*/ 624871 h 774687"/>
                <a:gd name="connsiteX348" fmla="*/ 282717 w 661712"/>
                <a:gd name="connsiteY348" fmla="*/ 621643 h 774687"/>
                <a:gd name="connsiteX349" fmla="*/ 274648 w 661712"/>
                <a:gd name="connsiteY349" fmla="*/ 618415 h 774687"/>
                <a:gd name="connsiteX350" fmla="*/ 229458 w 661712"/>
                <a:gd name="connsiteY350" fmla="*/ 584523 h 774687"/>
                <a:gd name="connsiteX351" fmla="*/ 221388 w 661712"/>
                <a:gd name="connsiteY351" fmla="*/ 574839 h 774687"/>
                <a:gd name="connsiteX352" fmla="*/ 211704 w 661712"/>
                <a:gd name="connsiteY352" fmla="*/ 557086 h 774687"/>
                <a:gd name="connsiteX353" fmla="*/ 208477 w 661712"/>
                <a:gd name="connsiteY353" fmla="*/ 555472 h 774687"/>
                <a:gd name="connsiteX354" fmla="*/ 203635 w 661712"/>
                <a:gd name="connsiteY354" fmla="*/ 557086 h 774687"/>
                <a:gd name="connsiteX355" fmla="*/ 198793 w 661712"/>
                <a:gd name="connsiteY355" fmla="*/ 557086 h 774687"/>
                <a:gd name="connsiteX356" fmla="*/ 195565 w 661712"/>
                <a:gd name="connsiteY356" fmla="*/ 555472 h 774687"/>
                <a:gd name="connsiteX357" fmla="*/ 190723 w 661712"/>
                <a:gd name="connsiteY357" fmla="*/ 549016 h 774687"/>
                <a:gd name="connsiteX358" fmla="*/ 187495 w 661712"/>
                <a:gd name="connsiteY358" fmla="*/ 545789 h 774687"/>
                <a:gd name="connsiteX359" fmla="*/ 185882 w 661712"/>
                <a:gd name="connsiteY359" fmla="*/ 545789 h 774687"/>
                <a:gd name="connsiteX360" fmla="*/ 179426 w 661712"/>
                <a:gd name="connsiteY360" fmla="*/ 544174 h 774687"/>
                <a:gd name="connsiteX361" fmla="*/ 177812 w 661712"/>
                <a:gd name="connsiteY361" fmla="*/ 542561 h 774687"/>
                <a:gd name="connsiteX362" fmla="*/ 171356 w 661712"/>
                <a:gd name="connsiteY362" fmla="*/ 539333 h 774687"/>
                <a:gd name="connsiteX363" fmla="*/ 169742 w 661712"/>
                <a:gd name="connsiteY363" fmla="*/ 536105 h 774687"/>
                <a:gd name="connsiteX364" fmla="*/ 151989 w 661712"/>
                <a:gd name="connsiteY364" fmla="*/ 515124 h 774687"/>
                <a:gd name="connsiteX365" fmla="*/ 126166 w 661712"/>
                <a:gd name="connsiteY365" fmla="*/ 460250 h 774687"/>
                <a:gd name="connsiteX366" fmla="*/ 119710 w 661712"/>
                <a:gd name="connsiteY366" fmla="*/ 457022 h 774687"/>
                <a:gd name="connsiteX367" fmla="*/ 116482 w 661712"/>
                <a:gd name="connsiteY367" fmla="*/ 455408 h 774687"/>
                <a:gd name="connsiteX368" fmla="*/ 113255 w 661712"/>
                <a:gd name="connsiteY368" fmla="*/ 450566 h 774687"/>
                <a:gd name="connsiteX369" fmla="*/ 111641 w 661712"/>
                <a:gd name="connsiteY369" fmla="*/ 440883 h 774687"/>
                <a:gd name="connsiteX370" fmla="*/ 108413 w 661712"/>
                <a:gd name="connsiteY370" fmla="*/ 432813 h 774687"/>
                <a:gd name="connsiteX371" fmla="*/ 101957 w 661712"/>
                <a:gd name="connsiteY371" fmla="*/ 424744 h 774687"/>
                <a:gd name="connsiteX372" fmla="*/ 56767 w 661712"/>
                <a:gd name="connsiteY372" fmla="*/ 379553 h 774687"/>
                <a:gd name="connsiteX373" fmla="*/ 35786 w 661712"/>
                <a:gd name="connsiteY373" fmla="*/ 347275 h 774687"/>
                <a:gd name="connsiteX374" fmla="*/ 34172 w 661712"/>
                <a:gd name="connsiteY374" fmla="*/ 339205 h 774687"/>
                <a:gd name="connsiteX375" fmla="*/ 34172 w 661712"/>
                <a:gd name="connsiteY375" fmla="*/ 334363 h 774687"/>
                <a:gd name="connsiteX376" fmla="*/ 34172 w 661712"/>
                <a:gd name="connsiteY376" fmla="*/ 331135 h 774687"/>
                <a:gd name="connsiteX377" fmla="*/ 34172 w 661712"/>
                <a:gd name="connsiteY377" fmla="*/ 329521 h 774687"/>
                <a:gd name="connsiteX378" fmla="*/ 29330 w 661712"/>
                <a:gd name="connsiteY378" fmla="*/ 326294 h 774687"/>
                <a:gd name="connsiteX379" fmla="*/ 27716 w 661712"/>
                <a:gd name="connsiteY379" fmla="*/ 324680 h 774687"/>
                <a:gd name="connsiteX380" fmla="*/ 27716 w 661712"/>
                <a:gd name="connsiteY380" fmla="*/ 314996 h 774687"/>
                <a:gd name="connsiteX381" fmla="*/ 27716 w 661712"/>
                <a:gd name="connsiteY381" fmla="*/ 302085 h 774687"/>
                <a:gd name="connsiteX382" fmla="*/ 26102 w 661712"/>
                <a:gd name="connsiteY382" fmla="*/ 292401 h 774687"/>
                <a:gd name="connsiteX383" fmla="*/ 18033 w 661712"/>
                <a:gd name="connsiteY383" fmla="*/ 279490 h 774687"/>
                <a:gd name="connsiteX384" fmla="*/ 16419 w 661712"/>
                <a:gd name="connsiteY384" fmla="*/ 276262 h 774687"/>
                <a:gd name="connsiteX385" fmla="*/ 16419 w 661712"/>
                <a:gd name="connsiteY385" fmla="*/ 273034 h 774687"/>
                <a:gd name="connsiteX386" fmla="*/ 16419 w 661712"/>
                <a:gd name="connsiteY386" fmla="*/ 269806 h 774687"/>
                <a:gd name="connsiteX387" fmla="*/ 18033 w 661712"/>
                <a:gd name="connsiteY387" fmla="*/ 266578 h 774687"/>
                <a:gd name="connsiteX388" fmla="*/ 21260 w 661712"/>
                <a:gd name="connsiteY388" fmla="*/ 263350 h 774687"/>
                <a:gd name="connsiteX389" fmla="*/ 21260 w 661712"/>
                <a:gd name="connsiteY389" fmla="*/ 258508 h 774687"/>
                <a:gd name="connsiteX390" fmla="*/ 19647 w 661712"/>
                <a:gd name="connsiteY390" fmla="*/ 250439 h 774687"/>
                <a:gd name="connsiteX391" fmla="*/ 19647 w 661712"/>
                <a:gd name="connsiteY391" fmla="*/ 250439 h 774687"/>
                <a:gd name="connsiteX392" fmla="*/ 8349 w 661712"/>
                <a:gd name="connsiteY392" fmla="*/ 239141 h 774687"/>
                <a:gd name="connsiteX393" fmla="*/ 8349 w 661712"/>
                <a:gd name="connsiteY393" fmla="*/ 239141 h 774687"/>
                <a:gd name="connsiteX394" fmla="*/ 5121 w 661712"/>
                <a:gd name="connsiteY394" fmla="*/ 229458 h 774687"/>
                <a:gd name="connsiteX395" fmla="*/ 6735 w 661712"/>
                <a:gd name="connsiteY395" fmla="*/ 221388 h 774687"/>
                <a:gd name="connsiteX396" fmla="*/ 14805 w 661712"/>
                <a:gd name="connsiteY396" fmla="*/ 208476 h 774687"/>
                <a:gd name="connsiteX397" fmla="*/ 16419 w 661712"/>
                <a:gd name="connsiteY397" fmla="*/ 200407 h 774687"/>
                <a:gd name="connsiteX398" fmla="*/ 14805 w 661712"/>
                <a:gd name="connsiteY398" fmla="*/ 195565 h 774687"/>
                <a:gd name="connsiteX399" fmla="*/ 11577 w 661712"/>
                <a:gd name="connsiteY399" fmla="*/ 189109 h 774687"/>
                <a:gd name="connsiteX400" fmla="*/ 11577 w 661712"/>
                <a:gd name="connsiteY400" fmla="*/ 189109 h 774687"/>
                <a:gd name="connsiteX401" fmla="*/ 11577 w 661712"/>
                <a:gd name="connsiteY401" fmla="*/ 184267 h 774687"/>
                <a:gd name="connsiteX402" fmla="*/ 22874 w 661712"/>
                <a:gd name="connsiteY402" fmla="*/ 184267 h 774687"/>
                <a:gd name="connsiteX403" fmla="*/ 26102 w 661712"/>
                <a:gd name="connsiteY403" fmla="*/ 184267 h 774687"/>
                <a:gd name="connsiteX404" fmla="*/ 32558 w 661712"/>
                <a:gd name="connsiteY404" fmla="*/ 182654 h 774687"/>
                <a:gd name="connsiteX405" fmla="*/ 37400 w 661712"/>
                <a:gd name="connsiteY405" fmla="*/ 176198 h 774687"/>
                <a:gd name="connsiteX406" fmla="*/ 51925 w 661712"/>
                <a:gd name="connsiteY406" fmla="*/ 156831 h 774687"/>
                <a:gd name="connsiteX407" fmla="*/ 56767 w 661712"/>
                <a:gd name="connsiteY407" fmla="*/ 156831 h 774687"/>
                <a:gd name="connsiteX408" fmla="*/ 64837 w 661712"/>
                <a:gd name="connsiteY408" fmla="*/ 156831 h 774687"/>
                <a:gd name="connsiteX409" fmla="*/ 71292 w 661712"/>
                <a:gd name="connsiteY409" fmla="*/ 160059 h 774687"/>
                <a:gd name="connsiteX410" fmla="*/ 84204 w 661712"/>
                <a:gd name="connsiteY410" fmla="*/ 168128 h 774687"/>
                <a:gd name="connsiteX411" fmla="*/ 90660 w 661712"/>
                <a:gd name="connsiteY411" fmla="*/ 169742 h 774687"/>
                <a:gd name="connsiteX412" fmla="*/ 92273 w 661712"/>
                <a:gd name="connsiteY412" fmla="*/ 169742 h 774687"/>
                <a:gd name="connsiteX413" fmla="*/ 93887 w 661712"/>
                <a:gd name="connsiteY413" fmla="*/ 166514 h 774687"/>
                <a:gd name="connsiteX414" fmla="*/ 93887 w 661712"/>
                <a:gd name="connsiteY414" fmla="*/ 161673 h 774687"/>
                <a:gd name="connsiteX415" fmla="*/ 92273 w 661712"/>
                <a:gd name="connsiteY415" fmla="*/ 158445 h 774687"/>
                <a:gd name="connsiteX416" fmla="*/ 90660 w 661712"/>
                <a:gd name="connsiteY416" fmla="*/ 156831 h 774687"/>
                <a:gd name="connsiteX417" fmla="*/ 89046 w 661712"/>
                <a:gd name="connsiteY417" fmla="*/ 155217 h 774687"/>
                <a:gd name="connsiteX418" fmla="*/ 87432 w 661712"/>
                <a:gd name="connsiteY418" fmla="*/ 155217 h 774687"/>
                <a:gd name="connsiteX419" fmla="*/ 87432 w 661712"/>
                <a:gd name="connsiteY419" fmla="*/ 151989 h 774687"/>
                <a:gd name="connsiteX420" fmla="*/ 89046 w 661712"/>
                <a:gd name="connsiteY420" fmla="*/ 150375 h 774687"/>
                <a:gd name="connsiteX421" fmla="*/ 89046 w 661712"/>
                <a:gd name="connsiteY421" fmla="*/ 148761 h 774687"/>
                <a:gd name="connsiteX422" fmla="*/ 90660 w 661712"/>
                <a:gd name="connsiteY422" fmla="*/ 148761 h 774687"/>
                <a:gd name="connsiteX423" fmla="*/ 93887 w 661712"/>
                <a:gd name="connsiteY423" fmla="*/ 147147 h 774687"/>
                <a:gd name="connsiteX424" fmla="*/ 95501 w 661712"/>
                <a:gd name="connsiteY424" fmla="*/ 143919 h 774687"/>
                <a:gd name="connsiteX425" fmla="*/ 95501 w 661712"/>
                <a:gd name="connsiteY425" fmla="*/ 140691 h 774687"/>
                <a:gd name="connsiteX426" fmla="*/ 93887 w 661712"/>
                <a:gd name="connsiteY426" fmla="*/ 134236 h 774687"/>
                <a:gd name="connsiteX427" fmla="*/ 93887 w 661712"/>
                <a:gd name="connsiteY427" fmla="*/ 131008 h 774687"/>
                <a:gd name="connsiteX428" fmla="*/ 97115 w 661712"/>
                <a:gd name="connsiteY428" fmla="*/ 129394 h 774687"/>
                <a:gd name="connsiteX429" fmla="*/ 110027 w 661712"/>
                <a:gd name="connsiteY429" fmla="*/ 126166 h 774687"/>
                <a:gd name="connsiteX430" fmla="*/ 116482 w 661712"/>
                <a:gd name="connsiteY430" fmla="*/ 124552 h 774687"/>
                <a:gd name="connsiteX431" fmla="*/ 124552 w 661712"/>
                <a:gd name="connsiteY431" fmla="*/ 119710 h 774687"/>
                <a:gd name="connsiteX432" fmla="*/ 131008 w 661712"/>
                <a:gd name="connsiteY432" fmla="*/ 124552 h 774687"/>
                <a:gd name="connsiteX433" fmla="*/ 139078 w 661712"/>
                <a:gd name="connsiteY433" fmla="*/ 127780 h 774687"/>
                <a:gd name="connsiteX434" fmla="*/ 145533 w 661712"/>
                <a:gd name="connsiteY434" fmla="*/ 134236 h 774687"/>
                <a:gd name="connsiteX435" fmla="*/ 147147 w 661712"/>
                <a:gd name="connsiteY435" fmla="*/ 142305 h 774687"/>
                <a:gd name="connsiteX436" fmla="*/ 156831 w 661712"/>
                <a:gd name="connsiteY436" fmla="*/ 131008 h 774687"/>
                <a:gd name="connsiteX437" fmla="*/ 160059 w 661712"/>
                <a:gd name="connsiteY437" fmla="*/ 113255 h 774687"/>
                <a:gd name="connsiteX438" fmla="*/ 158445 w 661712"/>
                <a:gd name="connsiteY438" fmla="*/ 93887 h 774687"/>
                <a:gd name="connsiteX439" fmla="*/ 150375 w 661712"/>
                <a:gd name="connsiteY439" fmla="*/ 34172 h 774687"/>
                <a:gd name="connsiteX440" fmla="*/ 150375 w 661712"/>
                <a:gd name="connsiteY440" fmla="*/ 11577 h 774687"/>
                <a:gd name="connsiteX441" fmla="*/ 150375 w 661712"/>
                <a:gd name="connsiteY441" fmla="*/ 5121 h 774687"/>
                <a:gd name="connsiteX442" fmla="*/ 161673 w 661712"/>
                <a:gd name="connsiteY442" fmla="*/ 11577 h 774687"/>
                <a:gd name="connsiteX443" fmla="*/ 166514 w 661712"/>
                <a:gd name="connsiteY443" fmla="*/ 11577 h 774687"/>
                <a:gd name="connsiteX444" fmla="*/ 174584 w 661712"/>
                <a:gd name="connsiteY444" fmla="*/ 19646 h 774687"/>
                <a:gd name="connsiteX445" fmla="*/ 177812 w 661712"/>
                <a:gd name="connsiteY445" fmla="*/ 21260 h 7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Lst>
              <a:rect l="l" t="t" r="r" b="b"/>
              <a:pathLst>
                <a:path w="661712" h="774687">
                  <a:moveTo>
                    <a:pt x="179426" y="21260"/>
                  </a:moveTo>
                  <a:lnTo>
                    <a:pt x="181040" y="21260"/>
                  </a:lnTo>
                  <a:lnTo>
                    <a:pt x="182654" y="21260"/>
                  </a:lnTo>
                  <a:lnTo>
                    <a:pt x="187495" y="24488"/>
                  </a:lnTo>
                  <a:lnTo>
                    <a:pt x="189109" y="26102"/>
                  </a:lnTo>
                  <a:lnTo>
                    <a:pt x="190723" y="26102"/>
                  </a:lnTo>
                  <a:lnTo>
                    <a:pt x="192337" y="26102"/>
                  </a:lnTo>
                  <a:lnTo>
                    <a:pt x="193951" y="26102"/>
                  </a:lnTo>
                  <a:lnTo>
                    <a:pt x="195565" y="27716"/>
                  </a:lnTo>
                  <a:lnTo>
                    <a:pt x="221388" y="68064"/>
                  </a:lnTo>
                  <a:lnTo>
                    <a:pt x="221388" y="71292"/>
                  </a:lnTo>
                  <a:lnTo>
                    <a:pt x="221388" y="72906"/>
                  </a:lnTo>
                  <a:lnTo>
                    <a:pt x="219774" y="72906"/>
                  </a:lnTo>
                  <a:lnTo>
                    <a:pt x="218160" y="74520"/>
                  </a:lnTo>
                  <a:lnTo>
                    <a:pt x="218160" y="74520"/>
                  </a:lnTo>
                  <a:lnTo>
                    <a:pt x="218160" y="74520"/>
                  </a:lnTo>
                  <a:lnTo>
                    <a:pt x="218160" y="76134"/>
                  </a:lnTo>
                  <a:lnTo>
                    <a:pt x="218160" y="77748"/>
                  </a:lnTo>
                  <a:lnTo>
                    <a:pt x="232686" y="85818"/>
                  </a:lnTo>
                  <a:lnTo>
                    <a:pt x="234300" y="87432"/>
                  </a:lnTo>
                  <a:lnTo>
                    <a:pt x="234300" y="89046"/>
                  </a:lnTo>
                  <a:lnTo>
                    <a:pt x="235913" y="92273"/>
                  </a:lnTo>
                  <a:lnTo>
                    <a:pt x="237527" y="100343"/>
                  </a:lnTo>
                  <a:lnTo>
                    <a:pt x="237527" y="100343"/>
                  </a:lnTo>
                  <a:lnTo>
                    <a:pt x="239141" y="101957"/>
                  </a:lnTo>
                  <a:lnTo>
                    <a:pt x="240755" y="103571"/>
                  </a:lnTo>
                  <a:lnTo>
                    <a:pt x="243983" y="106799"/>
                  </a:lnTo>
                  <a:lnTo>
                    <a:pt x="247211" y="108413"/>
                  </a:lnTo>
                  <a:lnTo>
                    <a:pt x="248825" y="110027"/>
                  </a:lnTo>
                  <a:lnTo>
                    <a:pt x="260122" y="129394"/>
                  </a:lnTo>
                  <a:lnTo>
                    <a:pt x="276262" y="148761"/>
                  </a:lnTo>
                  <a:lnTo>
                    <a:pt x="279490" y="153603"/>
                  </a:lnTo>
                  <a:lnTo>
                    <a:pt x="281104" y="161673"/>
                  </a:lnTo>
                  <a:lnTo>
                    <a:pt x="282717" y="163286"/>
                  </a:lnTo>
                  <a:lnTo>
                    <a:pt x="284331" y="164900"/>
                  </a:lnTo>
                  <a:lnTo>
                    <a:pt x="294015" y="168128"/>
                  </a:lnTo>
                  <a:lnTo>
                    <a:pt x="298857" y="171356"/>
                  </a:lnTo>
                  <a:lnTo>
                    <a:pt x="314996" y="184267"/>
                  </a:lnTo>
                  <a:lnTo>
                    <a:pt x="318224" y="195565"/>
                  </a:lnTo>
                  <a:lnTo>
                    <a:pt x="318224" y="202021"/>
                  </a:lnTo>
                  <a:lnTo>
                    <a:pt x="318224" y="206863"/>
                  </a:lnTo>
                  <a:lnTo>
                    <a:pt x="318224" y="208476"/>
                  </a:lnTo>
                  <a:lnTo>
                    <a:pt x="318224" y="208476"/>
                  </a:lnTo>
                  <a:lnTo>
                    <a:pt x="319838" y="210091"/>
                  </a:lnTo>
                  <a:lnTo>
                    <a:pt x="319838" y="213318"/>
                  </a:lnTo>
                  <a:lnTo>
                    <a:pt x="319838" y="216546"/>
                  </a:lnTo>
                  <a:lnTo>
                    <a:pt x="319838" y="218160"/>
                  </a:lnTo>
                  <a:lnTo>
                    <a:pt x="319838" y="223002"/>
                  </a:lnTo>
                  <a:lnTo>
                    <a:pt x="319838" y="231072"/>
                  </a:lnTo>
                  <a:lnTo>
                    <a:pt x="319838" y="234299"/>
                  </a:lnTo>
                  <a:lnTo>
                    <a:pt x="321452" y="239141"/>
                  </a:lnTo>
                  <a:lnTo>
                    <a:pt x="323066" y="239141"/>
                  </a:lnTo>
                  <a:lnTo>
                    <a:pt x="323066" y="240755"/>
                  </a:lnTo>
                  <a:lnTo>
                    <a:pt x="344047" y="258508"/>
                  </a:lnTo>
                  <a:lnTo>
                    <a:pt x="345661" y="258508"/>
                  </a:lnTo>
                  <a:lnTo>
                    <a:pt x="347275" y="261736"/>
                  </a:lnTo>
                  <a:lnTo>
                    <a:pt x="348889" y="263350"/>
                  </a:lnTo>
                  <a:lnTo>
                    <a:pt x="348889" y="264964"/>
                  </a:lnTo>
                  <a:lnTo>
                    <a:pt x="350503" y="266578"/>
                  </a:lnTo>
                  <a:lnTo>
                    <a:pt x="353731" y="266578"/>
                  </a:lnTo>
                  <a:lnTo>
                    <a:pt x="360186" y="264964"/>
                  </a:lnTo>
                  <a:lnTo>
                    <a:pt x="371484" y="263350"/>
                  </a:lnTo>
                  <a:lnTo>
                    <a:pt x="371484" y="261736"/>
                  </a:lnTo>
                  <a:lnTo>
                    <a:pt x="373098" y="261736"/>
                  </a:lnTo>
                  <a:lnTo>
                    <a:pt x="376326" y="261736"/>
                  </a:lnTo>
                  <a:lnTo>
                    <a:pt x="382781" y="266578"/>
                  </a:lnTo>
                  <a:lnTo>
                    <a:pt x="384395" y="266578"/>
                  </a:lnTo>
                  <a:lnTo>
                    <a:pt x="386009" y="266578"/>
                  </a:lnTo>
                  <a:lnTo>
                    <a:pt x="389237" y="266578"/>
                  </a:lnTo>
                  <a:lnTo>
                    <a:pt x="390851" y="264964"/>
                  </a:lnTo>
                  <a:lnTo>
                    <a:pt x="394079" y="266578"/>
                  </a:lnTo>
                  <a:lnTo>
                    <a:pt x="395693" y="268192"/>
                  </a:lnTo>
                  <a:lnTo>
                    <a:pt x="402149" y="269806"/>
                  </a:lnTo>
                  <a:lnTo>
                    <a:pt x="408604" y="271420"/>
                  </a:lnTo>
                  <a:lnTo>
                    <a:pt x="410218" y="271420"/>
                  </a:lnTo>
                  <a:lnTo>
                    <a:pt x="410218" y="271420"/>
                  </a:lnTo>
                  <a:lnTo>
                    <a:pt x="413446" y="273034"/>
                  </a:lnTo>
                  <a:lnTo>
                    <a:pt x="416674" y="273034"/>
                  </a:lnTo>
                  <a:lnTo>
                    <a:pt x="429585" y="271420"/>
                  </a:lnTo>
                  <a:lnTo>
                    <a:pt x="427971" y="271420"/>
                  </a:lnTo>
                  <a:lnTo>
                    <a:pt x="432813" y="274648"/>
                  </a:lnTo>
                  <a:lnTo>
                    <a:pt x="432813" y="274648"/>
                  </a:lnTo>
                  <a:lnTo>
                    <a:pt x="434427" y="277876"/>
                  </a:lnTo>
                  <a:lnTo>
                    <a:pt x="436041" y="281103"/>
                  </a:lnTo>
                  <a:lnTo>
                    <a:pt x="437655" y="290787"/>
                  </a:lnTo>
                  <a:lnTo>
                    <a:pt x="439269" y="292401"/>
                  </a:lnTo>
                  <a:lnTo>
                    <a:pt x="439269" y="295629"/>
                  </a:lnTo>
                  <a:lnTo>
                    <a:pt x="440883" y="305312"/>
                  </a:lnTo>
                  <a:lnTo>
                    <a:pt x="440883" y="308540"/>
                  </a:lnTo>
                  <a:lnTo>
                    <a:pt x="439269" y="311768"/>
                  </a:lnTo>
                  <a:lnTo>
                    <a:pt x="439269" y="313382"/>
                  </a:lnTo>
                  <a:lnTo>
                    <a:pt x="437655" y="313382"/>
                  </a:lnTo>
                  <a:lnTo>
                    <a:pt x="437655" y="314996"/>
                  </a:lnTo>
                  <a:lnTo>
                    <a:pt x="436041" y="316610"/>
                  </a:lnTo>
                  <a:lnTo>
                    <a:pt x="434427" y="316610"/>
                  </a:lnTo>
                  <a:lnTo>
                    <a:pt x="434427" y="318224"/>
                  </a:lnTo>
                  <a:lnTo>
                    <a:pt x="432813" y="319838"/>
                  </a:lnTo>
                  <a:lnTo>
                    <a:pt x="431199" y="323066"/>
                  </a:lnTo>
                  <a:lnTo>
                    <a:pt x="429585" y="323066"/>
                  </a:lnTo>
                  <a:lnTo>
                    <a:pt x="429585" y="324680"/>
                  </a:lnTo>
                  <a:lnTo>
                    <a:pt x="429585" y="327908"/>
                  </a:lnTo>
                  <a:lnTo>
                    <a:pt x="431199" y="331135"/>
                  </a:lnTo>
                  <a:lnTo>
                    <a:pt x="431199" y="332749"/>
                  </a:lnTo>
                  <a:lnTo>
                    <a:pt x="432813" y="334363"/>
                  </a:lnTo>
                  <a:lnTo>
                    <a:pt x="432813" y="335977"/>
                  </a:lnTo>
                  <a:lnTo>
                    <a:pt x="436041" y="335977"/>
                  </a:lnTo>
                  <a:lnTo>
                    <a:pt x="437655" y="335977"/>
                  </a:lnTo>
                  <a:lnTo>
                    <a:pt x="439269" y="335977"/>
                  </a:lnTo>
                  <a:lnTo>
                    <a:pt x="440883" y="334363"/>
                  </a:lnTo>
                  <a:lnTo>
                    <a:pt x="442497" y="334363"/>
                  </a:lnTo>
                  <a:lnTo>
                    <a:pt x="444111" y="335977"/>
                  </a:lnTo>
                  <a:lnTo>
                    <a:pt x="445725" y="335977"/>
                  </a:lnTo>
                  <a:lnTo>
                    <a:pt x="460250" y="355344"/>
                  </a:lnTo>
                  <a:lnTo>
                    <a:pt x="465092" y="360186"/>
                  </a:lnTo>
                  <a:lnTo>
                    <a:pt x="468320" y="361800"/>
                  </a:lnTo>
                  <a:lnTo>
                    <a:pt x="471548" y="361800"/>
                  </a:lnTo>
                  <a:lnTo>
                    <a:pt x="476389" y="358572"/>
                  </a:lnTo>
                  <a:lnTo>
                    <a:pt x="478003" y="358572"/>
                  </a:lnTo>
                  <a:lnTo>
                    <a:pt x="479617" y="358572"/>
                  </a:lnTo>
                  <a:lnTo>
                    <a:pt x="481231" y="358572"/>
                  </a:lnTo>
                  <a:lnTo>
                    <a:pt x="484459" y="360186"/>
                  </a:lnTo>
                  <a:lnTo>
                    <a:pt x="486073" y="361800"/>
                  </a:lnTo>
                  <a:lnTo>
                    <a:pt x="489301" y="363414"/>
                  </a:lnTo>
                  <a:lnTo>
                    <a:pt x="489301" y="365028"/>
                  </a:lnTo>
                  <a:lnTo>
                    <a:pt x="490915" y="366642"/>
                  </a:lnTo>
                  <a:lnTo>
                    <a:pt x="490915" y="371484"/>
                  </a:lnTo>
                  <a:lnTo>
                    <a:pt x="490915" y="373098"/>
                  </a:lnTo>
                  <a:lnTo>
                    <a:pt x="490915" y="374712"/>
                  </a:lnTo>
                  <a:lnTo>
                    <a:pt x="487687" y="377939"/>
                  </a:lnTo>
                  <a:lnTo>
                    <a:pt x="487687" y="379553"/>
                  </a:lnTo>
                  <a:lnTo>
                    <a:pt x="489301" y="382781"/>
                  </a:lnTo>
                  <a:lnTo>
                    <a:pt x="497370" y="392465"/>
                  </a:lnTo>
                  <a:lnTo>
                    <a:pt x="497370" y="392465"/>
                  </a:lnTo>
                  <a:lnTo>
                    <a:pt x="498984" y="392465"/>
                  </a:lnTo>
                  <a:lnTo>
                    <a:pt x="505440" y="389237"/>
                  </a:lnTo>
                  <a:lnTo>
                    <a:pt x="511896" y="389237"/>
                  </a:lnTo>
                  <a:lnTo>
                    <a:pt x="513510" y="389237"/>
                  </a:lnTo>
                  <a:lnTo>
                    <a:pt x="513510" y="387623"/>
                  </a:lnTo>
                  <a:lnTo>
                    <a:pt x="515124" y="387623"/>
                  </a:lnTo>
                  <a:lnTo>
                    <a:pt x="515124" y="386009"/>
                  </a:lnTo>
                  <a:lnTo>
                    <a:pt x="516738" y="384395"/>
                  </a:lnTo>
                  <a:lnTo>
                    <a:pt x="518352" y="381167"/>
                  </a:lnTo>
                  <a:lnTo>
                    <a:pt x="519966" y="381167"/>
                  </a:lnTo>
                  <a:lnTo>
                    <a:pt x="521579" y="379553"/>
                  </a:lnTo>
                  <a:lnTo>
                    <a:pt x="523193" y="377939"/>
                  </a:lnTo>
                  <a:lnTo>
                    <a:pt x="523193" y="377939"/>
                  </a:lnTo>
                  <a:lnTo>
                    <a:pt x="524807" y="374712"/>
                  </a:lnTo>
                  <a:lnTo>
                    <a:pt x="524807" y="373098"/>
                  </a:lnTo>
                  <a:lnTo>
                    <a:pt x="524807" y="373098"/>
                  </a:lnTo>
                  <a:lnTo>
                    <a:pt x="524807" y="366642"/>
                  </a:lnTo>
                  <a:lnTo>
                    <a:pt x="526421" y="365028"/>
                  </a:lnTo>
                  <a:lnTo>
                    <a:pt x="528035" y="361800"/>
                  </a:lnTo>
                  <a:lnTo>
                    <a:pt x="528035" y="360186"/>
                  </a:lnTo>
                  <a:lnTo>
                    <a:pt x="526421" y="353730"/>
                  </a:lnTo>
                  <a:lnTo>
                    <a:pt x="528035" y="352117"/>
                  </a:lnTo>
                  <a:lnTo>
                    <a:pt x="528035" y="352117"/>
                  </a:lnTo>
                  <a:lnTo>
                    <a:pt x="529649" y="350503"/>
                  </a:lnTo>
                  <a:lnTo>
                    <a:pt x="529649" y="350503"/>
                  </a:lnTo>
                  <a:lnTo>
                    <a:pt x="531263" y="350503"/>
                  </a:lnTo>
                  <a:lnTo>
                    <a:pt x="532877" y="352117"/>
                  </a:lnTo>
                  <a:lnTo>
                    <a:pt x="534491" y="353730"/>
                  </a:lnTo>
                  <a:lnTo>
                    <a:pt x="536105" y="353730"/>
                  </a:lnTo>
                  <a:lnTo>
                    <a:pt x="537719" y="353730"/>
                  </a:lnTo>
                  <a:lnTo>
                    <a:pt x="539333" y="353730"/>
                  </a:lnTo>
                  <a:lnTo>
                    <a:pt x="542561" y="353730"/>
                  </a:lnTo>
                  <a:lnTo>
                    <a:pt x="545788" y="353730"/>
                  </a:lnTo>
                  <a:lnTo>
                    <a:pt x="549016" y="355344"/>
                  </a:lnTo>
                  <a:lnTo>
                    <a:pt x="550630" y="355344"/>
                  </a:lnTo>
                  <a:lnTo>
                    <a:pt x="552244" y="355344"/>
                  </a:lnTo>
                  <a:lnTo>
                    <a:pt x="552244" y="353730"/>
                  </a:lnTo>
                  <a:lnTo>
                    <a:pt x="553858" y="353730"/>
                  </a:lnTo>
                  <a:lnTo>
                    <a:pt x="555472" y="353730"/>
                  </a:lnTo>
                  <a:lnTo>
                    <a:pt x="557086" y="352117"/>
                  </a:lnTo>
                  <a:lnTo>
                    <a:pt x="558700" y="350503"/>
                  </a:lnTo>
                  <a:lnTo>
                    <a:pt x="560314" y="348889"/>
                  </a:lnTo>
                  <a:lnTo>
                    <a:pt x="560314" y="348889"/>
                  </a:lnTo>
                  <a:lnTo>
                    <a:pt x="563542" y="347275"/>
                  </a:lnTo>
                  <a:lnTo>
                    <a:pt x="571611" y="348889"/>
                  </a:lnTo>
                  <a:lnTo>
                    <a:pt x="573225" y="348889"/>
                  </a:lnTo>
                  <a:lnTo>
                    <a:pt x="576453" y="348889"/>
                  </a:lnTo>
                  <a:lnTo>
                    <a:pt x="578067" y="350503"/>
                  </a:lnTo>
                  <a:lnTo>
                    <a:pt x="579681" y="352117"/>
                  </a:lnTo>
                  <a:lnTo>
                    <a:pt x="602276" y="377939"/>
                  </a:lnTo>
                  <a:lnTo>
                    <a:pt x="613574" y="387623"/>
                  </a:lnTo>
                  <a:lnTo>
                    <a:pt x="613574" y="389237"/>
                  </a:lnTo>
                  <a:lnTo>
                    <a:pt x="618415" y="395693"/>
                  </a:lnTo>
                  <a:lnTo>
                    <a:pt x="620029" y="397307"/>
                  </a:lnTo>
                  <a:lnTo>
                    <a:pt x="621643" y="397307"/>
                  </a:lnTo>
                  <a:lnTo>
                    <a:pt x="632941" y="403762"/>
                  </a:lnTo>
                  <a:lnTo>
                    <a:pt x="634555" y="403762"/>
                  </a:lnTo>
                  <a:lnTo>
                    <a:pt x="639397" y="403762"/>
                  </a:lnTo>
                  <a:lnTo>
                    <a:pt x="642624" y="405376"/>
                  </a:lnTo>
                  <a:lnTo>
                    <a:pt x="644238" y="406990"/>
                  </a:lnTo>
                  <a:lnTo>
                    <a:pt x="650694" y="411832"/>
                  </a:lnTo>
                  <a:lnTo>
                    <a:pt x="652308" y="413446"/>
                  </a:lnTo>
                  <a:lnTo>
                    <a:pt x="652308" y="415060"/>
                  </a:lnTo>
                  <a:lnTo>
                    <a:pt x="650694" y="418288"/>
                  </a:lnTo>
                  <a:lnTo>
                    <a:pt x="649080" y="419902"/>
                  </a:lnTo>
                  <a:lnTo>
                    <a:pt x="647466" y="421516"/>
                  </a:lnTo>
                  <a:lnTo>
                    <a:pt x="644238" y="421516"/>
                  </a:lnTo>
                  <a:lnTo>
                    <a:pt x="644238" y="423130"/>
                  </a:lnTo>
                  <a:lnTo>
                    <a:pt x="642624" y="423130"/>
                  </a:lnTo>
                  <a:lnTo>
                    <a:pt x="642624" y="424744"/>
                  </a:lnTo>
                  <a:lnTo>
                    <a:pt x="644238" y="427971"/>
                  </a:lnTo>
                  <a:lnTo>
                    <a:pt x="645852" y="429585"/>
                  </a:lnTo>
                  <a:lnTo>
                    <a:pt x="645852" y="429585"/>
                  </a:lnTo>
                  <a:lnTo>
                    <a:pt x="652308" y="434427"/>
                  </a:lnTo>
                  <a:lnTo>
                    <a:pt x="657150" y="437655"/>
                  </a:lnTo>
                  <a:lnTo>
                    <a:pt x="658764" y="440883"/>
                  </a:lnTo>
                  <a:lnTo>
                    <a:pt x="660378" y="440883"/>
                  </a:lnTo>
                  <a:lnTo>
                    <a:pt x="660378" y="442497"/>
                  </a:lnTo>
                  <a:lnTo>
                    <a:pt x="660378" y="444111"/>
                  </a:lnTo>
                  <a:lnTo>
                    <a:pt x="657150" y="447339"/>
                  </a:lnTo>
                  <a:lnTo>
                    <a:pt x="657150" y="447339"/>
                  </a:lnTo>
                  <a:lnTo>
                    <a:pt x="644238" y="453794"/>
                  </a:lnTo>
                  <a:lnTo>
                    <a:pt x="637783" y="457022"/>
                  </a:lnTo>
                  <a:lnTo>
                    <a:pt x="636169" y="457022"/>
                  </a:lnTo>
                  <a:lnTo>
                    <a:pt x="636169" y="458636"/>
                  </a:lnTo>
                  <a:lnTo>
                    <a:pt x="634555" y="458636"/>
                  </a:lnTo>
                  <a:lnTo>
                    <a:pt x="632941" y="529649"/>
                  </a:lnTo>
                  <a:lnTo>
                    <a:pt x="634555" y="545789"/>
                  </a:lnTo>
                  <a:lnTo>
                    <a:pt x="634555" y="560314"/>
                  </a:lnTo>
                  <a:lnTo>
                    <a:pt x="634555" y="565156"/>
                  </a:lnTo>
                  <a:lnTo>
                    <a:pt x="632941" y="573225"/>
                  </a:lnTo>
                  <a:lnTo>
                    <a:pt x="631327" y="576453"/>
                  </a:lnTo>
                  <a:lnTo>
                    <a:pt x="629713" y="579681"/>
                  </a:lnTo>
                  <a:lnTo>
                    <a:pt x="613574" y="595820"/>
                  </a:lnTo>
                  <a:lnTo>
                    <a:pt x="611960" y="597434"/>
                  </a:lnTo>
                  <a:lnTo>
                    <a:pt x="611960" y="599048"/>
                  </a:lnTo>
                  <a:lnTo>
                    <a:pt x="615188" y="621643"/>
                  </a:lnTo>
                  <a:lnTo>
                    <a:pt x="615188" y="623257"/>
                  </a:lnTo>
                  <a:lnTo>
                    <a:pt x="616802" y="623257"/>
                  </a:lnTo>
                  <a:lnTo>
                    <a:pt x="618415" y="623257"/>
                  </a:lnTo>
                  <a:lnTo>
                    <a:pt x="620029" y="623257"/>
                  </a:lnTo>
                  <a:lnTo>
                    <a:pt x="621643" y="624871"/>
                  </a:lnTo>
                  <a:lnTo>
                    <a:pt x="626485" y="629713"/>
                  </a:lnTo>
                  <a:lnTo>
                    <a:pt x="629713" y="637783"/>
                  </a:lnTo>
                  <a:lnTo>
                    <a:pt x="629713" y="642624"/>
                  </a:lnTo>
                  <a:lnTo>
                    <a:pt x="628099" y="647466"/>
                  </a:lnTo>
                  <a:lnTo>
                    <a:pt x="629713" y="650694"/>
                  </a:lnTo>
                  <a:lnTo>
                    <a:pt x="631327" y="652308"/>
                  </a:lnTo>
                  <a:lnTo>
                    <a:pt x="632941" y="658764"/>
                  </a:lnTo>
                  <a:lnTo>
                    <a:pt x="636169" y="660378"/>
                  </a:lnTo>
                  <a:lnTo>
                    <a:pt x="639397" y="663606"/>
                  </a:lnTo>
                  <a:lnTo>
                    <a:pt x="642624" y="663606"/>
                  </a:lnTo>
                  <a:lnTo>
                    <a:pt x="644238" y="665219"/>
                  </a:lnTo>
                  <a:lnTo>
                    <a:pt x="645852" y="666833"/>
                  </a:lnTo>
                  <a:lnTo>
                    <a:pt x="647466" y="673289"/>
                  </a:lnTo>
                  <a:lnTo>
                    <a:pt x="649080" y="674903"/>
                  </a:lnTo>
                  <a:lnTo>
                    <a:pt x="655536" y="678131"/>
                  </a:lnTo>
                  <a:lnTo>
                    <a:pt x="655536" y="682973"/>
                  </a:lnTo>
                  <a:lnTo>
                    <a:pt x="652308" y="686201"/>
                  </a:lnTo>
                  <a:lnTo>
                    <a:pt x="650694" y="687815"/>
                  </a:lnTo>
                  <a:lnTo>
                    <a:pt x="644238" y="707182"/>
                  </a:lnTo>
                  <a:lnTo>
                    <a:pt x="641010" y="713637"/>
                  </a:lnTo>
                  <a:lnTo>
                    <a:pt x="639397" y="713637"/>
                  </a:lnTo>
                  <a:lnTo>
                    <a:pt x="637783" y="715251"/>
                  </a:lnTo>
                  <a:lnTo>
                    <a:pt x="634555" y="716865"/>
                  </a:lnTo>
                  <a:lnTo>
                    <a:pt x="632941" y="716865"/>
                  </a:lnTo>
                  <a:lnTo>
                    <a:pt x="632941" y="718479"/>
                  </a:lnTo>
                  <a:lnTo>
                    <a:pt x="628099" y="731391"/>
                  </a:lnTo>
                  <a:lnTo>
                    <a:pt x="626485" y="733005"/>
                  </a:lnTo>
                  <a:lnTo>
                    <a:pt x="624871" y="734619"/>
                  </a:lnTo>
                  <a:lnTo>
                    <a:pt x="618415" y="734619"/>
                  </a:lnTo>
                  <a:lnTo>
                    <a:pt x="611960" y="734619"/>
                  </a:lnTo>
                  <a:lnTo>
                    <a:pt x="610346" y="734619"/>
                  </a:lnTo>
                  <a:lnTo>
                    <a:pt x="603890" y="733005"/>
                  </a:lnTo>
                  <a:lnTo>
                    <a:pt x="592593" y="733005"/>
                  </a:lnTo>
                  <a:lnTo>
                    <a:pt x="584523" y="731391"/>
                  </a:lnTo>
                  <a:lnTo>
                    <a:pt x="582909" y="731391"/>
                  </a:lnTo>
                  <a:lnTo>
                    <a:pt x="578067" y="731391"/>
                  </a:lnTo>
                  <a:lnTo>
                    <a:pt x="557086" y="741074"/>
                  </a:lnTo>
                  <a:lnTo>
                    <a:pt x="549016" y="741074"/>
                  </a:lnTo>
                  <a:lnTo>
                    <a:pt x="544175" y="742688"/>
                  </a:lnTo>
                  <a:lnTo>
                    <a:pt x="542561" y="744302"/>
                  </a:lnTo>
                  <a:lnTo>
                    <a:pt x="540947" y="744302"/>
                  </a:lnTo>
                  <a:lnTo>
                    <a:pt x="539333" y="745916"/>
                  </a:lnTo>
                  <a:lnTo>
                    <a:pt x="537719" y="749144"/>
                  </a:lnTo>
                  <a:lnTo>
                    <a:pt x="529649" y="755600"/>
                  </a:lnTo>
                  <a:lnTo>
                    <a:pt x="528035" y="757214"/>
                  </a:lnTo>
                  <a:lnTo>
                    <a:pt x="526421" y="757214"/>
                  </a:lnTo>
                  <a:lnTo>
                    <a:pt x="524807" y="757214"/>
                  </a:lnTo>
                  <a:lnTo>
                    <a:pt x="518352" y="755600"/>
                  </a:lnTo>
                  <a:lnTo>
                    <a:pt x="515124" y="753986"/>
                  </a:lnTo>
                  <a:lnTo>
                    <a:pt x="511896" y="752372"/>
                  </a:lnTo>
                  <a:lnTo>
                    <a:pt x="510282" y="749144"/>
                  </a:lnTo>
                  <a:lnTo>
                    <a:pt x="508668" y="747530"/>
                  </a:lnTo>
                  <a:lnTo>
                    <a:pt x="507054" y="747530"/>
                  </a:lnTo>
                  <a:lnTo>
                    <a:pt x="505440" y="742688"/>
                  </a:lnTo>
                  <a:lnTo>
                    <a:pt x="505440" y="742688"/>
                  </a:lnTo>
                  <a:lnTo>
                    <a:pt x="503826" y="741074"/>
                  </a:lnTo>
                  <a:lnTo>
                    <a:pt x="502212" y="741074"/>
                  </a:lnTo>
                  <a:lnTo>
                    <a:pt x="500598" y="741074"/>
                  </a:lnTo>
                  <a:lnTo>
                    <a:pt x="492529" y="747530"/>
                  </a:lnTo>
                  <a:lnTo>
                    <a:pt x="457022" y="758828"/>
                  </a:lnTo>
                  <a:lnTo>
                    <a:pt x="452180" y="758828"/>
                  </a:lnTo>
                  <a:lnTo>
                    <a:pt x="450566" y="758828"/>
                  </a:lnTo>
                  <a:lnTo>
                    <a:pt x="447339" y="758828"/>
                  </a:lnTo>
                  <a:lnTo>
                    <a:pt x="445725" y="757214"/>
                  </a:lnTo>
                  <a:lnTo>
                    <a:pt x="442497" y="757214"/>
                  </a:lnTo>
                  <a:lnTo>
                    <a:pt x="440883" y="755600"/>
                  </a:lnTo>
                  <a:lnTo>
                    <a:pt x="439269" y="753986"/>
                  </a:lnTo>
                  <a:lnTo>
                    <a:pt x="437655" y="752372"/>
                  </a:lnTo>
                  <a:lnTo>
                    <a:pt x="436041" y="752372"/>
                  </a:lnTo>
                  <a:lnTo>
                    <a:pt x="434427" y="752372"/>
                  </a:lnTo>
                  <a:lnTo>
                    <a:pt x="432813" y="753986"/>
                  </a:lnTo>
                  <a:lnTo>
                    <a:pt x="429585" y="755600"/>
                  </a:lnTo>
                  <a:lnTo>
                    <a:pt x="427971" y="755600"/>
                  </a:lnTo>
                  <a:lnTo>
                    <a:pt x="426357" y="755600"/>
                  </a:lnTo>
                  <a:lnTo>
                    <a:pt x="421516" y="753986"/>
                  </a:lnTo>
                  <a:lnTo>
                    <a:pt x="419902" y="752372"/>
                  </a:lnTo>
                  <a:lnTo>
                    <a:pt x="418288" y="752372"/>
                  </a:lnTo>
                  <a:lnTo>
                    <a:pt x="416674" y="753986"/>
                  </a:lnTo>
                  <a:lnTo>
                    <a:pt x="415060" y="755600"/>
                  </a:lnTo>
                  <a:lnTo>
                    <a:pt x="413446" y="757214"/>
                  </a:lnTo>
                  <a:lnTo>
                    <a:pt x="411832" y="758828"/>
                  </a:lnTo>
                  <a:lnTo>
                    <a:pt x="410218" y="760442"/>
                  </a:lnTo>
                  <a:lnTo>
                    <a:pt x="406990" y="762055"/>
                  </a:lnTo>
                  <a:lnTo>
                    <a:pt x="400535" y="766897"/>
                  </a:lnTo>
                  <a:lnTo>
                    <a:pt x="397307" y="766897"/>
                  </a:lnTo>
                  <a:lnTo>
                    <a:pt x="395693" y="768511"/>
                  </a:lnTo>
                  <a:lnTo>
                    <a:pt x="389237" y="768511"/>
                  </a:lnTo>
                  <a:lnTo>
                    <a:pt x="377940" y="770125"/>
                  </a:lnTo>
                  <a:lnTo>
                    <a:pt x="377940" y="770125"/>
                  </a:lnTo>
                  <a:lnTo>
                    <a:pt x="376326" y="766897"/>
                  </a:lnTo>
                  <a:lnTo>
                    <a:pt x="363414" y="753986"/>
                  </a:lnTo>
                  <a:lnTo>
                    <a:pt x="361800" y="747530"/>
                  </a:lnTo>
                  <a:lnTo>
                    <a:pt x="356958" y="729777"/>
                  </a:lnTo>
                  <a:lnTo>
                    <a:pt x="356958" y="723321"/>
                  </a:lnTo>
                  <a:lnTo>
                    <a:pt x="356958" y="718479"/>
                  </a:lnTo>
                  <a:lnTo>
                    <a:pt x="358572" y="715251"/>
                  </a:lnTo>
                  <a:lnTo>
                    <a:pt x="356958" y="712024"/>
                  </a:lnTo>
                  <a:lnTo>
                    <a:pt x="355344" y="708796"/>
                  </a:lnTo>
                  <a:lnTo>
                    <a:pt x="353731" y="708796"/>
                  </a:lnTo>
                  <a:lnTo>
                    <a:pt x="347275" y="707182"/>
                  </a:lnTo>
                  <a:lnTo>
                    <a:pt x="345661" y="705568"/>
                  </a:lnTo>
                  <a:lnTo>
                    <a:pt x="344047" y="703954"/>
                  </a:lnTo>
                  <a:lnTo>
                    <a:pt x="342433" y="697498"/>
                  </a:lnTo>
                  <a:lnTo>
                    <a:pt x="340819" y="694270"/>
                  </a:lnTo>
                  <a:lnTo>
                    <a:pt x="329522" y="686201"/>
                  </a:lnTo>
                  <a:lnTo>
                    <a:pt x="326294" y="681359"/>
                  </a:lnTo>
                  <a:lnTo>
                    <a:pt x="321452" y="673289"/>
                  </a:lnTo>
                  <a:lnTo>
                    <a:pt x="316610" y="665219"/>
                  </a:lnTo>
                  <a:lnTo>
                    <a:pt x="305313" y="650694"/>
                  </a:lnTo>
                  <a:lnTo>
                    <a:pt x="303699" y="644238"/>
                  </a:lnTo>
                  <a:lnTo>
                    <a:pt x="302085" y="634555"/>
                  </a:lnTo>
                  <a:lnTo>
                    <a:pt x="298857" y="628099"/>
                  </a:lnTo>
                  <a:lnTo>
                    <a:pt x="292401" y="624871"/>
                  </a:lnTo>
                  <a:lnTo>
                    <a:pt x="282717" y="621643"/>
                  </a:lnTo>
                  <a:lnTo>
                    <a:pt x="274648" y="618415"/>
                  </a:lnTo>
                  <a:lnTo>
                    <a:pt x="229458" y="584523"/>
                  </a:lnTo>
                  <a:lnTo>
                    <a:pt x="221388" y="574839"/>
                  </a:lnTo>
                  <a:lnTo>
                    <a:pt x="211704" y="557086"/>
                  </a:lnTo>
                  <a:lnTo>
                    <a:pt x="208477" y="555472"/>
                  </a:lnTo>
                  <a:lnTo>
                    <a:pt x="203635" y="557086"/>
                  </a:lnTo>
                  <a:lnTo>
                    <a:pt x="198793" y="557086"/>
                  </a:lnTo>
                  <a:lnTo>
                    <a:pt x="195565" y="555472"/>
                  </a:lnTo>
                  <a:lnTo>
                    <a:pt x="190723" y="549016"/>
                  </a:lnTo>
                  <a:lnTo>
                    <a:pt x="187495" y="545789"/>
                  </a:lnTo>
                  <a:lnTo>
                    <a:pt x="185882" y="545789"/>
                  </a:lnTo>
                  <a:lnTo>
                    <a:pt x="179426" y="544174"/>
                  </a:lnTo>
                  <a:lnTo>
                    <a:pt x="177812" y="542561"/>
                  </a:lnTo>
                  <a:lnTo>
                    <a:pt x="171356" y="539333"/>
                  </a:lnTo>
                  <a:lnTo>
                    <a:pt x="169742" y="536105"/>
                  </a:lnTo>
                  <a:lnTo>
                    <a:pt x="151989" y="515124"/>
                  </a:lnTo>
                  <a:lnTo>
                    <a:pt x="126166" y="460250"/>
                  </a:lnTo>
                  <a:lnTo>
                    <a:pt x="119710" y="457022"/>
                  </a:lnTo>
                  <a:lnTo>
                    <a:pt x="116482" y="455408"/>
                  </a:lnTo>
                  <a:lnTo>
                    <a:pt x="113255" y="450566"/>
                  </a:lnTo>
                  <a:lnTo>
                    <a:pt x="111641" y="440883"/>
                  </a:lnTo>
                  <a:lnTo>
                    <a:pt x="108413" y="432813"/>
                  </a:lnTo>
                  <a:lnTo>
                    <a:pt x="101957" y="424744"/>
                  </a:lnTo>
                  <a:lnTo>
                    <a:pt x="56767" y="379553"/>
                  </a:lnTo>
                  <a:lnTo>
                    <a:pt x="35786" y="347275"/>
                  </a:lnTo>
                  <a:lnTo>
                    <a:pt x="34172" y="339205"/>
                  </a:lnTo>
                  <a:lnTo>
                    <a:pt x="34172" y="334363"/>
                  </a:lnTo>
                  <a:lnTo>
                    <a:pt x="34172" y="331135"/>
                  </a:lnTo>
                  <a:lnTo>
                    <a:pt x="34172" y="329521"/>
                  </a:lnTo>
                  <a:lnTo>
                    <a:pt x="29330" y="326294"/>
                  </a:lnTo>
                  <a:lnTo>
                    <a:pt x="27716" y="324680"/>
                  </a:lnTo>
                  <a:lnTo>
                    <a:pt x="27716" y="314996"/>
                  </a:lnTo>
                  <a:lnTo>
                    <a:pt x="27716" y="302085"/>
                  </a:lnTo>
                  <a:lnTo>
                    <a:pt x="26102" y="292401"/>
                  </a:lnTo>
                  <a:lnTo>
                    <a:pt x="18033" y="279490"/>
                  </a:lnTo>
                  <a:lnTo>
                    <a:pt x="16419" y="276262"/>
                  </a:lnTo>
                  <a:lnTo>
                    <a:pt x="16419" y="273034"/>
                  </a:lnTo>
                  <a:lnTo>
                    <a:pt x="16419" y="269806"/>
                  </a:lnTo>
                  <a:lnTo>
                    <a:pt x="18033" y="266578"/>
                  </a:lnTo>
                  <a:lnTo>
                    <a:pt x="21260" y="263350"/>
                  </a:lnTo>
                  <a:lnTo>
                    <a:pt x="21260" y="258508"/>
                  </a:lnTo>
                  <a:lnTo>
                    <a:pt x="19647" y="250439"/>
                  </a:lnTo>
                  <a:lnTo>
                    <a:pt x="19647" y="250439"/>
                  </a:lnTo>
                  <a:lnTo>
                    <a:pt x="8349" y="239141"/>
                  </a:lnTo>
                  <a:lnTo>
                    <a:pt x="8349" y="239141"/>
                  </a:lnTo>
                  <a:lnTo>
                    <a:pt x="5121" y="229458"/>
                  </a:lnTo>
                  <a:lnTo>
                    <a:pt x="6735" y="221388"/>
                  </a:lnTo>
                  <a:lnTo>
                    <a:pt x="14805" y="208476"/>
                  </a:lnTo>
                  <a:lnTo>
                    <a:pt x="16419" y="200407"/>
                  </a:lnTo>
                  <a:lnTo>
                    <a:pt x="14805" y="195565"/>
                  </a:lnTo>
                  <a:lnTo>
                    <a:pt x="11577" y="189109"/>
                  </a:lnTo>
                  <a:lnTo>
                    <a:pt x="11577" y="189109"/>
                  </a:lnTo>
                  <a:lnTo>
                    <a:pt x="11577" y="184267"/>
                  </a:lnTo>
                  <a:lnTo>
                    <a:pt x="22874" y="184267"/>
                  </a:lnTo>
                  <a:lnTo>
                    <a:pt x="26102" y="184267"/>
                  </a:lnTo>
                  <a:lnTo>
                    <a:pt x="32558" y="182654"/>
                  </a:lnTo>
                  <a:lnTo>
                    <a:pt x="37400" y="176198"/>
                  </a:lnTo>
                  <a:lnTo>
                    <a:pt x="51925" y="156831"/>
                  </a:lnTo>
                  <a:lnTo>
                    <a:pt x="56767" y="156831"/>
                  </a:lnTo>
                  <a:lnTo>
                    <a:pt x="64837" y="156831"/>
                  </a:lnTo>
                  <a:lnTo>
                    <a:pt x="71292" y="160059"/>
                  </a:lnTo>
                  <a:lnTo>
                    <a:pt x="84204" y="168128"/>
                  </a:lnTo>
                  <a:lnTo>
                    <a:pt x="90660" y="169742"/>
                  </a:lnTo>
                  <a:lnTo>
                    <a:pt x="92273" y="169742"/>
                  </a:lnTo>
                  <a:lnTo>
                    <a:pt x="93887" y="166514"/>
                  </a:lnTo>
                  <a:lnTo>
                    <a:pt x="93887" y="161673"/>
                  </a:lnTo>
                  <a:lnTo>
                    <a:pt x="92273" y="158445"/>
                  </a:lnTo>
                  <a:lnTo>
                    <a:pt x="90660" y="156831"/>
                  </a:lnTo>
                  <a:lnTo>
                    <a:pt x="89046" y="155217"/>
                  </a:lnTo>
                  <a:lnTo>
                    <a:pt x="87432" y="155217"/>
                  </a:lnTo>
                  <a:lnTo>
                    <a:pt x="87432" y="151989"/>
                  </a:lnTo>
                  <a:lnTo>
                    <a:pt x="89046" y="150375"/>
                  </a:lnTo>
                  <a:lnTo>
                    <a:pt x="89046" y="148761"/>
                  </a:lnTo>
                  <a:lnTo>
                    <a:pt x="90660" y="148761"/>
                  </a:lnTo>
                  <a:lnTo>
                    <a:pt x="93887" y="147147"/>
                  </a:lnTo>
                  <a:lnTo>
                    <a:pt x="95501" y="143919"/>
                  </a:lnTo>
                  <a:lnTo>
                    <a:pt x="95501" y="140691"/>
                  </a:lnTo>
                  <a:lnTo>
                    <a:pt x="93887" y="134236"/>
                  </a:lnTo>
                  <a:lnTo>
                    <a:pt x="93887" y="131008"/>
                  </a:lnTo>
                  <a:lnTo>
                    <a:pt x="97115" y="129394"/>
                  </a:lnTo>
                  <a:lnTo>
                    <a:pt x="110027" y="126166"/>
                  </a:lnTo>
                  <a:lnTo>
                    <a:pt x="116482" y="124552"/>
                  </a:lnTo>
                  <a:lnTo>
                    <a:pt x="124552" y="119710"/>
                  </a:lnTo>
                  <a:lnTo>
                    <a:pt x="131008" y="124552"/>
                  </a:lnTo>
                  <a:lnTo>
                    <a:pt x="139078" y="127780"/>
                  </a:lnTo>
                  <a:lnTo>
                    <a:pt x="145533" y="134236"/>
                  </a:lnTo>
                  <a:lnTo>
                    <a:pt x="147147" y="142305"/>
                  </a:lnTo>
                  <a:lnTo>
                    <a:pt x="156831" y="131008"/>
                  </a:lnTo>
                  <a:lnTo>
                    <a:pt x="160059" y="113255"/>
                  </a:lnTo>
                  <a:lnTo>
                    <a:pt x="158445" y="93887"/>
                  </a:lnTo>
                  <a:lnTo>
                    <a:pt x="150375" y="34172"/>
                  </a:lnTo>
                  <a:lnTo>
                    <a:pt x="150375" y="11577"/>
                  </a:lnTo>
                  <a:lnTo>
                    <a:pt x="150375" y="5121"/>
                  </a:lnTo>
                  <a:lnTo>
                    <a:pt x="161673" y="11577"/>
                  </a:lnTo>
                  <a:lnTo>
                    <a:pt x="166514" y="11577"/>
                  </a:lnTo>
                  <a:lnTo>
                    <a:pt x="174584" y="19646"/>
                  </a:lnTo>
                  <a:lnTo>
                    <a:pt x="177812" y="21260"/>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0009E49-5134-43CF-971F-F164BEEE4946}"/>
                </a:ext>
              </a:extLst>
            </p:cNvPr>
            <p:cNvSpPr/>
            <p:nvPr/>
          </p:nvSpPr>
          <p:spPr>
            <a:xfrm>
              <a:off x="7966168" y="2034182"/>
              <a:ext cx="403483" cy="435762"/>
            </a:xfrm>
            <a:custGeom>
              <a:avLst/>
              <a:gdLst>
                <a:gd name="connsiteX0" fmla="*/ 156831 w 403483"/>
                <a:gd name="connsiteY0" fmla="*/ 13191 h 435761"/>
                <a:gd name="connsiteX1" fmla="*/ 176198 w 403483"/>
                <a:gd name="connsiteY1" fmla="*/ 8349 h 435761"/>
                <a:gd name="connsiteX2" fmla="*/ 197179 w 403483"/>
                <a:gd name="connsiteY2" fmla="*/ 6735 h 435761"/>
                <a:gd name="connsiteX3" fmla="*/ 202021 w 403483"/>
                <a:gd name="connsiteY3" fmla="*/ 6735 h 435761"/>
                <a:gd name="connsiteX4" fmla="*/ 205249 w 403483"/>
                <a:gd name="connsiteY4" fmla="*/ 8349 h 435761"/>
                <a:gd name="connsiteX5" fmla="*/ 208477 w 403483"/>
                <a:gd name="connsiteY5" fmla="*/ 8349 h 435761"/>
                <a:gd name="connsiteX6" fmla="*/ 210091 w 403483"/>
                <a:gd name="connsiteY6" fmla="*/ 9963 h 435761"/>
                <a:gd name="connsiteX7" fmla="*/ 211704 w 403483"/>
                <a:gd name="connsiteY7" fmla="*/ 11577 h 435761"/>
                <a:gd name="connsiteX8" fmla="*/ 214932 w 403483"/>
                <a:gd name="connsiteY8" fmla="*/ 14805 h 435761"/>
                <a:gd name="connsiteX9" fmla="*/ 214932 w 403483"/>
                <a:gd name="connsiteY9" fmla="*/ 16419 h 435761"/>
                <a:gd name="connsiteX10" fmla="*/ 216546 w 403483"/>
                <a:gd name="connsiteY10" fmla="*/ 18033 h 435761"/>
                <a:gd name="connsiteX11" fmla="*/ 216546 w 403483"/>
                <a:gd name="connsiteY11" fmla="*/ 19647 h 435761"/>
                <a:gd name="connsiteX12" fmla="*/ 216546 w 403483"/>
                <a:gd name="connsiteY12" fmla="*/ 22874 h 435761"/>
                <a:gd name="connsiteX13" fmla="*/ 216546 w 403483"/>
                <a:gd name="connsiteY13" fmla="*/ 27716 h 435761"/>
                <a:gd name="connsiteX14" fmla="*/ 218160 w 403483"/>
                <a:gd name="connsiteY14" fmla="*/ 29330 h 435761"/>
                <a:gd name="connsiteX15" fmla="*/ 218160 w 403483"/>
                <a:gd name="connsiteY15" fmla="*/ 32558 h 435761"/>
                <a:gd name="connsiteX16" fmla="*/ 219774 w 403483"/>
                <a:gd name="connsiteY16" fmla="*/ 32558 h 435761"/>
                <a:gd name="connsiteX17" fmla="*/ 219774 w 403483"/>
                <a:gd name="connsiteY17" fmla="*/ 34172 h 435761"/>
                <a:gd name="connsiteX18" fmla="*/ 273034 w 403483"/>
                <a:gd name="connsiteY18" fmla="*/ 66451 h 435761"/>
                <a:gd name="connsiteX19" fmla="*/ 274648 w 403483"/>
                <a:gd name="connsiteY19" fmla="*/ 68065 h 435761"/>
                <a:gd name="connsiteX20" fmla="*/ 277876 w 403483"/>
                <a:gd name="connsiteY20" fmla="*/ 68065 h 435761"/>
                <a:gd name="connsiteX21" fmla="*/ 279490 w 403483"/>
                <a:gd name="connsiteY21" fmla="*/ 68065 h 435761"/>
                <a:gd name="connsiteX22" fmla="*/ 290787 w 403483"/>
                <a:gd name="connsiteY22" fmla="*/ 64837 h 435761"/>
                <a:gd name="connsiteX23" fmla="*/ 318224 w 403483"/>
                <a:gd name="connsiteY23" fmla="*/ 66451 h 435761"/>
                <a:gd name="connsiteX24" fmla="*/ 324680 w 403483"/>
                <a:gd name="connsiteY24" fmla="*/ 64837 h 435761"/>
                <a:gd name="connsiteX25" fmla="*/ 331135 w 403483"/>
                <a:gd name="connsiteY25" fmla="*/ 64837 h 435761"/>
                <a:gd name="connsiteX26" fmla="*/ 334363 w 403483"/>
                <a:gd name="connsiteY26" fmla="*/ 66451 h 435761"/>
                <a:gd name="connsiteX27" fmla="*/ 335977 w 403483"/>
                <a:gd name="connsiteY27" fmla="*/ 66451 h 435761"/>
                <a:gd name="connsiteX28" fmla="*/ 339205 w 403483"/>
                <a:gd name="connsiteY28" fmla="*/ 71292 h 435761"/>
                <a:gd name="connsiteX29" fmla="*/ 342433 w 403483"/>
                <a:gd name="connsiteY29" fmla="*/ 74520 h 435761"/>
                <a:gd name="connsiteX30" fmla="*/ 345661 w 403483"/>
                <a:gd name="connsiteY30" fmla="*/ 77748 h 435761"/>
                <a:gd name="connsiteX31" fmla="*/ 352117 w 403483"/>
                <a:gd name="connsiteY31" fmla="*/ 84204 h 435761"/>
                <a:gd name="connsiteX32" fmla="*/ 347275 w 403483"/>
                <a:gd name="connsiteY32" fmla="*/ 100343 h 435761"/>
                <a:gd name="connsiteX33" fmla="*/ 347275 w 403483"/>
                <a:gd name="connsiteY33" fmla="*/ 106799 h 435761"/>
                <a:gd name="connsiteX34" fmla="*/ 348889 w 403483"/>
                <a:gd name="connsiteY34" fmla="*/ 110027 h 435761"/>
                <a:gd name="connsiteX35" fmla="*/ 350503 w 403483"/>
                <a:gd name="connsiteY35" fmla="*/ 114869 h 435761"/>
                <a:gd name="connsiteX36" fmla="*/ 356958 w 403483"/>
                <a:gd name="connsiteY36" fmla="*/ 124552 h 435761"/>
                <a:gd name="connsiteX37" fmla="*/ 358572 w 403483"/>
                <a:gd name="connsiteY37" fmla="*/ 126166 h 435761"/>
                <a:gd name="connsiteX38" fmla="*/ 360186 w 403483"/>
                <a:gd name="connsiteY38" fmla="*/ 126166 h 435761"/>
                <a:gd name="connsiteX39" fmla="*/ 361800 w 403483"/>
                <a:gd name="connsiteY39" fmla="*/ 126166 h 435761"/>
                <a:gd name="connsiteX40" fmla="*/ 365028 w 403483"/>
                <a:gd name="connsiteY40" fmla="*/ 126166 h 435761"/>
                <a:gd name="connsiteX41" fmla="*/ 366642 w 403483"/>
                <a:gd name="connsiteY41" fmla="*/ 126166 h 435761"/>
                <a:gd name="connsiteX42" fmla="*/ 366642 w 403483"/>
                <a:gd name="connsiteY42" fmla="*/ 126166 h 435761"/>
                <a:gd name="connsiteX43" fmla="*/ 369870 w 403483"/>
                <a:gd name="connsiteY43" fmla="*/ 127780 h 435761"/>
                <a:gd name="connsiteX44" fmla="*/ 373098 w 403483"/>
                <a:gd name="connsiteY44" fmla="*/ 131008 h 435761"/>
                <a:gd name="connsiteX45" fmla="*/ 374712 w 403483"/>
                <a:gd name="connsiteY45" fmla="*/ 131008 h 435761"/>
                <a:gd name="connsiteX46" fmla="*/ 376326 w 403483"/>
                <a:gd name="connsiteY46" fmla="*/ 132622 h 435761"/>
                <a:gd name="connsiteX47" fmla="*/ 382781 w 403483"/>
                <a:gd name="connsiteY47" fmla="*/ 132622 h 435761"/>
                <a:gd name="connsiteX48" fmla="*/ 386009 w 403483"/>
                <a:gd name="connsiteY48" fmla="*/ 134236 h 435761"/>
                <a:gd name="connsiteX49" fmla="*/ 387623 w 403483"/>
                <a:gd name="connsiteY49" fmla="*/ 135850 h 435761"/>
                <a:gd name="connsiteX50" fmla="*/ 394079 w 403483"/>
                <a:gd name="connsiteY50" fmla="*/ 142305 h 435761"/>
                <a:gd name="connsiteX51" fmla="*/ 395693 w 403483"/>
                <a:gd name="connsiteY51" fmla="*/ 145533 h 435761"/>
                <a:gd name="connsiteX52" fmla="*/ 397307 w 403483"/>
                <a:gd name="connsiteY52" fmla="*/ 147147 h 435761"/>
                <a:gd name="connsiteX53" fmla="*/ 397307 w 403483"/>
                <a:gd name="connsiteY53" fmla="*/ 151989 h 435761"/>
                <a:gd name="connsiteX54" fmla="*/ 400535 w 403483"/>
                <a:gd name="connsiteY54" fmla="*/ 160059 h 435761"/>
                <a:gd name="connsiteX55" fmla="*/ 386009 w 403483"/>
                <a:gd name="connsiteY55" fmla="*/ 200407 h 435761"/>
                <a:gd name="connsiteX56" fmla="*/ 381167 w 403483"/>
                <a:gd name="connsiteY56" fmla="*/ 208477 h 435761"/>
                <a:gd name="connsiteX57" fmla="*/ 379553 w 403483"/>
                <a:gd name="connsiteY57" fmla="*/ 210091 h 435761"/>
                <a:gd name="connsiteX58" fmla="*/ 379553 w 403483"/>
                <a:gd name="connsiteY58" fmla="*/ 213318 h 435761"/>
                <a:gd name="connsiteX59" fmla="*/ 381167 w 403483"/>
                <a:gd name="connsiteY59" fmla="*/ 214932 h 435761"/>
                <a:gd name="connsiteX60" fmla="*/ 381167 w 403483"/>
                <a:gd name="connsiteY60" fmla="*/ 214932 h 435761"/>
                <a:gd name="connsiteX61" fmla="*/ 382781 w 403483"/>
                <a:gd name="connsiteY61" fmla="*/ 216546 h 435761"/>
                <a:gd name="connsiteX62" fmla="*/ 382781 w 403483"/>
                <a:gd name="connsiteY62" fmla="*/ 216546 h 435761"/>
                <a:gd name="connsiteX63" fmla="*/ 384395 w 403483"/>
                <a:gd name="connsiteY63" fmla="*/ 219774 h 435761"/>
                <a:gd name="connsiteX64" fmla="*/ 386009 w 403483"/>
                <a:gd name="connsiteY64" fmla="*/ 223002 h 435761"/>
                <a:gd name="connsiteX65" fmla="*/ 371484 w 403483"/>
                <a:gd name="connsiteY65" fmla="*/ 240755 h 435761"/>
                <a:gd name="connsiteX66" fmla="*/ 366642 w 403483"/>
                <a:gd name="connsiteY66" fmla="*/ 245597 h 435761"/>
                <a:gd name="connsiteX67" fmla="*/ 366642 w 403483"/>
                <a:gd name="connsiteY67" fmla="*/ 252053 h 435761"/>
                <a:gd name="connsiteX68" fmla="*/ 366642 w 403483"/>
                <a:gd name="connsiteY68" fmla="*/ 256895 h 435761"/>
                <a:gd name="connsiteX69" fmla="*/ 366642 w 403483"/>
                <a:gd name="connsiteY69" fmla="*/ 263350 h 435761"/>
                <a:gd name="connsiteX70" fmla="*/ 363414 w 403483"/>
                <a:gd name="connsiteY70" fmla="*/ 277876 h 435761"/>
                <a:gd name="connsiteX71" fmla="*/ 348889 w 403483"/>
                <a:gd name="connsiteY71" fmla="*/ 308540 h 435761"/>
                <a:gd name="connsiteX72" fmla="*/ 348889 w 403483"/>
                <a:gd name="connsiteY72" fmla="*/ 311768 h 435761"/>
                <a:gd name="connsiteX73" fmla="*/ 348889 w 403483"/>
                <a:gd name="connsiteY73" fmla="*/ 323066 h 435761"/>
                <a:gd name="connsiteX74" fmla="*/ 347275 w 403483"/>
                <a:gd name="connsiteY74" fmla="*/ 326294 h 435761"/>
                <a:gd name="connsiteX75" fmla="*/ 347275 w 403483"/>
                <a:gd name="connsiteY75" fmla="*/ 327908 h 435761"/>
                <a:gd name="connsiteX76" fmla="*/ 323066 w 403483"/>
                <a:gd name="connsiteY76" fmla="*/ 347275 h 435761"/>
                <a:gd name="connsiteX77" fmla="*/ 321452 w 403483"/>
                <a:gd name="connsiteY77" fmla="*/ 350503 h 435761"/>
                <a:gd name="connsiteX78" fmla="*/ 313382 w 403483"/>
                <a:gd name="connsiteY78" fmla="*/ 360186 h 435761"/>
                <a:gd name="connsiteX79" fmla="*/ 306927 w 403483"/>
                <a:gd name="connsiteY79" fmla="*/ 373098 h 435761"/>
                <a:gd name="connsiteX80" fmla="*/ 303699 w 403483"/>
                <a:gd name="connsiteY80" fmla="*/ 381167 h 435761"/>
                <a:gd name="connsiteX81" fmla="*/ 300471 w 403483"/>
                <a:gd name="connsiteY81" fmla="*/ 384395 h 435761"/>
                <a:gd name="connsiteX82" fmla="*/ 298857 w 403483"/>
                <a:gd name="connsiteY82" fmla="*/ 386009 h 435761"/>
                <a:gd name="connsiteX83" fmla="*/ 298857 w 403483"/>
                <a:gd name="connsiteY83" fmla="*/ 389237 h 435761"/>
                <a:gd name="connsiteX84" fmla="*/ 298857 w 403483"/>
                <a:gd name="connsiteY84" fmla="*/ 390851 h 435761"/>
                <a:gd name="connsiteX85" fmla="*/ 298857 w 403483"/>
                <a:gd name="connsiteY85" fmla="*/ 392465 h 435761"/>
                <a:gd name="connsiteX86" fmla="*/ 297243 w 403483"/>
                <a:gd name="connsiteY86" fmla="*/ 397307 h 435761"/>
                <a:gd name="connsiteX87" fmla="*/ 285945 w 403483"/>
                <a:gd name="connsiteY87" fmla="*/ 423130 h 435761"/>
                <a:gd name="connsiteX88" fmla="*/ 284331 w 403483"/>
                <a:gd name="connsiteY88" fmla="*/ 426358 h 435761"/>
                <a:gd name="connsiteX89" fmla="*/ 281104 w 403483"/>
                <a:gd name="connsiteY89" fmla="*/ 426358 h 435761"/>
                <a:gd name="connsiteX90" fmla="*/ 279490 w 403483"/>
                <a:gd name="connsiteY90" fmla="*/ 427972 h 435761"/>
                <a:gd name="connsiteX91" fmla="*/ 277876 w 403483"/>
                <a:gd name="connsiteY91" fmla="*/ 427972 h 435761"/>
                <a:gd name="connsiteX92" fmla="*/ 264964 w 403483"/>
                <a:gd name="connsiteY92" fmla="*/ 439269 h 435761"/>
                <a:gd name="connsiteX93" fmla="*/ 263350 w 403483"/>
                <a:gd name="connsiteY93" fmla="*/ 440883 h 435761"/>
                <a:gd name="connsiteX94" fmla="*/ 261736 w 403483"/>
                <a:gd name="connsiteY94" fmla="*/ 440883 h 435761"/>
                <a:gd name="connsiteX95" fmla="*/ 258509 w 403483"/>
                <a:gd name="connsiteY95" fmla="*/ 439269 h 435761"/>
                <a:gd name="connsiteX96" fmla="*/ 258509 w 403483"/>
                <a:gd name="connsiteY96" fmla="*/ 437655 h 435761"/>
                <a:gd name="connsiteX97" fmla="*/ 255281 w 403483"/>
                <a:gd name="connsiteY97" fmla="*/ 434427 h 435761"/>
                <a:gd name="connsiteX98" fmla="*/ 252053 w 403483"/>
                <a:gd name="connsiteY98" fmla="*/ 429585 h 435761"/>
                <a:gd name="connsiteX99" fmla="*/ 250439 w 403483"/>
                <a:gd name="connsiteY99" fmla="*/ 427972 h 435761"/>
                <a:gd name="connsiteX100" fmla="*/ 248825 w 403483"/>
                <a:gd name="connsiteY100" fmla="*/ 421516 h 435761"/>
                <a:gd name="connsiteX101" fmla="*/ 247211 w 403483"/>
                <a:gd name="connsiteY101" fmla="*/ 413446 h 435761"/>
                <a:gd name="connsiteX102" fmla="*/ 245597 w 403483"/>
                <a:gd name="connsiteY102" fmla="*/ 406990 h 435761"/>
                <a:gd name="connsiteX103" fmla="*/ 243983 w 403483"/>
                <a:gd name="connsiteY103" fmla="*/ 405376 h 435761"/>
                <a:gd name="connsiteX104" fmla="*/ 242369 w 403483"/>
                <a:gd name="connsiteY104" fmla="*/ 403763 h 435761"/>
                <a:gd name="connsiteX105" fmla="*/ 242369 w 403483"/>
                <a:gd name="connsiteY105" fmla="*/ 402149 h 435761"/>
                <a:gd name="connsiteX106" fmla="*/ 240755 w 403483"/>
                <a:gd name="connsiteY106" fmla="*/ 400535 h 435761"/>
                <a:gd name="connsiteX107" fmla="*/ 239141 w 403483"/>
                <a:gd name="connsiteY107" fmla="*/ 400535 h 435761"/>
                <a:gd name="connsiteX108" fmla="*/ 237527 w 403483"/>
                <a:gd name="connsiteY108" fmla="*/ 398921 h 435761"/>
                <a:gd name="connsiteX109" fmla="*/ 223002 w 403483"/>
                <a:gd name="connsiteY109" fmla="*/ 394079 h 435761"/>
                <a:gd name="connsiteX110" fmla="*/ 219774 w 403483"/>
                <a:gd name="connsiteY110" fmla="*/ 392465 h 435761"/>
                <a:gd name="connsiteX111" fmla="*/ 216546 w 403483"/>
                <a:gd name="connsiteY111" fmla="*/ 389237 h 435761"/>
                <a:gd name="connsiteX112" fmla="*/ 214932 w 403483"/>
                <a:gd name="connsiteY112" fmla="*/ 389237 h 435761"/>
                <a:gd name="connsiteX113" fmla="*/ 213318 w 403483"/>
                <a:gd name="connsiteY113" fmla="*/ 389237 h 435761"/>
                <a:gd name="connsiteX114" fmla="*/ 211704 w 403483"/>
                <a:gd name="connsiteY114" fmla="*/ 389237 h 435761"/>
                <a:gd name="connsiteX115" fmla="*/ 210091 w 403483"/>
                <a:gd name="connsiteY115" fmla="*/ 389237 h 435761"/>
                <a:gd name="connsiteX116" fmla="*/ 208477 w 403483"/>
                <a:gd name="connsiteY116" fmla="*/ 389237 h 435761"/>
                <a:gd name="connsiteX117" fmla="*/ 206863 w 403483"/>
                <a:gd name="connsiteY117" fmla="*/ 389237 h 435761"/>
                <a:gd name="connsiteX118" fmla="*/ 203635 w 403483"/>
                <a:gd name="connsiteY118" fmla="*/ 387623 h 435761"/>
                <a:gd name="connsiteX119" fmla="*/ 202021 w 403483"/>
                <a:gd name="connsiteY119" fmla="*/ 387623 h 435761"/>
                <a:gd name="connsiteX120" fmla="*/ 198793 w 403483"/>
                <a:gd name="connsiteY120" fmla="*/ 387623 h 435761"/>
                <a:gd name="connsiteX121" fmla="*/ 195565 w 403483"/>
                <a:gd name="connsiteY121" fmla="*/ 387623 h 435761"/>
                <a:gd name="connsiteX122" fmla="*/ 192337 w 403483"/>
                <a:gd name="connsiteY122" fmla="*/ 389237 h 435761"/>
                <a:gd name="connsiteX123" fmla="*/ 189109 w 403483"/>
                <a:gd name="connsiteY123" fmla="*/ 390851 h 435761"/>
                <a:gd name="connsiteX124" fmla="*/ 189109 w 403483"/>
                <a:gd name="connsiteY124" fmla="*/ 392465 h 435761"/>
                <a:gd name="connsiteX125" fmla="*/ 187495 w 403483"/>
                <a:gd name="connsiteY125" fmla="*/ 395693 h 435761"/>
                <a:gd name="connsiteX126" fmla="*/ 185882 w 403483"/>
                <a:gd name="connsiteY126" fmla="*/ 395693 h 435761"/>
                <a:gd name="connsiteX127" fmla="*/ 184268 w 403483"/>
                <a:gd name="connsiteY127" fmla="*/ 397307 h 435761"/>
                <a:gd name="connsiteX128" fmla="*/ 182654 w 403483"/>
                <a:gd name="connsiteY128" fmla="*/ 397307 h 435761"/>
                <a:gd name="connsiteX129" fmla="*/ 172970 w 403483"/>
                <a:gd name="connsiteY129" fmla="*/ 394079 h 435761"/>
                <a:gd name="connsiteX130" fmla="*/ 168128 w 403483"/>
                <a:gd name="connsiteY130" fmla="*/ 390851 h 435761"/>
                <a:gd name="connsiteX131" fmla="*/ 166514 w 403483"/>
                <a:gd name="connsiteY131" fmla="*/ 392465 h 435761"/>
                <a:gd name="connsiteX132" fmla="*/ 163286 w 403483"/>
                <a:gd name="connsiteY132" fmla="*/ 392465 h 435761"/>
                <a:gd name="connsiteX133" fmla="*/ 161673 w 403483"/>
                <a:gd name="connsiteY133" fmla="*/ 392465 h 435761"/>
                <a:gd name="connsiteX134" fmla="*/ 148761 w 403483"/>
                <a:gd name="connsiteY134" fmla="*/ 390851 h 435761"/>
                <a:gd name="connsiteX135" fmla="*/ 145533 w 403483"/>
                <a:gd name="connsiteY135" fmla="*/ 389237 h 435761"/>
                <a:gd name="connsiteX136" fmla="*/ 143919 w 403483"/>
                <a:gd name="connsiteY136" fmla="*/ 389237 h 435761"/>
                <a:gd name="connsiteX137" fmla="*/ 140691 w 403483"/>
                <a:gd name="connsiteY137" fmla="*/ 389237 h 435761"/>
                <a:gd name="connsiteX138" fmla="*/ 132622 w 403483"/>
                <a:gd name="connsiteY138" fmla="*/ 392465 h 435761"/>
                <a:gd name="connsiteX139" fmla="*/ 131008 w 403483"/>
                <a:gd name="connsiteY139" fmla="*/ 392465 h 435761"/>
                <a:gd name="connsiteX140" fmla="*/ 129394 w 403483"/>
                <a:gd name="connsiteY140" fmla="*/ 392465 h 435761"/>
                <a:gd name="connsiteX141" fmla="*/ 127780 w 403483"/>
                <a:gd name="connsiteY141" fmla="*/ 390851 h 435761"/>
                <a:gd name="connsiteX142" fmla="*/ 126166 w 403483"/>
                <a:gd name="connsiteY142" fmla="*/ 392465 h 435761"/>
                <a:gd name="connsiteX143" fmla="*/ 124552 w 403483"/>
                <a:gd name="connsiteY143" fmla="*/ 392465 h 435761"/>
                <a:gd name="connsiteX144" fmla="*/ 122938 w 403483"/>
                <a:gd name="connsiteY144" fmla="*/ 394079 h 435761"/>
                <a:gd name="connsiteX145" fmla="*/ 119710 w 403483"/>
                <a:gd name="connsiteY145" fmla="*/ 395693 h 435761"/>
                <a:gd name="connsiteX146" fmla="*/ 118096 w 403483"/>
                <a:gd name="connsiteY146" fmla="*/ 397307 h 435761"/>
                <a:gd name="connsiteX147" fmla="*/ 116482 w 403483"/>
                <a:gd name="connsiteY147" fmla="*/ 398921 h 435761"/>
                <a:gd name="connsiteX148" fmla="*/ 114869 w 403483"/>
                <a:gd name="connsiteY148" fmla="*/ 400535 h 435761"/>
                <a:gd name="connsiteX149" fmla="*/ 113255 w 403483"/>
                <a:gd name="connsiteY149" fmla="*/ 398921 h 435761"/>
                <a:gd name="connsiteX150" fmla="*/ 113255 w 403483"/>
                <a:gd name="connsiteY150" fmla="*/ 398921 h 435761"/>
                <a:gd name="connsiteX151" fmla="*/ 111641 w 403483"/>
                <a:gd name="connsiteY151" fmla="*/ 397307 h 435761"/>
                <a:gd name="connsiteX152" fmla="*/ 111641 w 403483"/>
                <a:gd name="connsiteY152" fmla="*/ 395693 h 435761"/>
                <a:gd name="connsiteX153" fmla="*/ 110027 w 403483"/>
                <a:gd name="connsiteY153" fmla="*/ 394079 h 435761"/>
                <a:gd name="connsiteX154" fmla="*/ 108413 w 403483"/>
                <a:gd name="connsiteY154" fmla="*/ 394079 h 435761"/>
                <a:gd name="connsiteX155" fmla="*/ 108413 w 403483"/>
                <a:gd name="connsiteY155" fmla="*/ 392465 h 435761"/>
                <a:gd name="connsiteX156" fmla="*/ 105185 w 403483"/>
                <a:gd name="connsiteY156" fmla="*/ 392465 h 435761"/>
                <a:gd name="connsiteX157" fmla="*/ 103571 w 403483"/>
                <a:gd name="connsiteY157" fmla="*/ 390851 h 435761"/>
                <a:gd name="connsiteX158" fmla="*/ 92274 w 403483"/>
                <a:gd name="connsiteY158" fmla="*/ 382781 h 435761"/>
                <a:gd name="connsiteX159" fmla="*/ 92274 w 403483"/>
                <a:gd name="connsiteY159" fmla="*/ 382781 h 435761"/>
                <a:gd name="connsiteX160" fmla="*/ 90660 w 403483"/>
                <a:gd name="connsiteY160" fmla="*/ 381167 h 435761"/>
                <a:gd name="connsiteX161" fmla="*/ 89046 w 403483"/>
                <a:gd name="connsiteY161" fmla="*/ 381167 h 435761"/>
                <a:gd name="connsiteX162" fmla="*/ 87432 w 403483"/>
                <a:gd name="connsiteY162" fmla="*/ 381167 h 435761"/>
                <a:gd name="connsiteX163" fmla="*/ 79362 w 403483"/>
                <a:gd name="connsiteY163" fmla="*/ 382781 h 435761"/>
                <a:gd name="connsiteX164" fmla="*/ 77748 w 403483"/>
                <a:gd name="connsiteY164" fmla="*/ 384395 h 435761"/>
                <a:gd name="connsiteX165" fmla="*/ 76134 w 403483"/>
                <a:gd name="connsiteY165" fmla="*/ 384395 h 435761"/>
                <a:gd name="connsiteX166" fmla="*/ 72906 w 403483"/>
                <a:gd name="connsiteY166" fmla="*/ 384395 h 435761"/>
                <a:gd name="connsiteX167" fmla="*/ 71292 w 403483"/>
                <a:gd name="connsiteY167" fmla="*/ 384395 h 435761"/>
                <a:gd name="connsiteX168" fmla="*/ 69678 w 403483"/>
                <a:gd name="connsiteY168" fmla="*/ 384395 h 435761"/>
                <a:gd name="connsiteX169" fmla="*/ 69678 w 403483"/>
                <a:gd name="connsiteY169" fmla="*/ 386009 h 435761"/>
                <a:gd name="connsiteX170" fmla="*/ 66451 w 403483"/>
                <a:gd name="connsiteY170" fmla="*/ 387623 h 435761"/>
                <a:gd name="connsiteX171" fmla="*/ 61609 w 403483"/>
                <a:gd name="connsiteY171" fmla="*/ 392465 h 435761"/>
                <a:gd name="connsiteX172" fmla="*/ 59995 w 403483"/>
                <a:gd name="connsiteY172" fmla="*/ 394079 h 435761"/>
                <a:gd name="connsiteX173" fmla="*/ 58381 w 403483"/>
                <a:gd name="connsiteY173" fmla="*/ 394079 h 435761"/>
                <a:gd name="connsiteX174" fmla="*/ 53539 w 403483"/>
                <a:gd name="connsiteY174" fmla="*/ 394079 h 435761"/>
                <a:gd name="connsiteX175" fmla="*/ 51925 w 403483"/>
                <a:gd name="connsiteY175" fmla="*/ 394079 h 435761"/>
                <a:gd name="connsiteX176" fmla="*/ 50311 w 403483"/>
                <a:gd name="connsiteY176" fmla="*/ 395693 h 435761"/>
                <a:gd name="connsiteX177" fmla="*/ 45469 w 403483"/>
                <a:gd name="connsiteY177" fmla="*/ 400535 h 435761"/>
                <a:gd name="connsiteX178" fmla="*/ 39014 w 403483"/>
                <a:gd name="connsiteY178" fmla="*/ 406990 h 435761"/>
                <a:gd name="connsiteX179" fmla="*/ 39014 w 403483"/>
                <a:gd name="connsiteY179" fmla="*/ 394079 h 435761"/>
                <a:gd name="connsiteX180" fmla="*/ 40628 w 403483"/>
                <a:gd name="connsiteY180" fmla="*/ 386009 h 435761"/>
                <a:gd name="connsiteX181" fmla="*/ 40628 w 403483"/>
                <a:gd name="connsiteY181" fmla="*/ 384395 h 435761"/>
                <a:gd name="connsiteX182" fmla="*/ 39014 w 403483"/>
                <a:gd name="connsiteY182" fmla="*/ 382781 h 435761"/>
                <a:gd name="connsiteX183" fmla="*/ 39014 w 403483"/>
                <a:gd name="connsiteY183" fmla="*/ 381167 h 435761"/>
                <a:gd name="connsiteX184" fmla="*/ 34172 w 403483"/>
                <a:gd name="connsiteY184" fmla="*/ 376326 h 435761"/>
                <a:gd name="connsiteX185" fmla="*/ 34172 w 403483"/>
                <a:gd name="connsiteY185" fmla="*/ 373098 h 435761"/>
                <a:gd name="connsiteX186" fmla="*/ 34172 w 403483"/>
                <a:gd name="connsiteY186" fmla="*/ 371484 h 435761"/>
                <a:gd name="connsiteX187" fmla="*/ 35786 w 403483"/>
                <a:gd name="connsiteY187" fmla="*/ 368256 h 435761"/>
                <a:gd name="connsiteX188" fmla="*/ 35786 w 403483"/>
                <a:gd name="connsiteY188" fmla="*/ 361800 h 435761"/>
                <a:gd name="connsiteX189" fmla="*/ 35786 w 403483"/>
                <a:gd name="connsiteY189" fmla="*/ 358572 h 435761"/>
                <a:gd name="connsiteX190" fmla="*/ 35786 w 403483"/>
                <a:gd name="connsiteY190" fmla="*/ 356958 h 435761"/>
                <a:gd name="connsiteX191" fmla="*/ 35786 w 403483"/>
                <a:gd name="connsiteY191" fmla="*/ 355345 h 435761"/>
                <a:gd name="connsiteX192" fmla="*/ 34172 w 403483"/>
                <a:gd name="connsiteY192" fmla="*/ 355345 h 435761"/>
                <a:gd name="connsiteX193" fmla="*/ 32558 w 403483"/>
                <a:gd name="connsiteY193" fmla="*/ 352117 h 435761"/>
                <a:gd name="connsiteX194" fmla="*/ 30944 w 403483"/>
                <a:gd name="connsiteY194" fmla="*/ 352117 h 435761"/>
                <a:gd name="connsiteX195" fmla="*/ 30944 w 403483"/>
                <a:gd name="connsiteY195" fmla="*/ 352117 h 435761"/>
                <a:gd name="connsiteX196" fmla="*/ 27716 w 403483"/>
                <a:gd name="connsiteY196" fmla="*/ 352117 h 435761"/>
                <a:gd name="connsiteX197" fmla="*/ 24488 w 403483"/>
                <a:gd name="connsiteY197" fmla="*/ 350503 h 435761"/>
                <a:gd name="connsiteX198" fmla="*/ 22874 w 403483"/>
                <a:gd name="connsiteY198" fmla="*/ 348889 h 435761"/>
                <a:gd name="connsiteX199" fmla="*/ 21260 w 403483"/>
                <a:gd name="connsiteY199" fmla="*/ 345661 h 435761"/>
                <a:gd name="connsiteX200" fmla="*/ 19647 w 403483"/>
                <a:gd name="connsiteY200" fmla="*/ 344047 h 435761"/>
                <a:gd name="connsiteX201" fmla="*/ 13191 w 403483"/>
                <a:gd name="connsiteY201" fmla="*/ 306927 h 435761"/>
                <a:gd name="connsiteX202" fmla="*/ 13191 w 403483"/>
                <a:gd name="connsiteY202" fmla="*/ 305313 h 435761"/>
                <a:gd name="connsiteX203" fmla="*/ 14805 w 403483"/>
                <a:gd name="connsiteY203" fmla="*/ 302085 h 435761"/>
                <a:gd name="connsiteX204" fmla="*/ 14805 w 403483"/>
                <a:gd name="connsiteY204" fmla="*/ 300471 h 435761"/>
                <a:gd name="connsiteX205" fmla="*/ 16419 w 403483"/>
                <a:gd name="connsiteY205" fmla="*/ 295629 h 435761"/>
                <a:gd name="connsiteX206" fmla="*/ 18033 w 403483"/>
                <a:gd name="connsiteY206" fmla="*/ 294015 h 435761"/>
                <a:gd name="connsiteX207" fmla="*/ 18033 w 403483"/>
                <a:gd name="connsiteY207" fmla="*/ 290787 h 435761"/>
                <a:gd name="connsiteX208" fmla="*/ 19647 w 403483"/>
                <a:gd name="connsiteY208" fmla="*/ 289173 h 435761"/>
                <a:gd name="connsiteX209" fmla="*/ 19647 w 403483"/>
                <a:gd name="connsiteY209" fmla="*/ 281104 h 435761"/>
                <a:gd name="connsiteX210" fmla="*/ 19647 w 403483"/>
                <a:gd name="connsiteY210" fmla="*/ 277876 h 435761"/>
                <a:gd name="connsiteX211" fmla="*/ 18033 w 403483"/>
                <a:gd name="connsiteY211" fmla="*/ 276262 h 435761"/>
                <a:gd name="connsiteX212" fmla="*/ 16419 w 403483"/>
                <a:gd name="connsiteY212" fmla="*/ 274648 h 435761"/>
                <a:gd name="connsiteX213" fmla="*/ 14805 w 403483"/>
                <a:gd name="connsiteY213" fmla="*/ 273034 h 435761"/>
                <a:gd name="connsiteX214" fmla="*/ 11577 w 403483"/>
                <a:gd name="connsiteY214" fmla="*/ 269806 h 435761"/>
                <a:gd name="connsiteX215" fmla="*/ 9963 w 403483"/>
                <a:gd name="connsiteY215" fmla="*/ 264964 h 435761"/>
                <a:gd name="connsiteX216" fmla="*/ 8349 w 403483"/>
                <a:gd name="connsiteY216" fmla="*/ 250439 h 435761"/>
                <a:gd name="connsiteX217" fmla="*/ 8349 w 403483"/>
                <a:gd name="connsiteY217" fmla="*/ 243983 h 435761"/>
                <a:gd name="connsiteX218" fmla="*/ 13191 w 403483"/>
                <a:gd name="connsiteY218" fmla="*/ 229458 h 435761"/>
                <a:gd name="connsiteX219" fmla="*/ 13191 w 403483"/>
                <a:gd name="connsiteY219" fmla="*/ 227844 h 435761"/>
                <a:gd name="connsiteX220" fmla="*/ 13191 w 403483"/>
                <a:gd name="connsiteY220" fmla="*/ 221388 h 435761"/>
                <a:gd name="connsiteX221" fmla="*/ 13191 w 403483"/>
                <a:gd name="connsiteY221" fmla="*/ 218160 h 435761"/>
                <a:gd name="connsiteX222" fmla="*/ 14805 w 403483"/>
                <a:gd name="connsiteY222" fmla="*/ 214932 h 435761"/>
                <a:gd name="connsiteX223" fmla="*/ 14805 w 403483"/>
                <a:gd name="connsiteY223" fmla="*/ 210091 h 435761"/>
                <a:gd name="connsiteX224" fmla="*/ 14805 w 403483"/>
                <a:gd name="connsiteY224" fmla="*/ 202021 h 435761"/>
                <a:gd name="connsiteX225" fmla="*/ 14805 w 403483"/>
                <a:gd name="connsiteY225" fmla="*/ 198793 h 435761"/>
                <a:gd name="connsiteX226" fmla="*/ 14805 w 403483"/>
                <a:gd name="connsiteY226" fmla="*/ 197179 h 435761"/>
                <a:gd name="connsiteX227" fmla="*/ 13191 w 403483"/>
                <a:gd name="connsiteY227" fmla="*/ 195565 h 435761"/>
                <a:gd name="connsiteX228" fmla="*/ 13191 w 403483"/>
                <a:gd name="connsiteY228" fmla="*/ 193951 h 435761"/>
                <a:gd name="connsiteX229" fmla="*/ 11577 w 403483"/>
                <a:gd name="connsiteY229" fmla="*/ 192337 h 435761"/>
                <a:gd name="connsiteX230" fmla="*/ 9963 w 403483"/>
                <a:gd name="connsiteY230" fmla="*/ 192337 h 435761"/>
                <a:gd name="connsiteX231" fmla="*/ 8349 w 403483"/>
                <a:gd name="connsiteY231" fmla="*/ 190723 h 435761"/>
                <a:gd name="connsiteX232" fmla="*/ 5121 w 403483"/>
                <a:gd name="connsiteY232" fmla="*/ 181040 h 435761"/>
                <a:gd name="connsiteX233" fmla="*/ 5121 w 403483"/>
                <a:gd name="connsiteY233" fmla="*/ 176198 h 435761"/>
                <a:gd name="connsiteX234" fmla="*/ 5121 w 403483"/>
                <a:gd name="connsiteY234" fmla="*/ 174584 h 435761"/>
                <a:gd name="connsiteX235" fmla="*/ 6735 w 403483"/>
                <a:gd name="connsiteY235" fmla="*/ 171356 h 435761"/>
                <a:gd name="connsiteX236" fmla="*/ 8349 w 403483"/>
                <a:gd name="connsiteY236" fmla="*/ 169742 h 435761"/>
                <a:gd name="connsiteX237" fmla="*/ 9963 w 403483"/>
                <a:gd name="connsiteY237" fmla="*/ 166514 h 435761"/>
                <a:gd name="connsiteX238" fmla="*/ 9963 w 403483"/>
                <a:gd name="connsiteY238" fmla="*/ 166514 h 435761"/>
                <a:gd name="connsiteX239" fmla="*/ 11577 w 403483"/>
                <a:gd name="connsiteY239" fmla="*/ 166514 h 435761"/>
                <a:gd name="connsiteX240" fmla="*/ 11577 w 403483"/>
                <a:gd name="connsiteY240" fmla="*/ 166514 h 435761"/>
                <a:gd name="connsiteX241" fmla="*/ 14805 w 403483"/>
                <a:gd name="connsiteY241" fmla="*/ 166514 h 435761"/>
                <a:gd name="connsiteX242" fmla="*/ 16419 w 403483"/>
                <a:gd name="connsiteY242" fmla="*/ 168128 h 435761"/>
                <a:gd name="connsiteX243" fmla="*/ 19647 w 403483"/>
                <a:gd name="connsiteY243" fmla="*/ 168128 h 435761"/>
                <a:gd name="connsiteX244" fmla="*/ 21260 w 403483"/>
                <a:gd name="connsiteY244" fmla="*/ 168128 h 435761"/>
                <a:gd name="connsiteX245" fmla="*/ 22874 w 403483"/>
                <a:gd name="connsiteY245" fmla="*/ 168128 h 435761"/>
                <a:gd name="connsiteX246" fmla="*/ 27716 w 403483"/>
                <a:gd name="connsiteY246" fmla="*/ 166514 h 435761"/>
                <a:gd name="connsiteX247" fmla="*/ 29330 w 403483"/>
                <a:gd name="connsiteY247" fmla="*/ 166514 h 435761"/>
                <a:gd name="connsiteX248" fmla="*/ 30944 w 403483"/>
                <a:gd name="connsiteY248" fmla="*/ 166514 h 435761"/>
                <a:gd name="connsiteX249" fmla="*/ 34172 w 403483"/>
                <a:gd name="connsiteY249" fmla="*/ 168128 h 435761"/>
                <a:gd name="connsiteX250" fmla="*/ 39014 w 403483"/>
                <a:gd name="connsiteY250" fmla="*/ 169742 h 435761"/>
                <a:gd name="connsiteX251" fmla="*/ 40628 w 403483"/>
                <a:gd name="connsiteY251" fmla="*/ 169742 h 435761"/>
                <a:gd name="connsiteX252" fmla="*/ 43856 w 403483"/>
                <a:gd name="connsiteY252" fmla="*/ 169742 h 435761"/>
                <a:gd name="connsiteX253" fmla="*/ 48697 w 403483"/>
                <a:gd name="connsiteY253" fmla="*/ 169742 h 435761"/>
                <a:gd name="connsiteX254" fmla="*/ 53539 w 403483"/>
                <a:gd name="connsiteY254" fmla="*/ 168128 h 435761"/>
                <a:gd name="connsiteX255" fmla="*/ 61609 w 403483"/>
                <a:gd name="connsiteY255" fmla="*/ 163287 h 435761"/>
                <a:gd name="connsiteX256" fmla="*/ 64837 w 403483"/>
                <a:gd name="connsiteY256" fmla="*/ 160059 h 435761"/>
                <a:gd name="connsiteX257" fmla="*/ 68065 w 403483"/>
                <a:gd name="connsiteY257" fmla="*/ 158445 h 435761"/>
                <a:gd name="connsiteX258" fmla="*/ 69678 w 403483"/>
                <a:gd name="connsiteY258" fmla="*/ 158445 h 435761"/>
                <a:gd name="connsiteX259" fmla="*/ 71292 w 403483"/>
                <a:gd name="connsiteY259" fmla="*/ 156831 h 435761"/>
                <a:gd name="connsiteX260" fmla="*/ 71292 w 403483"/>
                <a:gd name="connsiteY260" fmla="*/ 156831 h 435761"/>
                <a:gd name="connsiteX261" fmla="*/ 72906 w 403483"/>
                <a:gd name="connsiteY261" fmla="*/ 155217 h 435761"/>
                <a:gd name="connsiteX262" fmla="*/ 72906 w 403483"/>
                <a:gd name="connsiteY262" fmla="*/ 155217 h 435761"/>
                <a:gd name="connsiteX263" fmla="*/ 74520 w 403483"/>
                <a:gd name="connsiteY263" fmla="*/ 150375 h 435761"/>
                <a:gd name="connsiteX264" fmla="*/ 76134 w 403483"/>
                <a:gd name="connsiteY264" fmla="*/ 150375 h 435761"/>
                <a:gd name="connsiteX265" fmla="*/ 76134 w 403483"/>
                <a:gd name="connsiteY265" fmla="*/ 148761 h 435761"/>
                <a:gd name="connsiteX266" fmla="*/ 77748 w 403483"/>
                <a:gd name="connsiteY266" fmla="*/ 148761 h 435761"/>
                <a:gd name="connsiteX267" fmla="*/ 79362 w 403483"/>
                <a:gd name="connsiteY267" fmla="*/ 147147 h 435761"/>
                <a:gd name="connsiteX268" fmla="*/ 80976 w 403483"/>
                <a:gd name="connsiteY268" fmla="*/ 147147 h 435761"/>
                <a:gd name="connsiteX269" fmla="*/ 92274 w 403483"/>
                <a:gd name="connsiteY269" fmla="*/ 147147 h 435761"/>
                <a:gd name="connsiteX270" fmla="*/ 95501 w 403483"/>
                <a:gd name="connsiteY270" fmla="*/ 145533 h 435761"/>
                <a:gd name="connsiteX271" fmla="*/ 97115 w 403483"/>
                <a:gd name="connsiteY271" fmla="*/ 145533 h 435761"/>
                <a:gd name="connsiteX272" fmla="*/ 100343 w 403483"/>
                <a:gd name="connsiteY272" fmla="*/ 142305 h 435761"/>
                <a:gd name="connsiteX273" fmla="*/ 101957 w 403483"/>
                <a:gd name="connsiteY273" fmla="*/ 140691 h 435761"/>
                <a:gd name="connsiteX274" fmla="*/ 103571 w 403483"/>
                <a:gd name="connsiteY274" fmla="*/ 139078 h 435761"/>
                <a:gd name="connsiteX275" fmla="*/ 105185 w 403483"/>
                <a:gd name="connsiteY275" fmla="*/ 134236 h 435761"/>
                <a:gd name="connsiteX276" fmla="*/ 106799 w 403483"/>
                <a:gd name="connsiteY276" fmla="*/ 131008 h 435761"/>
                <a:gd name="connsiteX277" fmla="*/ 106799 w 403483"/>
                <a:gd name="connsiteY277" fmla="*/ 129394 h 435761"/>
                <a:gd name="connsiteX278" fmla="*/ 105185 w 403483"/>
                <a:gd name="connsiteY278" fmla="*/ 122938 h 435761"/>
                <a:gd name="connsiteX279" fmla="*/ 105185 w 403483"/>
                <a:gd name="connsiteY279" fmla="*/ 121324 h 435761"/>
                <a:gd name="connsiteX280" fmla="*/ 103571 w 403483"/>
                <a:gd name="connsiteY280" fmla="*/ 116482 h 435761"/>
                <a:gd name="connsiteX281" fmla="*/ 103571 w 403483"/>
                <a:gd name="connsiteY281" fmla="*/ 114869 h 435761"/>
                <a:gd name="connsiteX282" fmla="*/ 103571 w 403483"/>
                <a:gd name="connsiteY282" fmla="*/ 110027 h 435761"/>
                <a:gd name="connsiteX283" fmla="*/ 103571 w 403483"/>
                <a:gd name="connsiteY283" fmla="*/ 103571 h 435761"/>
                <a:gd name="connsiteX284" fmla="*/ 103571 w 403483"/>
                <a:gd name="connsiteY284" fmla="*/ 100343 h 435761"/>
                <a:gd name="connsiteX285" fmla="*/ 103571 w 403483"/>
                <a:gd name="connsiteY285" fmla="*/ 98729 h 435761"/>
                <a:gd name="connsiteX286" fmla="*/ 105185 w 403483"/>
                <a:gd name="connsiteY286" fmla="*/ 95501 h 435761"/>
                <a:gd name="connsiteX287" fmla="*/ 106799 w 403483"/>
                <a:gd name="connsiteY287" fmla="*/ 95501 h 435761"/>
                <a:gd name="connsiteX288" fmla="*/ 108413 w 403483"/>
                <a:gd name="connsiteY288" fmla="*/ 93887 h 435761"/>
                <a:gd name="connsiteX289" fmla="*/ 108413 w 403483"/>
                <a:gd name="connsiteY289" fmla="*/ 93887 h 435761"/>
                <a:gd name="connsiteX290" fmla="*/ 110027 w 403483"/>
                <a:gd name="connsiteY290" fmla="*/ 92274 h 435761"/>
                <a:gd name="connsiteX291" fmla="*/ 111641 w 403483"/>
                <a:gd name="connsiteY291" fmla="*/ 90660 h 435761"/>
                <a:gd name="connsiteX292" fmla="*/ 116482 w 403483"/>
                <a:gd name="connsiteY292" fmla="*/ 77748 h 435761"/>
                <a:gd name="connsiteX293" fmla="*/ 122938 w 403483"/>
                <a:gd name="connsiteY293" fmla="*/ 69678 h 435761"/>
                <a:gd name="connsiteX294" fmla="*/ 122938 w 403483"/>
                <a:gd name="connsiteY294" fmla="*/ 64837 h 435761"/>
                <a:gd name="connsiteX295" fmla="*/ 122938 w 403483"/>
                <a:gd name="connsiteY295" fmla="*/ 61609 h 435761"/>
                <a:gd name="connsiteX296" fmla="*/ 122938 w 403483"/>
                <a:gd name="connsiteY296" fmla="*/ 59995 h 435761"/>
                <a:gd name="connsiteX297" fmla="*/ 121324 w 403483"/>
                <a:gd name="connsiteY297" fmla="*/ 53539 h 435761"/>
                <a:gd name="connsiteX298" fmla="*/ 122938 w 403483"/>
                <a:gd name="connsiteY298" fmla="*/ 48697 h 435761"/>
                <a:gd name="connsiteX299" fmla="*/ 122938 w 403483"/>
                <a:gd name="connsiteY299" fmla="*/ 45469 h 435761"/>
                <a:gd name="connsiteX300" fmla="*/ 124552 w 403483"/>
                <a:gd name="connsiteY300" fmla="*/ 43856 h 435761"/>
                <a:gd name="connsiteX301" fmla="*/ 129394 w 403483"/>
                <a:gd name="connsiteY301" fmla="*/ 42242 h 435761"/>
                <a:gd name="connsiteX302" fmla="*/ 129394 w 403483"/>
                <a:gd name="connsiteY302" fmla="*/ 40628 h 435761"/>
                <a:gd name="connsiteX303" fmla="*/ 131008 w 403483"/>
                <a:gd name="connsiteY303" fmla="*/ 39014 h 435761"/>
                <a:gd name="connsiteX304" fmla="*/ 134236 w 403483"/>
                <a:gd name="connsiteY304" fmla="*/ 34172 h 435761"/>
                <a:gd name="connsiteX305" fmla="*/ 134236 w 403483"/>
                <a:gd name="connsiteY305" fmla="*/ 32558 h 435761"/>
                <a:gd name="connsiteX306" fmla="*/ 134236 w 403483"/>
                <a:gd name="connsiteY306" fmla="*/ 29330 h 435761"/>
                <a:gd name="connsiteX307" fmla="*/ 134236 w 403483"/>
                <a:gd name="connsiteY307" fmla="*/ 21260 h 435761"/>
                <a:gd name="connsiteX308" fmla="*/ 135850 w 403483"/>
                <a:gd name="connsiteY308" fmla="*/ 14805 h 435761"/>
                <a:gd name="connsiteX309" fmla="*/ 140691 w 403483"/>
                <a:gd name="connsiteY309" fmla="*/ 5121 h 435761"/>
                <a:gd name="connsiteX310" fmla="*/ 151989 w 403483"/>
                <a:gd name="connsiteY310" fmla="*/ 13191 h 4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403483" h="435761">
                  <a:moveTo>
                    <a:pt x="156831" y="13191"/>
                  </a:moveTo>
                  <a:lnTo>
                    <a:pt x="176198" y="8349"/>
                  </a:lnTo>
                  <a:lnTo>
                    <a:pt x="197179" y="6735"/>
                  </a:lnTo>
                  <a:lnTo>
                    <a:pt x="202021" y="6735"/>
                  </a:lnTo>
                  <a:lnTo>
                    <a:pt x="205249" y="8349"/>
                  </a:lnTo>
                  <a:lnTo>
                    <a:pt x="208477" y="8349"/>
                  </a:lnTo>
                  <a:lnTo>
                    <a:pt x="210091" y="9963"/>
                  </a:lnTo>
                  <a:lnTo>
                    <a:pt x="211704" y="11577"/>
                  </a:lnTo>
                  <a:lnTo>
                    <a:pt x="214932" y="14805"/>
                  </a:lnTo>
                  <a:lnTo>
                    <a:pt x="214932" y="16419"/>
                  </a:lnTo>
                  <a:lnTo>
                    <a:pt x="216546" y="18033"/>
                  </a:lnTo>
                  <a:lnTo>
                    <a:pt x="216546" y="19647"/>
                  </a:lnTo>
                  <a:lnTo>
                    <a:pt x="216546" y="22874"/>
                  </a:lnTo>
                  <a:lnTo>
                    <a:pt x="216546" y="27716"/>
                  </a:lnTo>
                  <a:lnTo>
                    <a:pt x="218160" y="29330"/>
                  </a:lnTo>
                  <a:lnTo>
                    <a:pt x="218160" y="32558"/>
                  </a:lnTo>
                  <a:lnTo>
                    <a:pt x="219774" y="32558"/>
                  </a:lnTo>
                  <a:lnTo>
                    <a:pt x="219774" y="34172"/>
                  </a:lnTo>
                  <a:lnTo>
                    <a:pt x="273034" y="66451"/>
                  </a:lnTo>
                  <a:lnTo>
                    <a:pt x="274648" y="68065"/>
                  </a:lnTo>
                  <a:lnTo>
                    <a:pt x="277876" y="68065"/>
                  </a:lnTo>
                  <a:lnTo>
                    <a:pt x="279490" y="68065"/>
                  </a:lnTo>
                  <a:lnTo>
                    <a:pt x="290787" y="64837"/>
                  </a:lnTo>
                  <a:lnTo>
                    <a:pt x="318224" y="66451"/>
                  </a:lnTo>
                  <a:lnTo>
                    <a:pt x="324680" y="64837"/>
                  </a:lnTo>
                  <a:lnTo>
                    <a:pt x="331135" y="64837"/>
                  </a:lnTo>
                  <a:lnTo>
                    <a:pt x="334363" y="66451"/>
                  </a:lnTo>
                  <a:lnTo>
                    <a:pt x="335977" y="66451"/>
                  </a:lnTo>
                  <a:lnTo>
                    <a:pt x="339205" y="71292"/>
                  </a:lnTo>
                  <a:lnTo>
                    <a:pt x="342433" y="74520"/>
                  </a:lnTo>
                  <a:lnTo>
                    <a:pt x="345661" y="77748"/>
                  </a:lnTo>
                  <a:lnTo>
                    <a:pt x="352117" y="84204"/>
                  </a:lnTo>
                  <a:lnTo>
                    <a:pt x="347275" y="100343"/>
                  </a:lnTo>
                  <a:lnTo>
                    <a:pt x="347275" y="106799"/>
                  </a:lnTo>
                  <a:lnTo>
                    <a:pt x="348889" y="110027"/>
                  </a:lnTo>
                  <a:lnTo>
                    <a:pt x="350503" y="114869"/>
                  </a:lnTo>
                  <a:lnTo>
                    <a:pt x="356958" y="124552"/>
                  </a:lnTo>
                  <a:lnTo>
                    <a:pt x="358572" y="126166"/>
                  </a:lnTo>
                  <a:lnTo>
                    <a:pt x="360186" y="126166"/>
                  </a:lnTo>
                  <a:lnTo>
                    <a:pt x="361800" y="126166"/>
                  </a:lnTo>
                  <a:lnTo>
                    <a:pt x="365028" y="126166"/>
                  </a:lnTo>
                  <a:lnTo>
                    <a:pt x="366642" y="126166"/>
                  </a:lnTo>
                  <a:lnTo>
                    <a:pt x="366642" y="126166"/>
                  </a:lnTo>
                  <a:lnTo>
                    <a:pt x="369870" y="127780"/>
                  </a:lnTo>
                  <a:lnTo>
                    <a:pt x="373098" y="131008"/>
                  </a:lnTo>
                  <a:lnTo>
                    <a:pt x="374712" y="131008"/>
                  </a:lnTo>
                  <a:lnTo>
                    <a:pt x="376326" y="132622"/>
                  </a:lnTo>
                  <a:lnTo>
                    <a:pt x="382781" y="132622"/>
                  </a:lnTo>
                  <a:lnTo>
                    <a:pt x="386009" y="134236"/>
                  </a:lnTo>
                  <a:lnTo>
                    <a:pt x="387623" y="135850"/>
                  </a:lnTo>
                  <a:lnTo>
                    <a:pt x="394079" y="142305"/>
                  </a:lnTo>
                  <a:lnTo>
                    <a:pt x="395693" y="145533"/>
                  </a:lnTo>
                  <a:lnTo>
                    <a:pt x="397307" y="147147"/>
                  </a:lnTo>
                  <a:lnTo>
                    <a:pt x="397307" y="151989"/>
                  </a:lnTo>
                  <a:lnTo>
                    <a:pt x="400535" y="160059"/>
                  </a:lnTo>
                  <a:lnTo>
                    <a:pt x="386009" y="200407"/>
                  </a:lnTo>
                  <a:lnTo>
                    <a:pt x="381167" y="208477"/>
                  </a:lnTo>
                  <a:lnTo>
                    <a:pt x="379553" y="210091"/>
                  </a:lnTo>
                  <a:lnTo>
                    <a:pt x="379553" y="213318"/>
                  </a:lnTo>
                  <a:lnTo>
                    <a:pt x="381167" y="214932"/>
                  </a:lnTo>
                  <a:lnTo>
                    <a:pt x="381167" y="214932"/>
                  </a:lnTo>
                  <a:lnTo>
                    <a:pt x="382781" y="216546"/>
                  </a:lnTo>
                  <a:lnTo>
                    <a:pt x="382781" y="216546"/>
                  </a:lnTo>
                  <a:lnTo>
                    <a:pt x="384395" y="219774"/>
                  </a:lnTo>
                  <a:lnTo>
                    <a:pt x="386009" y="223002"/>
                  </a:lnTo>
                  <a:lnTo>
                    <a:pt x="371484" y="240755"/>
                  </a:lnTo>
                  <a:lnTo>
                    <a:pt x="366642" y="245597"/>
                  </a:lnTo>
                  <a:lnTo>
                    <a:pt x="366642" y="252053"/>
                  </a:lnTo>
                  <a:lnTo>
                    <a:pt x="366642" y="256895"/>
                  </a:lnTo>
                  <a:lnTo>
                    <a:pt x="366642" y="263350"/>
                  </a:lnTo>
                  <a:lnTo>
                    <a:pt x="363414" y="277876"/>
                  </a:lnTo>
                  <a:lnTo>
                    <a:pt x="348889" y="308540"/>
                  </a:lnTo>
                  <a:lnTo>
                    <a:pt x="348889" y="311768"/>
                  </a:lnTo>
                  <a:lnTo>
                    <a:pt x="348889" y="323066"/>
                  </a:lnTo>
                  <a:lnTo>
                    <a:pt x="347275" y="326294"/>
                  </a:lnTo>
                  <a:lnTo>
                    <a:pt x="347275" y="327908"/>
                  </a:lnTo>
                  <a:lnTo>
                    <a:pt x="323066" y="347275"/>
                  </a:lnTo>
                  <a:lnTo>
                    <a:pt x="321452" y="350503"/>
                  </a:lnTo>
                  <a:lnTo>
                    <a:pt x="313382" y="360186"/>
                  </a:lnTo>
                  <a:lnTo>
                    <a:pt x="306927" y="373098"/>
                  </a:lnTo>
                  <a:lnTo>
                    <a:pt x="303699" y="381167"/>
                  </a:lnTo>
                  <a:lnTo>
                    <a:pt x="300471" y="384395"/>
                  </a:lnTo>
                  <a:lnTo>
                    <a:pt x="298857" y="386009"/>
                  </a:lnTo>
                  <a:lnTo>
                    <a:pt x="298857" y="389237"/>
                  </a:lnTo>
                  <a:lnTo>
                    <a:pt x="298857" y="390851"/>
                  </a:lnTo>
                  <a:lnTo>
                    <a:pt x="298857" y="392465"/>
                  </a:lnTo>
                  <a:lnTo>
                    <a:pt x="297243" y="397307"/>
                  </a:lnTo>
                  <a:lnTo>
                    <a:pt x="285945" y="423130"/>
                  </a:lnTo>
                  <a:lnTo>
                    <a:pt x="284331" y="426358"/>
                  </a:lnTo>
                  <a:lnTo>
                    <a:pt x="281104" y="426358"/>
                  </a:lnTo>
                  <a:lnTo>
                    <a:pt x="279490" y="427972"/>
                  </a:lnTo>
                  <a:lnTo>
                    <a:pt x="277876" y="427972"/>
                  </a:lnTo>
                  <a:lnTo>
                    <a:pt x="264964" y="439269"/>
                  </a:lnTo>
                  <a:lnTo>
                    <a:pt x="263350" y="440883"/>
                  </a:lnTo>
                  <a:lnTo>
                    <a:pt x="261736" y="440883"/>
                  </a:lnTo>
                  <a:lnTo>
                    <a:pt x="258509" y="439269"/>
                  </a:lnTo>
                  <a:lnTo>
                    <a:pt x="258509" y="437655"/>
                  </a:lnTo>
                  <a:lnTo>
                    <a:pt x="255281" y="434427"/>
                  </a:lnTo>
                  <a:lnTo>
                    <a:pt x="252053" y="429585"/>
                  </a:lnTo>
                  <a:lnTo>
                    <a:pt x="250439" y="427972"/>
                  </a:lnTo>
                  <a:lnTo>
                    <a:pt x="248825" y="421516"/>
                  </a:lnTo>
                  <a:lnTo>
                    <a:pt x="247211" y="413446"/>
                  </a:lnTo>
                  <a:lnTo>
                    <a:pt x="245597" y="406990"/>
                  </a:lnTo>
                  <a:lnTo>
                    <a:pt x="243983" y="405376"/>
                  </a:lnTo>
                  <a:lnTo>
                    <a:pt x="242369" y="403763"/>
                  </a:lnTo>
                  <a:lnTo>
                    <a:pt x="242369" y="402149"/>
                  </a:lnTo>
                  <a:lnTo>
                    <a:pt x="240755" y="400535"/>
                  </a:lnTo>
                  <a:lnTo>
                    <a:pt x="239141" y="400535"/>
                  </a:lnTo>
                  <a:lnTo>
                    <a:pt x="237527" y="398921"/>
                  </a:lnTo>
                  <a:lnTo>
                    <a:pt x="223002" y="394079"/>
                  </a:lnTo>
                  <a:lnTo>
                    <a:pt x="219774" y="392465"/>
                  </a:lnTo>
                  <a:lnTo>
                    <a:pt x="216546" y="389237"/>
                  </a:lnTo>
                  <a:lnTo>
                    <a:pt x="214932" y="389237"/>
                  </a:lnTo>
                  <a:lnTo>
                    <a:pt x="213318" y="389237"/>
                  </a:lnTo>
                  <a:lnTo>
                    <a:pt x="211704" y="389237"/>
                  </a:lnTo>
                  <a:lnTo>
                    <a:pt x="210091" y="389237"/>
                  </a:lnTo>
                  <a:lnTo>
                    <a:pt x="208477" y="389237"/>
                  </a:lnTo>
                  <a:lnTo>
                    <a:pt x="206863" y="389237"/>
                  </a:lnTo>
                  <a:lnTo>
                    <a:pt x="203635" y="387623"/>
                  </a:lnTo>
                  <a:lnTo>
                    <a:pt x="202021" y="387623"/>
                  </a:lnTo>
                  <a:lnTo>
                    <a:pt x="198793" y="387623"/>
                  </a:lnTo>
                  <a:lnTo>
                    <a:pt x="195565" y="387623"/>
                  </a:lnTo>
                  <a:lnTo>
                    <a:pt x="192337" y="389237"/>
                  </a:lnTo>
                  <a:lnTo>
                    <a:pt x="189109" y="390851"/>
                  </a:lnTo>
                  <a:lnTo>
                    <a:pt x="189109" y="392465"/>
                  </a:lnTo>
                  <a:lnTo>
                    <a:pt x="187495" y="395693"/>
                  </a:lnTo>
                  <a:lnTo>
                    <a:pt x="185882" y="395693"/>
                  </a:lnTo>
                  <a:lnTo>
                    <a:pt x="184268" y="397307"/>
                  </a:lnTo>
                  <a:lnTo>
                    <a:pt x="182654" y="397307"/>
                  </a:lnTo>
                  <a:lnTo>
                    <a:pt x="172970" y="394079"/>
                  </a:lnTo>
                  <a:lnTo>
                    <a:pt x="168128" y="390851"/>
                  </a:lnTo>
                  <a:lnTo>
                    <a:pt x="166514" y="392465"/>
                  </a:lnTo>
                  <a:lnTo>
                    <a:pt x="163286" y="392465"/>
                  </a:lnTo>
                  <a:lnTo>
                    <a:pt x="161673" y="392465"/>
                  </a:lnTo>
                  <a:lnTo>
                    <a:pt x="148761" y="390851"/>
                  </a:lnTo>
                  <a:lnTo>
                    <a:pt x="145533" y="389237"/>
                  </a:lnTo>
                  <a:lnTo>
                    <a:pt x="143919" y="389237"/>
                  </a:lnTo>
                  <a:lnTo>
                    <a:pt x="140691" y="389237"/>
                  </a:lnTo>
                  <a:lnTo>
                    <a:pt x="132622" y="392465"/>
                  </a:lnTo>
                  <a:lnTo>
                    <a:pt x="131008" y="392465"/>
                  </a:lnTo>
                  <a:lnTo>
                    <a:pt x="129394" y="392465"/>
                  </a:lnTo>
                  <a:lnTo>
                    <a:pt x="127780" y="390851"/>
                  </a:lnTo>
                  <a:lnTo>
                    <a:pt x="126166" y="392465"/>
                  </a:lnTo>
                  <a:lnTo>
                    <a:pt x="124552" y="392465"/>
                  </a:lnTo>
                  <a:lnTo>
                    <a:pt x="122938" y="394079"/>
                  </a:lnTo>
                  <a:lnTo>
                    <a:pt x="119710" y="395693"/>
                  </a:lnTo>
                  <a:lnTo>
                    <a:pt x="118096" y="397307"/>
                  </a:lnTo>
                  <a:lnTo>
                    <a:pt x="116482" y="398921"/>
                  </a:lnTo>
                  <a:lnTo>
                    <a:pt x="114869" y="400535"/>
                  </a:lnTo>
                  <a:lnTo>
                    <a:pt x="113255" y="398921"/>
                  </a:lnTo>
                  <a:lnTo>
                    <a:pt x="113255" y="398921"/>
                  </a:lnTo>
                  <a:lnTo>
                    <a:pt x="111641" y="397307"/>
                  </a:lnTo>
                  <a:lnTo>
                    <a:pt x="111641" y="395693"/>
                  </a:lnTo>
                  <a:lnTo>
                    <a:pt x="110027" y="394079"/>
                  </a:lnTo>
                  <a:lnTo>
                    <a:pt x="108413" y="394079"/>
                  </a:lnTo>
                  <a:lnTo>
                    <a:pt x="108413" y="392465"/>
                  </a:lnTo>
                  <a:lnTo>
                    <a:pt x="105185" y="392465"/>
                  </a:lnTo>
                  <a:lnTo>
                    <a:pt x="103571" y="390851"/>
                  </a:lnTo>
                  <a:lnTo>
                    <a:pt x="92274" y="382781"/>
                  </a:lnTo>
                  <a:lnTo>
                    <a:pt x="92274" y="382781"/>
                  </a:lnTo>
                  <a:lnTo>
                    <a:pt x="90660" y="381167"/>
                  </a:lnTo>
                  <a:lnTo>
                    <a:pt x="89046" y="381167"/>
                  </a:lnTo>
                  <a:lnTo>
                    <a:pt x="87432" y="381167"/>
                  </a:lnTo>
                  <a:lnTo>
                    <a:pt x="79362" y="382781"/>
                  </a:lnTo>
                  <a:lnTo>
                    <a:pt x="77748" y="384395"/>
                  </a:lnTo>
                  <a:lnTo>
                    <a:pt x="76134" y="384395"/>
                  </a:lnTo>
                  <a:lnTo>
                    <a:pt x="72906" y="384395"/>
                  </a:lnTo>
                  <a:lnTo>
                    <a:pt x="71292" y="384395"/>
                  </a:lnTo>
                  <a:lnTo>
                    <a:pt x="69678" y="384395"/>
                  </a:lnTo>
                  <a:lnTo>
                    <a:pt x="69678" y="386009"/>
                  </a:lnTo>
                  <a:lnTo>
                    <a:pt x="66451" y="387623"/>
                  </a:lnTo>
                  <a:lnTo>
                    <a:pt x="61609" y="392465"/>
                  </a:lnTo>
                  <a:lnTo>
                    <a:pt x="59995" y="394079"/>
                  </a:lnTo>
                  <a:lnTo>
                    <a:pt x="58381" y="394079"/>
                  </a:lnTo>
                  <a:lnTo>
                    <a:pt x="53539" y="394079"/>
                  </a:lnTo>
                  <a:lnTo>
                    <a:pt x="51925" y="394079"/>
                  </a:lnTo>
                  <a:lnTo>
                    <a:pt x="50311" y="395693"/>
                  </a:lnTo>
                  <a:lnTo>
                    <a:pt x="45469" y="400535"/>
                  </a:lnTo>
                  <a:lnTo>
                    <a:pt x="39014" y="406990"/>
                  </a:lnTo>
                  <a:lnTo>
                    <a:pt x="39014" y="394079"/>
                  </a:lnTo>
                  <a:lnTo>
                    <a:pt x="40628" y="386009"/>
                  </a:lnTo>
                  <a:lnTo>
                    <a:pt x="40628" y="384395"/>
                  </a:lnTo>
                  <a:lnTo>
                    <a:pt x="39014" y="382781"/>
                  </a:lnTo>
                  <a:lnTo>
                    <a:pt x="39014" y="381167"/>
                  </a:lnTo>
                  <a:lnTo>
                    <a:pt x="34172" y="376326"/>
                  </a:lnTo>
                  <a:lnTo>
                    <a:pt x="34172" y="373098"/>
                  </a:lnTo>
                  <a:lnTo>
                    <a:pt x="34172" y="371484"/>
                  </a:lnTo>
                  <a:lnTo>
                    <a:pt x="35786" y="368256"/>
                  </a:lnTo>
                  <a:lnTo>
                    <a:pt x="35786" y="361800"/>
                  </a:lnTo>
                  <a:lnTo>
                    <a:pt x="35786" y="358572"/>
                  </a:lnTo>
                  <a:lnTo>
                    <a:pt x="35786" y="356958"/>
                  </a:lnTo>
                  <a:lnTo>
                    <a:pt x="35786" y="355345"/>
                  </a:lnTo>
                  <a:lnTo>
                    <a:pt x="34172" y="355345"/>
                  </a:lnTo>
                  <a:lnTo>
                    <a:pt x="32558" y="352117"/>
                  </a:lnTo>
                  <a:lnTo>
                    <a:pt x="30944" y="352117"/>
                  </a:lnTo>
                  <a:lnTo>
                    <a:pt x="30944" y="352117"/>
                  </a:lnTo>
                  <a:lnTo>
                    <a:pt x="27716" y="352117"/>
                  </a:lnTo>
                  <a:lnTo>
                    <a:pt x="24488" y="350503"/>
                  </a:lnTo>
                  <a:lnTo>
                    <a:pt x="22874" y="348889"/>
                  </a:lnTo>
                  <a:lnTo>
                    <a:pt x="21260" y="345661"/>
                  </a:lnTo>
                  <a:lnTo>
                    <a:pt x="19647" y="344047"/>
                  </a:lnTo>
                  <a:lnTo>
                    <a:pt x="13191" y="306927"/>
                  </a:lnTo>
                  <a:lnTo>
                    <a:pt x="13191" y="305313"/>
                  </a:lnTo>
                  <a:lnTo>
                    <a:pt x="14805" y="302085"/>
                  </a:lnTo>
                  <a:lnTo>
                    <a:pt x="14805" y="300471"/>
                  </a:lnTo>
                  <a:lnTo>
                    <a:pt x="16419" y="295629"/>
                  </a:lnTo>
                  <a:lnTo>
                    <a:pt x="18033" y="294015"/>
                  </a:lnTo>
                  <a:lnTo>
                    <a:pt x="18033" y="290787"/>
                  </a:lnTo>
                  <a:lnTo>
                    <a:pt x="19647" y="289173"/>
                  </a:lnTo>
                  <a:lnTo>
                    <a:pt x="19647" y="281104"/>
                  </a:lnTo>
                  <a:lnTo>
                    <a:pt x="19647" y="277876"/>
                  </a:lnTo>
                  <a:lnTo>
                    <a:pt x="18033" y="276262"/>
                  </a:lnTo>
                  <a:lnTo>
                    <a:pt x="16419" y="274648"/>
                  </a:lnTo>
                  <a:lnTo>
                    <a:pt x="14805" y="273034"/>
                  </a:lnTo>
                  <a:lnTo>
                    <a:pt x="11577" y="269806"/>
                  </a:lnTo>
                  <a:lnTo>
                    <a:pt x="9963" y="264964"/>
                  </a:lnTo>
                  <a:lnTo>
                    <a:pt x="8349" y="250439"/>
                  </a:lnTo>
                  <a:lnTo>
                    <a:pt x="8349" y="243983"/>
                  </a:lnTo>
                  <a:lnTo>
                    <a:pt x="13191" y="229458"/>
                  </a:lnTo>
                  <a:lnTo>
                    <a:pt x="13191" y="227844"/>
                  </a:lnTo>
                  <a:lnTo>
                    <a:pt x="13191" y="221388"/>
                  </a:lnTo>
                  <a:lnTo>
                    <a:pt x="13191" y="218160"/>
                  </a:lnTo>
                  <a:lnTo>
                    <a:pt x="14805" y="214932"/>
                  </a:lnTo>
                  <a:lnTo>
                    <a:pt x="14805" y="210091"/>
                  </a:lnTo>
                  <a:lnTo>
                    <a:pt x="14805" y="202021"/>
                  </a:lnTo>
                  <a:lnTo>
                    <a:pt x="14805" y="198793"/>
                  </a:lnTo>
                  <a:lnTo>
                    <a:pt x="14805" y="197179"/>
                  </a:lnTo>
                  <a:lnTo>
                    <a:pt x="13191" y="195565"/>
                  </a:lnTo>
                  <a:lnTo>
                    <a:pt x="13191" y="193951"/>
                  </a:lnTo>
                  <a:lnTo>
                    <a:pt x="11577" y="192337"/>
                  </a:lnTo>
                  <a:lnTo>
                    <a:pt x="9963" y="192337"/>
                  </a:lnTo>
                  <a:lnTo>
                    <a:pt x="8349" y="190723"/>
                  </a:lnTo>
                  <a:lnTo>
                    <a:pt x="5121" y="181040"/>
                  </a:lnTo>
                  <a:lnTo>
                    <a:pt x="5121" y="176198"/>
                  </a:lnTo>
                  <a:lnTo>
                    <a:pt x="5121" y="174584"/>
                  </a:lnTo>
                  <a:lnTo>
                    <a:pt x="6735" y="171356"/>
                  </a:lnTo>
                  <a:lnTo>
                    <a:pt x="8349" y="169742"/>
                  </a:lnTo>
                  <a:lnTo>
                    <a:pt x="9963" y="166514"/>
                  </a:lnTo>
                  <a:lnTo>
                    <a:pt x="9963" y="166514"/>
                  </a:lnTo>
                  <a:lnTo>
                    <a:pt x="11577" y="166514"/>
                  </a:lnTo>
                  <a:lnTo>
                    <a:pt x="11577" y="166514"/>
                  </a:lnTo>
                  <a:lnTo>
                    <a:pt x="14805" y="166514"/>
                  </a:lnTo>
                  <a:lnTo>
                    <a:pt x="16419" y="168128"/>
                  </a:lnTo>
                  <a:lnTo>
                    <a:pt x="19647" y="168128"/>
                  </a:lnTo>
                  <a:lnTo>
                    <a:pt x="21260" y="168128"/>
                  </a:lnTo>
                  <a:lnTo>
                    <a:pt x="22874" y="168128"/>
                  </a:lnTo>
                  <a:lnTo>
                    <a:pt x="27716" y="166514"/>
                  </a:lnTo>
                  <a:lnTo>
                    <a:pt x="29330" y="166514"/>
                  </a:lnTo>
                  <a:lnTo>
                    <a:pt x="30944" y="166514"/>
                  </a:lnTo>
                  <a:lnTo>
                    <a:pt x="34172" y="168128"/>
                  </a:lnTo>
                  <a:lnTo>
                    <a:pt x="39014" y="169742"/>
                  </a:lnTo>
                  <a:lnTo>
                    <a:pt x="40628" y="169742"/>
                  </a:lnTo>
                  <a:lnTo>
                    <a:pt x="43856" y="169742"/>
                  </a:lnTo>
                  <a:lnTo>
                    <a:pt x="48697" y="169742"/>
                  </a:lnTo>
                  <a:lnTo>
                    <a:pt x="53539" y="168128"/>
                  </a:lnTo>
                  <a:lnTo>
                    <a:pt x="61609" y="163287"/>
                  </a:lnTo>
                  <a:lnTo>
                    <a:pt x="64837" y="160059"/>
                  </a:lnTo>
                  <a:lnTo>
                    <a:pt x="68065" y="158445"/>
                  </a:lnTo>
                  <a:lnTo>
                    <a:pt x="69678" y="158445"/>
                  </a:lnTo>
                  <a:lnTo>
                    <a:pt x="71292" y="156831"/>
                  </a:lnTo>
                  <a:lnTo>
                    <a:pt x="71292" y="156831"/>
                  </a:lnTo>
                  <a:lnTo>
                    <a:pt x="72906" y="155217"/>
                  </a:lnTo>
                  <a:lnTo>
                    <a:pt x="72906" y="155217"/>
                  </a:lnTo>
                  <a:lnTo>
                    <a:pt x="74520" y="150375"/>
                  </a:lnTo>
                  <a:lnTo>
                    <a:pt x="76134" y="150375"/>
                  </a:lnTo>
                  <a:lnTo>
                    <a:pt x="76134" y="148761"/>
                  </a:lnTo>
                  <a:lnTo>
                    <a:pt x="77748" y="148761"/>
                  </a:lnTo>
                  <a:lnTo>
                    <a:pt x="79362" y="147147"/>
                  </a:lnTo>
                  <a:lnTo>
                    <a:pt x="80976" y="147147"/>
                  </a:lnTo>
                  <a:lnTo>
                    <a:pt x="92274" y="147147"/>
                  </a:lnTo>
                  <a:lnTo>
                    <a:pt x="95501" y="145533"/>
                  </a:lnTo>
                  <a:lnTo>
                    <a:pt x="97115" y="145533"/>
                  </a:lnTo>
                  <a:lnTo>
                    <a:pt x="100343" y="142305"/>
                  </a:lnTo>
                  <a:lnTo>
                    <a:pt x="101957" y="140691"/>
                  </a:lnTo>
                  <a:lnTo>
                    <a:pt x="103571" y="139078"/>
                  </a:lnTo>
                  <a:lnTo>
                    <a:pt x="105185" y="134236"/>
                  </a:lnTo>
                  <a:lnTo>
                    <a:pt x="106799" y="131008"/>
                  </a:lnTo>
                  <a:lnTo>
                    <a:pt x="106799" y="129394"/>
                  </a:lnTo>
                  <a:lnTo>
                    <a:pt x="105185" y="122938"/>
                  </a:lnTo>
                  <a:lnTo>
                    <a:pt x="105185" y="121324"/>
                  </a:lnTo>
                  <a:lnTo>
                    <a:pt x="103571" y="116482"/>
                  </a:lnTo>
                  <a:lnTo>
                    <a:pt x="103571" y="114869"/>
                  </a:lnTo>
                  <a:lnTo>
                    <a:pt x="103571" y="110027"/>
                  </a:lnTo>
                  <a:lnTo>
                    <a:pt x="103571" y="103571"/>
                  </a:lnTo>
                  <a:lnTo>
                    <a:pt x="103571" y="100343"/>
                  </a:lnTo>
                  <a:lnTo>
                    <a:pt x="103571" y="98729"/>
                  </a:lnTo>
                  <a:lnTo>
                    <a:pt x="105185" y="95501"/>
                  </a:lnTo>
                  <a:lnTo>
                    <a:pt x="106799" y="95501"/>
                  </a:lnTo>
                  <a:lnTo>
                    <a:pt x="108413" y="93887"/>
                  </a:lnTo>
                  <a:lnTo>
                    <a:pt x="108413" y="93887"/>
                  </a:lnTo>
                  <a:lnTo>
                    <a:pt x="110027" y="92274"/>
                  </a:lnTo>
                  <a:lnTo>
                    <a:pt x="111641" y="90660"/>
                  </a:lnTo>
                  <a:lnTo>
                    <a:pt x="116482" y="77748"/>
                  </a:lnTo>
                  <a:lnTo>
                    <a:pt x="122938" y="69678"/>
                  </a:lnTo>
                  <a:lnTo>
                    <a:pt x="122938" y="64837"/>
                  </a:lnTo>
                  <a:lnTo>
                    <a:pt x="122938" y="61609"/>
                  </a:lnTo>
                  <a:lnTo>
                    <a:pt x="122938" y="59995"/>
                  </a:lnTo>
                  <a:lnTo>
                    <a:pt x="121324" y="53539"/>
                  </a:lnTo>
                  <a:lnTo>
                    <a:pt x="122938" y="48697"/>
                  </a:lnTo>
                  <a:lnTo>
                    <a:pt x="122938" y="45469"/>
                  </a:lnTo>
                  <a:lnTo>
                    <a:pt x="124552" y="43856"/>
                  </a:lnTo>
                  <a:lnTo>
                    <a:pt x="129394" y="42242"/>
                  </a:lnTo>
                  <a:lnTo>
                    <a:pt x="129394" y="40628"/>
                  </a:lnTo>
                  <a:lnTo>
                    <a:pt x="131008" y="39014"/>
                  </a:lnTo>
                  <a:lnTo>
                    <a:pt x="134236" y="34172"/>
                  </a:lnTo>
                  <a:lnTo>
                    <a:pt x="134236" y="32558"/>
                  </a:lnTo>
                  <a:lnTo>
                    <a:pt x="134236" y="29330"/>
                  </a:lnTo>
                  <a:lnTo>
                    <a:pt x="134236" y="21260"/>
                  </a:lnTo>
                  <a:lnTo>
                    <a:pt x="135850" y="14805"/>
                  </a:lnTo>
                  <a:lnTo>
                    <a:pt x="140691" y="5121"/>
                  </a:lnTo>
                  <a:lnTo>
                    <a:pt x="151989" y="1319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06E22857-19D3-439F-8457-9D5F6D2ED239}"/>
                </a:ext>
              </a:extLst>
            </p:cNvPr>
            <p:cNvSpPr/>
            <p:nvPr/>
          </p:nvSpPr>
          <p:spPr>
            <a:xfrm>
              <a:off x="8340600" y="2150385"/>
              <a:ext cx="306647" cy="274369"/>
            </a:xfrm>
            <a:custGeom>
              <a:avLst/>
              <a:gdLst>
                <a:gd name="connsiteX0" fmla="*/ 113255 w 306647"/>
                <a:gd name="connsiteY0" fmla="*/ 27716 h 274368"/>
                <a:gd name="connsiteX1" fmla="*/ 116482 w 306647"/>
                <a:gd name="connsiteY1" fmla="*/ 26102 h 274368"/>
                <a:gd name="connsiteX2" fmla="*/ 118096 w 306647"/>
                <a:gd name="connsiteY2" fmla="*/ 24488 h 274368"/>
                <a:gd name="connsiteX3" fmla="*/ 119710 w 306647"/>
                <a:gd name="connsiteY3" fmla="*/ 26102 h 274368"/>
                <a:gd name="connsiteX4" fmla="*/ 121324 w 306647"/>
                <a:gd name="connsiteY4" fmla="*/ 29330 h 274368"/>
                <a:gd name="connsiteX5" fmla="*/ 121324 w 306647"/>
                <a:gd name="connsiteY5" fmla="*/ 35786 h 274368"/>
                <a:gd name="connsiteX6" fmla="*/ 122938 w 306647"/>
                <a:gd name="connsiteY6" fmla="*/ 39014 h 274368"/>
                <a:gd name="connsiteX7" fmla="*/ 126166 w 306647"/>
                <a:gd name="connsiteY7" fmla="*/ 37400 h 274368"/>
                <a:gd name="connsiteX8" fmla="*/ 129394 w 306647"/>
                <a:gd name="connsiteY8" fmla="*/ 35786 h 274368"/>
                <a:gd name="connsiteX9" fmla="*/ 132622 w 306647"/>
                <a:gd name="connsiteY9" fmla="*/ 32558 h 274368"/>
                <a:gd name="connsiteX10" fmla="*/ 135850 w 306647"/>
                <a:gd name="connsiteY10" fmla="*/ 32558 h 274368"/>
                <a:gd name="connsiteX11" fmla="*/ 139078 w 306647"/>
                <a:gd name="connsiteY11" fmla="*/ 34172 h 274368"/>
                <a:gd name="connsiteX12" fmla="*/ 142305 w 306647"/>
                <a:gd name="connsiteY12" fmla="*/ 35786 h 274368"/>
                <a:gd name="connsiteX13" fmla="*/ 150375 w 306647"/>
                <a:gd name="connsiteY13" fmla="*/ 32558 h 274368"/>
                <a:gd name="connsiteX14" fmla="*/ 172970 w 306647"/>
                <a:gd name="connsiteY14" fmla="*/ 27716 h 274368"/>
                <a:gd name="connsiteX15" fmla="*/ 174584 w 306647"/>
                <a:gd name="connsiteY15" fmla="*/ 27716 h 274368"/>
                <a:gd name="connsiteX16" fmla="*/ 177812 w 306647"/>
                <a:gd name="connsiteY16" fmla="*/ 27716 h 274368"/>
                <a:gd name="connsiteX17" fmla="*/ 185882 w 306647"/>
                <a:gd name="connsiteY17" fmla="*/ 30944 h 274368"/>
                <a:gd name="connsiteX18" fmla="*/ 189109 w 306647"/>
                <a:gd name="connsiteY18" fmla="*/ 30944 h 274368"/>
                <a:gd name="connsiteX19" fmla="*/ 190723 w 306647"/>
                <a:gd name="connsiteY19" fmla="*/ 30944 h 274368"/>
                <a:gd name="connsiteX20" fmla="*/ 197179 w 306647"/>
                <a:gd name="connsiteY20" fmla="*/ 29330 h 274368"/>
                <a:gd name="connsiteX21" fmla="*/ 203635 w 306647"/>
                <a:gd name="connsiteY21" fmla="*/ 27716 h 274368"/>
                <a:gd name="connsiteX22" fmla="*/ 210091 w 306647"/>
                <a:gd name="connsiteY22" fmla="*/ 27716 h 274368"/>
                <a:gd name="connsiteX23" fmla="*/ 213318 w 306647"/>
                <a:gd name="connsiteY23" fmla="*/ 27716 h 274368"/>
                <a:gd name="connsiteX24" fmla="*/ 214932 w 306647"/>
                <a:gd name="connsiteY24" fmla="*/ 27716 h 274368"/>
                <a:gd name="connsiteX25" fmla="*/ 218160 w 306647"/>
                <a:gd name="connsiteY25" fmla="*/ 29330 h 274368"/>
                <a:gd name="connsiteX26" fmla="*/ 221388 w 306647"/>
                <a:gd name="connsiteY26" fmla="*/ 32558 h 274368"/>
                <a:gd name="connsiteX27" fmla="*/ 224616 w 306647"/>
                <a:gd name="connsiteY27" fmla="*/ 37400 h 274368"/>
                <a:gd name="connsiteX28" fmla="*/ 226230 w 306647"/>
                <a:gd name="connsiteY28" fmla="*/ 42242 h 274368"/>
                <a:gd name="connsiteX29" fmla="*/ 226230 w 306647"/>
                <a:gd name="connsiteY29" fmla="*/ 42242 h 274368"/>
                <a:gd name="connsiteX30" fmla="*/ 226230 w 306647"/>
                <a:gd name="connsiteY30" fmla="*/ 43856 h 274368"/>
                <a:gd name="connsiteX31" fmla="*/ 227844 w 306647"/>
                <a:gd name="connsiteY31" fmla="*/ 47083 h 274368"/>
                <a:gd name="connsiteX32" fmla="*/ 232686 w 306647"/>
                <a:gd name="connsiteY32" fmla="*/ 55153 h 274368"/>
                <a:gd name="connsiteX33" fmla="*/ 234300 w 306647"/>
                <a:gd name="connsiteY33" fmla="*/ 59995 h 274368"/>
                <a:gd name="connsiteX34" fmla="*/ 234300 w 306647"/>
                <a:gd name="connsiteY34" fmla="*/ 71292 h 274368"/>
                <a:gd name="connsiteX35" fmla="*/ 240755 w 306647"/>
                <a:gd name="connsiteY35" fmla="*/ 77748 h 274368"/>
                <a:gd name="connsiteX36" fmla="*/ 266578 w 306647"/>
                <a:gd name="connsiteY36" fmla="*/ 101957 h 274368"/>
                <a:gd name="connsiteX37" fmla="*/ 274648 w 306647"/>
                <a:gd name="connsiteY37" fmla="*/ 121324 h 274368"/>
                <a:gd name="connsiteX38" fmla="*/ 277876 w 306647"/>
                <a:gd name="connsiteY38" fmla="*/ 135850 h 274368"/>
                <a:gd name="connsiteX39" fmla="*/ 277876 w 306647"/>
                <a:gd name="connsiteY39" fmla="*/ 137464 h 274368"/>
                <a:gd name="connsiteX40" fmla="*/ 277876 w 306647"/>
                <a:gd name="connsiteY40" fmla="*/ 140691 h 274368"/>
                <a:gd name="connsiteX41" fmla="*/ 277876 w 306647"/>
                <a:gd name="connsiteY41" fmla="*/ 143919 h 274368"/>
                <a:gd name="connsiteX42" fmla="*/ 277876 w 306647"/>
                <a:gd name="connsiteY42" fmla="*/ 145533 h 274368"/>
                <a:gd name="connsiteX43" fmla="*/ 276262 w 306647"/>
                <a:gd name="connsiteY43" fmla="*/ 147147 h 274368"/>
                <a:gd name="connsiteX44" fmla="*/ 274648 w 306647"/>
                <a:gd name="connsiteY44" fmla="*/ 151989 h 274368"/>
                <a:gd name="connsiteX45" fmla="*/ 258509 w 306647"/>
                <a:gd name="connsiteY45" fmla="*/ 172970 h 274368"/>
                <a:gd name="connsiteX46" fmla="*/ 255281 w 306647"/>
                <a:gd name="connsiteY46" fmla="*/ 177812 h 274368"/>
                <a:gd name="connsiteX47" fmla="*/ 253667 w 306647"/>
                <a:gd name="connsiteY47" fmla="*/ 181040 h 274368"/>
                <a:gd name="connsiteX48" fmla="*/ 253667 w 306647"/>
                <a:gd name="connsiteY48" fmla="*/ 182654 h 274368"/>
                <a:gd name="connsiteX49" fmla="*/ 253667 w 306647"/>
                <a:gd name="connsiteY49" fmla="*/ 184268 h 274368"/>
                <a:gd name="connsiteX50" fmla="*/ 255281 w 306647"/>
                <a:gd name="connsiteY50" fmla="*/ 198793 h 274368"/>
                <a:gd name="connsiteX51" fmla="*/ 255281 w 306647"/>
                <a:gd name="connsiteY51" fmla="*/ 202021 h 274368"/>
                <a:gd name="connsiteX52" fmla="*/ 253667 w 306647"/>
                <a:gd name="connsiteY52" fmla="*/ 213318 h 274368"/>
                <a:gd name="connsiteX53" fmla="*/ 252053 w 306647"/>
                <a:gd name="connsiteY53" fmla="*/ 216546 h 274368"/>
                <a:gd name="connsiteX54" fmla="*/ 252053 w 306647"/>
                <a:gd name="connsiteY54" fmla="*/ 218160 h 274368"/>
                <a:gd name="connsiteX55" fmla="*/ 253667 w 306647"/>
                <a:gd name="connsiteY55" fmla="*/ 219774 h 274368"/>
                <a:gd name="connsiteX56" fmla="*/ 279490 w 306647"/>
                <a:gd name="connsiteY56" fmla="*/ 226230 h 274368"/>
                <a:gd name="connsiteX57" fmla="*/ 281104 w 306647"/>
                <a:gd name="connsiteY57" fmla="*/ 227844 h 274368"/>
                <a:gd name="connsiteX58" fmla="*/ 290787 w 306647"/>
                <a:gd name="connsiteY58" fmla="*/ 232686 h 274368"/>
                <a:gd name="connsiteX59" fmla="*/ 294015 w 306647"/>
                <a:gd name="connsiteY59" fmla="*/ 235913 h 274368"/>
                <a:gd name="connsiteX60" fmla="*/ 298857 w 306647"/>
                <a:gd name="connsiteY60" fmla="*/ 237527 h 274368"/>
                <a:gd name="connsiteX61" fmla="*/ 303699 w 306647"/>
                <a:gd name="connsiteY61" fmla="*/ 243983 h 274368"/>
                <a:gd name="connsiteX62" fmla="*/ 305313 w 306647"/>
                <a:gd name="connsiteY62" fmla="*/ 245597 h 274368"/>
                <a:gd name="connsiteX63" fmla="*/ 305313 w 306647"/>
                <a:gd name="connsiteY63" fmla="*/ 250439 h 274368"/>
                <a:gd name="connsiteX64" fmla="*/ 300471 w 306647"/>
                <a:gd name="connsiteY64" fmla="*/ 266578 h 274368"/>
                <a:gd name="connsiteX65" fmla="*/ 297243 w 306647"/>
                <a:gd name="connsiteY65" fmla="*/ 266578 h 274368"/>
                <a:gd name="connsiteX66" fmla="*/ 292401 w 306647"/>
                <a:gd name="connsiteY66" fmla="*/ 266578 h 274368"/>
                <a:gd name="connsiteX67" fmla="*/ 290787 w 306647"/>
                <a:gd name="connsiteY67" fmla="*/ 266578 h 274368"/>
                <a:gd name="connsiteX68" fmla="*/ 287559 w 306647"/>
                <a:gd name="connsiteY68" fmla="*/ 266578 h 274368"/>
                <a:gd name="connsiteX69" fmla="*/ 285945 w 306647"/>
                <a:gd name="connsiteY69" fmla="*/ 266578 h 274368"/>
                <a:gd name="connsiteX70" fmla="*/ 284331 w 306647"/>
                <a:gd name="connsiteY70" fmla="*/ 266578 h 274368"/>
                <a:gd name="connsiteX71" fmla="*/ 279490 w 306647"/>
                <a:gd name="connsiteY71" fmla="*/ 264964 h 274368"/>
                <a:gd name="connsiteX72" fmla="*/ 277876 w 306647"/>
                <a:gd name="connsiteY72" fmla="*/ 264964 h 274368"/>
                <a:gd name="connsiteX73" fmla="*/ 276262 w 306647"/>
                <a:gd name="connsiteY73" fmla="*/ 264964 h 274368"/>
                <a:gd name="connsiteX74" fmla="*/ 274648 w 306647"/>
                <a:gd name="connsiteY74" fmla="*/ 263350 h 274368"/>
                <a:gd name="connsiteX75" fmla="*/ 268192 w 306647"/>
                <a:gd name="connsiteY75" fmla="*/ 261736 h 274368"/>
                <a:gd name="connsiteX76" fmla="*/ 264964 w 306647"/>
                <a:gd name="connsiteY76" fmla="*/ 260122 h 274368"/>
                <a:gd name="connsiteX77" fmla="*/ 252053 w 306647"/>
                <a:gd name="connsiteY77" fmla="*/ 260122 h 274368"/>
                <a:gd name="connsiteX78" fmla="*/ 247211 w 306647"/>
                <a:gd name="connsiteY78" fmla="*/ 258508 h 274368"/>
                <a:gd name="connsiteX79" fmla="*/ 243983 w 306647"/>
                <a:gd name="connsiteY79" fmla="*/ 258508 h 274368"/>
                <a:gd name="connsiteX80" fmla="*/ 242369 w 306647"/>
                <a:gd name="connsiteY80" fmla="*/ 258508 h 274368"/>
                <a:gd name="connsiteX81" fmla="*/ 237527 w 306647"/>
                <a:gd name="connsiteY81" fmla="*/ 260122 h 274368"/>
                <a:gd name="connsiteX82" fmla="*/ 234300 w 306647"/>
                <a:gd name="connsiteY82" fmla="*/ 261736 h 274368"/>
                <a:gd name="connsiteX83" fmla="*/ 232686 w 306647"/>
                <a:gd name="connsiteY83" fmla="*/ 261736 h 274368"/>
                <a:gd name="connsiteX84" fmla="*/ 227844 w 306647"/>
                <a:gd name="connsiteY84" fmla="*/ 261736 h 274368"/>
                <a:gd name="connsiteX85" fmla="*/ 226230 w 306647"/>
                <a:gd name="connsiteY85" fmla="*/ 261736 h 274368"/>
                <a:gd name="connsiteX86" fmla="*/ 226230 w 306647"/>
                <a:gd name="connsiteY86" fmla="*/ 263350 h 274368"/>
                <a:gd name="connsiteX87" fmla="*/ 224616 w 306647"/>
                <a:gd name="connsiteY87" fmla="*/ 263350 h 274368"/>
                <a:gd name="connsiteX88" fmla="*/ 221388 w 306647"/>
                <a:gd name="connsiteY88" fmla="*/ 264964 h 274368"/>
                <a:gd name="connsiteX89" fmla="*/ 219774 w 306647"/>
                <a:gd name="connsiteY89" fmla="*/ 266578 h 274368"/>
                <a:gd name="connsiteX90" fmla="*/ 218160 w 306647"/>
                <a:gd name="connsiteY90" fmla="*/ 266578 h 274368"/>
                <a:gd name="connsiteX91" fmla="*/ 214932 w 306647"/>
                <a:gd name="connsiteY91" fmla="*/ 264964 h 274368"/>
                <a:gd name="connsiteX92" fmla="*/ 213318 w 306647"/>
                <a:gd name="connsiteY92" fmla="*/ 264964 h 274368"/>
                <a:gd name="connsiteX93" fmla="*/ 211704 w 306647"/>
                <a:gd name="connsiteY93" fmla="*/ 264964 h 274368"/>
                <a:gd name="connsiteX94" fmla="*/ 208477 w 306647"/>
                <a:gd name="connsiteY94" fmla="*/ 268192 h 274368"/>
                <a:gd name="connsiteX95" fmla="*/ 206863 w 306647"/>
                <a:gd name="connsiteY95" fmla="*/ 268192 h 274368"/>
                <a:gd name="connsiteX96" fmla="*/ 205249 w 306647"/>
                <a:gd name="connsiteY96" fmla="*/ 268192 h 274368"/>
                <a:gd name="connsiteX97" fmla="*/ 202021 w 306647"/>
                <a:gd name="connsiteY97" fmla="*/ 268192 h 274368"/>
                <a:gd name="connsiteX98" fmla="*/ 198793 w 306647"/>
                <a:gd name="connsiteY98" fmla="*/ 268192 h 274368"/>
                <a:gd name="connsiteX99" fmla="*/ 197179 w 306647"/>
                <a:gd name="connsiteY99" fmla="*/ 268192 h 274368"/>
                <a:gd name="connsiteX100" fmla="*/ 193951 w 306647"/>
                <a:gd name="connsiteY100" fmla="*/ 268192 h 274368"/>
                <a:gd name="connsiteX101" fmla="*/ 187495 w 306647"/>
                <a:gd name="connsiteY101" fmla="*/ 268192 h 274368"/>
                <a:gd name="connsiteX102" fmla="*/ 182654 w 306647"/>
                <a:gd name="connsiteY102" fmla="*/ 268192 h 274368"/>
                <a:gd name="connsiteX103" fmla="*/ 181040 w 306647"/>
                <a:gd name="connsiteY103" fmla="*/ 268192 h 274368"/>
                <a:gd name="connsiteX104" fmla="*/ 181040 w 306647"/>
                <a:gd name="connsiteY104" fmla="*/ 268192 h 274368"/>
                <a:gd name="connsiteX105" fmla="*/ 174584 w 306647"/>
                <a:gd name="connsiteY105" fmla="*/ 269806 h 274368"/>
                <a:gd name="connsiteX106" fmla="*/ 172970 w 306647"/>
                <a:gd name="connsiteY106" fmla="*/ 269806 h 274368"/>
                <a:gd name="connsiteX107" fmla="*/ 171356 w 306647"/>
                <a:gd name="connsiteY107" fmla="*/ 269806 h 274368"/>
                <a:gd name="connsiteX108" fmla="*/ 169742 w 306647"/>
                <a:gd name="connsiteY108" fmla="*/ 269806 h 274368"/>
                <a:gd name="connsiteX109" fmla="*/ 160059 w 306647"/>
                <a:gd name="connsiteY109" fmla="*/ 264964 h 274368"/>
                <a:gd name="connsiteX110" fmla="*/ 156831 w 306647"/>
                <a:gd name="connsiteY110" fmla="*/ 264964 h 274368"/>
                <a:gd name="connsiteX111" fmla="*/ 155217 w 306647"/>
                <a:gd name="connsiteY111" fmla="*/ 264964 h 274368"/>
                <a:gd name="connsiteX112" fmla="*/ 148761 w 306647"/>
                <a:gd name="connsiteY112" fmla="*/ 264964 h 274368"/>
                <a:gd name="connsiteX113" fmla="*/ 147147 w 306647"/>
                <a:gd name="connsiteY113" fmla="*/ 264964 h 274368"/>
                <a:gd name="connsiteX114" fmla="*/ 145533 w 306647"/>
                <a:gd name="connsiteY114" fmla="*/ 264964 h 274368"/>
                <a:gd name="connsiteX115" fmla="*/ 145533 w 306647"/>
                <a:gd name="connsiteY115" fmla="*/ 264964 h 274368"/>
                <a:gd name="connsiteX116" fmla="*/ 137464 w 306647"/>
                <a:gd name="connsiteY116" fmla="*/ 261736 h 274368"/>
                <a:gd name="connsiteX117" fmla="*/ 134236 w 306647"/>
                <a:gd name="connsiteY117" fmla="*/ 261736 h 274368"/>
                <a:gd name="connsiteX118" fmla="*/ 132622 w 306647"/>
                <a:gd name="connsiteY118" fmla="*/ 261736 h 274368"/>
                <a:gd name="connsiteX119" fmla="*/ 131008 w 306647"/>
                <a:gd name="connsiteY119" fmla="*/ 261736 h 274368"/>
                <a:gd name="connsiteX120" fmla="*/ 131008 w 306647"/>
                <a:gd name="connsiteY120" fmla="*/ 261736 h 274368"/>
                <a:gd name="connsiteX121" fmla="*/ 127780 w 306647"/>
                <a:gd name="connsiteY121" fmla="*/ 263350 h 274368"/>
                <a:gd name="connsiteX122" fmla="*/ 127780 w 306647"/>
                <a:gd name="connsiteY122" fmla="*/ 263350 h 274368"/>
                <a:gd name="connsiteX123" fmla="*/ 126166 w 306647"/>
                <a:gd name="connsiteY123" fmla="*/ 273034 h 274368"/>
                <a:gd name="connsiteX124" fmla="*/ 121324 w 306647"/>
                <a:gd name="connsiteY124" fmla="*/ 274648 h 274368"/>
                <a:gd name="connsiteX125" fmla="*/ 119710 w 306647"/>
                <a:gd name="connsiteY125" fmla="*/ 274648 h 274368"/>
                <a:gd name="connsiteX126" fmla="*/ 114869 w 306647"/>
                <a:gd name="connsiteY126" fmla="*/ 274648 h 274368"/>
                <a:gd name="connsiteX127" fmla="*/ 113255 w 306647"/>
                <a:gd name="connsiteY127" fmla="*/ 274648 h 274368"/>
                <a:gd name="connsiteX128" fmla="*/ 111641 w 306647"/>
                <a:gd name="connsiteY128" fmla="*/ 273034 h 274368"/>
                <a:gd name="connsiteX129" fmla="*/ 106799 w 306647"/>
                <a:gd name="connsiteY129" fmla="*/ 268192 h 274368"/>
                <a:gd name="connsiteX130" fmla="*/ 103571 w 306647"/>
                <a:gd name="connsiteY130" fmla="*/ 268192 h 274368"/>
                <a:gd name="connsiteX131" fmla="*/ 101957 w 306647"/>
                <a:gd name="connsiteY131" fmla="*/ 266578 h 274368"/>
                <a:gd name="connsiteX132" fmla="*/ 101957 w 306647"/>
                <a:gd name="connsiteY132" fmla="*/ 268192 h 274368"/>
                <a:gd name="connsiteX133" fmla="*/ 100343 w 306647"/>
                <a:gd name="connsiteY133" fmla="*/ 268192 h 274368"/>
                <a:gd name="connsiteX134" fmla="*/ 98729 w 306647"/>
                <a:gd name="connsiteY134" fmla="*/ 269806 h 274368"/>
                <a:gd name="connsiteX135" fmla="*/ 97115 w 306647"/>
                <a:gd name="connsiteY135" fmla="*/ 269806 h 274368"/>
                <a:gd name="connsiteX136" fmla="*/ 95501 w 306647"/>
                <a:gd name="connsiteY136" fmla="*/ 268192 h 274368"/>
                <a:gd name="connsiteX137" fmla="*/ 92273 w 306647"/>
                <a:gd name="connsiteY137" fmla="*/ 266578 h 274368"/>
                <a:gd name="connsiteX138" fmla="*/ 89046 w 306647"/>
                <a:gd name="connsiteY138" fmla="*/ 261736 h 274368"/>
                <a:gd name="connsiteX139" fmla="*/ 87432 w 306647"/>
                <a:gd name="connsiteY139" fmla="*/ 261736 h 274368"/>
                <a:gd name="connsiteX140" fmla="*/ 85818 w 306647"/>
                <a:gd name="connsiteY140" fmla="*/ 260122 h 274368"/>
                <a:gd name="connsiteX141" fmla="*/ 79362 w 306647"/>
                <a:gd name="connsiteY141" fmla="*/ 256895 h 274368"/>
                <a:gd name="connsiteX142" fmla="*/ 77748 w 306647"/>
                <a:gd name="connsiteY142" fmla="*/ 256895 h 274368"/>
                <a:gd name="connsiteX143" fmla="*/ 76134 w 306647"/>
                <a:gd name="connsiteY143" fmla="*/ 253667 h 274368"/>
                <a:gd name="connsiteX144" fmla="*/ 74520 w 306647"/>
                <a:gd name="connsiteY144" fmla="*/ 250439 h 274368"/>
                <a:gd name="connsiteX145" fmla="*/ 69678 w 306647"/>
                <a:gd name="connsiteY145" fmla="*/ 242369 h 274368"/>
                <a:gd name="connsiteX146" fmla="*/ 66451 w 306647"/>
                <a:gd name="connsiteY146" fmla="*/ 234299 h 274368"/>
                <a:gd name="connsiteX147" fmla="*/ 59995 w 306647"/>
                <a:gd name="connsiteY147" fmla="*/ 216546 h 274368"/>
                <a:gd name="connsiteX148" fmla="*/ 59995 w 306647"/>
                <a:gd name="connsiteY148" fmla="*/ 211704 h 274368"/>
                <a:gd name="connsiteX149" fmla="*/ 58381 w 306647"/>
                <a:gd name="connsiteY149" fmla="*/ 210091 h 274368"/>
                <a:gd name="connsiteX150" fmla="*/ 58381 w 306647"/>
                <a:gd name="connsiteY150" fmla="*/ 208477 h 274368"/>
                <a:gd name="connsiteX151" fmla="*/ 51925 w 306647"/>
                <a:gd name="connsiteY151" fmla="*/ 200407 h 274368"/>
                <a:gd name="connsiteX152" fmla="*/ 48697 w 306647"/>
                <a:gd name="connsiteY152" fmla="*/ 193951 h 274368"/>
                <a:gd name="connsiteX153" fmla="*/ 48697 w 306647"/>
                <a:gd name="connsiteY153" fmla="*/ 192337 h 274368"/>
                <a:gd name="connsiteX154" fmla="*/ 48697 w 306647"/>
                <a:gd name="connsiteY154" fmla="*/ 189109 h 274368"/>
                <a:gd name="connsiteX155" fmla="*/ 48697 w 306647"/>
                <a:gd name="connsiteY155" fmla="*/ 187495 h 274368"/>
                <a:gd name="connsiteX156" fmla="*/ 48697 w 306647"/>
                <a:gd name="connsiteY156" fmla="*/ 185882 h 274368"/>
                <a:gd name="connsiteX157" fmla="*/ 48697 w 306647"/>
                <a:gd name="connsiteY157" fmla="*/ 184268 h 274368"/>
                <a:gd name="connsiteX158" fmla="*/ 45469 w 306647"/>
                <a:gd name="connsiteY158" fmla="*/ 181040 h 274368"/>
                <a:gd name="connsiteX159" fmla="*/ 43855 w 306647"/>
                <a:gd name="connsiteY159" fmla="*/ 177812 h 274368"/>
                <a:gd name="connsiteX160" fmla="*/ 42242 w 306647"/>
                <a:gd name="connsiteY160" fmla="*/ 177812 h 274368"/>
                <a:gd name="connsiteX161" fmla="*/ 32558 w 306647"/>
                <a:gd name="connsiteY161" fmla="*/ 171356 h 274368"/>
                <a:gd name="connsiteX162" fmla="*/ 30944 w 306647"/>
                <a:gd name="connsiteY162" fmla="*/ 169742 h 274368"/>
                <a:gd name="connsiteX163" fmla="*/ 29330 w 306647"/>
                <a:gd name="connsiteY163" fmla="*/ 166514 h 274368"/>
                <a:gd name="connsiteX164" fmla="*/ 26102 w 306647"/>
                <a:gd name="connsiteY164" fmla="*/ 148761 h 274368"/>
                <a:gd name="connsiteX165" fmla="*/ 24488 w 306647"/>
                <a:gd name="connsiteY165" fmla="*/ 140691 h 274368"/>
                <a:gd name="connsiteX166" fmla="*/ 26102 w 306647"/>
                <a:gd name="connsiteY166" fmla="*/ 140691 h 274368"/>
                <a:gd name="connsiteX167" fmla="*/ 26102 w 306647"/>
                <a:gd name="connsiteY167" fmla="*/ 139077 h 274368"/>
                <a:gd name="connsiteX168" fmla="*/ 26102 w 306647"/>
                <a:gd name="connsiteY168" fmla="*/ 137464 h 274368"/>
                <a:gd name="connsiteX169" fmla="*/ 22874 w 306647"/>
                <a:gd name="connsiteY169" fmla="*/ 119710 h 274368"/>
                <a:gd name="connsiteX170" fmla="*/ 22874 w 306647"/>
                <a:gd name="connsiteY170" fmla="*/ 118096 h 274368"/>
                <a:gd name="connsiteX171" fmla="*/ 18033 w 306647"/>
                <a:gd name="connsiteY171" fmla="*/ 111641 h 274368"/>
                <a:gd name="connsiteX172" fmla="*/ 11577 w 306647"/>
                <a:gd name="connsiteY172" fmla="*/ 106799 h 274368"/>
                <a:gd name="connsiteX173" fmla="*/ 9963 w 306647"/>
                <a:gd name="connsiteY173" fmla="*/ 103571 h 274368"/>
                <a:gd name="connsiteX174" fmla="*/ 8349 w 306647"/>
                <a:gd name="connsiteY174" fmla="*/ 100343 h 274368"/>
                <a:gd name="connsiteX175" fmla="*/ 8349 w 306647"/>
                <a:gd name="connsiteY175" fmla="*/ 100343 h 274368"/>
                <a:gd name="connsiteX176" fmla="*/ 6735 w 306647"/>
                <a:gd name="connsiteY176" fmla="*/ 98729 h 274368"/>
                <a:gd name="connsiteX177" fmla="*/ 6735 w 306647"/>
                <a:gd name="connsiteY177" fmla="*/ 98729 h 274368"/>
                <a:gd name="connsiteX178" fmla="*/ 5121 w 306647"/>
                <a:gd name="connsiteY178" fmla="*/ 97115 h 274368"/>
                <a:gd name="connsiteX179" fmla="*/ 5121 w 306647"/>
                <a:gd name="connsiteY179" fmla="*/ 93887 h 274368"/>
                <a:gd name="connsiteX180" fmla="*/ 6735 w 306647"/>
                <a:gd name="connsiteY180" fmla="*/ 92274 h 274368"/>
                <a:gd name="connsiteX181" fmla="*/ 11577 w 306647"/>
                <a:gd name="connsiteY181" fmla="*/ 84204 h 274368"/>
                <a:gd name="connsiteX182" fmla="*/ 26102 w 306647"/>
                <a:gd name="connsiteY182" fmla="*/ 43856 h 274368"/>
                <a:gd name="connsiteX183" fmla="*/ 32558 w 306647"/>
                <a:gd name="connsiteY183" fmla="*/ 42242 h 274368"/>
                <a:gd name="connsiteX184" fmla="*/ 34172 w 306647"/>
                <a:gd name="connsiteY184" fmla="*/ 42242 h 274368"/>
                <a:gd name="connsiteX185" fmla="*/ 35786 w 306647"/>
                <a:gd name="connsiteY185" fmla="*/ 42242 h 274368"/>
                <a:gd name="connsiteX186" fmla="*/ 48697 w 306647"/>
                <a:gd name="connsiteY186" fmla="*/ 37400 h 274368"/>
                <a:gd name="connsiteX187" fmla="*/ 50311 w 306647"/>
                <a:gd name="connsiteY187" fmla="*/ 37400 h 274368"/>
                <a:gd name="connsiteX188" fmla="*/ 55153 w 306647"/>
                <a:gd name="connsiteY188" fmla="*/ 37400 h 274368"/>
                <a:gd name="connsiteX189" fmla="*/ 56767 w 306647"/>
                <a:gd name="connsiteY189" fmla="*/ 37400 h 274368"/>
                <a:gd name="connsiteX190" fmla="*/ 56767 w 306647"/>
                <a:gd name="connsiteY190" fmla="*/ 37400 h 274368"/>
                <a:gd name="connsiteX191" fmla="*/ 58381 w 306647"/>
                <a:gd name="connsiteY191" fmla="*/ 35786 h 274368"/>
                <a:gd name="connsiteX192" fmla="*/ 58381 w 306647"/>
                <a:gd name="connsiteY192" fmla="*/ 35786 h 274368"/>
                <a:gd name="connsiteX193" fmla="*/ 74520 w 306647"/>
                <a:gd name="connsiteY193" fmla="*/ 19647 h 274368"/>
                <a:gd name="connsiteX194" fmla="*/ 79362 w 306647"/>
                <a:gd name="connsiteY194" fmla="*/ 16419 h 274368"/>
                <a:gd name="connsiteX195" fmla="*/ 87432 w 306647"/>
                <a:gd name="connsiteY195" fmla="*/ 9963 h 274368"/>
                <a:gd name="connsiteX196" fmla="*/ 101957 w 306647"/>
                <a:gd name="connsiteY196" fmla="*/ 5121 h 274368"/>
                <a:gd name="connsiteX197" fmla="*/ 103571 w 306647"/>
                <a:gd name="connsiteY197" fmla="*/ 5121 h 274368"/>
                <a:gd name="connsiteX198" fmla="*/ 105185 w 306647"/>
                <a:gd name="connsiteY198" fmla="*/ 6735 h 274368"/>
                <a:gd name="connsiteX199" fmla="*/ 110027 w 306647"/>
                <a:gd name="connsiteY199" fmla="*/ 9963 h 274368"/>
                <a:gd name="connsiteX200" fmla="*/ 111641 w 306647"/>
                <a:gd name="connsiteY200" fmla="*/ 13191 h 274368"/>
                <a:gd name="connsiteX201" fmla="*/ 113255 w 306647"/>
                <a:gd name="connsiteY201" fmla="*/ 22874 h 2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306647" h="274368">
                  <a:moveTo>
                    <a:pt x="113255" y="27716"/>
                  </a:moveTo>
                  <a:lnTo>
                    <a:pt x="116482" y="26102"/>
                  </a:lnTo>
                  <a:lnTo>
                    <a:pt x="118096" y="24488"/>
                  </a:lnTo>
                  <a:lnTo>
                    <a:pt x="119710" y="26102"/>
                  </a:lnTo>
                  <a:lnTo>
                    <a:pt x="121324" y="29330"/>
                  </a:lnTo>
                  <a:lnTo>
                    <a:pt x="121324" y="35786"/>
                  </a:lnTo>
                  <a:lnTo>
                    <a:pt x="122938" y="39014"/>
                  </a:lnTo>
                  <a:lnTo>
                    <a:pt x="126166" y="37400"/>
                  </a:lnTo>
                  <a:lnTo>
                    <a:pt x="129394" y="35786"/>
                  </a:lnTo>
                  <a:lnTo>
                    <a:pt x="132622" y="32558"/>
                  </a:lnTo>
                  <a:lnTo>
                    <a:pt x="135850" y="32558"/>
                  </a:lnTo>
                  <a:lnTo>
                    <a:pt x="139078" y="34172"/>
                  </a:lnTo>
                  <a:lnTo>
                    <a:pt x="142305" y="35786"/>
                  </a:lnTo>
                  <a:lnTo>
                    <a:pt x="150375" y="32558"/>
                  </a:lnTo>
                  <a:lnTo>
                    <a:pt x="172970" y="27716"/>
                  </a:lnTo>
                  <a:lnTo>
                    <a:pt x="174584" y="27716"/>
                  </a:lnTo>
                  <a:lnTo>
                    <a:pt x="177812" y="27716"/>
                  </a:lnTo>
                  <a:lnTo>
                    <a:pt x="185882" y="30944"/>
                  </a:lnTo>
                  <a:lnTo>
                    <a:pt x="189109" y="30944"/>
                  </a:lnTo>
                  <a:lnTo>
                    <a:pt x="190723" y="30944"/>
                  </a:lnTo>
                  <a:lnTo>
                    <a:pt x="197179" y="29330"/>
                  </a:lnTo>
                  <a:lnTo>
                    <a:pt x="203635" y="27716"/>
                  </a:lnTo>
                  <a:lnTo>
                    <a:pt x="210091" y="27716"/>
                  </a:lnTo>
                  <a:lnTo>
                    <a:pt x="213318" y="27716"/>
                  </a:lnTo>
                  <a:lnTo>
                    <a:pt x="214932" y="27716"/>
                  </a:lnTo>
                  <a:lnTo>
                    <a:pt x="218160" y="29330"/>
                  </a:lnTo>
                  <a:lnTo>
                    <a:pt x="221388" y="32558"/>
                  </a:lnTo>
                  <a:lnTo>
                    <a:pt x="224616" y="37400"/>
                  </a:lnTo>
                  <a:lnTo>
                    <a:pt x="226230" y="42242"/>
                  </a:lnTo>
                  <a:lnTo>
                    <a:pt x="226230" y="42242"/>
                  </a:lnTo>
                  <a:lnTo>
                    <a:pt x="226230" y="43856"/>
                  </a:lnTo>
                  <a:lnTo>
                    <a:pt x="227844" y="47083"/>
                  </a:lnTo>
                  <a:lnTo>
                    <a:pt x="232686" y="55153"/>
                  </a:lnTo>
                  <a:lnTo>
                    <a:pt x="234300" y="59995"/>
                  </a:lnTo>
                  <a:lnTo>
                    <a:pt x="234300" y="71292"/>
                  </a:lnTo>
                  <a:lnTo>
                    <a:pt x="240755" y="77748"/>
                  </a:lnTo>
                  <a:lnTo>
                    <a:pt x="266578" y="101957"/>
                  </a:lnTo>
                  <a:lnTo>
                    <a:pt x="274648" y="121324"/>
                  </a:lnTo>
                  <a:lnTo>
                    <a:pt x="277876" y="135850"/>
                  </a:lnTo>
                  <a:lnTo>
                    <a:pt x="277876" y="137464"/>
                  </a:lnTo>
                  <a:lnTo>
                    <a:pt x="277876" y="140691"/>
                  </a:lnTo>
                  <a:lnTo>
                    <a:pt x="277876" y="143919"/>
                  </a:lnTo>
                  <a:lnTo>
                    <a:pt x="277876" y="145533"/>
                  </a:lnTo>
                  <a:lnTo>
                    <a:pt x="276262" y="147147"/>
                  </a:lnTo>
                  <a:lnTo>
                    <a:pt x="274648" y="151989"/>
                  </a:lnTo>
                  <a:lnTo>
                    <a:pt x="258509" y="172970"/>
                  </a:lnTo>
                  <a:lnTo>
                    <a:pt x="255281" y="177812"/>
                  </a:lnTo>
                  <a:lnTo>
                    <a:pt x="253667" y="181040"/>
                  </a:lnTo>
                  <a:lnTo>
                    <a:pt x="253667" y="182654"/>
                  </a:lnTo>
                  <a:lnTo>
                    <a:pt x="253667" y="184268"/>
                  </a:lnTo>
                  <a:lnTo>
                    <a:pt x="255281" y="198793"/>
                  </a:lnTo>
                  <a:lnTo>
                    <a:pt x="255281" y="202021"/>
                  </a:lnTo>
                  <a:lnTo>
                    <a:pt x="253667" y="213318"/>
                  </a:lnTo>
                  <a:lnTo>
                    <a:pt x="252053" y="216546"/>
                  </a:lnTo>
                  <a:lnTo>
                    <a:pt x="252053" y="218160"/>
                  </a:lnTo>
                  <a:lnTo>
                    <a:pt x="253667" y="219774"/>
                  </a:lnTo>
                  <a:lnTo>
                    <a:pt x="279490" y="226230"/>
                  </a:lnTo>
                  <a:lnTo>
                    <a:pt x="281104" y="227844"/>
                  </a:lnTo>
                  <a:lnTo>
                    <a:pt x="290787" y="232686"/>
                  </a:lnTo>
                  <a:lnTo>
                    <a:pt x="294015" y="235913"/>
                  </a:lnTo>
                  <a:lnTo>
                    <a:pt x="298857" y="237527"/>
                  </a:lnTo>
                  <a:lnTo>
                    <a:pt x="303699" y="243983"/>
                  </a:lnTo>
                  <a:lnTo>
                    <a:pt x="305313" y="245597"/>
                  </a:lnTo>
                  <a:lnTo>
                    <a:pt x="305313" y="250439"/>
                  </a:lnTo>
                  <a:lnTo>
                    <a:pt x="300471" y="266578"/>
                  </a:lnTo>
                  <a:lnTo>
                    <a:pt x="297243" y="266578"/>
                  </a:lnTo>
                  <a:lnTo>
                    <a:pt x="292401" y="266578"/>
                  </a:lnTo>
                  <a:lnTo>
                    <a:pt x="290787" y="266578"/>
                  </a:lnTo>
                  <a:lnTo>
                    <a:pt x="287559" y="266578"/>
                  </a:lnTo>
                  <a:lnTo>
                    <a:pt x="285945" y="266578"/>
                  </a:lnTo>
                  <a:lnTo>
                    <a:pt x="284331" y="266578"/>
                  </a:lnTo>
                  <a:lnTo>
                    <a:pt x="279490" y="264964"/>
                  </a:lnTo>
                  <a:lnTo>
                    <a:pt x="277876" y="264964"/>
                  </a:lnTo>
                  <a:lnTo>
                    <a:pt x="276262" y="264964"/>
                  </a:lnTo>
                  <a:lnTo>
                    <a:pt x="274648" y="263350"/>
                  </a:lnTo>
                  <a:lnTo>
                    <a:pt x="268192" y="261736"/>
                  </a:lnTo>
                  <a:lnTo>
                    <a:pt x="264964" y="260122"/>
                  </a:lnTo>
                  <a:lnTo>
                    <a:pt x="252053" y="260122"/>
                  </a:lnTo>
                  <a:lnTo>
                    <a:pt x="247211" y="258508"/>
                  </a:lnTo>
                  <a:lnTo>
                    <a:pt x="243983" y="258508"/>
                  </a:lnTo>
                  <a:lnTo>
                    <a:pt x="242369" y="258508"/>
                  </a:lnTo>
                  <a:lnTo>
                    <a:pt x="237527" y="260122"/>
                  </a:lnTo>
                  <a:lnTo>
                    <a:pt x="234300" y="261736"/>
                  </a:lnTo>
                  <a:lnTo>
                    <a:pt x="232686" y="261736"/>
                  </a:lnTo>
                  <a:lnTo>
                    <a:pt x="227844" y="261736"/>
                  </a:lnTo>
                  <a:lnTo>
                    <a:pt x="226230" y="261736"/>
                  </a:lnTo>
                  <a:lnTo>
                    <a:pt x="226230" y="263350"/>
                  </a:lnTo>
                  <a:lnTo>
                    <a:pt x="224616" y="263350"/>
                  </a:lnTo>
                  <a:lnTo>
                    <a:pt x="221388" y="264964"/>
                  </a:lnTo>
                  <a:lnTo>
                    <a:pt x="219774" y="266578"/>
                  </a:lnTo>
                  <a:lnTo>
                    <a:pt x="218160" y="266578"/>
                  </a:lnTo>
                  <a:lnTo>
                    <a:pt x="214932" y="264964"/>
                  </a:lnTo>
                  <a:lnTo>
                    <a:pt x="213318" y="264964"/>
                  </a:lnTo>
                  <a:lnTo>
                    <a:pt x="211704" y="264964"/>
                  </a:lnTo>
                  <a:lnTo>
                    <a:pt x="208477" y="268192"/>
                  </a:lnTo>
                  <a:lnTo>
                    <a:pt x="206863" y="268192"/>
                  </a:lnTo>
                  <a:lnTo>
                    <a:pt x="205249" y="268192"/>
                  </a:lnTo>
                  <a:lnTo>
                    <a:pt x="202021" y="268192"/>
                  </a:lnTo>
                  <a:lnTo>
                    <a:pt x="198793" y="268192"/>
                  </a:lnTo>
                  <a:lnTo>
                    <a:pt x="197179" y="268192"/>
                  </a:lnTo>
                  <a:lnTo>
                    <a:pt x="193951" y="268192"/>
                  </a:lnTo>
                  <a:lnTo>
                    <a:pt x="187495" y="268192"/>
                  </a:lnTo>
                  <a:lnTo>
                    <a:pt x="182654" y="268192"/>
                  </a:lnTo>
                  <a:lnTo>
                    <a:pt x="181040" y="268192"/>
                  </a:lnTo>
                  <a:lnTo>
                    <a:pt x="181040" y="268192"/>
                  </a:lnTo>
                  <a:lnTo>
                    <a:pt x="174584" y="269806"/>
                  </a:lnTo>
                  <a:lnTo>
                    <a:pt x="172970" y="269806"/>
                  </a:lnTo>
                  <a:lnTo>
                    <a:pt x="171356" y="269806"/>
                  </a:lnTo>
                  <a:lnTo>
                    <a:pt x="169742" y="269806"/>
                  </a:lnTo>
                  <a:lnTo>
                    <a:pt x="160059" y="264964"/>
                  </a:lnTo>
                  <a:lnTo>
                    <a:pt x="156831" y="264964"/>
                  </a:lnTo>
                  <a:lnTo>
                    <a:pt x="155217" y="264964"/>
                  </a:lnTo>
                  <a:lnTo>
                    <a:pt x="148761" y="264964"/>
                  </a:lnTo>
                  <a:lnTo>
                    <a:pt x="147147" y="264964"/>
                  </a:lnTo>
                  <a:lnTo>
                    <a:pt x="145533" y="264964"/>
                  </a:lnTo>
                  <a:lnTo>
                    <a:pt x="145533" y="264964"/>
                  </a:lnTo>
                  <a:lnTo>
                    <a:pt x="137464" y="261736"/>
                  </a:lnTo>
                  <a:lnTo>
                    <a:pt x="134236" y="261736"/>
                  </a:lnTo>
                  <a:lnTo>
                    <a:pt x="132622" y="261736"/>
                  </a:lnTo>
                  <a:lnTo>
                    <a:pt x="131008" y="261736"/>
                  </a:lnTo>
                  <a:lnTo>
                    <a:pt x="131008" y="261736"/>
                  </a:lnTo>
                  <a:lnTo>
                    <a:pt x="127780" y="263350"/>
                  </a:lnTo>
                  <a:lnTo>
                    <a:pt x="127780" y="263350"/>
                  </a:lnTo>
                  <a:lnTo>
                    <a:pt x="126166" y="273034"/>
                  </a:lnTo>
                  <a:lnTo>
                    <a:pt x="121324" y="274648"/>
                  </a:lnTo>
                  <a:lnTo>
                    <a:pt x="119710" y="274648"/>
                  </a:lnTo>
                  <a:lnTo>
                    <a:pt x="114869" y="274648"/>
                  </a:lnTo>
                  <a:lnTo>
                    <a:pt x="113255" y="274648"/>
                  </a:lnTo>
                  <a:lnTo>
                    <a:pt x="111641" y="273034"/>
                  </a:lnTo>
                  <a:lnTo>
                    <a:pt x="106799" y="268192"/>
                  </a:lnTo>
                  <a:lnTo>
                    <a:pt x="103571" y="268192"/>
                  </a:lnTo>
                  <a:lnTo>
                    <a:pt x="101957" y="266578"/>
                  </a:lnTo>
                  <a:lnTo>
                    <a:pt x="101957" y="268192"/>
                  </a:lnTo>
                  <a:lnTo>
                    <a:pt x="100343" y="268192"/>
                  </a:lnTo>
                  <a:lnTo>
                    <a:pt x="98729" y="269806"/>
                  </a:lnTo>
                  <a:lnTo>
                    <a:pt x="97115" y="269806"/>
                  </a:lnTo>
                  <a:lnTo>
                    <a:pt x="95501" y="268192"/>
                  </a:lnTo>
                  <a:lnTo>
                    <a:pt x="92273" y="266578"/>
                  </a:lnTo>
                  <a:lnTo>
                    <a:pt x="89046" y="261736"/>
                  </a:lnTo>
                  <a:lnTo>
                    <a:pt x="87432" y="261736"/>
                  </a:lnTo>
                  <a:lnTo>
                    <a:pt x="85818" y="260122"/>
                  </a:lnTo>
                  <a:lnTo>
                    <a:pt x="79362" y="256895"/>
                  </a:lnTo>
                  <a:lnTo>
                    <a:pt x="77748" y="256895"/>
                  </a:lnTo>
                  <a:lnTo>
                    <a:pt x="76134" y="253667"/>
                  </a:lnTo>
                  <a:lnTo>
                    <a:pt x="74520" y="250439"/>
                  </a:lnTo>
                  <a:lnTo>
                    <a:pt x="69678" y="242369"/>
                  </a:lnTo>
                  <a:lnTo>
                    <a:pt x="66451" y="234299"/>
                  </a:lnTo>
                  <a:lnTo>
                    <a:pt x="59995" y="216546"/>
                  </a:lnTo>
                  <a:lnTo>
                    <a:pt x="59995" y="211704"/>
                  </a:lnTo>
                  <a:lnTo>
                    <a:pt x="58381" y="210091"/>
                  </a:lnTo>
                  <a:lnTo>
                    <a:pt x="58381" y="208477"/>
                  </a:lnTo>
                  <a:lnTo>
                    <a:pt x="51925" y="200407"/>
                  </a:lnTo>
                  <a:lnTo>
                    <a:pt x="48697" y="193951"/>
                  </a:lnTo>
                  <a:lnTo>
                    <a:pt x="48697" y="192337"/>
                  </a:lnTo>
                  <a:lnTo>
                    <a:pt x="48697" y="189109"/>
                  </a:lnTo>
                  <a:lnTo>
                    <a:pt x="48697" y="187495"/>
                  </a:lnTo>
                  <a:lnTo>
                    <a:pt x="48697" y="185882"/>
                  </a:lnTo>
                  <a:lnTo>
                    <a:pt x="48697" y="184268"/>
                  </a:lnTo>
                  <a:lnTo>
                    <a:pt x="45469" y="181040"/>
                  </a:lnTo>
                  <a:lnTo>
                    <a:pt x="43855" y="177812"/>
                  </a:lnTo>
                  <a:lnTo>
                    <a:pt x="42242" y="177812"/>
                  </a:lnTo>
                  <a:lnTo>
                    <a:pt x="32558" y="171356"/>
                  </a:lnTo>
                  <a:lnTo>
                    <a:pt x="30944" y="169742"/>
                  </a:lnTo>
                  <a:lnTo>
                    <a:pt x="29330" y="166514"/>
                  </a:lnTo>
                  <a:lnTo>
                    <a:pt x="26102" y="148761"/>
                  </a:lnTo>
                  <a:lnTo>
                    <a:pt x="24488" y="140691"/>
                  </a:lnTo>
                  <a:lnTo>
                    <a:pt x="26102" y="140691"/>
                  </a:lnTo>
                  <a:lnTo>
                    <a:pt x="26102" y="139077"/>
                  </a:lnTo>
                  <a:lnTo>
                    <a:pt x="26102" y="137464"/>
                  </a:lnTo>
                  <a:lnTo>
                    <a:pt x="22874" y="119710"/>
                  </a:lnTo>
                  <a:lnTo>
                    <a:pt x="22874" y="118096"/>
                  </a:lnTo>
                  <a:lnTo>
                    <a:pt x="18033" y="111641"/>
                  </a:lnTo>
                  <a:lnTo>
                    <a:pt x="11577" y="106799"/>
                  </a:lnTo>
                  <a:lnTo>
                    <a:pt x="9963" y="103571"/>
                  </a:lnTo>
                  <a:lnTo>
                    <a:pt x="8349" y="100343"/>
                  </a:lnTo>
                  <a:lnTo>
                    <a:pt x="8349" y="100343"/>
                  </a:lnTo>
                  <a:lnTo>
                    <a:pt x="6735" y="98729"/>
                  </a:lnTo>
                  <a:lnTo>
                    <a:pt x="6735" y="98729"/>
                  </a:lnTo>
                  <a:lnTo>
                    <a:pt x="5121" y="97115"/>
                  </a:lnTo>
                  <a:lnTo>
                    <a:pt x="5121" y="93887"/>
                  </a:lnTo>
                  <a:lnTo>
                    <a:pt x="6735" y="92274"/>
                  </a:lnTo>
                  <a:lnTo>
                    <a:pt x="11577" y="84204"/>
                  </a:lnTo>
                  <a:lnTo>
                    <a:pt x="26102" y="43856"/>
                  </a:lnTo>
                  <a:lnTo>
                    <a:pt x="32558" y="42242"/>
                  </a:lnTo>
                  <a:lnTo>
                    <a:pt x="34172" y="42242"/>
                  </a:lnTo>
                  <a:lnTo>
                    <a:pt x="35786" y="42242"/>
                  </a:lnTo>
                  <a:lnTo>
                    <a:pt x="48697" y="37400"/>
                  </a:lnTo>
                  <a:lnTo>
                    <a:pt x="50311" y="37400"/>
                  </a:lnTo>
                  <a:lnTo>
                    <a:pt x="55153" y="37400"/>
                  </a:lnTo>
                  <a:lnTo>
                    <a:pt x="56767" y="37400"/>
                  </a:lnTo>
                  <a:lnTo>
                    <a:pt x="56767" y="37400"/>
                  </a:lnTo>
                  <a:lnTo>
                    <a:pt x="58381" y="35786"/>
                  </a:lnTo>
                  <a:lnTo>
                    <a:pt x="58381" y="35786"/>
                  </a:lnTo>
                  <a:lnTo>
                    <a:pt x="74520" y="19647"/>
                  </a:lnTo>
                  <a:lnTo>
                    <a:pt x="79362" y="16419"/>
                  </a:lnTo>
                  <a:lnTo>
                    <a:pt x="87432" y="9963"/>
                  </a:lnTo>
                  <a:lnTo>
                    <a:pt x="101957" y="5121"/>
                  </a:lnTo>
                  <a:lnTo>
                    <a:pt x="103571" y="5121"/>
                  </a:lnTo>
                  <a:lnTo>
                    <a:pt x="105185" y="6735"/>
                  </a:lnTo>
                  <a:lnTo>
                    <a:pt x="110027" y="9963"/>
                  </a:lnTo>
                  <a:lnTo>
                    <a:pt x="111641" y="13191"/>
                  </a:lnTo>
                  <a:lnTo>
                    <a:pt x="113255" y="22874"/>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9AD96CF4-14AD-4D21-A903-F4B02203EB43}"/>
                </a:ext>
              </a:extLst>
            </p:cNvPr>
            <p:cNvSpPr/>
            <p:nvPr/>
          </p:nvSpPr>
          <p:spPr>
            <a:xfrm>
              <a:off x="8587532" y="1943802"/>
              <a:ext cx="435762" cy="710130"/>
            </a:xfrm>
            <a:custGeom>
              <a:avLst/>
              <a:gdLst>
                <a:gd name="connsiteX0" fmla="*/ 266578 w 435761"/>
                <a:gd name="connsiteY0" fmla="*/ 26102 h 710130"/>
                <a:gd name="connsiteX1" fmla="*/ 269806 w 435761"/>
                <a:gd name="connsiteY1" fmla="*/ 24488 h 710130"/>
                <a:gd name="connsiteX2" fmla="*/ 273034 w 435761"/>
                <a:gd name="connsiteY2" fmla="*/ 22874 h 710130"/>
                <a:gd name="connsiteX3" fmla="*/ 276262 w 435761"/>
                <a:gd name="connsiteY3" fmla="*/ 22874 h 710130"/>
                <a:gd name="connsiteX4" fmla="*/ 279490 w 435761"/>
                <a:gd name="connsiteY4" fmla="*/ 21260 h 710130"/>
                <a:gd name="connsiteX5" fmla="*/ 281104 w 435761"/>
                <a:gd name="connsiteY5" fmla="*/ 21260 h 710130"/>
                <a:gd name="connsiteX6" fmla="*/ 282717 w 435761"/>
                <a:gd name="connsiteY6" fmla="*/ 21260 h 710130"/>
                <a:gd name="connsiteX7" fmla="*/ 289173 w 435761"/>
                <a:gd name="connsiteY7" fmla="*/ 22874 h 710130"/>
                <a:gd name="connsiteX8" fmla="*/ 292401 w 435761"/>
                <a:gd name="connsiteY8" fmla="*/ 22874 h 710130"/>
                <a:gd name="connsiteX9" fmla="*/ 292401 w 435761"/>
                <a:gd name="connsiteY9" fmla="*/ 22874 h 710130"/>
                <a:gd name="connsiteX10" fmla="*/ 294015 w 435761"/>
                <a:gd name="connsiteY10" fmla="*/ 22874 h 710130"/>
                <a:gd name="connsiteX11" fmla="*/ 295629 w 435761"/>
                <a:gd name="connsiteY11" fmla="*/ 21260 h 710130"/>
                <a:gd name="connsiteX12" fmla="*/ 295629 w 435761"/>
                <a:gd name="connsiteY12" fmla="*/ 21260 h 710130"/>
                <a:gd name="connsiteX13" fmla="*/ 298857 w 435761"/>
                <a:gd name="connsiteY13" fmla="*/ 21260 h 710130"/>
                <a:gd name="connsiteX14" fmla="*/ 300471 w 435761"/>
                <a:gd name="connsiteY14" fmla="*/ 21260 h 710130"/>
                <a:gd name="connsiteX15" fmla="*/ 303699 w 435761"/>
                <a:gd name="connsiteY15" fmla="*/ 24488 h 710130"/>
                <a:gd name="connsiteX16" fmla="*/ 306926 w 435761"/>
                <a:gd name="connsiteY16" fmla="*/ 24488 h 710130"/>
                <a:gd name="connsiteX17" fmla="*/ 308540 w 435761"/>
                <a:gd name="connsiteY17" fmla="*/ 24488 h 710130"/>
                <a:gd name="connsiteX18" fmla="*/ 310154 w 435761"/>
                <a:gd name="connsiteY18" fmla="*/ 24488 h 710130"/>
                <a:gd name="connsiteX19" fmla="*/ 316610 w 435761"/>
                <a:gd name="connsiteY19" fmla="*/ 21260 h 710130"/>
                <a:gd name="connsiteX20" fmla="*/ 316610 w 435761"/>
                <a:gd name="connsiteY20" fmla="*/ 21260 h 710130"/>
                <a:gd name="connsiteX21" fmla="*/ 319838 w 435761"/>
                <a:gd name="connsiteY21" fmla="*/ 21260 h 710130"/>
                <a:gd name="connsiteX22" fmla="*/ 323066 w 435761"/>
                <a:gd name="connsiteY22" fmla="*/ 22874 h 710130"/>
                <a:gd name="connsiteX23" fmla="*/ 334363 w 435761"/>
                <a:gd name="connsiteY23" fmla="*/ 29330 h 710130"/>
                <a:gd name="connsiteX24" fmla="*/ 335977 w 435761"/>
                <a:gd name="connsiteY24" fmla="*/ 30944 h 710130"/>
                <a:gd name="connsiteX25" fmla="*/ 340819 w 435761"/>
                <a:gd name="connsiteY25" fmla="*/ 32558 h 710130"/>
                <a:gd name="connsiteX26" fmla="*/ 342433 w 435761"/>
                <a:gd name="connsiteY26" fmla="*/ 32558 h 710130"/>
                <a:gd name="connsiteX27" fmla="*/ 344047 w 435761"/>
                <a:gd name="connsiteY27" fmla="*/ 34172 h 710130"/>
                <a:gd name="connsiteX28" fmla="*/ 350503 w 435761"/>
                <a:gd name="connsiteY28" fmla="*/ 50311 h 710130"/>
                <a:gd name="connsiteX29" fmla="*/ 350503 w 435761"/>
                <a:gd name="connsiteY29" fmla="*/ 51925 h 710130"/>
                <a:gd name="connsiteX30" fmla="*/ 355344 w 435761"/>
                <a:gd name="connsiteY30" fmla="*/ 53539 h 710130"/>
                <a:gd name="connsiteX31" fmla="*/ 358572 w 435761"/>
                <a:gd name="connsiteY31" fmla="*/ 53539 h 710130"/>
                <a:gd name="connsiteX32" fmla="*/ 360186 w 435761"/>
                <a:gd name="connsiteY32" fmla="*/ 53539 h 710130"/>
                <a:gd name="connsiteX33" fmla="*/ 363414 w 435761"/>
                <a:gd name="connsiteY33" fmla="*/ 53539 h 710130"/>
                <a:gd name="connsiteX34" fmla="*/ 366642 w 435761"/>
                <a:gd name="connsiteY34" fmla="*/ 53539 h 710130"/>
                <a:gd name="connsiteX35" fmla="*/ 366642 w 435761"/>
                <a:gd name="connsiteY35" fmla="*/ 51925 h 710130"/>
                <a:gd name="connsiteX36" fmla="*/ 373098 w 435761"/>
                <a:gd name="connsiteY36" fmla="*/ 50311 h 710130"/>
                <a:gd name="connsiteX37" fmla="*/ 373098 w 435761"/>
                <a:gd name="connsiteY37" fmla="*/ 48697 h 710130"/>
                <a:gd name="connsiteX38" fmla="*/ 374712 w 435761"/>
                <a:gd name="connsiteY38" fmla="*/ 48697 h 710130"/>
                <a:gd name="connsiteX39" fmla="*/ 374712 w 435761"/>
                <a:gd name="connsiteY39" fmla="*/ 47083 h 710130"/>
                <a:gd name="connsiteX40" fmla="*/ 376326 w 435761"/>
                <a:gd name="connsiteY40" fmla="*/ 47083 h 710130"/>
                <a:gd name="connsiteX41" fmla="*/ 376326 w 435761"/>
                <a:gd name="connsiteY41" fmla="*/ 45469 h 710130"/>
                <a:gd name="connsiteX42" fmla="*/ 377939 w 435761"/>
                <a:gd name="connsiteY42" fmla="*/ 42242 h 710130"/>
                <a:gd name="connsiteX43" fmla="*/ 377939 w 435761"/>
                <a:gd name="connsiteY43" fmla="*/ 40628 h 710130"/>
                <a:gd name="connsiteX44" fmla="*/ 381167 w 435761"/>
                <a:gd name="connsiteY44" fmla="*/ 35786 h 710130"/>
                <a:gd name="connsiteX45" fmla="*/ 382781 w 435761"/>
                <a:gd name="connsiteY45" fmla="*/ 34172 h 710130"/>
                <a:gd name="connsiteX46" fmla="*/ 384395 w 435761"/>
                <a:gd name="connsiteY46" fmla="*/ 34172 h 710130"/>
                <a:gd name="connsiteX47" fmla="*/ 386009 w 435761"/>
                <a:gd name="connsiteY47" fmla="*/ 32558 h 710130"/>
                <a:gd name="connsiteX48" fmla="*/ 387623 w 435761"/>
                <a:gd name="connsiteY48" fmla="*/ 32558 h 710130"/>
                <a:gd name="connsiteX49" fmla="*/ 389237 w 435761"/>
                <a:gd name="connsiteY49" fmla="*/ 32558 h 710130"/>
                <a:gd name="connsiteX50" fmla="*/ 390851 w 435761"/>
                <a:gd name="connsiteY50" fmla="*/ 34172 h 710130"/>
                <a:gd name="connsiteX51" fmla="*/ 392465 w 435761"/>
                <a:gd name="connsiteY51" fmla="*/ 42242 h 710130"/>
                <a:gd name="connsiteX52" fmla="*/ 403762 w 435761"/>
                <a:gd name="connsiteY52" fmla="*/ 66451 h 710130"/>
                <a:gd name="connsiteX53" fmla="*/ 405376 w 435761"/>
                <a:gd name="connsiteY53" fmla="*/ 69678 h 710130"/>
                <a:gd name="connsiteX54" fmla="*/ 411832 w 435761"/>
                <a:gd name="connsiteY54" fmla="*/ 76134 h 710130"/>
                <a:gd name="connsiteX55" fmla="*/ 413446 w 435761"/>
                <a:gd name="connsiteY55" fmla="*/ 77748 h 710130"/>
                <a:gd name="connsiteX56" fmla="*/ 415060 w 435761"/>
                <a:gd name="connsiteY56" fmla="*/ 82590 h 710130"/>
                <a:gd name="connsiteX57" fmla="*/ 416674 w 435761"/>
                <a:gd name="connsiteY57" fmla="*/ 89046 h 710130"/>
                <a:gd name="connsiteX58" fmla="*/ 418288 w 435761"/>
                <a:gd name="connsiteY58" fmla="*/ 95501 h 710130"/>
                <a:gd name="connsiteX59" fmla="*/ 416674 w 435761"/>
                <a:gd name="connsiteY59" fmla="*/ 118096 h 710130"/>
                <a:gd name="connsiteX60" fmla="*/ 416674 w 435761"/>
                <a:gd name="connsiteY60" fmla="*/ 118096 h 710130"/>
                <a:gd name="connsiteX61" fmla="*/ 419902 w 435761"/>
                <a:gd name="connsiteY61" fmla="*/ 126166 h 710130"/>
                <a:gd name="connsiteX62" fmla="*/ 419902 w 435761"/>
                <a:gd name="connsiteY62" fmla="*/ 127780 h 710130"/>
                <a:gd name="connsiteX63" fmla="*/ 419902 w 435761"/>
                <a:gd name="connsiteY63" fmla="*/ 131008 h 710130"/>
                <a:gd name="connsiteX64" fmla="*/ 418288 w 435761"/>
                <a:gd name="connsiteY64" fmla="*/ 135850 h 710130"/>
                <a:gd name="connsiteX65" fmla="*/ 418288 w 435761"/>
                <a:gd name="connsiteY65" fmla="*/ 139078 h 710130"/>
                <a:gd name="connsiteX66" fmla="*/ 418288 w 435761"/>
                <a:gd name="connsiteY66" fmla="*/ 140691 h 710130"/>
                <a:gd name="connsiteX67" fmla="*/ 418288 w 435761"/>
                <a:gd name="connsiteY67" fmla="*/ 142305 h 710130"/>
                <a:gd name="connsiteX68" fmla="*/ 418288 w 435761"/>
                <a:gd name="connsiteY68" fmla="*/ 143919 h 710130"/>
                <a:gd name="connsiteX69" fmla="*/ 419902 w 435761"/>
                <a:gd name="connsiteY69" fmla="*/ 145533 h 710130"/>
                <a:gd name="connsiteX70" fmla="*/ 421516 w 435761"/>
                <a:gd name="connsiteY70" fmla="*/ 145533 h 710130"/>
                <a:gd name="connsiteX71" fmla="*/ 423130 w 435761"/>
                <a:gd name="connsiteY71" fmla="*/ 147147 h 710130"/>
                <a:gd name="connsiteX72" fmla="*/ 427971 w 435761"/>
                <a:gd name="connsiteY72" fmla="*/ 147147 h 710130"/>
                <a:gd name="connsiteX73" fmla="*/ 444111 w 435761"/>
                <a:gd name="connsiteY73" fmla="*/ 143919 h 710130"/>
                <a:gd name="connsiteX74" fmla="*/ 444111 w 435761"/>
                <a:gd name="connsiteY74" fmla="*/ 153603 h 710130"/>
                <a:gd name="connsiteX75" fmla="*/ 444111 w 435761"/>
                <a:gd name="connsiteY75" fmla="*/ 155217 h 710130"/>
                <a:gd name="connsiteX76" fmla="*/ 444111 w 435761"/>
                <a:gd name="connsiteY76" fmla="*/ 156831 h 710130"/>
                <a:gd name="connsiteX77" fmla="*/ 444111 w 435761"/>
                <a:gd name="connsiteY77" fmla="*/ 160059 h 710130"/>
                <a:gd name="connsiteX78" fmla="*/ 439269 w 435761"/>
                <a:gd name="connsiteY78" fmla="*/ 169742 h 710130"/>
                <a:gd name="connsiteX79" fmla="*/ 432813 w 435761"/>
                <a:gd name="connsiteY79" fmla="*/ 177812 h 710130"/>
                <a:gd name="connsiteX80" fmla="*/ 429585 w 435761"/>
                <a:gd name="connsiteY80" fmla="*/ 181040 h 710130"/>
                <a:gd name="connsiteX81" fmla="*/ 426357 w 435761"/>
                <a:gd name="connsiteY81" fmla="*/ 182654 h 710130"/>
                <a:gd name="connsiteX82" fmla="*/ 424744 w 435761"/>
                <a:gd name="connsiteY82" fmla="*/ 184268 h 710130"/>
                <a:gd name="connsiteX83" fmla="*/ 423130 w 435761"/>
                <a:gd name="connsiteY83" fmla="*/ 185882 h 710130"/>
                <a:gd name="connsiteX84" fmla="*/ 423130 w 435761"/>
                <a:gd name="connsiteY84" fmla="*/ 187496 h 710130"/>
                <a:gd name="connsiteX85" fmla="*/ 421516 w 435761"/>
                <a:gd name="connsiteY85" fmla="*/ 187496 h 710130"/>
                <a:gd name="connsiteX86" fmla="*/ 419902 w 435761"/>
                <a:gd name="connsiteY86" fmla="*/ 187496 h 710130"/>
                <a:gd name="connsiteX87" fmla="*/ 418288 w 435761"/>
                <a:gd name="connsiteY87" fmla="*/ 185882 h 710130"/>
                <a:gd name="connsiteX88" fmla="*/ 415060 w 435761"/>
                <a:gd name="connsiteY88" fmla="*/ 184268 h 710130"/>
                <a:gd name="connsiteX89" fmla="*/ 410218 w 435761"/>
                <a:gd name="connsiteY89" fmla="*/ 177812 h 710130"/>
                <a:gd name="connsiteX90" fmla="*/ 408604 w 435761"/>
                <a:gd name="connsiteY90" fmla="*/ 177812 h 710130"/>
                <a:gd name="connsiteX91" fmla="*/ 406990 w 435761"/>
                <a:gd name="connsiteY91" fmla="*/ 176198 h 710130"/>
                <a:gd name="connsiteX92" fmla="*/ 405376 w 435761"/>
                <a:gd name="connsiteY92" fmla="*/ 174584 h 710130"/>
                <a:gd name="connsiteX93" fmla="*/ 400535 w 435761"/>
                <a:gd name="connsiteY93" fmla="*/ 174584 h 710130"/>
                <a:gd name="connsiteX94" fmla="*/ 395693 w 435761"/>
                <a:gd name="connsiteY94" fmla="*/ 174584 h 710130"/>
                <a:gd name="connsiteX95" fmla="*/ 390851 w 435761"/>
                <a:gd name="connsiteY95" fmla="*/ 174584 h 710130"/>
                <a:gd name="connsiteX96" fmla="*/ 387623 w 435761"/>
                <a:gd name="connsiteY96" fmla="*/ 176198 h 710130"/>
                <a:gd name="connsiteX97" fmla="*/ 386009 w 435761"/>
                <a:gd name="connsiteY97" fmla="*/ 176198 h 710130"/>
                <a:gd name="connsiteX98" fmla="*/ 384395 w 435761"/>
                <a:gd name="connsiteY98" fmla="*/ 176198 h 710130"/>
                <a:gd name="connsiteX99" fmla="*/ 382781 w 435761"/>
                <a:gd name="connsiteY99" fmla="*/ 176198 h 710130"/>
                <a:gd name="connsiteX100" fmla="*/ 381167 w 435761"/>
                <a:gd name="connsiteY100" fmla="*/ 176198 h 710130"/>
                <a:gd name="connsiteX101" fmla="*/ 379553 w 435761"/>
                <a:gd name="connsiteY101" fmla="*/ 174584 h 710130"/>
                <a:gd name="connsiteX102" fmla="*/ 379553 w 435761"/>
                <a:gd name="connsiteY102" fmla="*/ 174584 h 710130"/>
                <a:gd name="connsiteX103" fmla="*/ 377939 w 435761"/>
                <a:gd name="connsiteY103" fmla="*/ 172970 h 710130"/>
                <a:gd name="connsiteX104" fmla="*/ 376326 w 435761"/>
                <a:gd name="connsiteY104" fmla="*/ 171356 h 710130"/>
                <a:gd name="connsiteX105" fmla="*/ 376326 w 435761"/>
                <a:gd name="connsiteY105" fmla="*/ 169742 h 710130"/>
                <a:gd name="connsiteX106" fmla="*/ 374712 w 435761"/>
                <a:gd name="connsiteY106" fmla="*/ 169742 h 710130"/>
                <a:gd name="connsiteX107" fmla="*/ 373098 w 435761"/>
                <a:gd name="connsiteY107" fmla="*/ 168128 h 710130"/>
                <a:gd name="connsiteX108" fmla="*/ 373098 w 435761"/>
                <a:gd name="connsiteY108" fmla="*/ 168128 h 710130"/>
                <a:gd name="connsiteX109" fmla="*/ 371484 w 435761"/>
                <a:gd name="connsiteY109" fmla="*/ 168128 h 710130"/>
                <a:gd name="connsiteX110" fmla="*/ 369870 w 435761"/>
                <a:gd name="connsiteY110" fmla="*/ 169742 h 710130"/>
                <a:gd name="connsiteX111" fmla="*/ 366642 w 435761"/>
                <a:gd name="connsiteY111" fmla="*/ 171356 h 710130"/>
                <a:gd name="connsiteX112" fmla="*/ 363414 w 435761"/>
                <a:gd name="connsiteY112" fmla="*/ 172970 h 710130"/>
                <a:gd name="connsiteX113" fmla="*/ 361800 w 435761"/>
                <a:gd name="connsiteY113" fmla="*/ 174584 h 710130"/>
                <a:gd name="connsiteX114" fmla="*/ 361800 w 435761"/>
                <a:gd name="connsiteY114" fmla="*/ 176198 h 710130"/>
                <a:gd name="connsiteX115" fmla="*/ 358572 w 435761"/>
                <a:gd name="connsiteY115" fmla="*/ 179426 h 710130"/>
                <a:gd name="connsiteX116" fmla="*/ 356958 w 435761"/>
                <a:gd name="connsiteY116" fmla="*/ 181040 h 710130"/>
                <a:gd name="connsiteX117" fmla="*/ 356958 w 435761"/>
                <a:gd name="connsiteY117" fmla="*/ 181040 h 710130"/>
                <a:gd name="connsiteX118" fmla="*/ 355344 w 435761"/>
                <a:gd name="connsiteY118" fmla="*/ 181040 h 710130"/>
                <a:gd name="connsiteX119" fmla="*/ 353731 w 435761"/>
                <a:gd name="connsiteY119" fmla="*/ 181040 h 710130"/>
                <a:gd name="connsiteX120" fmla="*/ 350503 w 435761"/>
                <a:gd name="connsiteY120" fmla="*/ 179426 h 710130"/>
                <a:gd name="connsiteX121" fmla="*/ 347275 w 435761"/>
                <a:gd name="connsiteY121" fmla="*/ 177812 h 710130"/>
                <a:gd name="connsiteX122" fmla="*/ 345661 w 435761"/>
                <a:gd name="connsiteY122" fmla="*/ 177812 h 710130"/>
                <a:gd name="connsiteX123" fmla="*/ 344047 w 435761"/>
                <a:gd name="connsiteY123" fmla="*/ 177812 h 710130"/>
                <a:gd name="connsiteX124" fmla="*/ 344047 w 435761"/>
                <a:gd name="connsiteY124" fmla="*/ 177812 h 710130"/>
                <a:gd name="connsiteX125" fmla="*/ 342433 w 435761"/>
                <a:gd name="connsiteY125" fmla="*/ 177812 h 710130"/>
                <a:gd name="connsiteX126" fmla="*/ 340819 w 435761"/>
                <a:gd name="connsiteY126" fmla="*/ 177812 h 710130"/>
                <a:gd name="connsiteX127" fmla="*/ 339205 w 435761"/>
                <a:gd name="connsiteY127" fmla="*/ 179426 h 710130"/>
                <a:gd name="connsiteX128" fmla="*/ 339205 w 435761"/>
                <a:gd name="connsiteY128" fmla="*/ 179426 h 710130"/>
                <a:gd name="connsiteX129" fmla="*/ 337591 w 435761"/>
                <a:gd name="connsiteY129" fmla="*/ 181040 h 710130"/>
                <a:gd name="connsiteX130" fmla="*/ 337591 w 435761"/>
                <a:gd name="connsiteY130" fmla="*/ 184268 h 710130"/>
                <a:gd name="connsiteX131" fmla="*/ 337591 w 435761"/>
                <a:gd name="connsiteY131" fmla="*/ 187496 h 710130"/>
                <a:gd name="connsiteX132" fmla="*/ 339205 w 435761"/>
                <a:gd name="connsiteY132" fmla="*/ 190723 h 710130"/>
                <a:gd name="connsiteX133" fmla="*/ 339205 w 435761"/>
                <a:gd name="connsiteY133" fmla="*/ 192337 h 710130"/>
                <a:gd name="connsiteX134" fmla="*/ 340819 w 435761"/>
                <a:gd name="connsiteY134" fmla="*/ 193951 h 710130"/>
                <a:gd name="connsiteX135" fmla="*/ 340819 w 435761"/>
                <a:gd name="connsiteY135" fmla="*/ 195565 h 710130"/>
                <a:gd name="connsiteX136" fmla="*/ 340819 w 435761"/>
                <a:gd name="connsiteY136" fmla="*/ 197179 h 710130"/>
                <a:gd name="connsiteX137" fmla="*/ 339205 w 435761"/>
                <a:gd name="connsiteY137" fmla="*/ 200407 h 710130"/>
                <a:gd name="connsiteX138" fmla="*/ 337591 w 435761"/>
                <a:gd name="connsiteY138" fmla="*/ 202021 h 710130"/>
                <a:gd name="connsiteX139" fmla="*/ 335977 w 435761"/>
                <a:gd name="connsiteY139" fmla="*/ 203635 h 710130"/>
                <a:gd name="connsiteX140" fmla="*/ 334363 w 435761"/>
                <a:gd name="connsiteY140" fmla="*/ 203635 h 710130"/>
                <a:gd name="connsiteX141" fmla="*/ 334363 w 435761"/>
                <a:gd name="connsiteY141" fmla="*/ 205249 h 710130"/>
                <a:gd name="connsiteX142" fmla="*/ 334363 w 435761"/>
                <a:gd name="connsiteY142" fmla="*/ 208477 h 710130"/>
                <a:gd name="connsiteX143" fmla="*/ 334363 w 435761"/>
                <a:gd name="connsiteY143" fmla="*/ 216546 h 710130"/>
                <a:gd name="connsiteX144" fmla="*/ 334363 w 435761"/>
                <a:gd name="connsiteY144" fmla="*/ 219774 h 710130"/>
                <a:gd name="connsiteX145" fmla="*/ 334363 w 435761"/>
                <a:gd name="connsiteY145" fmla="*/ 223002 h 710130"/>
                <a:gd name="connsiteX146" fmla="*/ 334363 w 435761"/>
                <a:gd name="connsiteY146" fmla="*/ 223002 h 710130"/>
                <a:gd name="connsiteX147" fmla="*/ 339205 w 435761"/>
                <a:gd name="connsiteY147" fmla="*/ 226230 h 710130"/>
                <a:gd name="connsiteX148" fmla="*/ 339205 w 435761"/>
                <a:gd name="connsiteY148" fmla="*/ 227844 h 710130"/>
                <a:gd name="connsiteX149" fmla="*/ 339205 w 435761"/>
                <a:gd name="connsiteY149" fmla="*/ 227844 h 710130"/>
                <a:gd name="connsiteX150" fmla="*/ 339205 w 435761"/>
                <a:gd name="connsiteY150" fmla="*/ 229458 h 710130"/>
                <a:gd name="connsiteX151" fmla="*/ 337591 w 435761"/>
                <a:gd name="connsiteY151" fmla="*/ 231072 h 710130"/>
                <a:gd name="connsiteX152" fmla="*/ 337591 w 435761"/>
                <a:gd name="connsiteY152" fmla="*/ 232686 h 710130"/>
                <a:gd name="connsiteX153" fmla="*/ 331135 w 435761"/>
                <a:gd name="connsiteY153" fmla="*/ 235914 h 710130"/>
                <a:gd name="connsiteX154" fmla="*/ 327908 w 435761"/>
                <a:gd name="connsiteY154" fmla="*/ 239141 h 710130"/>
                <a:gd name="connsiteX155" fmla="*/ 323066 w 435761"/>
                <a:gd name="connsiteY155" fmla="*/ 240755 h 710130"/>
                <a:gd name="connsiteX156" fmla="*/ 323066 w 435761"/>
                <a:gd name="connsiteY156" fmla="*/ 242369 h 710130"/>
                <a:gd name="connsiteX157" fmla="*/ 321452 w 435761"/>
                <a:gd name="connsiteY157" fmla="*/ 242369 h 710130"/>
                <a:gd name="connsiteX158" fmla="*/ 321452 w 435761"/>
                <a:gd name="connsiteY158" fmla="*/ 243983 h 710130"/>
                <a:gd name="connsiteX159" fmla="*/ 321452 w 435761"/>
                <a:gd name="connsiteY159" fmla="*/ 247211 h 710130"/>
                <a:gd name="connsiteX160" fmla="*/ 323066 w 435761"/>
                <a:gd name="connsiteY160" fmla="*/ 252053 h 710130"/>
                <a:gd name="connsiteX161" fmla="*/ 323066 w 435761"/>
                <a:gd name="connsiteY161" fmla="*/ 253667 h 710130"/>
                <a:gd name="connsiteX162" fmla="*/ 323066 w 435761"/>
                <a:gd name="connsiteY162" fmla="*/ 256895 h 710130"/>
                <a:gd name="connsiteX163" fmla="*/ 321452 w 435761"/>
                <a:gd name="connsiteY163" fmla="*/ 258509 h 710130"/>
                <a:gd name="connsiteX164" fmla="*/ 319838 w 435761"/>
                <a:gd name="connsiteY164" fmla="*/ 260123 h 710130"/>
                <a:gd name="connsiteX165" fmla="*/ 318224 w 435761"/>
                <a:gd name="connsiteY165" fmla="*/ 263350 h 710130"/>
                <a:gd name="connsiteX166" fmla="*/ 316610 w 435761"/>
                <a:gd name="connsiteY166" fmla="*/ 264964 h 710130"/>
                <a:gd name="connsiteX167" fmla="*/ 316610 w 435761"/>
                <a:gd name="connsiteY167" fmla="*/ 266578 h 710130"/>
                <a:gd name="connsiteX168" fmla="*/ 313382 w 435761"/>
                <a:gd name="connsiteY168" fmla="*/ 269806 h 710130"/>
                <a:gd name="connsiteX169" fmla="*/ 313382 w 435761"/>
                <a:gd name="connsiteY169" fmla="*/ 271420 h 710130"/>
                <a:gd name="connsiteX170" fmla="*/ 311768 w 435761"/>
                <a:gd name="connsiteY170" fmla="*/ 273034 h 710130"/>
                <a:gd name="connsiteX171" fmla="*/ 308540 w 435761"/>
                <a:gd name="connsiteY171" fmla="*/ 274648 h 710130"/>
                <a:gd name="connsiteX172" fmla="*/ 302085 w 435761"/>
                <a:gd name="connsiteY172" fmla="*/ 282718 h 710130"/>
                <a:gd name="connsiteX173" fmla="*/ 300471 w 435761"/>
                <a:gd name="connsiteY173" fmla="*/ 284332 h 710130"/>
                <a:gd name="connsiteX174" fmla="*/ 297243 w 435761"/>
                <a:gd name="connsiteY174" fmla="*/ 285945 h 710130"/>
                <a:gd name="connsiteX175" fmla="*/ 297243 w 435761"/>
                <a:gd name="connsiteY175" fmla="*/ 287559 h 710130"/>
                <a:gd name="connsiteX176" fmla="*/ 297243 w 435761"/>
                <a:gd name="connsiteY176" fmla="*/ 289173 h 710130"/>
                <a:gd name="connsiteX177" fmla="*/ 297243 w 435761"/>
                <a:gd name="connsiteY177" fmla="*/ 290787 h 710130"/>
                <a:gd name="connsiteX178" fmla="*/ 298857 w 435761"/>
                <a:gd name="connsiteY178" fmla="*/ 292401 h 710130"/>
                <a:gd name="connsiteX179" fmla="*/ 297243 w 435761"/>
                <a:gd name="connsiteY179" fmla="*/ 295629 h 710130"/>
                <a:gd name="connsiteX180" fmla="*/ 297243 w 435761"/>
                <a:gd name="connsiteY180" fmla="*/ 297243 h 710130"/>
                <a:gd name="connsiteX181" fmla="*/ 295629 w 435761"/>
                <a:gd name="connsiteY181" fmla="*/ 298857 h 710130"/>
                <a:gd name="connsiteX182" fmla="*/ 294015 w 435761"/>
                <a:gd name="connsiteY182" fmla="*/ 298857 h 710130"/>
                <a:gd name="connsiteX183" fmla="*/ 290787 w 435761"/>
                <a:gd name="connsiteY183" fmla="*/ 302085 h 710130"/>
                <a:gd name="connsiteX184" fmla="*/ 289173 w 435761"/>
                <a:gd name="connsiteY184" fmla="*/ 303699 h 710130"/>
                <a:gd name="connsiteX185" fmla="*/ 289173 w 435761"/>
                <a:gd name="connsiteY185" fmla="*/ 305313 h 710130"/>
                <a:gd name="connsiteX186" fmla="*/ 282717 w 435761"/>
                <a:gd name="connsiteY186" fmla="*/ 334363 h 710130"/>
                <a:gd name="connsiteX187" fmla="*/ 281104 w 435761"/>
                <a:gd name="connsiteY187" fmla="*/ 337591 h 710130"/>
                <a:gd name="connsiteX188" fmla="*/ 279490 w 435761"/>
                <a:gd name="connsiteY188" fmla="*/ 339205 h 710130"/>
                <a:gd name="connsiteX189" fmla="*/ 277876 w 435761"/>
                <a:gd name="connsiteY189" fmla="*/ 342433 h 710130"/>
                <a:gd name="connsiteX190" fmla="*/ 277876 w 435761"/>
                <a:gd name="connsiteY190" fmla="*/ 342433 h 710130"/>
                <a:gd name="connsiteX191" fmla="*/ 277876 w 435761"/>
                <a:gd name="connsiteY191" fmla="*/ 344047 h 710130"/>
                <a:gd name="connsiteX192" fmla="*/ 277876 w 435761"/>
                <a:gd name="connsiteY192" fmla="*/ 345661 h 710130"/>
                <a:gd name="connsiteX193" fmla="*/ 279490 w 435761"/>
                <a:gd name="connsiteY193" fmla="*/ 347275 h 710130"/>
                <a:gd name="connsiteX194" fmla="*/ 279490 w 435761"/>
                <a:gd name="connsiteY194" fmla="*/ 347275 h 710130"/>
                <a:gd name="connsiteX195" fmla="*/ 281104 w 435761"/>
                <a:gd name="connsiteY195" fmla="*/ 348889 h 710130"/>
                <a:gd name="connsiteX196" fmla="*/ 282717 w 435761"/>
                <a:gd name="connsiteY196" fmla="*/ 350503 h 710130"/>
                <a:gd name="connsiteX197" fmla="*/ 284331 w 435761"/>
                <a:gd name="connsiteY197" fmla="*/ 352117 h 710130"/>
                <a:gd name="connsiteX198" fmla="*/ 284331 w 435761"/>
                <a:gd name="connsiteY198" fmla="*/ 353731 h 710130"/>
                <a:gd name="connsiteX199" fmla="*/ 282717 w 435761"/>
                <a:gd name="connsiteY199" fmla="*/ 356958 h 710130"/>
                <a:gd name="connsiteX200" fmla="*/ 281104 w 435761"/>
                <a:gd name="connsiteY200" fmla="*/ 358572 h 710130"/>
                <a:gd name="connsiteX201" fmla="*/ 281104 w 435761"/>
                <a:gd name="connsiteY201" fmla="*/ 360186 h 710130"/>
                <a:gd name="connsiteX202" fmla="*/ 277876 w 435761"/>
                <a:gd name="connsiteY202" fmla="*/ 361800 h 710130"/>
                <a:gd name="connsiteX203" fmla="*/ 277876 w 435761"/>
                <a:gd name="connsiteY203" fmla="*/ 363414 h 710130"/>
                <a:gd name="connsiteX204" fmla="*/ 276262 w 435761"/>
                <a:gd name="connsiteY204" fmla="*/ 365028 h 710130"/>
                <a:gd name="connsiteX205" fmla="*/ 276262 w 435761"/>
                <a:gd name="connsiteY205" fmla="*/ 366642 h 710130"/>
                <a:gd name="connsiteX206" fmla="*/ 276262 w 435761"/>
                <a:gd name="connsiteY206" fmla="*/ 368256 h 710130"/>
                <a:gd name="connsiteX207" fmla="*/ 276262 w 435761"/>
                <a:gd name="connsiteY207" fmla="*/ 373098 h 710130"/>
                <a:gd name="connsiteX208" fmla="*/ 276262 w 435761"/>
                <a:gd name="connsiteY208" fmla="*/ 376326 h 710130"/>
                <a:gd name="connsiteX209" fmla="*/ 268192 w 435761"/>
                <a:gd name="connsiteY209" fmla="*/ 416674 h 710130"/>
                <a:gd name="connsiteX210" fmla="*/ 268192 w 435761"/>
                <a:gd name="connsiteY210" fmla="*/ 419902 h 710130"/>
                <a:gd name="connsiteX211" fmla="*/ 269806 w 435761"/>
                <a:gd name="connsiteY211" fmla="*/ 440883 h 710130"/>
                <a:gd name="connsiteX212" fmla="*/ 271420 w 435761"/>
                <a:gd name="connsiteY212" fmla="*/ 445725 h 710130"/>
                <a:gd name="connsiteX213" fmla="*/ 273034 w 435761"/>
                <a:gd name="connsiteY213" fmla="*/ 450566 h 710130"/>
                <a:gd name="connsiteX214" fmla="*/ 274648 w 435761"/>
                <a:gd name="connsiteY214" fmla="*/ 453794 h 710130"/>
                <a:gd name="connsiteX215" fmla="*/ 276262 w 435761"/>
                <a:gd name="connsiteY215" fmla="*/ 453794 h 710130"/>
                <a:gd name="connsiteX216" fmla="*/ 276262 w 435761"/>
                <a:gd name="connsiteY216" fmla="*/ 455408 h 710130"/>
                <a:gd name="connsiteX217" fmla="*/ 277876 w 435761"/>
                <a:gd name="connsiteY217" fmla="*/ 455408 h 710130"/>
                <a:gd name="connsiteX218" fmla="*/ 279490 w 435761"/>
                <a:gd name="connsiteY218" fmla="*/ 457022 h 710130"/>
                <a:gd name="connsiteX219" fmla="*/ 281104 w 435761"/>
                <a:gd name="connsiteY219" fmla="*/ 457022 h 710130"/>
                <a:gd name="connsiteX220" fmla="*/ 284331 w 435761"/>
                <a:gd name="connsiteY220" fmla="*/ 457022 h 710130"/>
                <a:gd name="connsiteX221" fmla="*/ 287559 w 435761"/>
                <a:gd name="connsiteY221" fmla="*/ 458636 h 710130"/>
                <a:gd name="connsiteX222" fmla="*/ 289173 w 435761"/>
                <a:gd name="connsiteY222" fmla="*/ 458636 h 710130"/>
                <a:gd name="connsiteX223" fmla="*/ 290787 w 435761"/>
                <a:gd name="connsiteY223" fmla="*/ 460250 h 710130"/>
                <a:gd name="connsiteX224" fmla="*/ 290787 w 435761"/>
                <a:gd name="connsiteY224" fmla="*/ 460250 h 710130"/>
                <a:gd name="connsiteX225" fmla="*/ 290787 w 435761"/>
                <a:gd name="connsiteY225" fmla="*/ 461864 h 710130"/>
                <a:gd name="connsiteX226" fmla="*/ 290787 w 435761"/>
                <a:gd name="connsiteY226" fmla="*/ 465092 h 710130"/>
                <a:gd name="connsiteX227" fmla="*/ 287559 w 435761"/>
                <a:gd name="connsiteY227" fmla="*/ 473162 h 710130"/>
                <a:gd name="connsiteX228" fmla="*/ 284331 w 435761"/>
                <a:gd name="connsiteY228" fmla="*/ 487687 h 710130"/>
                <a:gd name="connsiteX229" fmla="*/ 282717 w 435761"/>
                <a:gd name="connsiteY229" fmla="*/ 490915 h 710130"/>
                <a:gd name="connsiteX230" fmla="*/ 281104 w 435761"/>
                <a:gd name="connsiteY230" fmla="*/ 492529 h 710130"/>
                <a:gd name="connsiteX231" fmla="*/ 279490 w 435761"/>
                <a:gd name="connsiteY231" fmla="*/ 494143 h 710130"/>
                <a:gd name="connsiteX232" fmla="*/ 277876 w 435761"/>
                <a:gd name="connsiteY232" fmla="*/ 495757 h 710130"/>
                <a:gd name="connsiteX233" fmla="*/ 274648 w 435761"/>
                <a:gd name="connsiteY233" fmla="*/ 497371 h 710130"/>
                <a:gd name="connsiteX234" fmla="*/ 273034 w 435761"/>
                <a:gd name="connsiteY234" fmla="*/ 498984 h 710130"/>
                <a:gd name="connsiteX235" fmla="*/ 271420 w 435761"/>
                <a:gd name="connsiteY235" fmla="*/ 502212 h 710130"/>
                <a:gd name="connsiteX236" fmla="*/ 269806 w 435761"/>
                <a:gd name="connsiteY236" fmla="*/ 502212 h 710130"/>
                <a:gd name="connsiteX237" fmla="*/ 269806 w 435761"/>
                <a:gd name="connsiteY237" fmla="*/ 503826 h 710130"/>
                <a:gd name="connsiteX238" fmla="*/ 269806 w 435761"/>
                <a:gd name="connsiteY238" fmla="*/ 508668 h 710130"/>
                <a:gd name="connsiteX239" fmla="*/ 269806 w 435761"/>
                <a:gd name="connsiteY239" fmla="*/ 542561 h 710130"/>
                <a:gd name="connsiteX240" fmla="*/ 271420 w 435761"/>
                <a:gd name="connsiteY240" fmla="*/ 545789 h 710130"/>
                <a:gd name="connsiteX241" fmla="*/ 271420 w 435761"/>
                <a:gd name="connsiteY241" fmla="*/ 545789 h 710130"/>
                <a:gd name="connsiteX242" fmla="*/ 271420 w 435761"/>
                <a:gd name="connsiteY242" fmla="*/ 547402 h 710130"/>
                <a:gd name="connsiteX243" fmla="*/ 273034 w 435761"/>
                <a:gd name="connsiteY243" fmla="*/ 549016 h 710130"/>
                <a:gd name="connsiteX244" fmla="*/ 281104 w 435761"/>
                <a:gd name="connsiteY244" fmla="*/ 557086 h 710130"/>
                <a:gd name="connsiteX245" fmla="*/ 282717 w 435761"/>
                <a:gd name="connsiteY245" fmla="*/ 557086 h 710130"/>
                <a:gd name="connsiteX246" fmla="*/ 282717 w 435761"/>
                <a:gd name="connsiteY246" fmla="*/ 557086 h 710130"/>
                <a:gd name="connsiteX247" fmla="*/ 287559 w 435761"/>
                <a:gd name="connsiteY247" fmla="*/ 557086 h 710130"/>
                <a:gd name="connsiteX248" fmla="*/ 289173 w 435761"/>
                <a:gd name="connsiteY248" fmla="*/ 557086 h 710130"/>
                <a:gd name="connsiteX249" fmla="*/ 290787 w 435761"/>
                <a:gd name="connsiteY249" fmla="*/ 558700 h 710130"/>
                <a:gd name="connsiteX250" fmla="*/ 292401 w 435761"/>
                <a:gd name="connsiteY250" fmla="*/ 558700 h 710130"/>
                <a:gd name="connsiteX251" fmla="*/ 292401 w 435761"/>
                <a:gd name="connsiteY251" fmla="*/ 558700 h 710130"/>
                <a:gd name="connsiteX252" fmla="*/ 294015 w 435761"/>
                <a:gd name="connsiteY252" fmla="*/ 560314 h 710130"/>
                <a:gd name="connsiteX253" fmla="*/ 294015 w 435761"/>
                <a:gd name="connsiteY253" fmla="*/ 561928 h 710130"/>
                <a:gd name="connsiteX254" fmla="*/ 295629 w 435761"/>
                <a:gd name="connsiteY254" fmla="*/ 563542 h 710130"/>
                <a:gd name="connsiteX255" fmla="*/ 295629 w 435761"/>
                <a:gd name="connsiteY255" fmla="*/ 565156 h 710130"/>
                <a:gd name="connsiteX256" fmla="*/ 295629 w 435761"/>
                <a:gd name="connsiteY256" fmla="*/ 566770 h 710130"/>
                <a:gd name="connsiteX257" fmla="*/ 294015 w 435761"/>
                <a:gd name="connsiteY257" fmla="*/ 571611 h 710130"/>
                <a:gd name="connsiteX258" fmla="*/ 287559 w 435761"/>
                <a:gd name="connsiteY258" fmla="*/ 589365 h 710130"/>
                <a:gd name="connsiteX259" fmla="*/ 285945 w 435761"/>
                <a:gd name="connsiteY259" fmla="*/ 603890 h 710130"/>
                <a:gd name="connsiteX260" fmla="*/ 284331 w 435761"/>
                <a:gd name="connsiteY260" fmla="*/ 620029 h 710130"/>
                <a:gd name="connsiteX261" fmla="*/ 284331 w 435761"/>
                <a:gd name="connsiteY261" fmla="*/ 623257 h 710130"/>
                <a:gd name="connsiteX262" fmla="*/ 285945 w 435761"/>
                <a:gd name="connsiteY262" fmla="*/ 629713 h 710130"/>
                <a:gd name="connsiteX263" fmla="*/ 285945 w 435761"/>
                <a:gd name="connsiteY263" fmla="*/ 636169 h 710130"/>
                <a:gd name="connsiteX264" fmla="*/ 287559 w 435761"/>
                <a:gd name="connsiteY264" fmla="*/ 642624 h 710130"/>
                <a:gd name="connsiteX265" fmla="*/ 287559 w 435761"/>
                <a:gd name="connsiteY265" fmla="*/ 657150 h 710130"/>
                <a:gd name="connsiteX266" fmla="*/ 285945 w 435761"/>
                <a:gd name="connsiteY266" fmla="*/ 666833 h 710130"/>
                <a:gd name="connsiteX267" fmla="*/ 285945 w 435761"/>
                <a:gd name="connsiteY267" fmla="*/ 676517 h 710130"/>
                <a:gd name="connsiteX268" fmla="*/ 285945 w 435761"/>
                <a:gd name="connsiteY268" fmla="*/ 679745 h 710130"/>
                <a:gd name="connsiteX269" fmla="*/ 274648 w 435761"/>
                <a:gd name="connsiteY269" fmla="*/ 702340 h 710130"/>
                <a:gd name="connsiteX270" fmla="*/ 271420 w 435761"/>
                <a:gd name="connsiteY270" fmla="*/ 707182 h 710130"/>
                <a:gd name="connsiteX271" fmla="*/ 260122 w 435761"/>
                <a:gd name="connsiteY271" fmla="*/ 720093 h 710130"/>
                <a:gd name="connsiteX272" fmla="*/ 245597 w 435761"/>
                <a:gd name="connsiteY272" fmla="*/ 708796 h 710130"/>
                <a:gd name="connsiteX273" fmla="*/ 242369 w 435761"/>
                <a:gd name="connsiteY273" fmla="*/ 703954 h 710130"/>
                <a:gd name="connsiteX274" fmla="*/ 242369 w 435761"/>
                <a:gd name="connsiteY274" fmla="*/ 699112 h 710130"/>
                <a:gd name="connsiteX275" fmla="*/ 240755 w 435761"/>
                <a:gd name="connsiteY275" fmla="*/ 695884 h 710130"/>
                <a:gd name="connsiteX276" fmla="*/ 240755 w 435761"/>
                <a:gd name="connsiteY276" fmla="*/ 692656 h 710130"/>
                <a:gd name="connsiteX277" fmla="*/ 237527 w 435761"/>
                <a:gd name="connsiteY277" fmla="*/ 686201 h 710130"/>
                <a:gd name="connsiteX278" fmla="*/ 235914 w 435761"/>
                <a:gd name="connsiteY278" fmla="*/ 684587 h 710130"/>
                <a:gd name="connsiteX279" fmla="*/ 232686 w 435761"/>
                <a:gd name="connsiteY279" fmla="*/ 682973 h 710130"/>
                <a:gd name="connsiteX280" fmla="*/ 229458 w 435761"/>
                <a:gd name="connsiteY280" fmla="*/ 682973 h 710130"/>
                <a:gd name="connsiteX281" fmla="*/ 219774 w 435761"/>
                <a:gd name="connsiteY281" fmla="*/ 679745 h 710130"/>
                <a:gd name="connsiteX282" fmla="*/ 218160 w 435761"/>
                <a:gd name="connsiteY282" fmla="*/ 679745 h 710130"/>
                <a:gd name="connsiteX283" fmla="*/ 216546 w 435761"/>
                <a:gd name="connsiteY283" fmla="*/ 679745 h 710130"/>
                <a:gd name="connsiteX284" fmla="*/ 208477 w 435761"/>
                <a:gd name="connsiteY284" fmla="*/ 684587 h 710130"/>
                <a:gd name="connsiteX285" fmla="*/ 203635 w 435761"/>
                <a:gd name="connsiteY285" fmla="*/ 684587 h 710130"/>
                <a:gd name="connsiteX286" fmla="*/ 198793 w 435761"/>
                <a:gd name="connsiteY286" fmla="*/ 684587 h 710130"/>
                <a:gd name="connsiteX287" fmla="*/ 193951 w 435761"/>
                <a:gd name="connsiteY287" fmla="*/ 682973 h 710130"/>
                <a:gd name="connsiteX288" fmla="*/ 192337 w 435761"/>
                <a:gd name="connsiteY288" fmla="*/ 682973 h 710130"/>
                <a:gd name="connsiteX289" fmla="*/ 190723 w 435761"/>
                <a:gd name="connsiteY289" fmla="*/ 681359 h 710130"/>
                <a:gd name="connsiteX290" fmla="*/ 181040 w 435761"/>
                <a:gd name="connsiteY290" fmla="*/ 673289 h 710130"/>
                <a:gd name="connsiteX291" fmla="*/ 179426 w 435761"/>
                <a:gd name="connsiteY291" fmla="*/ 671675 h 710130"/>
                <a:gd name="connsiteX292" fmla="*/ 177812 w 435761"/>
                <a:gd name="connsiteY292" fmla="*/ 671675 h 710130"/>
                <a:gd name="connsiteX293" fmla="*/ 174584 w 435761"/>
                <a:gd name="connsiteY293" fmla="*/ 671675 h 710130"/>
                <a:gd name="connsiteX294" fmla="*/ 169742 w 435761"/>
                <a:gd name="connsiteY294" fmla="*/ 671675 h 710130"/>
                <a:gd name="connsiteX295" fmla="*/ 166514 w 435761"/>
                <a:gd name="connsiteY295" fmla="*/ 671675 h 710130"/>
                <a:gd name="connsiteX296" fmla="*/ 164900 w 435761"/>
                <a:gd name="connsiteY296" fmla="*/ 671675 h 710130"/>
                <a:gd name="connsiteX297" fmla="*/ 163287 w 435761"/>
                <a:gd name="connsiteY297" fmla="*/ 670061 h 710130"/>
                <a:gd name="connsiteX298" fmla="*/ 161673 w 435761"/>
                <a:gd name="connsiteY298" fmla="*/ 668447 h 710130"/>
                <a:gd name="connsiteX299" fmla="*/ 158445 w 435761"/>
                <a:gd name="connsiteY299" fmla="*/ 665220 h 710130"/>
                <a:gd name="connsiteX300" fmla="*/ 140691 w 435761"/>
                <a:gd name="connsiteY300" fmla="*/ 650694 h 710130"/>
                <a:gd name="connsiteX301" fmla="*/ 137464 w 435761"/>
                <a:gd name="connsiteY301" fmla="*/ 649080 h 710130"/>
                <a:gd name="connsiteX302" fmla="*/ 135850 w 435761"/>
                <a:gd name="connsiteY302" fmla="*/ 649080 h 710130"/>
                <a:gd name="connsiteX303" fmla="*/ 129394 w 435761"/>
                <a:gd name="connsiteY303" fmla="*/ 649080 h 710130"/>
                <a:gd name="connsiteX304" fmla="*/ 118096 w 435761"/>
                <a:gd name="connsiteY304" fmla="*/ 650694 h 710130"/>
                <a:gd name="connsiteX305" fmla="*/ 101957 w 435761"/>
                <a:gd name="connsiteY305" fmla="*/ 655536 h 710130"/>
                <a:gd name="connsiteX306" fmla="*/ 100343 w 435761"/>
                <a:gd name="connsiteY306" fmla="*/ 655536 h 710130"/>
                <a:gd name="connsiteX307" fmla="*/ 98729 w 435761"/>
                <a:gd name="connsiteY307" fmla="*/ 655536 h 710130"/>
                <a:gd name="connsiteX308" fmla="*/ 97115 w 435761"/>
                <a:gd name="connsiteY308" fmla="*/ 655536 h 710130"/>
                <a:gd name="connsiteX309" fmla="*/ 80976 w 435761"/>
                <a:gd name="connsiteY309" fmla="*/ 650694 h 710130"/>
                <a:gd name="connsiteX310" fmla="*/ 47083 w 435761"/>
                <a:gd name="connsiteY310" fmla="*/ 644238 h 710130"/>
                <a:gd name="connsiteX311" fmla="*/ 50311 w 435761"/>
                <a:gd name="connsiteY311" fmla="*/ 636169 h 710130"/>
                <a:gd name="connsiteX312" fmla="*/ 51925 w 435761"/>
                <a:gd name="connsiteY312" fmla="*/ 634555 h 710130"/>
                <a:gd name="connsiteX313" fmla="*/ 58381 w 435761"/>
                <a:gd name="connsiteY313" fmla="*/ 631327 h 710130"/>
                <a:gd name="connsiteX314" fmla="*/ 59995 w 435761"/>
                <a:gd name="connsiteY314" fmla="*/ 631327 h 710130"/>
                <a:gd name="connsiteX315" fmla="*/ 61609 w 435761"/>
                <a:gd name="connsiteY315" fmla="*/ 629713 h 710130"/>
                <a:gd name="connsiteX316" fmla="*/ 61609 w 435761"/>
                <a:gd name="connsiteY316" fmla="*/ 629713 h 710130"/>
                <a:gd name="connsiteX317" fmla="*/ 66451 w 435761"/>
                <a:gd name="connsiteY317" fmla="*/ 624871 h 710130"/>
                <a:gd name="connsiteX318" fmla="*/ 66451 w 435761"/>
                <a:gd name="connsiteY318" fmla="*/ 624871 h 710130"/>
                <a:gd name="connsiteX319" fmla="*/ 68065 w 435761"/>
                <a:gd name="connsiteY319" fmla="*/ 621643 h 710130"/>
                <a:gd name="connsiteX320" fmla="*/ 68065 w 435761"/>
                <a:gd name="connsiteY320" fmla="*/ 621643 h 710130"/>
                <a:gd name="connsiteX321" fmla="*/ 69678 w 435761"/>
                <a:gd name="connsiteY321" fmla="*/ 613574 h 710130"/>
                <a:gd name="connsiteX322" fmla="*/ 71292 w 435761"/>
                <a:gd name="connsiteY322" fmla="*/ 608732 h 710130"/>
                <a:gd name="connsiteX323" fmla="*/ 71292 w 435761"/>
                <a:gd name="connsiteY323" fmla="*/ 607118 h 710130"/>
                <a:gd name="connsiteX324" fmla="*/ 72906 w 435761"/>
                <a:gd name="connsiteY324" fmla="*/ 605504 h 710130"/>
                <a:gd name="connsiteX325" fmla="*/ 80976 w 435761"/>
                <a:gd name="connsiteY325" fmla="*/ 594206 h 710130"/>
                <a:gd name="connsiteX326" fmla="*/ 82590 w 435761"/>
                <a:gd name="connsiteY326" fmla="*/ 594206 h 710130"/>
                <a:gd name="connsiteX327" fmla="*/ 82590 w 435761"/>
                <a:gd name="connsiteY327" fmla="*/ 590979 h 710130"/>
                <a:gd name="connsiteX328" fmla="*/ 80976 w 435761"/>
                <a:gd name="connsiteY328" fmla="*/ 589365 h 710130"/>
                <a:gd name="connsiteX329" fmla="*/ 77748 w 435761"/>
                <a:gd name="connsiteY329" fmla="*/ 581295 h 710130"/>
                <a:gd name="connsiteX330" fmla="*/ 77748 w 435761"/>
                <a:gd name="connsiteY330" fmla="*/ 579681 h 710130"/>
                <a:gd name="connsiteX331" fmla="*/ 77748 w 435761"/>
                <a:gd name="connsiteY331" fmla="*/ 576453 h 710130"/>
                <a:gd name="connsiteX332" fmla="*/ 80976 w 435761"/>
                <a:gd name="connsiteY332" fmla="*/ 573225 h 710130"/>
                <a:gd name="connsiteX333" fmla="*/ 80976 w 435761"/>
                <a:gd name="connsiteY333" fmla="*/ 571611 h 710130"/>
                <a:gd name="connsiteX334" fmla="*/ 80976 w 435761"/>
                <a:gd name="connsiteY334" fmla="*/ 569998 h 710130"/>
                <a:gd name="connsiteX335" fmla="*/ 80976 w 435761"/>
                <a:gd name="connsiteY335" fmla="*/ 568384 h 710130"/>
                <a:gd name="connsiteX336" fmla="*/ 76134 w 435761"/>
                <a:gd name="connsiteY336" fmla="*/ 558700 h 710130"/>
                <a:gd name="connsiteX337" fmla="*/ 72906 w 435761"/>
                <a:gd name="connsiteY337" fmla="*/ 547402 h 710130"/>
                <a:gd name="connsiteX338" fmla="*/ 68065 w 435761"/>
                <a:gd name="connsiteY338" fmla="*/ 523193 h 710130"/>
                <a:gd name="connsiteX339" fmla="*/ 68065 w 435761"/>
                <a:gd name="connsiteY339" fmla="*/ 511896 h 710130"/>
                <a:gd name="connsiteX340" fmla="*/ 68065 w 435761"/>
                <a:gd name="connsiteY340" fmla="*/ 510282 h 710130"/>
                <a:gd name="connsiteX341" fmla="*/ 69678 w 435761"/>
                <a:gd name="connsiteY341" fmla="*/ 507054 h 710130"/>
                <a:gd name="connsiteX342" fmla="*/ 69678 w 435761"/>
                <a:gd name="connsiteY342" fmla="*/ 503826 h 710130"/>
                <a:gd name="connsiteX343" fmla="*/ 69678 w 435761"/>
                <a:gd name="connsiteY343" fmla="*/ 500598 h 710130"/>
                <a:gd name="connsiteX344" fmla="*/ 68065 w 435761"/>
                <a:gd name="connsiteY344" fmla="*/ 497371 h 710130"/>
                <a:gd name="connsiteX345" fmla="*/ 68065 w 435761"/>
                <a:gd name="connsiteY345" fmla="*/ 495757 h 710130"/>
                <a:gd name="connsiteX346" fmla="*/ 63223 w 435761"/>
                <a:gd name="connsiteY346" fmla="*/ 492529 h 710130"/>
                <a:gd name="connsiteX347" fmla="*/ 61609 w 435761"/>
                <a:gd name="connsiteY347" fmla="*/ 490915 h 710130"/>
                <a:gd name="connsiteX348" fmla="*/ 59995 w 435761"/>
                <a:gd name="connsiteY348" fmla="*/ 489301 h 710130"/>
                <a:gd name="connsiteX349" fmla="*/ 55153 w 435761"/>
                <a:gd name="connsiteY349" fmla="*/ 489301 h 710130"/>
                <a:gd name="connsiteX350" fmla="*/ 55153 w 435761"/>
                <a:gd name="connsiteY350" fmla="*/ 486073 h 710130"/>
                <a:gd name="connsiteX351" fmla="*/ 53539 w 435761"/>
                <a:gd name="connsiteY351" fmla="*/ 484459 h 710130"/>
                <a:gd name="connsiteX352" fmla="*/ 53539 w 435761"/>
                <a:gd name="connsiteY352" fmla="*/ 473162 h 710130"/>
                <a:gd name="connsiteX353" fmla="*/ 58381 w 435761"/>
                <a:gd name="connsiteY353" fmla="*/ 457022 h 710130"/>
                <a:gd name="connsiteX354" fmla="*/ 58381 w 435761"/>
                <a:gd name="connsiteY354" fmla="*/ 452180 h 710130"/>
                <a:gd name="connsiteX355" fmla="*/ 56767 w 435761"/>
                <a:gd name="connsiteY355" fmla="*/ 450566 h 710130"/>
                <a:gd name="connsiteX356" fmla="*/ 51925 w 435761"/>
                <a:gd name="connsiteY356" fmla="*/ 444111 h 710130"/>
                <a:gd name="connsiteX357" fmla="*/ 47083 w 435761"/>
                <a:gd name="connsiteY357" fmla="*/ 442497 h 710130"/>
                <a:gd name="connsiteX358" fmla="*/ 43856 w 435761"/>
                <a:gd name="connsiteY358" fmla="*/ 439269 h 710130"/>
                <a:gd name="connsiteX359" fmla="*/ 34172 w 435761"/>
                <a:gd name="connsiteY359" fmla="*/ 434427 h 710130"/>
                <a:gd name="connsiteX360" fmla="*/ 32558 w 435761"/>
                <a:gd name="connsiteY360" fmla="*/ 432813 h 710130"/>
                <a:gd name="connsiteX361" fmla="*/ 6735 w 435761"/>
                <a:gd name="connsiteY361" fmla="*/ 426357 h 710130"/>
                <a:gd name="connsiteX362" fmla="*/ 5121 w 435761"/>
                <a:gd name="connsiteY362" fmla="*/ 424744 h 710130"/>
                <a:gd name="connsiteX363" fmla="*/ 5121 w 435761"/>
                <a:gd name="connsiteY363" fmla="*/ 423130 h 710130"/>
                <a:gd name="connsiteX364" fmla="*/ 6735 w 435761"/>
                <a:gd name="connsiteY364" fmla="*/ 419902 h 710130"/>
                <a:gd name="connsiteX365" fmla="*/ 8349 w 435761"/>
                <a:gd name="connsiteY365" fmla="*/ 408604 h 710130"/>
                <a:gd name="connsiteX366" fmla="*/ 8349 w 435761"/>
                <a:gd name="connsiteY366" fmla="*/ 405376 h 710130"/>
                <a:gd name="connsiteX367" fmla="*/ 6735 w 435761"/>
                <a:gd name="connsiteY367" fmla="*/ 390851 h 710130"/>
                <a:gd name="connsiteX368" fmla="*/ 6735 w 435761"/>
                <a:gd name="connsiteY368" fmla="*/ 389237 h 710130"/>
                <a:gd name="connsiteX369" fmla="*/ 6735 w 435761"/>
                <a:gd name="connsiteY369" fmla="*/ 387623 h 710130"/>
                <a:gd name="connsiteX370" fmla="*/ 8349 w 435761"/>
                <a:gd name="connsiteY370" fmla="*/ 384395 h 710130"/>
                <a:gd name="connsiteX371" fmla="*/ 11577 w 435761"/>
                <a:gd name="connsiteY371" fmla="*/ 379554 h 710130"/>
                <a:gd name="connsiteX372" fmla="*/ 27716 w 435761"/>
                <a:gd name="connsiteY372" fmla="*/ 358572 h 710130"/>
                <a:gd name="connsiteX373" fmla="*/ 29330 w 435761"/>
                <a:gd name="connsiteY373" fmla="*/ 353731 h 710130"/>
                <a:gd name="connsiteX374" fmla="*/ 30944 w 435761"/>
                <a:gd name="connsiteY374" fmla="*/ 352117 h 710130"/>
                <a:gd name="connsiteX375" fmla="*/ 30944 w 435761"/>
                <a:gd name="connsiteY375" fmla="*/ 350503 h 710130"/>
                <a:gd name="connsiteX376" fmla="*/ 30944 w 435761"/>
                <a:gd name="connsiteY376" fmla="*/ 347275 h 710130"/>
                <a:gd name="connsiteX377" fmla="*/ 30944 w 435761"/>
                <a:gd name="connsiteY377" fmla="*/ 344047 h 710130"/>
                <a:gd name="connsiteX378" fmla="*/ 30944 w 435761"/>
                <a:gd name="connsiteY378" fmla="*/ 342433 h 710130"/>
                <a:gd name="connsiteX379" fmla="*/ 27716 w 435761"/>
                <a:gd name="connsiteY379" fmla="*/ 327908 h 710130"/>
                <a:gd name="connsiteX380" fmla="*/ 19647 w 435761"/>
                <a:gd name="connsiteY380" fmla="*/ 308540 h 710130"/>
                <a:gd name="connsiteX381" fmla="*/ 29330 w 435761"/>
                <a:gd name="connsiteY381" fmla="*/ 297243 h 710130"/>
                <a:gd name="connsiteX382" fmla="*/ 30944 w 435761"/>
                <a:gd name="connsiteY382" fmla="*/ 290787 h 710130"/>
                <a:gd name="connsiteX383" fmla="*/ 32558 w 435761"/>
                <a:gd name="connsiteY383" fmla="*/ 285945 h 710130"/>
                <a:gd name="connsiteX384" fmla="*/ 32558 w 435761"/>
                <a:gd name="connsiteY384" fmla="*/ 284332 h 710130"/>
                <a:gd name="connsiteX385" fmla="*/ 34172 w 435761"/>
                <a:gd name="connsiteY385" fmla="*/ 282718 h 710130"/>
                <a:gd name="connsiteX386" fmla="*/ 42242 w 435761"/>
                <a:gd name="connsiteY386" fmla="*/ 281104 h 710130"/>
                <a:gd name="connsiteX387" fmla="*/ 48697 w 435761"/>
                <a:gd name="connsiteY387" fmla="*/ 277876 h 710130"/>
                <a:gd name="connsiteX388" fmla="*/ 58381 w 435761"/>
                <a:gd name="connsiteY388" fmla="*/ 269806 h 710130"/>
                <a:gd name="connsiteX389" fmla="*/ 61609 w 435761"/>
                <a:gd name="connsiteY389" fmla="*/ 268192 h 710130"/>
                <a:gd name="connsiteX390" fmla="*/ 66451 w 435761"/>
                <a:gd name="connsiteY390" fmla="*/ 266578 h 710130"/>
                <a:gd name="connsiteX391" fmla="*/ 68065 w 435761"/>
                <a:gd name="connsiteY391" fmla="*/ 266578 h 710130"/>
                <a:gd name="connsiteX392" fmla="*/ 68065 w 435761"/>
                <a:gd name="connsiteY392" fmla="*/ 264964 h 710130"/>
                <a:gd name="connsiteX393" fmla="*/ 68065 w 435761"/>
                <a:gd name="connsiteY393" fmla="*/ 263350 h 710130"/>
                <a:gd name="connsiteX394" fmla="*/ 69678 w 435761"/>
                <a:gd name="connsiteY394" fmla="*/ 260123 h 710130"/>
                <a:gd name="connsiteX395" fmla="*/ 71292 w 435761"/>
                <a:gd name="connsiteY395" fmla="*/ 255281 h 710130"/>
                <a:gd name="connsiteX396" fmla="*/ 84204 w 435761"/>
                <a:gd name="connsiteY396" fmla="*/ 235914 h 710130"/>
                <a:gd name="connsiteX397" fmla="*/ 85818 w 435761"/>
                <a:gd name="connsiteY397" fmla="*/ 231072 h 710130"/>
                <a:gd name="connsiteX398" fmla="*/ 87432 w 435761"/>
                <a:gd name="connsiteY398" fmla="*/ 229458 h 710130"/>
                <a:gd name="connsiteX399" fmla="*/ 87432 w 435761"/>
                <a:gd name="connsiteY399" fmla="*/ 227844 h 710130"/>
                <a:gd name="connsiteX400" fmla="*/ 87432 w 435761"/>
                <a:gd name="connsiteY400" fmla="*/ 226230 h 710130"/>
                <a:gd name="connsiteX401" fmla="*/ 85818 w 435761"/>
                <a:gd name="connsiteY401" fmla="*/ 223002 h 710130"/>
                <a:gd name="connsiteX402" fmla="*/ 84204 w 435761"/>
                <a:gd name="connsiteY402" fmla="*/ 218160 h 710130"/>
                <a:gd name="connsiteX403" fmla="*/ 84204 w 435761"/>
                <a:gd name="connsiteY403" fmla="*/ 213318 h 710130"/>
                <a:gd name="connsiteX404" fmla="*/ 84204 w 435761"/>
                <a:gd name="connsiteY404" fmla="*/ 211705 h 710130"/>
                <a:gd name="connsiteX405" fmla="*/ 84204 w 435761"/>
                <a:gd name="connsiteY405" fmla="*/ 208477 h 710130"/>
                <a:gd name="connsiteX406" fmla="*/ 89046 w 435761"/>
                <a:gd name="connsiteY406" fmla="*/ 195565 h 710130"/>
                <a:gd name="connsiteX407" fmla="*/ 90660 w 435761"/>
                <a:gd name="connsiteY407" fmla="*/ 192337 h 710130"/>
                <a:gd name="connsiteX408" fmla="*/ 92274 w 435761"/>
                <a:gd name="connsiteY408" fmla="*/ 190723 h 710130"/>
                <a:gd name="connsiteX409" fmla="*/ 97115 w 435761"/>
                <a:gd name="connsiteY409" fmla="*/ 184268 h 710130"/>
                <a:gd name="connsiteX410" fmla="*/ 100343 w 435761"/>
                <a:gd name="connsiteY410" fmla="*/ 184268 h 710130"/>
                <a:gd name="connsiteX411" fmla="*/ 103571 w 435761"/>
                <a:gd name="connsiteY411" fmla="*/ 182654 h 710130"/>
                <a:gd name="connsiteX412" fmla="*/ 106799 w 435761"/>
                <a:gd name="connsiteY412" fmla="*/ 182654 h 710130"/>
                <a:gd name="connsiteX413" fmla="*/ 108413 w 435761"/>
                <a:gd name="connsiteY413" fmla="*/ 182654 h 710130"/>
                <a:gd name="connsiteX414" fmla="*/ 110027 w 435761"/>
                <a:gd name="connsiteY414" fmla="*/ 182654 h 710130"/>
                <a:gd name="connsiteX415" fmla="*/ 116482 w 435761"/>
                <a:gd name="connsiteY415" fmla="*/ 176198 h 710130"/>
                <a:gd name="connsiteX416" fmla="*/ 118096 w 435761"/>
                <a:gd name="connsiteY416" fmla="*/ 174584 h 710130"/>
                <a:gd name="connsiteX417" fmla="*/ 118096 w 435761"/>
                <a:gd name="connsiteY417" fmla="*/ 172970 h 710130"/>
                <a:gd name="connsiteX418" fmla="*/ 116482 w 435761"/>
                <a:gd name="connsiteY418" fmla="*/ 172970 h 710130"/>
                <a:gd name="connsiteX419" fmla="*/ 114869 w 435761"/>
                <a:gd name="connsiteY419" fmla="*/ 169742 h 710130"/>
                <a:gd name="connsiteX420" fmla="*/ 113255 w 435761"/>
                <a:gd name="connsiteY420" fmla="*/ 168128 h 710130"/>
                <a:gd name="connsiteX421" fmla="*/ 113255 w 435761"/>
                <a:gd name="connsiteY421" fmla="*/ 166514 h 710130"/>
                <a:gd name="connsiteX422" fmla="*/ 113255 w 435761"/>
                <a:gd name="connsiteY422" fmla="*/ 164900 h 710130"/>
                <a:gd name="connsiteX423" fmla="*/ 113255 w 435761"/>
                <a:gd name="connsiteY423" fmla="*/ 161673 h 710130"/>
                <a:gd name="connsiteX424" fmla="*/ 113255 w 435761"/>
                <a:gd name="connsiteY424" fmla="*/ 160059 h 710130"/>
                <a:gd name="connsiteX425" fmla="*/ 113255 w 435761"/>
                <a:gd name="connsiteY425" fmla="*/ 158445 h 710130"/>
                <a:gd name="connsiteX426" fmla="*/ 111641 w 435761"/>
                <a:gd name="connsiteY426" fmla="*/ 156831 h 710130"/>
                <a:gd name="connsiteX427" fmla="*/ 111641 w 435761"/>
                <a:gd name="connsiteY427" fmla="*/ 155217 h 710130"/>
                <a:gd name="connsiteX428" fmla="*/ 111641 w 435761"/>
                <a:gd name="connsiteY428" fmla="*/ 155217 h 710130"/>
                <a:gd name="connsiteX429" fmla="*/ 110027 w 435761"/>
                <a:gd name="connsiteY429" fmla="*/ 153603 h 710130"/>
                <a:gd name="connsiteX430" fmla="*/ 110027 w 435761"/>
                <a:gd name="connsiteY430" fmla="*/ 151989 h 710130"/>
                <a:gd name="connsiteX431" fmla="*/ 110027 w 435761"/>
                <a:gd name="connsiteY431" fmla="*/ 150375 h 710130"/>
                <a:gd name="connsiteX432" fmla="*/ 110027 w 435761"/>
                <a:gd name="connsiteY432" fmla="*/ 148761 h 710130"/>
                <a:gd name="connsiteX433" fmla="*/ 110027 w 435761"/>
                <a:gd name="connsiteY433" fmla="*/ 147147 h 710130"/>
                <a:gd name="connsiteX434" fmla="*/ 108413 w 435761"/>
                <a:gd name="connsiteY434" fmla="*/ 147147 h 710130"/>
                <a:gd name="connsiteX435" fmla="*/ 106799 w 435761"/>
                <a:gd name="connsiteY435" fmla="*/ 143919 h 710130"/>
                <a:gd name="connsiteX436" fmla="*/ 105185 w 435761"/>
                <a:gd name="connsiteY436" fmla="*/ 142305 h 710130"/>
                <a:gd name="connsiteX437" fmla="*/ 105185 w 435761"/>
                <a:gd name="connsiteY437" fmla="*/ 139078 h 710130"/>
                <a:gd name="connsiteX438" fmla="*/ 106799 w 435761"/>
                <a:gd name="connsiteY438" fmla="*/ 135850 h 710130"/>
                <a:gd name="connsiteX439" fmla="*/ 106799 w 435761"/>
                <a:gd name="connsiteY439" fmla="*/ 132622 h 710130"/>
                <a:gd name="connsiteX440" fmla="*/ 108413 w 435761"/>
                <a:gd name="connsiteY440" fmla="*/ 131008 h 710130"/>
                <a:gd name="connsiteX441" fmla="*/ 110027 w 435761"/>
                <a:gd name="connsiteY441" fmla="*/ 131008 h 710130"/>
                <a:gd name="connsiteX442" fmla="*/ 111641 w 435761"/>
                <a:gd name="connsiteY442" fmla="*/ 131008 h 710130"/>
                <a:gd name="connsiteX443" fmla="*/ 113255 w 435761"/>
                <a:gd name="connsiteY443" fmla="*/ 131008 h 710130"/>
                <a:gd name="connsiteX444" fmla="*/ 114869 w 435761"/>
                <a:gd name="connsiteY444" fmla="*/ 131008 h 710130"/>
                <a:gd name="connsiteX445" fmla="*/ 116482 w 435761"/>
                <a:gd name="connsiteY445" fmla="*/ 131008 h 710130"/>
                <a:gd name="connsiteX446" fmla="*/ 119710 w 435761"/>
                <a:gd name="connsiteY446" fmla="*/ 129394 h 710130"/>
                <a:gd name="connsiteX447" fmla="*/ 126166 w 435761"/>
                <a:gd name="connsiteY447" fmla="*/ 121324 h 710130"/>
                <a:gd name="connsiteX448" fmla="*/ 127780 w 435761"/>
                <a:gd name="connsiteY448" fmla="*/ 119710 h 710130"/>
                <a:gd name="connsiteX449" fmla="*/ 127780 w 435761"/>
                <a:gd name="connsiteY449" fmla="*/ 119710 h 710130"/>
                <a:gd name="connsiteX450" fmla="*/ 131008 w 435761"/>
                <a:gd name="connsiteY450" fmla="*/ 116482 h 710130"/>
                <a:gd name="connsiteX451" fmla="*/ 135850 w 435761"/>
                <a:gd name="connsiteY451" fmla="*/ 111641 h 710130"/>
                <a:gd name="connsiteX452" fmla="*/ 137464 w 435761"/>
                <a:gd name="connsiteY452" fmla="*/ 110027 h 710130"/>
                <a:gd name="connsiteX453" fmla="*/ 142305 w 435761"/>
                <a:gd name="connsiteY453" fmla="*/ 108413 h 710130"/>
                <a:gd name="connsiteX454" fmla="*/ 143919 w 435761"/>
                <a:gd name="connsiteY454" fmla="*/ 106799 h 710130"/>
                <a:gd name="connsiteX455" fmla="*/ 147147 w 435761"/>
                <a:gd name="connsiteY455" fmla="*/ 103571 h 710130"/>
                <a:gd name="connsiteX456" fmla="*/ 158445 w 435761"/>
                <a:gd name="connsiteY456" fmla="*/ 89046 h 710130"/>
                <a:gd name="connsiteX457" fmla="*/ 160059 w 435761"/>
                <a:gd name="connsiteY457" fmla="*/ 89046 h 710130"/>
                <a:gd name="connsiteX458" fmla="*/ 161673 w 435761"/>
                <a:gd name="connsiteY458" fmla="*/ 87432 h 710130"/>
                <a:gd name="connsiteX459" fmla="*/ 169742 w 435761"/>
                <a:gd name="connsiteY459" fmla="*/ 89046 h 710130"/>
                <a:gd name="connsiteX460" fmla="*/ 182654 w 435761"/>
                <a:gd name="connsiteY460" fmla="*/ 87432 h 710130"/>
                <a:gd name="connsiteX461" fmla="*/ 184268 w 435761"/>
                <a:gd name="connsiteY461" fmla="*/ 85818 h 710130"/>
                <a:gd name="connsiteX462" fmla="*/ 185882 w 435761"/>
                <a:gd name="connsiteY462" fmla="*/ 84204 h 710130"/>
                <a:gd name="connsiteX463" fmla="*/ 185882 w 435761"/>
                <a:gd name="connsiteY463" fmla="*/ 82590 h 710130"/>
                <a:gd name="connsiteX464" fmla="*/ 185882 w 435761"/>
                <a:gd name="connsiteY464" fmla="*/ 82590 h 710130"/>
                <a:gd name="connsiteX465" fmla="*/ 187496 w 435761"/>
                <a:gd name="connsiteY465" fmla="*/ 80976 h 710130"/>
                <a:gd name="connsiteX466" fmla="*/ 189109 w 435761"/>
                <a:gd name="connsiteY466" fmla="*/ 80976 h 710130"/>
                <a:gd name="connsiteX467" fmla="*/ 190723 w 435761"/>
                <a:gd name="connsiteY467" fmla="*/ 79362 h 710130"/>
                <a:gd name="connsiteX468" fmla="*/ 192337 w 435761"/>
                <a:gd name="connsiteY468" fmla="*/ 79362 h 710130"/>
                <a:gd name="connsiteX469" fmla="*/ 192337 w 435761"/>
                <a:gd name="connsiteY469" fmla="*/ 77748 h 710130"/>
                <a:gd name="connsiteX470" fmla="*/ 192337 w 435761"/>
                <a:gd name="connsiteY470" fmla="*/ 76134 h 710130"/>
                <a:gd name="connsiteX471" fmla="*/ 192337 w 435761"/>
                <a:gd name="connsiteY471" fmla="*/ 69678 h 710130"/>
                <a:gd name="connsiteX472" fmla="*/ 192337 w 435761"/>
                <a:gd name="connsiteY472" fmla="*/ 68065 h 710130"/>
                <a:gd name="connsiteX473" fmla="*/ 192337 w 435761"/>
                <a:gd name="connsiteY473" fmla="*/ 64837 h 710130"/>
                <a:gd name="connsiteX474" fmla="*/ 193951 w 435761"/>
                <a:gd name="connsiteY474" fmla="*/ 61609 h 710130"/>
                <a:gd name="connsiteX475" fmla="*/ 195565 w 435761"/>
                <a:gd name="connsiteY475" fmla="*/ 55153 h 710130"/>
                <a:gd name="connsiteX476" fmla="*/ 195565 w 435761"/>
                <a:gd name="connsiteY476" fmla="*/ 53539 h 710130"/>
                <a:gd name="connsiteX477" fmla="*/ 195565 w 435761"/>
                <a:gd name="connsiteY477" fmla="*/ 51925 h 710130"/>
                <a:gd name="connsiteX478" fmla="*/ 195565 w 435761"/>
                <a:gd name="connsiteY478" fmla="*/ 51925 h 710130"/>
                <a:gd name="connsiteX479" fmla="*/ 192337 w 435761"/>
                <a:gd name="connsiteY479" fmla="*/ 47083 h 710130"/>
                <a:gd name="connsiteX480" fmla="*/ 192337 w 435761"/>
                <a:gd name="connsiteY480" fmla="*/ 45469 h 710130"/>
                <a:gd name="connsiteX481" fmla="*/ 192337 w 435761"/>
                <a:gd name="connsiteY481" fmla="*/ 43856 h 710130"/>
                <a:gd name="connsiteX482" fmla="*/ 192337 w 435761"/>
                <a:gd name="connsiteY482" fmla="*/ 42242 h 710130"/>
                <a:gd name="connsiteX483" fmla="*/ 193951 w 435761"/>
                <a:gd name="connsiteY483" fmla="*/ 39014 h 710130"/>
                <a:gd name="connsiteX484" fmla="*/ 193951 w 435761"/>
                <a:gd name="connsiteY484" fmla="*/ 37400 h 710130"/>
                <a:gd name="connsiteX485" fmla="*/ 195565 w 435761"/>
                <a:gd name="connsiteY485" fmla="*/ 37400 h 710130"/>
                <a:gd name="connsiteX486" fmla="*/ 195565 w 435761"/>
                <a:gd name="connsiteY486" fmla="*/ 35786 h 710130"/>
                <a:gd name="connsiteX487" fmla="*/ 197179 w 435761"/>
                <a:gd name="connsiteY487" fmla="*/ 35786 h 710130"/>
                <a:gd name="connsiteX488" fmla="*/ 198793 w 435761"/>
                <a:gd name="connsiteY488" fmla="*/ 35786 h 710130"/>
                <a:gd name="connsiteX489" fmla="*/ 202021 w 435761"/>
                <a:gd name="connsiteY489" fmla="*/ 35786 h 710130"/>
                <a:gd name="connsiteX490" fmla="*/ 205249 w 435761"/>
                <a:gd name="connsiteY490" fmla="*/ 35786 h 710130"/>
                <a:gd name="connsiteX491" fmla="*/ 208477 w 435761"/>
                <a:gd name="connsiteY491" fmla="*/ 34172 h 710130"/>
                <a:gd name="connsiteX492" fmla="*/ 208477 w 435761"/>
                <a:gd name="connsiteY492" fmla="*/ 34172 h 710130"/>
                <a:gd name="connsiteX493" fmla="*/ 210090 w 435761"/>
                <a:gd name="connsiteY493" fmla="*/ 32558 h 710130"/>
                <a:gd name="connsiteX494" fmla="*/ 211705 w 435761"/>
                <a:gd name="connsiteY494" fmla="*/ 30944 h 710130"/>
                <a:gd name="connsiteX495" fmla="*/ 211705 w 435761"/>
                <a:gd name="connsiteY495" fmla="*/ 29330 h 710130"/>
                <a:gd name="connsiteX496" fmla="*/ 214932 w 435761"/>
                <a:gd name="connsiteY496" fmla="*/ 26102 h 710130"/>
                <a:gd name="connsiteX497" fmla="*/ 216546 w 435761"/>
                <a:gd name="connsiteY497" fmla="*/ 22874 h 710130"/>
                <a:gd name="connsiteX498" fmla="*/ 218160 w 435761"/>
                <a:gd name="connsiteY498" fmla="*/ 21260 h 710130"/>
                <a:gd name="connsiteX499" fmla="*/ 218160 w 435761"/>
                <a:gd name="connsiteY499" fmla="*/ 18033 h 710130"/>
                <a:gd name="connsiteX500" fmla="*/ 219774 w 435761"/>
                <a:gd name="connsiteY500" fmla="*/ 14805 h 710130"/>
                <a:gd name="connsiteX501" fmla="*/ 219774 w 435761"/>
                <a:gd name="connsiteY501" fmla="*/ 14805 h 710130"/>
                <a:gd name="connsiteX502" fmla="*/ 218160 w 435761"/>
                <a:gd name="connsiteY502" fmla="*/ 11577 h 710130"/>
                <a:gd name="connsiteX503" fmla="*/ 218160 w 435761"/>
                <a:gd name="connsiteY503" fmla="*/ 9963 h 710130"/>
                <a:gd name="connsiteX504" fmla="*/ 218160 w 435761"/>
                <a:gd name="connsiteY504" fmla="*/ 8349 h 710130"/>
                <a:gd name="connsiteX505" fmla="*/ 219774 w 435761"/>
                <a:gd name="connsiteY505" fmla="*/ 6735 h 710130"/>
                <a:gd name="connsiteX506" fmla="*/ 221388 w 435761"/>
                <a:gd name="connsiteY506" fmla="*/ 6735 h 710130"/>
                <a:gd name="connsiteX507" fmla="*/ 224616 w 435761"/>
                <a:gd name="connsiteY507" fmla="*/ 5121 h 710130"/>
                <a:gd name="connsiteX508" fmla="*/ 234299 w 435761"/>
                <a:gd name="connsiteY508" fmla="*/ 8349 h 710130"/>
                <a:gd name="connsiteX509" fmla="*/ 248825 w 435761"/>
                <a:gd name="connsiteY509" fmla="*/ 16419 h 710130"/>
                <a:gd name="connsiteX510" fmla="*/ 260122 w 435761"/>
                <a:gd name="connsiteY510" fmla="*/ 19647 h 710130"/>
                <a:gd name="connsiteX511" fmla="*/ 261736 w 435761"/>
                <a:gd name="connsiteY511" fmla="*/ 21260 h 710130"/>
                <a:gd name="connsiteX512" fmla="*/ 263350 w 435761"/>
                <a:gd name="connsiteY512" fmla="*/ 22874 h 710130"/>
                <a:gd name="connsiteX513" fmla="*/ 264964 w 435761"/>
                <a:gd name="connsiteY513" fmla="*/ 24488 h 710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435761" h="710130">
                  <a:moveTo>
                    <a:pt x="266578" y="26102"/>
                  </a:moveTo>
                  <a:lnTo>
                    <a:pt x="269806" y="24488"/>
                  </a:lnTo>
                  <a:lnTo>
                    <a:pt x="273034" y="22874"/>
                  </a:lnTo>
                  <a:lnTo>
                    <a:pt x="276262" y="22874"/>
                  </a:lnTo>
                  <a:lnTo>
                    <a:pt x="279490" y="21260"/>
                  </a:lnTo>
                  <a:lnTo>
                    <a:pt x="281104" y="21260"/>
                  </a:lnTo>
                  <a:lnTo>
                    <a:pt x="282717" y="21260"/>
                  </a:lnTo>
                  <a:lnTo>
                    <a:pt x="289173" y="22874"/>
                  </a:lnTo>
                  <a:lnTo>
                    <a:pt x="292401" y="22874"/>
                  </a:lnTo>
                  <a:lnTo>
                    <a:pt x="292401" y="22874"/>
                  </a:lnTo>
                  <a:lnTo>
                    <a:pt x="294015" y="22874"/>
                  </a:lnTo>
                  <a:lnTo>
                    <a:pt x="295629" y="21260"/>
                  </a:lnTo>
                  <a:lnTo>
                    <a:pt x="295629" y="21260"/>
                  </a:lnTo>
                  <a:lnTo>
                    <a:pt x="298857" y="21260"/>
                  </a:lnTo>
                  <a:lnTo>
                    <a:pt x="300471" y="21260"/>
                  </a:lnTo>
                  <a:lnTo>
                    <a:pt x="303699" y="24488"/>
                  </a:lnTo>
                  <a:lnTo>
                    <a:pt x="306926" y="24488"/>
                  </a:lnTo>
                  <a:lnTo>
                    <a:pt x="308540" y="24488"/>
                  </a:lnTo>
                  <a:lnTo>
                    <a:pt x="310154" y="24488"/>
                  </a:lnTo>
                  <a:lnTo>
                    <a:pt x="316610" y="21260"/>
                  </a:lnTo>
                  <a:lnTo>
                    <a:pt x="316610" y="21260"/>
                  </a:lnTo>
                  <a:lnTo>
                    <a:pt x="319838" y="21260"/>
                  </a:lnTo>
                  <a:lnTo>
                    <a:pt x="323066" y="22874"/>
                  </a:lnTo>
                  <a:lnTo>
                    <a:pt x="334363" y="29330"/>
                  </a:lnTo>
                  <a:lnTo>
                    <a:pt x="335977" y="30944"/>
                  </a:lnTo>
                  <a:lnTo>
                    <a:pt x="340819" y="32558"/>
                  </a:lnTo>
                  <a:lnTo>
                    <a:pt x="342433" y="32558"/>
                  </a:lnTo>
                  <a:lnTo>
                    <a:pt x="344047" y="34172"/>
                  </a:lnTo>
                  <a:lnTo>
                    <a:pt x="350503" y="50311"/>
                  </a:lnTo>
                  <a:lnTo>
                    <a:pt x="350503" y="51925"/>
                  </a:lnTo>
                  <a:lnTo>
                    <a:pt x="355344" y="53539"/>
                  </a:lnTo>
                  <a:lnTo>
                    <a:pt x="358572" y="53539"/>
                  </a:lnTo>
                  <a:lnTo>
                    <a:pt x="360186" y="53539"/>
                  </a:lnTo>
                  <a:lnTo>
                    <a:pt x="363414" y="53539"/>
                  </a:lnTo>
                  <a:lnTo>
                    <a:pt x="366642" y="53539"/>
                  </a:lnTo>
                  <a:lnTo>
                    <a:pt x="366642" y="51925"/>
                  </a:lnTo>
                  <a:lnTo>
                    <a:pt x="373098" y="50311"/>
                  </a:lnTo>
                  <a:lnTo>
                    <a:pt x="373098" y="48697"/>
                  </a:lnTo>
                  <a:lnTo>
                    <a:pt x="374712" y="48697"/>
                  </a:lnTo>
                  <a:lnTo>
                    <a:pt x="374712" y="47083"/>
                  </a:lnTo>
                  <a:lnTo>
                    <a:pt x="376326" y="47083"/>
                  </a:lnTo>
                  <a:lnTo>
                    <a:pt x="376326" y="45469"/>
                  </a:lnTo>
                  <a:lnTo>
                    <a:pt x="377939" y="42242"/>
                  </a:lnTo>
                  <a:lnTo>
                    <a:pt x="377939" y="40628"/>
                  </a:lnTo>
                  <a:lnTo>
                    <a:pt x="381167" y="35786"/>
                  </a:lnTo>
                  <a:lnTo>
                    <a:pt x="382781" y="34172"/>
                  </a:lnTo>
                  <a:lnTo>
                    <a:pt x="384395" y="34172"/>
                  </a:lnTo>
                  <a:lnTo>
                    <a:pt x="386009" y="32558"/>
                  </a:lnTo>
                  <a:lnTo>
                    <a:pt x="387623" y="32558"/>
                  </a:lnTo>
                  <a:lnTo>
                    <a:pt x="389237" y="32558"/>
                  </a:lnTo>
                  <a:lnTo>
                    <a:pt x="390851" y="34172"/>
                  </a:lnTo>
                  <a:lnTo>
                    <a:pt x="392465" y="42242"/>
                  </a:lnTo>
                  <a:lnTo>
                    <a:pt x="403762" y="66451"/>
                  </a:lnTo>
                  <a:lnTo>
                    <a:pt x="405376" y="69678"/>
                  </a:lnTo>
                  <a:lnTo>
                    <a:pt x="411832" y="76134"/>
                  </a:lnTo>
                  <a:lnTo>
                    <a:pt x="413446" y="77748"/>
                  </a:lnTo>
                  <a:lnTo>
                    <a:pt x="415060" y="82590"/>
                  </a:lnTo>
                  <a:lnTo>
                    <a:pt x="416674" y="89046"/>
                  </a:lnTo>
                  <a:lnTo>
                    <a:pt x="418288" y="95501"/>
                  </a:lnTo>
                  <a:lnTo>
                    <a:pt x="416674" y="118096"/>
                  </a:lnTo>
                  <a:lnTo>
                    <a:pt x="416674" y="118096"/>
                  </a:lnTo>
                  <a:lnTo>
                    <a:pt x="419902" y="126166"/>
                  </a:lnTo>
                  <a:lnTo>
                    <a:pt x="419902" y="127780"/>
                  </a:lnTo>
                  <a:lnTo>
                    <a:pt x="419902" y="131008"/>
                  </a:lnTo>
                  <a:lnTo>
                    <a:pt x="418288" y="135850"/>
                  </a:lnTo>
                  <a:lnTo>
                    <a:pt x="418288" y="139078"/>
                  </a:lnTo>
                  <a:lnTo>
                    <a:pt x="418288" y="140691"/>
                  </a:lnTo>
                  <a:lnTo>
                    <a:pt x="418288" y="142305"/>
                  </a:lnTo>
                  <a:lnTo>
                    <a:pt x="418288" y="143919"/>
                  </a:lnTo>
                  <a:lnTo>
                    <a:pt x="419902" y="145533"/>
                  </a:lnTo>
                  <a:lnTo>
                    <a:pt x="421516" y="145533"/>
                  </a:lnTo>
                  <a:lnTo>
                    <a:pt x="423130" y="147147"/>
                  </a:lnTo>
                  <a:lnTo>
                    <a:pt x="427971" y="147147"/>
                  </a:lnTo>
                  <a:lnTo>
                    <a:pt x="444111" y="143919"/>
                  </a:lnTo>
                  <a:lnTo>
                    <a:pt x="444111" y="153603"/>
                  </a:lnTo>
                  <a:lnTo>
                    <a:pt x="444111" y="155217"/>
                  </a:lnTo>
                  <a:lnTo>
                    <a:pt x="444111" y="156831"/>
                  </a:lnTo>
                  <a:lnTo>
                    <a:pt x="444111" y="160059"/>
                  </a:lnTo>
                  <a:lnTo>
                    <a:pt x="439269" y="169742"/>
                  </a:lnTo>
                  <a:lnTo>
                    <a:pt x="432813" y="177812"/>
                  </a:lnTo>
                  <a:lnTo>
                    <a:pt x="429585" y="181040"/>
                  </a:lnTo>
                  <a:lnTo>
                    <a:pt x="426357" y="182654"/>
                  </a:lnTo>
                  <a:lnTo>
                    <a:pt x="424744" y="184268"/>
                  </a:lnTo>
                  <a:lnTo>
                    <a:pt x="423130" y="185882"/>
                  </a:lnTo>
                  <a:lnTo>
                    <a:pt x="423130" y="187496"/>
                  </a:lnTo>
                  <a:lnTo>
                    <a:pt x="421516" y="187496"/>
                  </a:lnTo>
                  <a:lnTo>
                    <a:pt x="419902" y="187496"/>
                  </a:lnTo>
                  <a:lnTo>
                    <a:pt x="418288" y="185882"/>
                  </a:lnTo>
                  <a:lnTo>
                    <a:pt x="415060" y="184268"/>
                  </a:lnTo>
                  <a:lnTo>
                    <a:pt x="410218" y="177812"/>
                  </a:lnTo>
                  <a:lnTo>
                    <a:pt x="408604" y="177812"/>
                  </a:lnTo>
                  <a:lnTo>
                    <a:pt x="406990" y="176198"/>
                  </a:lnTo>
                  <a:lnTo>
                    <a:pt x="405376" y="174584"/>
                  </a:lnTo>
                  <a:lnTo>
                    <a:pt x="400535" y="174584"/>
                  </a:lnTo>
                  <a:lnTo>
                    <a:pt x="395693" y="174584"/>
                  </a:lnTo>
                  <a:lnTo>
                    <a:pt x="390851" y="174584"/>
                  </a:lnTo>
                  <a:lnTo>
                    <a:pt x="387623" y="176198"/>
                  </a:lnTo>
                  <a:lnTo>
                    <a:pt x="386009" y="176198"/>
                  </a:lnTo>
                  <a:lnTo>
                    <a:pt x="384395" y="176198"/>
                  </a:lnTo>
                  <a:lnTo>
                    <a:pt x="382781" y="176198"/>
                  </a:lnTo>
                  <a:lnTo>
                    <a:pt x="381167" y="176198"/>
                  </a:lnTo>
                  <a:lnTo>
                    <a:pt x="379553" y="174584"/>
                  </a:lnTo>
                  <a:lnTo>
                    <a:pt x="379553" y="174584"/>
                  </a:lnTo>
                  <a:lnTo>
                    <a:pt x="377939" y="172970"/>
                  </a:lnTo>
                  <a:lnTo>
                    <a:pt x="376326" y="171356"/>
                  </a:lnTo>
                  <a:lnTo>
                    <a:pt x="376326" y="169742"/>
                  </a:lnTo>
                  <a:lnTo>
                    <a:pt x="374712" y="169742"/>
                  </a:lnTo>
                  <a:lnTo>
                    <a:pt x="373098" y="168128"/>
                  </a:lnTo>
                  <a:lnTo>
                    <a:pt x="373098" y="168128"/>
                  </a:lnTo>
                  <a:lnTo>
                    <a:pt x="371484" y="168128"/>
                  </a:lnTo>
                  <a:lnTo>
                    <a:pt x="369870" y="169742"/>
                  </a:lnTo>
                  <a:lnTo>
                    <a:pt x="366642" y="171356"/>
                  </a:lnTo>
                  <a:lnTo>
                    <a:pt x="363414" y="172970"/>
                  </a:lnTo>
                  <a:lnTo>
                    <a:pt x="361800" y="174584"/>
                  </a:lnTo>
                  <a:lnTo>
                    <a:pt x="361800" y="176198"/>
                  </a:lnTo>
                  <a:lnTo>
                    <a:pt x="358572" y="179426"/>
                  </a:lnTo>
                  <a:lnTo>
                    <a:pt x="356958" y="181040"/>
                  </a:lnTo>
                  <a:lnTo>
                    <a:pt x="356958" y="181040"/>
                  </a:lnTo>
                  <a:lnTo>
                    <a:pt x="355344" y="181040"/>
                  </a:lnTo>
                  <a:lnTo>
                    <a:pt x="353731" y="181040"/>
                  </a:lnTo>
                  <a:lnTo>
                    <a:pt x="350503" y="179426"/>
                  </a:lnTo>
                  <a:lnTo>
                    <a:pt x="347275" y="177812"/>
                  </a:lnTo>
                  <a:lnTo>
                    <a:pt x="345661" y="177812"/>
                  </a:lnTo>
                  <a:lnTo>
                    <a:pt x="344047" y="177812"/>
                  </a:lnTo>
                  <a:lnTo>
                    <a:pt x="344047" y="177812"/>
                  </a:lnTo>
                  <a:lnTo>
                    <a:pt x="342433" y="177812"/>
                  </a:lnTo>
                  <a:lnTo>
                    <a:pt x="340819" y="177812"/>
                  </a:lnTo>
                  <a:lnTo>
                    <a:pt x="339205" y="179426"/>
                  </a:lnTo>
                  <a:lnTo>
                    <a:pt x="339205" y="179426"/>
                  </a:lnTo>
                  <a:lnTo>
                    <a:pt x="337591" y="181040"/>
                  </a:lnTo>
                  <a:lnTo>
                    <a:pt x="337591" y="184268"/>
                  </a:lnTo>
                  <a:lnTo>
                    <a:pt x="337591" y="187496"/>
                  </a:lnTo>
                  <a:lnTo>
                    <a:pt x="339205" y="190723"/>
                  </a:lnTo>
                  <a:lnTo>
                    <a:pt x="339205" y="192337"/>
                  </a:lnTo>
                  <a:lnTo>
                    <a:pt x="340819" y="193951"/>
                  </a:lnTo>
                  <a:lnTo>
                    <a:pt x="340819" y="195565"/>
                  </a:lnTo>
                  <a:lnTo>
                    <a:pt x="340819" y="197179"/>
                  </a:lnTo>
                  <a:lnTo>
                    <a:pt x="339205" y="200407"/>
                  </a:lnTo>
                  <a:lnTo>
                    <a:pt x="337591" y="202021"/>
                  </a:lnTo>
                  <a:lnTo>
                    <a:pt x="335977" y="203635"/>
                  </a:lnTo>
                  <a:lnTo>
                    <a:pt x="334363" y="203635"/>
                  </a:lnTo>
                  <a:lnTo>
                    <a:pt x="334363" y="205249"/>
                  </a:lnTo>
                  <a:lnTo>
                    <a:pt x="334363" y="208477"/>
                  </a:lnTo>
                  <a:lnTo>
                    <a:pt x="334363" y="216546"/>
                  </a:lnTo>
                  <a:lnTo>
                    <a:pt x="334363" y="219774"/>
                  </a:lnTo>
                  <a:lnTo>
                    <a:pt x="334363" y="223002"/>
                  </a:lnTo>
                  <a:lnTo>
                    <a:pt x="334363" y="223002"/>
                  </a:lnTo>
                  <a:lnTo>
                    <a:pt x="339205" y="226230"/>
                  </a:lnTo>
                  <a:lnTo>
                    <a:pt x="339205" y="227844"/>
                  </a:lnTo>
                  <a:lnTo>
                    <a:pt x="339205" y="227844"/>
                  </a:lnTo>
                  <a:lnTo>
                    <a:pt x="339205" y="229458"/>
                  </a:lnTo>
                  <a:lnTo>
                    <a:pt x="337591" y="231072"/>
                  </a:lnTo>
                  <a:lnTo>
                    <a:pt x="337591" y="232686"/>
                  </a:lnTo>
                  <a:lnTo>
                    <a:pt x="331135" y="235914"/>
                  </a:lnTo>
                  <a:lnTo>
                    <a:pt x="327908" y="239141"/>
                  </a:lnTo>
                  <a:lnTo>
                    <a:pt x="323066" y="240755"/>
                  </a:lnTo>
                  <a:lnTo>
                    <a:pt x="323066" y="242369"/>
                  </a:lnTo>
                  <a:lnTo>
                    <a:pt x="321452" y="242369"/>
                  </a:lnTo>
                  <a:lnTo>
                    <a:pt x="321452" y="243983"/>
                  </a:lnTo>
                  <a:lnTo>
                    <a:pt x="321452" y="247211"/>
                  </a:lnTo>
                  <a:lnTo>
                    <a:pt x="323066" y="252053"/>
                  </a:lnTo>
                  <a:lnTo>
                    <a:pt x="323066" y="253667"/>
                  </a:lnTo>
                  <a:lnTo>
                    <a:pt x="323066" y="256895"/>
                  </a:lnTo>
                  <a:lnTo>
                    <a:pt x="321452" y="258509"/>
                  </a:lnTo>
                  <a:lnTo>
                    <a:pt x="319838" y="260123"/>
                  </a:lnTo>
                  <a:lnTo>
                    <a:pt x="318224" y="263350"/>
                  </a:lnTo>
                  <a:lnTo>
                    <a:pt x="316610" y="264964"/>
                  </a:lnTo>
                  <a:lnTo>
                    <a:pt x="316610" y="266578"/>
                  </a:lnTo>
                  <a:lnTo>
                    <a:pt x="313382" y="269806"/>
                  </a:lnTo>
                  <a:lnTo>
                    <a:pt x="313382" y="271420"/>
                  </a:lnTo>
                  <a:lnTo>
                    <a:pt x="311768" y="273034"/>
                  </a:lnTo>
                  <a:lnTo>
                    <a:pt x="308540" y="274648"/>
                  </a:lnTo>
                  <a:lnTo>
                    <a:pt x="302085" y="282718"/>
                  </a:lnTo>
                  <a:lnTo>
                    <a:pt x="300471" y="284332"/>
                  </a:lnTo>
                  <a:lnTo>
                    <a:pt x="297243" y="285945"/>
                  </a:lnTo>
                  <a:lnTo>
                    <a:pt x="297243" y="287559"/>
                  </a:lnTo>
                  <a:lnTo>
                    <a:pt x="297243" y="289173"/>
                  </a:lnTo>
                  <a:lnTo>
                    <a:pt x="297243" y="290787"/>
                  </a:lnTo>
                  <a:lnTo>
                    <a:pt x="298857" y="292401"/>
                  </a:lnTo>
                  <a:lnTo>
                    <a:pt x="297243" y="295629"/>
                  </a:lnTo>
                  <a:lnTo>
                    <a:pt x="297243" y="297243"/>
                  </a:lnTo>
                  <a:lnTo>
                    <a:pt x="295629" y="298857"/>
                  </a:lnTo>
                  <a:lnTo>
                    <a:pt x="294015" y="298857"/>
                  </a:lnTo>
                  <a:lnTo>
                    <a:pt x="290787" y="302085"/>
                  </a:lnTo>
                  <a:lnTo>
                    <a:pt x="289173" y="303699"/>
                  </a:lnTo>
                  <a:lnTo>
                    <a:pt x="289173" y="305313"/>
                  </a:lnTo>
                  <a:lnTo>
                    <a:pt x="282717" y="334363"/>
                  </a:lnTo>
                  <a:lnTo>
                    <a:pt x="281104" y="337591"/>
                  </a:lnTo>
                  <a:lnTo>
                    <a:pt x="279490" y="339205"/>
                  </a:lnTo>
                  <a:lnTo>
                    <a:pt x="277876" y="342433"/>
                  </a:lnTo>
                  <a:lnTo>
                    <a:pt x="277876" y="342433"/>
                  </a:lnTo>
                  <a:lnTo>
                    <a:pt x="277876" y="344047"/>
                  </a:lnTo>
                  <a:lnTo>
                    <a:pt x="277876" y="345661"/>
                  </a:lnTo>
                  <a:lnTo>
                    <a:pt x="279490" y="347275"/>
                  </a:lnTo>
                  <a:lnTo>
                    <a:pt x="279490" y="347275"/>
                  </a:lnTo>
                  <a:lnTo>
                    <a:pt x="281104" y="348889"/>
                  </a:lnTo>
                  <a:lnTo>
                    <a:pt x="282717" y="350503"/>
                  </a:lnTo>
                  <a:lnTo>
                    <a:pt x="284331" y="352117"/>
                  </a:lnTo>
                  <a:lnTo>
                    <a:pt x="284331" y="353731"/>
                  </a:lnTo>
                  <a:lnTo>
                    <a:pt x="282717" y="356958"/>
                  </a:lnTo>
                  <a:lnTo>
                    <a:pt x="281104" y="358572"/>
                  </a:lnTo>
                  <a:lnTo>
                    <a:pt x="281104" y="360186"/>
                  </a:lnTo>
                  <a:lnTo>
                    <a:pt x="277876" y="361800"/>
                  </a:lnTo>
                  <a:lnTo>
                    <a:pt x="277876" y="363414"/>
                  </a:lnTo>
                  <a:lnTo>
                    <a:pt x="276262" y="365028"/>
                  </a:lnTo>
                  <a:lnTo>
                    <a:pt x="276262" y="366642"/>
                  </a:lnTo>
                  <a:lnTo>
                    <a:pt x="276262" y="368256"/>
                  </a:lnTo>
                  <a:lnTo>
                    <a:pt x="276262" y="373098"/>
                  </a:lnTo>
                  <a:lnTo>
                    <a:pt x="276262" y="376326"/>
                  </a:lnTo>
                  <a:lnTo>
                    <a:pt x="268192" y="416674"/>
                  </a:lnTo>
                  <a:lnTo>
                    <a:pt x="268192" y="419902"/>
                  </a:lnTo>
                  <a:lnTo>
                    <a:pt x="269806" y="440883"/>
                  </a:lnTo>
                  <a:lnTo>
                    <a:pt x="271420" y="445725"/>
                  </a:lnTo>
                  <a:lnTo>
                    <a:pt x="273034" y="450566"/>
                  </a:lnTo>
                  <a:lnTo>
                    <a:pt x="274648" y="453794"/>
                  </a:lnTo>
                  <a:lnTo>
                    <a:pt x="276262" y="453794"/>
                  </a:lnTo>
                  <a:lnTo>
                    <a:pt x="276262" y="455408"/>
                  </a:lnTo>
                  <a:lnTo>
                    <a:pt x="277876" y="455408"/>
                  </a:lnTo>
                  <a:lnTo>
                    <a:pt x="279490" y="457022"/>
                  </a:lnTo>
                  <a:lnTo>
                    <a:pt x="281104" y="457022"/>
                  </a:lnTo>
                  <a:lnTo>
                    <a:pt x="284331" y="457022"/>
                  </a:lnTo>
                  <a:lnTo>
                    <a:pt x="287559" y="458636"/>
                  </a:lnTo>
                  <a:lnTo>
                    <a:pt x="289173" y="458636"/>
                  </a:lnTo>
                  <a:lnTo>
                    <a:pt x="290787" y="460250"/>
                  </a:lnTo>
                  <a:lnTo>
                    <a:pt x="290787" y="460250"/>
                  </a:lnTo>
                  <a:lnTo>
                    <a:pt x="290787" y="461864"/>
                  </a:lnTo>
                  <a:lnTo>
                    <a:pt x="290787" y="465092"/>
                  </a:lnTo>
                  <a:lnTo>
                    <a:pt x="287559" y="473162"/>
                  </a:lnTo>
                  <a:lnTo>
                    <a:pt x="284331" y="487687"/>
                  </a:lnTo>
                  <a:lnTo>
                    <a:pt x="282717" y="490915"/>
                  </a:lnTo>
                  <a:lnTo>
                    <a:pt x="281104" y="492529"/>
                  </a:lnTo>
                  <a:lnTo>
                    <a:pt x="279490" y="494143"/>
                  </a:lnTo>
                  <a:lnTo>
                    <a:pt x="277876" y="495757"/>
                  </a:lnTo>
                  <a:lnTo>
                    <a:pt x="274648" y="497371"/>
                  </a:lnTo>
                  <a:lnTo>
                    <a:pt x="273034" y="498984"/>
                  </a:lnTo>
                  <a:lnTo>
                    <a:pt x="271420" y="502212"/>
                  </a:lnTo>
                  <a:lnTo>
                    <a:pt x="269806" y="502212"/>
                  </a:lnTo>
                  <a:lnTo>
                    <a:pt x="269806" y="503826"/>
                  </a:lnTo>
                  <a:lnTo>
                    <a:pt x="269806" y="508668"/>
                  </a:lnTo>
                  <a:lnTo>
                    <a:pt x="269806" y="542561"/>
                  </a:lnTo>
                  <a:lnTo>
                    <a:pt x="271420" y="545789"/>
                  </a:lnTo>
                  <a:lnTo>
                    <a:pt x="271420" y="545789"/>
                  </a:lnTo>
                  <a:lnTo>
                    <a:pt x="271420" y="547402"/>
                  </a:lnTo>
                  <a:lnTo>
                    <a:pt x="273034" y="549016"/>
                  </a:lnTo>
                  <a:lnTo>
                    <a:pt x="281104" y="557086"/>
                  </a:lnTo>
                  <a:lnTo>
                    <a:pt x="282717" y="557086"/>
                  </a:lnTo>
                  <a:lnTo>
                    <a:pt x="282717" y="557086"/>
                  </a:lnTo>
                  <a:lnTo>
                    <a:pt x="287559" y="557086"/>
                  </a:lnTo>
                  <a:lnTo>
                    <a:pt x="289173" y="557086"/>
                  </a:lnTo>
                  <a:lnTo>
                    <a:pt x="290787" y="558700"/>
                  </a:lnTo>
                  <a:lnTo>
                    <a:pt x="292401" y="558700"/>
                  </a:lnTo>
                  <a:lnTo>
                    <a:pt x="292401" y="558700"/>
                  </a:lnTo>
                  <a:lnTo>
                    <a:pt x="294015" y="560314"/>
                  </a:lnTo>
                  <a:lnTo>
                    <a:pt x="294015" y="561928"/>
                  </a:lnTo>
                  <a:lnTo>
                    <a:pt x="295629" y="563542"/>
                  </a:lnTo>
                  <a:lnTo>
                    <a:pt x="295629" y="565156"/>
                  </a:lnTo>
                  <a:lnTo>
                    <a:pt x="295629" y="566770"/>
                  </a:lnTo>
                  <a:lnTo>
                    <a:pt x="294015" y="571611"/>
                  </a:lnTo>
                  <a:lnTo>
                    <a:pt x="287559" y="589365"/>
                  </a:lnTo>
                  <a:lnTo>
                    <a:pt x="285945" y="603890"/>
                  </a:lnTo>
                  <a:lnTo>
                    <a:pt x="284331" y="620029"/>
                  </a:lnTo>
                  <a:lnTo>
                    <a:pt x="284331" y="623257"/>
                  </a:lnTo>
                  <a:lnTo>
                    <a:pt x="285945" y="629713"/>
                  </a:lnTo>
                  <a:lnTo>
                    <a:pt x="285945" y="636169"/>
                  </a:lnTo>
                  <a:lnTo>
                    <a:pt x="287559" y="642624"/>
                  </a:lnTo>
                  <a:lnTo>
                    <a:pt x="287559" y="657150"/>
                  </a:lnTo>
                  <a:lnTo>
                    <a:pt x="285945" y="666833"/>
                  </a:lnTo>
                  <a:lnTo>
                    <a:pt x="285945" y="676517"/>
                  </a:lnTo>
                  <a:lnTo>
                    <a:pt x="285945" y="679745"/>
                  </a:lnTo>
                  <a:lnTo>
                    <a:pt x="274648" y="702340"/>
                  </a:lnTo>
                  <a:lnTo>
                    <a:pt x="271420" y="707182"/>
                  </a:lnTo>
                  <a:lnTo>
                    <a:pt x="260122" y="720093"/>
                  </a:lnTo>
                  <a:lnTo>
                    <a:pt x="245597" y="708796"/>
                  </a:lnTo>
                  <a:lnTo>
                    <a:pt x="242369" y="703954"/>
                  </a:lnTo>
                  <a:lnTo>
                    <a:pt x="242369" y="699112"/>
                  </a:lnTo>
                  <a:lnTo>
                    <a:pt x="240755" y="695884"/>
                  </a:lnTo>
                  <a:lnTo>
                    <a:pt x="240755" y="692656"/>
                  </a:lnTo>
                  <a:lnTo>
                    <a:pt x="237527" y="686201"/>
                  </a:lnTo>
                  <a:lnTo>
                    <a:pt x="235914" y="684587"/>
                  </a:lnTo>
                  <a:lnTo>
                    <a:pt x="232686" y="682973"/>
                  </a:lnTo>
                  <a:lnTo>
                    <a:pt x="229458" y="682973"/>
                  </a:lnTo>
                  <a:lnTo>
                    <a:pt x="219774" y="679745"/>
                  </a:lnTo>
                  <a:lnTo>
                    <a:pt x="218160" y="679745"/>
                  </a:lnTo>
                  <a:lnTo>
                    <a:pt x="216546" y="679745"/>
                  </a:lnTo>
                  <a:lnTo>
                    <a:pt x="208477" y="684587"/>
                  </a:lnTo>
                  <a:lnTo>
                    <a:pt x="203635" y="684587"/>
                  </a:lnTo>
                  <a:lnTo>
                    <a:pt x="198793" y="684587"/>
                  </a:lnTo>
                  <a:lnTo>
                    <a:pt x="193951" y="682973"/>
                  </a:lnTo>
                  <a:lnTo>
                    <a:pt x="192337" y="682973"/>
                  </a:lnTo>
                  <a:lnTo>
                    <a:pt x="190723" y="681359"/>
                  </a:lnTo>
                  <a:lnTo>
                    <a:pt x="181040" y="673289"/>
                  </a:lnTo>
                  <a:lnTo>
                    <a:pt x="179426" y="671675"/>
                  </a:lnTo>
                  <a:lnTo>
                    <a:pt x="177812" y="671675"/>
                  </a:lnTo>
                  <a:lnTo>
                    <a:pt x="174584" y="671675"/>
                  </a:lnTo>
                  <a:lnTo>
                    <a:pt x="169742" y="671675"/>
                  </a:lnTo>
                  <a:lnTo>
                    <a:pt x="166514" y="671675"/>
                  </a:lnTo>
                  <a:lnTo>
                    <a:pt x="164900" y="671675"/>
                  </a:lnTo>
                  <a:lnTo>
                    <a:pt x="163287" y="670061"/>
                  </a:lnTo>
                  <a:lnTo>
                    <a:pt x="161673" y="668447"/>
                  </a:lnTo>
                  <a:lnTo>
                    <a:pt x="158445" y="665220"/>
                  </a:lnTo>
                  <a:lnTo>
                    <a:pt x="140691" y="650694"/>
                  </a:lnTo>
                  <a:lnTo>
                    <a:pt x="137464" y="649080"/>
                  </a:lnTo>
                  <a:lnTo>
                    <a:pt x="135850" y="649080"/>
                  </a:lnTo>
                  <a:lnTo>
                    <a:pt x="129394" y="649080"/>
                  </a:lnTo>
                  <a:lnTo>
                    <a:pt x="118096" y="650694"/>
                  </a:lnTo>
                  <a:lnTo>
                    <a:pt x="101957" y="655536"/>
                  </a:lnTo>
                  <a:lnTo>
                    <a:pt x="100343" y="655536"/>
                  </a:lnTo>
                  <a:lnTo>
                    <a:pt x="98729" y="655536"/>
                  </a:lnTo>
                  <a:lnTo>
                    <a:pt x="97115" y="655536"/>
                  </a:lnTo>
                  <a:lnTo>
                    <a:pt x="80976" y="650694"/>
                  </a:lnTo>
                  <a:lnTo>
                    <a:pt x="47083" y="644238"/>
                  </a:lnTo>
                  <a:lnTo>
                    <a:pt x="50311" y="636169"/>
                  </a:lnTo>
                  <a:lnTo>
                    <a:pt x="51925" y="634555"/>
                  </a:lnTo>
                  <a:lnTo>
                    <a:pt x="58381" y="631327"/>
                  </a:lnTo>
                  <a:lnTo>
                    <a:pt x="59995" y="631327"/>
                  </a:lnTo>
                  <a:lnTo>
                    <a:pt x="61609" y="629713"/>
                  </a:lnTo>
                  <a:lnTo>
                    <a:pt x="61609" y="629713"/>
                  </a:lnTo>
                  <a:lnTo>
                    <a:pt x="66451" y="624871"/>
                  </a:lnTo>
                  <a:lnTo>
                    <a:pt x="66451" y="624871"/>
                  </a:lnTo>
                  <a:lnTo>
                    <a:pt x="68065" y="621643"/>
                  </a:lnTo>
                  <a:lnTo>
                    <a:pt x="68065" y="621643"/>
                  </a:lnTo>
                  <a:lnTo>
                    <a:pt x="69678" y="613574"/>
                  </a:lnTo>
                  <a:lnTo>
                    <a:pt x="71292" y="608732"/>
                  </a:lnTo>
                  <a:lnTo>
                    <a:pt x="71292" y="607118"/>
                  </a:lnTo>
                  <a:lnTo>
                    <a:pt x="72906" y="605504"/>
                  </a:lnTo>
                  <a:lnTo>
                    <a:pt x="80976" y="594206"/>
                  </a:lnTo>
                  <a:lnTo>
                    <a:pt x="82590" y="594206"/>
                  </a:lnTo>
                  <a:lnTo>
                    <a:pt x="82590" y="590979"/>
                  </a:lnTo>
                  <a:lnTo>
                    <a:pt x="80976" y="589365"/>
                  </a:lnTo>
                  <a:lnTo>
                    <a:pt x="77748" y="581295"/>
                  </a:lnTo>
                  <a:lnTo>
                    <a:pt x="77748" y="579681"/>
                  </a:lnTo>
                  <a:lnTo>
                    <a:pt x="77748" y="576453"/>
                  </a:lnTo>
                  <a:lnTo>
                    <a:pt x="80976" y="573225"/>
                  </a:lnTo>
                  <a:lnTo>
                    <a:pt x="80976" y="571611"/>
                  </a:lnTo>
                  <a:lnTo>
                    <a:pt x="80976" y="569998"/>
                  </a:lnTo>
                  <a:lnTo>
                    <a:pt x="80976" y="568384"/>
                  </a:lnTo>
                  <a:lnTo>
                    <a:pt x="76134" y="558700"/>
                  </a:lnTo>
                  <a:lnTo>
                    <a:pt x="72906" y="547402"/>
                  </a:lnTo>
                  <a:lnTo>
                    <a:pt x="68065" y="523193"/>
                  </a:lnTo>
                  <a:lnTo>
                    <a:pt x="68065" y="511896"/>
                  </a:lnTo>
                  <a:lnTo>
                    <a:pt x="68065" y="510282"/>
                  </a:lnTo>
                  <a:lnTo>
                    <a:pt x="69678" y="507054"/>
                  </a:lnTo>
                  <a:lnTo>
                    <a:pt x="69678" y="503826"/>
                  </a:lnTo>
                  <a:lnTo>
                    <a:pt x="69678" y="500598"/>
                  </a:lnTo>
                  <a:lnTo>
                    <a:pt x="68065" y="497371"/>
                  </a:lnTo>
                  <a:lnTo>
                    <a:pt x="68065" y="495757"/>
                  </a:lnTo>
                  <a:lnTo>
                    <a:pt x="63223" y="492529"/>
                  </a:lnTo>
                  <a:lnTo>
                    <a:pt x="61609" y="490915"/>
                  </a:lnTo>
                  <a:lnTo>
                    <a:pt x="59995" y="489301"/>
                  </a:lnTo>
                  <a:lnTo>
                    <a:pt x="55153" y="489301"/>
                  </a:lnTo>
                  <a:lnTo>
                    <a:pt x="55153" y="486073"/>
                  </a:lnTo>
                  <a:lnTo>
                    <a:pt x="53539" y="484459"/>
                  </a:lnTo>
                  <a:lnTo>
                    <a:pt x="53539" y="473162"/>
                  </a:lnTo>
                  <a:lnTo>
                    <a:pt x="58381" y="457022"/>
                  </a:lnTo>
                  <a:lnTo>
                    <a:pt x="58381" y="452180"/>
                  </a:lnTo>
                  <a:lnTo>
                    <a:pt x="56767" y="450566"/>
                  </a:lnTo>
                  <a:lnTo>
                    <a:pt x="51925" y="444111"/>
                  </a:lnTo>
                  <a:lnTo>
                    <a:pt x="47083" y="442497"/>
                  </a:lnTo>
                  <a:lnTo>
                    <a:pt x="43856" y="439269"/>
                  </a:lnTo>
                  <a:lnTo>
                    <a:pt x="34172" y="434427"/>
                  </a:lnTo>
                  <a:lnTo>
                    <a:pt x="32558" y="432813"/>
                  </a:lnTo>
                  <a:lnTo>
                    <a:pt x="6735" y="426357"/>
                  </a:lnTo>
                  <a:lnTo>
                    <a:pt x="5121" y="424744"/>
                  </a:lnTo>
                  <a:lnTo>
                    <a:pt x="5121" y="423130"/>
                  </a:lnTo>
                  <a:lnTo>
                    <a:pt x="6735" y="419902"/>
                  </a:lnTo>
                  <a:lnTo>
                    <a:pt x="8349" y="408604"/>
                  </a:lnTo>
                  <a:lnTo>
                    <a:pt x="8349" y="405376"/>
                  </a:lnTo>
                  <a:lnTo>
                    <a:pt x="6735" y="390851"/>
                  </a:lnTo>
                  <a:lnTo>
                    <a:pt x="6735" y="389237"/>
                  </a:lnTo>
                  <a:lnTo>
                    <a:pt x="6735" y="387623"/>
                  </a:lnTo>
                  <a:lnTo>
                    <a:pt x="8349" y="384395"/>
                  </a:lnTo>
                  <a:lnTo>
                    <a:pt x="11577" y="379554"/>
                  </a:lnTo>
                  <a:lnTo>
                    <a:pt x="27716" y="358572"/>
                  </a:lnTo>
                  <a:lnTo>
                    <a:pt x="29330" y="353731"/>
                  </a:lnTo>
                  <a:lnTo>
                    <a:pt x="30944" y="352117"/>
                  </a:lnTo>
                  <a:lnTo>
                    <a:pt x="30944" y="350503"/>
                  </a:lnTo>
                  <a:lnTo>
                    <a:pt x="30944" y="347275"/>
                  </a:lnTo>
                  <a:lnTo>
                    <a:pt x="30944" y="344047"/>
                  </a:lnTo>
                  <a:lnTo>
                    <a:pt x="30944" y="342433"/>
                  </a:lnTo>
                  <a:lnTo>
                    <a:pt x="27716" y="327908"/>
                  </a:lnTo>
                  <a:lnTo>
                    <a:pt x="19647" y="308540"/>
                  </a:lnTo>
                  <a:lnTo>
                    <a:pt x="29330" y="297243"/>
                  </a:lnTo>
                  <a:lnTo>
                    <a:pt x="30944" y="290787"/>
                  </a:lnTo>
                  <a:lnTo>
                    <a:pt x="32558" y="285945"/>
                  </a:lnTo>
                  <a:lnTo>
                    <a:pt x="32558" y="284332"/>
                  </a:lnTo>
                  <a:lnTo>
                    <a:pt x="34172" y="282718"/>
                  </a:lnTo>
                  <a:lnTo>
                    <a:pt x="42242" y="281104"/>
                  </a:lnTo>
                  <a:lnTo>
                    <a:pt x="48697" y="277876"/>
                  </a:lnTo>
                  <a:lnTo>
                    <a:pt x="58381" y="269806"/>
                  </a:lnTo>
                  <a:lnTo>
                    <a:pt x="61609" y="268192"/>
                  </a:lnTo>
                  <a:lnTo>
                    <a:pt x="66451" y="266578"/>
                  </a:lnTo>
                  <a:lnTo>
                    <a:pt x="68065" y="266578"/>
                  </a:lnTo>
                  <a:lnTo>
                    <a:pt x="68065" y="264964"/>
                  </a:lnTo>
                  <a:lnTo>
                    <a:pt x="68065" y="263350"/>
                  </a:lnTo>
                  <a:lnTo>
                    <a:pt x="69678" y="260123"/>
                  </a:lnTo>
                  <a:lnTo>
                    <a:pt x="71292" y="255281"/>
                  </a:lnTo>
                  <a:lnTo>
                    <a:pt x="84204" y="235914"/>
                  </a:lnTo>
                  <a:lnTo>
                    <a:pt x="85818" y="231072"/>
                  </a:lnTo>
                  <a:lnTo>
                    <a:pt x="87432" y="229458"/>
                  </a:lnTo>
                  <a:lnTo>
                    <a:pt x="87432" y="227844"/>
                  </a:lnTo>
                  <a:lnTo>
                    <a:pt x="87432" y="226230"/>
                  </a:lnTo>
                  <a:lnTo>
                    <a:pt x="85818" y="223002"/>
                  </a:lnTo>
                  <a:lnTo>
                    <a:pt x="84204" y="218160"/>
                  </a:lnTo>
                  <a:lnTo>
                    <a:pt x="84204" y="213318"/>
                  </a:lnTo>
                  <a:lnTo>
                    <a:pt x="84204" y="211705"/>
                  </a:lnTo>
                  <a:lnTo>
                    <a:pt x="84204" y="208477"/>
                  </a:lnTo>
                  <a:lnTo>
                    <a:pt x="89046" y="195565"/>
                  </a:lnTo>
                  <a:lnTo>
                    <a:pt x="90660" y="192337"/>
                  </a:lnTo>
                  <a:lnTo>
                    <a:pt x="92274" y="190723"/>
                  </a:lnTo>
                  <a:lnTo>
                    <a:pt x="97115" y="184268"/>
                  </a:lnTo>
                  <a:lnTo>
                    <a:pt x="100343" y="184268"/>
                  </a:lnTo>
                  <a:lnTo>
                    <a:pt x="103571" y="182654"/>
                  </a:lnTo>
                  <a:lnTo>
                    <a:pt x="106799" y="182654"/>
                  </a:lnTo>
                  <a:lnTo>
                    <a:pt x="108413" y="182654"/>
                  </a:lnTo>
                  <a:lnTo>
                    <a:pt x="110027" y="182654"/>
                  </a:lnTo>
                  <a:lnTo>
                    <a:pt x="116482" y="176198"/>
                  </a:lnTo>
                  <a:lnTo>
                    <a:pt x="118096" y="174584"/>
                  </a:lnTo>
                  <a:lnTo>
                    <a:pt x="118096" y="172970"/>
                  </a:lnTo>
                  <a:lnTo>
                    <a:pt x="116482" y="172970"/>
                  </a:lnTo>
                  <a:lnTo>
                    <a:pt x="114869" y="169742"/>
                  </a:lnTo>
                  <a:lnTo>
                    <a:pt x="113255" y="168128"/>
                  </a:lnTo>
                  <a:lnTo>
                    <a:pt x="113255" y="166514"/>
                  </a:lnTo>
                  <a:lnTo>
                    <a:pt x="113255" y="164900"/>
                  </a:lnTo>
                  <a:lnTo>
                    <a:pt x="113255" y="161673"/>
                  </a:lnTo>
                  <a:lnTo>
                    <a:pt x="113255" y="160059"/>
                  </a:lnTo>
                  <a:lnTo>
                    <a:pt x="113255" y="158445"/>
                  </a:lnTo>
                  <a:lnTo>
                    <a:pt x="111641" y="156831"/>
                  </a:lnTo>
                  <a:lnTo>
                    <a:pt x="111641" y="155217"/>
                  </a:lnTo>
                  <a:lnTo>
                    <a:pt x="111641" y="155217"/>
                  </a:lnTo>
                  <a:lnTo>
                    <a:pt x="110027" y="153603"/>
                  </a:lnTo>
                  <a:lnTo>
                    <a:pt x="110027" y="151989"/>
                  </a:lnTo>
                  <a:lnTo>
                    <a:pt x="110027" y="150375"/>
                  </a:lnTo>
                  <a:lnTo>
                    <a:pt x="110027" y="148761"/>
                  </a:lnTo>
                  <a:lnTo>
                    <a:pt x="110027" y="147147"/>
                  </a:lnTo>
                  <a:lnTo>
                    <a:pt x="108413" y="147147"/>
                  </a:lnTo>
                  <a:lnTo>
                    <a:pt x="106799" y="143919"/>
                  </a:lnTo>
                  <a:lnTo>
                    <a:pt x="105185" y="142305"/>
                  </a:lnTo>
                  <a:lnTo>
                    <a:pt x="105185" y="139078"/>
                  </a:lnTo>
                  <a:lnTo>
                    <a:pt x="106799" y="135850"/>
                  </a:lnTo>
                  <a:lnTo>
                    <a:pt x="106799" y="132622"/>
                  </a:lnTo>
                  <a:lnTo>
                    <a:pt x="108413" y="131008"/>
                  </a:lnTo>
                  <a:lnTo>
                    <a:pt x="110027" y="131008"/>
                  </a:lnTo>
                  <a:lnTo>
                    <a:pt x="111641" y="131008"/>
                  </a:lnTo>
                  <a:lnTo>
                    <a:pt x="113255" y="131008"/>
                  </a:lnTo>
                  <a:lnTo>
                    <a:pt x="114869" y="131008"/>
                  </a:lnTo>
                  <a:lnTo>
                    <a:pt x="116482" y="131008"/>
                  </a:lnTo>
                  <a:lnTo>
                    <a:pt x="119710" y="129394"/>
                  </a:lnTo>
                  <a:lnTo>
                    <a:pt x="126166" y="121324"/>
                  </a:lnTo>
                  <a:lnTo>
                    <a:pt x="127780" y="119710"/>
                  </a:lnTo>
                  <a:lnTo>
                    <a:pt x="127780" y="119710"/>
                  </a:lnTo>
                  <a:lnTo>
                    <a:pt x="131008" y="116482"/>
                  </a:lnTo>
                  <a:lnTo>
                    <a:pt x="135850" y="111641"/>
                  </a:lnTo>
                  <a:lnTo>
                    <a:pt x="137464" y="110027"/>
                  </a:lnTo>
                  <a:lnTo>
                    <a:pt x="142305" y="108413"/>
                  </a:lnTo>
                  <a:lnTo>
                    <a:pt x="143919" y="106799"/>
                  </a:lnTo>
                  <a:lnTo>
                    <a:pt x="147147" y="103571"/>
                  </a:lnTo>
                  <a:lnTo>
                    <a:pt x="158445" y="89046"/>
                  </a:lnTo>
                  <a:lnTo>
                    <a:pt x="160059" y="89046"/>
                  </a:lnTo>
                  <a:lnTo>
                    <a:pt x="161673" y="87432"/>
                  </a:lnTo>
                  <a:lnTo>
                    <a:pt x="169742" y="89046"/>
                  </a:lnTo>
                  <a:lnTo>
                    <a:pt x="182654" y="87432"/>
                  </a:lnTo>
                  <a:lnTo>
                    <a:pt x="184268" y="85818"/>
                  </a:lnTo>
                  <a:lnTo>
                    <a:pt x="185882" y="84204"/>
                  </a:lnTo>
                  <a:lnTo>
                    <a:pt x="185882" y="82590"/>
                  </a:lnTo>
                  <a:lnTo>
                    <a:pt x="185882" y="82590"/>
                  </a:lnTo>
                  <a:lnTo>
                    <a:pt x="187496" y="80976"/>
                  </a:lnTo>
                  <a:lnTo>
                    <a:pt x="189109" y="80976"/>
                  </a:lnTo>
                  <a:lnTo>
                    <a:pt x="190723" y="79362"/>
                  </a:lnTo>
                  <a:lnTo>
                    <a:pt x="192337" y="79362"/>
                  </a:lnTo>
                  <a:lnTo>
                    <a:pt x="192337" y="77748"/>
                  </a:lnTo>
                  <a:lnTo>
                    <a:pt x="192337" y="76134"/>
                  </a:lnTo>
                  <a:lnTo>
                    <a:pt x="192337" y="69678"/>
                  </a:lnTo>
                  <a:lnTo>
                    <a:pt x="192337" y="68065"/>
                  </a:lnTo>
                  <a:lnTo>
                    <a:pt x="192337" y="64837"/>
                  </a:lnTo>
                  <a:lnTo>
                    <a:pt x="193951" y="61609"/>
                  </a:lnTo>
                  <a:lnTo>
                    <a:pt x="195565" y="55153"/>
                  </a:lnTo>
                  <a:lnTo>
                    <a:pt x="195565" y="53539"/>
                  </a:lnTo>
                  <a:lnTo>
                    <a:pt x="195565" y="51925"/>
                  </a:lnTo>
                  <a:lnTo>
                    <a:pt x="195565" y="51925"/>
                  </a:lnTo>
                  <a:lnTo>
                    <a:pt x="192337" y="47083"/>
                  </a:lnTo>
                  <a:lnTo>
                    <a:pt x="192337" y="45469"/>
                  </a:lnTo>
                  <a:lnTo>
                    <a:pt x="192337" y="43856"/>
                  </a:lnTo>
                  <a:lnTo>
                    <a:pt x="192337" y="42242"/>
                  </a:lnTo>
                  <a:lnTo>
                    <a:pt x="193951" y="39014"/>
                  </a:lnTo>
                  <a:lnTo>
                    <a:pt x="193951" y="37400"/>
                  </a:lnTo>
                  <a:lnTo>
                    <a:pt x="195565" y="37400"/>
                  </a:lnTo>
                  <a:lnTo>
                    <a:pt x="195565" y="35786"/>
                  </a:lnTo>
                  <a:lnTo>
                    <a:pt x="197179" y="35786"/>
                  </a:lnTo>
                  <a:lnTo>
                    <a:pt x="198793" y="35786"/>
                  </a:lnTo>
                  <a:lnTo>
                    <a:pt x="202021" y="35786"/>
                  </a:lnTo>
                  <a:lnTo>
                    <a:pt x="205249" y="35786"/>
                  </a:lnTo>
                  <a:lnTo>
                    <a:pt x="208477" y="34172"/>
                  </a:lnTo>
                  <a:lnTo>
                    <a:pt x="208477" y="34172"/>
                  </a:lnTo>
                  <a:lnTo>
                    <a:pt x="210090" y="32558"/>
                  </a:lnTo>
                  <a:lnTo>
                    <a:pt x="211705" y="30944"/>
                  </a:lnTo>
                  <a:lnTo>
                    <a:pt x="211705" y="29330"/>
                  </a:lnTo>
                  <a:lnTo>
                    <a:pt x="214932" y="26102"/>
                  </a:lnTo>
                  <a:lnTo>
                    <a:pt x="216546" y="22874"/>
                  </a:lnTo>
                  <a:lnTo>
                    <a:pt x="218160" y="21260"/>
                  </a:lnTo>
                  <a:lnTo>
                    <a:pt x="218160" y="18033"/>
                  </a:lnTo>
                  <a:lnTo>
                    <a:pt x="219774" y="14805"/>
                  </a:lnTo>
                  <a:lnTo>
                    <a:pt x="219774" y="14805"/>
                  </a:lnTo>
                  <a:lnTo>
                    <a:pt x="218160" y="11577"/>
                  </a:lnTo>
                  <a:lnTo>
                    <a:pt x="218160" y="9963"/>
                  </a:lnTo>
                  <a:lnTo>
                    <a:pt x="218160" y="8349"/>
                  </a:lnTo>
                  <a:lnTo>
                    <a:pt x="219774" y="6735"/>
                  </a:lnTo>
                  <a:lnTo>
                    <a:pt x="221388" y="6735"/>
                  </a:lnTo>
                  <a:lnTo>
                    <a:pt x="224616" y="5121"/>
                  </a:lnTo>
                  <a:lnTo>
                    <a:pt x="234299" y="8349"/>
                  </a:lnTo>
                  <a:lnTo>
                    <a:pt x="248825" y="16419"/>
                  </a:lnTo>
                  <a:lnTo>
                    <a:pt x="260122" y="19647"/>
                  </a:lnTo>
                  <a:lnTo>
                    <a:pt x="261736" y="21260"/>
                  </a:lnTo>
                  <a:lnTo>
                    <a:pt x="263350" y="22874"/>
                  </a:lnTo>
                  <a:lnTo>
                    <a:pt x="264964" y="2448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8F06B7EA-D1C5-4C5C-AB27-0B047C52A750}"/>
                </a:ext>
              </a:extLst>
            </p:cNvPr>
            <p:cNvSpPr/>
            <p:nvPr/>
          </p:nvSpPr>
          <p:spPr>
            <a:xfrm>
              <a:off x="8075915" y="2749154"/>
              <a:ext cx="387344" cy="403483"/>
            </a:xfrm>
            <a:custGeom>
              <a:avLst/>
              <a:gdLst>
                <a:gd name="connsiteX0" fmla="*/ 132622 w 387343"/>
                <a:gd name="connsiteY0" fmla="*/ 55153 h 403483"/>
                <a:gd name="connsiteX1" fmla="*/ 137464 w 387343"/>
                <a:gd name="connsiteY1" fmla="*/ 55153 h 403483"/>
                <a:gd name="connsiteX2" fmla="*/ 140691 w 387343"/>
                <a:gd name="connsiteY2" fmla="*/ 55153 h 403483"/>
                <a:gd name="connsiteX3" fmla="*/ 140691 w 387343"/>
                <a:gd name="connsiteY3" fmla="*/ 51925 h 403483"/>
                <a:gd name="connsiteX4" fmla="*/ 139078 w 387343"/>
                <a:gd name="connsiteY4" fmla="*/ 47083 h 403483"/>
                <a:gd name="connsiteX5" fmla="*/ 137464 w 387343"/>
                <a:gd name="connsiteY5" fmla="*/ 40628 h 403483"/>
                <a:gd name="connsiteX6" fmla="*/ 137464 w 387343"/>
                <a:gd name="connsiteY6" fmla="*/ 40628 h 403483"/>
                <a:gd name="connsiteX7" fmla="*/ 137464 w 387343"/>
                <a:gd name="connsiteY7" fmla="*/ 39014 h 403483"/>
                <a:gd name="connsiteX8" fmla="*/ 139078 w 387343"/>
                <a:gd name="connsiteY8" fmla="*/ 39014 h 403483"/>
                <a:gd name="connsiteX9" fmla="*/ 143919 w 387343"/>
                <a:gd name="connsiteY9" fmla="*/ 37400 h 403483"/>
                <a:gd name="connsiteX10" fmla="*/ 147147 w 387343"/>
                <a:gd name="connsiteY10" fmla="*/ 35786 h 403483"/>
                <a:gd name="connsiteX11" fmla="*/ 148761 w 387343"/>
                <a:gd name="connsiteY11" fmla="*/ 35786 h 403483"/>
                <a:gd name="connsiteX12" fmla="*/ 153603 w 387343"/>
                <a:gd name="connsiteY12" fmla="*/ 39014 h 403483"/>
                <a:gd name="connsiteX13" fmla="*/ 168128 w 387343"/>
                <a:gd name="connsiteY13" fmla="*/ 45469 h 403483"/>
                <a:gd name="connsiteX14" fmla="*/ 174584 w 387343"/>
                <a:gd name="connsiteY14" fmla="*/ 48697 h 403483"/>
                <a:gd name="connsiteX15" fmla="*/ 202021 w 387343"/>
                <a:gd name="connsiteY15" fmla="*/ 51925 h 403483"/>
                <a:gd name="connsiteX16" fmla="*/ 229458 w 387343"/>
                <a:gd name="connsiteY16" fmla="*/ 64837 h 403483"/>
                <a:gd name="connsiteX17" fmla="*/ 258509 w 387343"/>
                <a:gd name="connsiteY17" fmla="*/ 66451 h 403483"/>
                <a:gd name="connsiteX18" fmla="*/ 263350 w 387343"/>
                <a:gd name="connsiteY18" fmla="*/ 68064 h 403483"/>
                <a:gd name="connsiteX19" fmla="*/ 264964 w 387343"/>
                <a:gd name="connsiteY19" fmla="*/ 69678 h 403483"/>
                <a:gd name="connsiteX20" fmla="*/ 266578 w 387343"/>
                <a:gd name="connsiteY20" fmla="*/ 69678 h 403483"/>
                <a:gd name="connsiteX21" fmla="*/ 271420 w 387343"/>
                <a:gd name="connsiteY21" fmla="*/ 68064 h 403483"/>
                <a:gd name="connsiteX22" fmla="*/ 276262 w 387343"/>
                <a:gd name="connsiteY22" fmla="*/ 68064 h 403483"/>
                <a:gd name="connsiteX23" fmla="*/ 289173 w 387343"/>
                <a:gd name="connsiteY23" fmla="*/ 63223 h 403483"/>
                <a:gd name="connsiteX24" fmla="*/ 294015 w 387343"/>
                <a:gd name="connsiteY24" fmla="*/ 59995 h 403483"/>
                <a:gd name="connsiteX25" fmla="*/ 295629 w 387343"/>
                <a:gd name="connsiteY25" fmla="*/ 58381 h 403483"/>
                <a:gd name="connsiteX26" fmla="*/ 295629 w 387343"/>
                <a:gd name="connsiteY26" fmla="*/ 56767 h 403483"/>
                <a:gd name="connsiteX27" fmla="*/ 294015 w 387343"/>
                <a:gd name="connsiteY27" fmla="*/ 51925 h 403483"/>
                <a:gd name="connsiteX28" fmla="*/ 294015 w 387343"/>
                <a:gd name="connsiteY28" fmla="*/ 51925 h 403483"/>
                <a:gd name="connsiteX29" fmla="*/ 294015 w 387343"/>
                <a:gd name="connsiteY29" fmla="*/ 50311 h 403483"/>
                <a:gd name="connsiteX30" fmla="*/ 295629 w 387343"/>
                <a:gd name="connsiteY30" fmla="*/ 48697 h 403483"/>
                <a:gd name="connsiteX31" fmla="*/ 295629 w 387343"/>
                <a:gd name="connsiteY31" fmla="*/ 48697 h 403483"/>
                <a:gd name="connsiteX32" fmla="*/ 297243 w 387343"/>
                <a:gd name="connsiteY32" fmla="*/ 48697 h 403483"/>
                <a:gd name="connsiteX33" fmla="*/ 298857 w 387343"/>
                <a:gd name="connsiteY33" fmla="*/ 48697 h 403483"/>
                <a:gd name="connsiteX34" fmla="*/ 305313 w 387343"/>
                <a:gd name="connsiteY34" fmla="*/ 50311 h 403483"/>
                <a:gd name="connsiteX35" fmla="*/ 308540 w 387343"/>
                <a:gd name="connsiteY35" fmla="*/ 51925 h 403483"/>
                <a:gd name="connsiteX36" fmla="*/ 318224 w 387343"/>
                <a:gd name="connsiteY36" fmla="*/ 53539 h 403483"/>
                <a:gd name="connsiteX37" fmla="*/ 321452 w 387343"/>
                <a:gd name="connsiteY37" fmla="*/ 53539 h 403483"/>
                <a:gd name="connsiteX38" fmla="*/ 323066 w 387343"/>
                <a:gd name="connsiteY38" fmla="*/ 55153 h 403483"/>
                <a:gd name="connsiteX39" fmla="*/ 329522 w 387343"/>
                <a:gd name="connsiteY39" fmla="*/ 61609 h 403483"/>
                <a:gd name="connsiteX40" fmla="*/ 331135 w 387343"/>
                <a:gd name="connsiteY40" fmla="*/ 63223 h 403483"/>
                <a:gd name="connsiteX41" fmla="*/ 337591 w 387343"/>
                <a:gd name="connsiteY41" fmla="*/ 61609 h 403483"/>
                <a:gd name="connsiteX42" fmla="*/ 358572 w 387343"/>
                <a:gd name="connsiteY42" fmla="*/ 51925 h 403483"/>
                <a:gd name="connsiteX43" fmla="*/ 356958 w 387343"/>
                <a:gd name="connsiteY43" fmla="*/ 55153 h 403483"/>
                <a:gd name="connsiteX44" fmla="*/ 356958 w 387343"/>
                <a:gd name="connsiteY44" fmla="*/ 56767 h 403483"/>
                <a:gd name="connsiteX45" fmla="*/ 355344 w 387343"/>
                <a:gd name="connsiteY45" fmla="*/ 58381 h 403483"/>
                <a:gd name="connsiteX46" fmla="*/ 352117 w 387343"/>
                <a:gd name="connsiteY46" fmla="*/ 61609 h 403483"/>
                <a:gd name="connsiteX47" fmla="*/ 352117 w 387343"/>
                <a:gd name="connsiteY47" fmla="*/ 63223 h 403483"/>
                <a:gd name="connsiteX48" fmla="*/ 352117 w 387343"/>
                <a:gd name="connsiteY48" fmla="*/ 63223 h 403483"/>
                <a:gd name="connsiteX49" fmla="*/ 352117 w 387343"/>
                <a:gd name="connsiteY49" fmla="*/ 66451 h 403483"/>
                <a:gd name="connsiteX50" fmla="*/ 353731 w 387343"/>
                <a:gd name="connsiteY50" fmla="*/ 68064 h 403483"/>
                <a:gd name="connsiteX51" fmla="*/ 356958 w 387343"/>
                <a:gd name="connsiteY51" fmla="*/ 69678 h 403483"/>
                <a:gd name="connsiteX52" fmla="*/ 358572 w 387343"/>
                <a:gd name="connsiteY52" fmla="*/ 69678 h 403483"/>
                <a:gd name="connsiteX53" fmla="*/ 363414 w 387343"/>
                <a:gd name="connsiteY53" fmla="*/ 69678 h 403483"/>
                <a:gd name="connsiteX54" fmla="*/ 363414 w 387343"/>
                <a:gd name="connsiteY54" fmla="*/ 71292 h 403483"/>
                <a:gd name="connsiteX55" fmla="*/ 365028 w 387343"/>
                <a:gd name="connsiteY55" fmla="*/ 76134 h 403483"/>
                <a:gd name="connsiteX56" fmla="*/ 363414 w 387343"/>
                <a:gd name="connsiteY56" fmla="*/ 93887 h 403483"/>
                <a:gd name="connsiteX57" fmla="*/ 361800 w 387343"/>
                <a:gd name="connsiteY57" fmla="*/ 97115 h 403483"/>
                <a:gd name="connsiteX58" fmla="*/ 358572 w 387343"/>
                <a:gd name="connsiteY58" fmla="*/ 100343 h 403483"/>
                <a:gd name="connsiteX59" fmla="*/ 358572 w 387343"/>
                <a:gd name="connsiteY59" fmla="*/ 101957 h 403483"/>
                <a:gd name="connsiteX60" fmla="*/ 358572 w 387343"/>
                <a:gd name="connsiteY60" fmla="*/ 103571 h 403483"/>
                <a:gd name="connsiteX61" fmla="*/ 360186 w 387343"/>
                <a:gd name="connsiteY61" fmla="*/ 105185 h 403483"/>
                <a:gd name="connsiteX62" fmla="*/ 366642 w 387343"/>
                <a:gd name="connsiteY62" fmla="*/ 116482 h 403483"/>
                <a:gd name="connsiteX63" fmla="*/ 361800 w 387343"/>
                <a:gd name="connsiteY63" fmla="*/ 119710 h 403483"/>
                <a:gd name="connsiteX64" fmla="*/ 360186 w 387343"/>
                <a:gd name="connsiteY64" fmla="*/ 122938 h 403483"/>
                <a:gd name="connsiteX65" fmla="*/ 358572 w 387343"/>
                <a:gd name="connsiteY65" fmla="*/ 124552 h 403483"/>
                <a:gd name="connsiteX66" fmla="*/ 358572 w 387343"/>
                <a:gd name="connsiteY66" fmla="*/ 126166 h 403483"/>
                <a:gd name="connsiteX67" fmla="*/ 358572 w 387343"/>
                <a:gd name="connsiteY67" fmla="*/ 129394 h 403483"/>
                <a:gd name="connsiteX68" fmla="*/ 358572 w 387343"/>
                <a:gd name="connsiteY68" fmla="*/ 135850 h 403483"/>
                <a:gd name="connsiteX69" fmla="*/ 361800 w 387343"/>
                <a:gd name="connsiteY69" fmla="*/ 143919 h 403483"/>
                <a:gd name="connsiteX70" fmla="*/ 361800 w 387343"/>
                <a:gd name="connsiteY70" fmla="*/ 147147 h 403483"/>
                <a:gd name="connsiteX71" fmla="*/ 361800 w 387343"/>
                <a:gd name="connsiteY71" fmla="*/ 148761 h 403483"/>
                <a:gd name="connsiteX72" fmla="*/ 361800 w 387343"/>
                <a:gd name="connsiteY72" fmla="*/ 151989 h 403483"/>
                <a:gd name="connsiteX73" fmla="*/ 360186 w 387343"/>
                <a:gd name="connsiteY73" fmla="*/ 155217 h 403483"/>
                <a:gd name="connsiteX74" fmla="*/ 360186 w 387343"/>
                <a:gd name="connsiteY74" fmla="*/ 156831 h 403483"/>
                <a:gd name="connsiteX75" fmla="*/ 360186 w 387343"/>
                <a:gd name="connsiteY75" fmla="*/ 158445 h 403483"/>
                <a:gd name="connsiteX76" fmla="*/ 363414 w 387343"/>
                <a:gd name="connsiteY76" fmla="*/ 166514 h 403483"/>
                <a:gd name="connsiteX77" fmla="*/ 363414 w 387343"/>
                <a:gd name="connsiteY77" fmla="*/ 168128 h 403483"/>
                <a:gd name="connsiteX78" fmla="*/ 363414 w 387343"/>
                <a:gd name="connsiteY78" fmla="*/ 172970 h 403483"/>
                <a:gd name="connsiteX79" fmla="*/ 363414 w 387343"/>
                <a:gd name="connsiteY79" fmla="*/ 174584 h 403483"/>
                <a:gd name="connsiteX80" fmla="*/ 361800 w 387343"/>
                <a:gd name="connsiteY80" fmla="*/ 177812 h 403483"/>
                <a:gd name="connsiteX81" fmla="*/ 361800 w 387343"/>
                <a:gd name="connsiteY81" fmla="*/ 177812 h 403483"/>
                <a:gd name="connsiteX82" fmla="*/ 360186 w 387343"/>
                <a:gd name="connsiteY82" fmla="*/ 179426 h 403483"/>
                <a:gd name="connsiteX83" fmla="*/ 356958 w 387343"/>
                <a:gd name="connsiteY83" fmla="*/ 184268 h 403483"/>
                <a:gd name="connsiteX84" fmla="*/ 356958 w 387343"/>
                <a:gd name="connsiteY84" fmla="*/ 185882 h 403483"/>
                <a:gd name="connsiteX85" fmla="*/ 356958 w 387343"/>
                <a:gd name="connsiteY85" fmla="*/ 187496 h 403483"/>
                <a:gd name="connsiteX86" fmla="*/ 358572 w 387343"/>
                <a:gd name="connsiteY86" fmla="*/ 189109 h 403483"/>
                <a:gd name="connsiteX87" fmla="*/ 360186 w 387343"/>
                <a:gd name="connsiteY87" fmla="*/ 192337 h 403483"/>
                <a:gd name="connsiteX88" fmla="*/ 360186 w 387343"/>
                <a:gd name="connsiteY88" fmla="*/ 193951 h 403483"/>
                <a:gd name="connsiteX89" fmla="*/ 360186 w 387343"/>
                <a:gd name="connsiteY89" fmla="*/ 195565 h 403483"/>
                <a:gd name="connsiteX90" fmla="*/ 358572 w 387343"/>
                <a:gd name="connsiteY90" fmla="*/ 197179 h 403483"/>
                <a:gd name="connsiteX91" fmla="*/ 358572 w 387343"/>
                <a:gd name="connsiteY91" fmla="*/ 198793 h 403483"/>
                <a:gd name="connsiteX92" fmla="*/ 356958 w 387343"/>
                <a:gd name="connsiteY92" fmla="*/ 198793 h 403483"/>
                <a:gd name="connsiteX93" fmla="*/ 355344 w 387343"/>
                <a:gd name="connsiteY93" fmla="*/ 200407 h 403483"/>
                <a:gd name="connsiteX94" fmla="*/ 353731 w 387343"/>
                <a:gd name="connsiteY94" fmla="*/ 200407 h 403483"/>
                <a:gd name="connsiteX95" fmla="*/ 353731 w 387343"/>
                <a:gd name="connsiteY95" fmla="*/ 202021 h 403483"/>
                <a:gd name="connsiteX96" fmla="*/ 353731 w 387343"/>
                <a:gd name="connsiteY96" fmla="*/ 205249 h 403483"/>
                <a:gd name="connsiteX97" fmla="*/ 353731 w 387343"/>
                <a:gd name="connsiteY97" fmla="*/ 206863 h 403483"/>
                <a:gd name="connsiteX98" fmla="*/ 356958 w 387343"/>
                <a:gd name="connsiteY98" fmla="*/ 216546 h 403483"/>
                <a:gd name="connsiteX99" fmla="*/ 358572 w 387343"/>
                <a:gd name="connsiteY99" fmla="*/ 219774 h 403483"/>
                <a:gd name="connsiteX100" fmla="*/ 360186 w 387343"/>
                <a:gd name="connsiteY100" fmla="*/ 223002 h 403483"/>
                <a:gd name="connsiteX101" fmla="*/ 360186 w 387343"/>
                <a:gd name="connsiteY101" fmla="*/ 224616 h 403483"/>
                <a:gd name="connsiteX102" fmla="*/ 366642 w 387343"/>
                <a:gd name="connsiteY102" fmla="*/ 231072 h 403483"/>
                <a:gd name="connsiteX103" fmla="*/ 369870 w 387343"/>
                <a:gd name="connsiteY103" fmla="*/ 234299 h 403483"/>
                <a:gd name="connsiteX104" fmla="*/ 374712 w 387343"/>
                <a:gd name="connsiteY104" fmla="*/ 234299 h 403483"/>
                <a:gd name="connsiteX105" fmla="*/ 376326 w 387343"/>
                <a:gd name="connsiteY105" fmla="*/ 247211 h 403483"/>
                <a:gd name="connsiteX106" fmla="*/ 376326 w 387343"/>
                <a:gd name="connsiteY106" fmla="*/ 250439 h 403483"/>
                <a:gd name="connsiteX107" fmla="*/ 381167 w 387343"/>
                <a:gd name="connsiteY107" fmla="*/ 260123 h 403483"/>
                <a:gd name="connsiteX108" fmla="*/ 382781 w 387343"/>
                <a:gd name="connsiteY108" fmla="*/ 261736 h 403483"/>
                <a:gd name="connsiteX109" fmla="*/ 384395 w 387343"/>
                <a:gd name="connsiteY109" fmla="*/ 264964 h 403483"/>
                <a:gd name="connsiteX110" fmla="*/ 386009 w 387343"/>
                <a:gd name="connsiteY110" fmla="*/ 266578 h 403483"/>
                <a:gd name="connsiteX111" fmla="*/ 386009 w 387343"/>
                <a:gd name="connsiteY111" fmla="*/ 274648 h 403483"/>
                <a:gd name="connsiteX112" fmla="*/ 382781 w 387343"/>
                <a:gd name="connsiteY112" fmla="*/ 297243 h 403483"/>
                <a:gd name="connsiteX113" fmla="*/ 374712 w 387343"/>
                <a:gd name="connsiteY113" fmla="*/ 326294 h 403483"/>
                <a:gd name="connsiteX114" fmla="*/ 374712 w 387343"/>
                <a:gd name="connsiteY114" fmla="*/ 335977 h 403483"/>
                <a:gd name="connsiteX115" fmla="*/ 373098 w 387343"/>
                <a:gd name="connsiteY115" fmla="*/ 340819 h 403483"/>
                <a:gd name="connsiteX116" fmla="*/ 361800 w 387343"/>
                <a:gd name="connsiteY116" fmla="*/ 355344 h 403483"/>
                <a:gd name="connsiteX117" fmla="*/ 345661 w 387343"/>
                <a:gd name="connsiteY117" fmla="*/ 363414 h 403483"/>
                <a:gd name="connsiteX118" fmla="*/ 344047 w 387343"/>
                <a:gd name="connsiteY118" fmla="*/ 365028 h 403483"/>
                <a:gd name="connsiteX119" fmla="*/ 342433 w 387343"/>
                <a:gd name="connsiteY119" fmla="*/ 365028 h 403483"/>
                <a:gd name="connsiteX120" fmla="*/ 340819 w 387343"/>
                <a:gd name="connsiteY120" fmla="*/ 366642 h 403483"/>
                <a:gd name="connsiteX121" fmla="*/ 340819 w 387343"/>
                <a:gd name="connsiteY121" fmla="*/ 368256 h 403483"/>
                <a:gd name="connsiteX122" fmla="*/ 340819 w 387343"/>
                <a:gd name="connsiteY122" fmla="*/ 368256 h 403483"/>
                <a:gd name="connsiteX123" fmla="*/ 339205 w 387343"/>
                <a:gd name="connsiteY123" fmla="*/ 369870 h 403483"/>
                <a:gd name="connsiteX124" fmla="*/ 335977 w 387343"/>
                <a:gd name="connsiteY124" fmla="*/ 369870 h 403483"/>
                <a:gd name="connsiteX125" fmla="*/ 331135 w 387343"/>
                <a:gd name="connsiteY125" fmla="*/ 369870 h 403483"/>
                <a:gd name="connsiteX126" fmla="*/ 327908 w 387343"/>
                <a:gd name="connsiteY126" fmla="*/ 368256 h 403483"/>
                <a:gd name="connsiteX127" fmla="*/ 287559 w 387343"/>
                <a:gd name="connsiteY127" fmla="*/ 369870 h 403483"/>
                <a:gd name="connsiteX128" fmla="*/ 285945 w 387343"/>
                <a:gd name="connsiteY128" fmla="*/ 369870 h 403483"/>
                <a:gd name="connsiteX129" fmla="*/ 279490 w 387343"/>
                <a:gd name="connsiteY129" fmla="*/ 368256 h 403483"/>
                <a:gd name="connsiteX130" fmla="*/ 274648 w 387343"/>
                <a:gd name="connsiteY130" fmla="*/ 368256 h 403483"/>
                <a:gd name="connsiteX131" fmla="*/ 273034 w 387343"/>
                <a:gd name="connsiteY131" fmla="*/ 368256 h 403483"/>
                <a:gd name="connsiteX132" fmla="*/ 271420 w 387343"/>
                <a:gd name="connsiteY132" fmla="*/ 368256 h 403483"/>
                <a:gd name="connsiteX133" fmla="*/ 250439 w 387343"/>
                <a:gd name="connsiteY133" fmla="*/ 381167 h 403483"/>
                <a:gd name="connsiteX134" fmla="*/ 232686 w 387343"/>
                <a:gd name="connsiteY134" fmla="*/ 398921 h 403483"/>
                <a:gd name="connsiteX135" fmla="*/ 227844 w 387343"/>
                <a:gd name="connsiteY135" fmla="*/ 400535 h 403483"/>
                <a:gd name="connsiteX136" fmla="*/ 206863 w 387343"/>
                <a:gd name="connsiteY136" fmla="*/ 400535 h 403483"/>
                <a:gd name="connsiteX137" fmla="*/ 203635 w 387343"/>
                <a:gd name="connsiteY137" fmla="*/ 392465 h 403483"/>
                <a:gd name="connsiteX138" fmla="*/ 198793 w 387343"/>
                <a:gd name="connsiteY138" fmla="*/ 387623 h 403483"/>
                <a:gd name="connsiteX139" fmla="*/ 197179 w 387343"/>
                <a:gd name="connsiteY139" fmla="*/ 386009 h 403483"/>
                <a:gd name="connsiteX140" fmla="*/ 195565 w 387343"/>
                <a:gd name="connsiteY140" fmla="*/ 386009 h 403483"/>
                <a:gd name="connsiteX141" fmla="*/ 193951 w 387343"/>
                <a:gd name="connsiteY141" fmla="*/ 386009 h 403483"/>
                <a:gd name="connsiteX142" fmla="*/ 192337 w 387343"/>
                <a:gd name="connsiteY142" fmla="*/ 386009 h 403483"/>
                <a:gd name="connsiteX143" fmla="*/ 192337 w 387343"/>
                <a:gd name="connsiteY143" fmla="*/ 384395 h 403483"/>
                <a:gd name="connsiteX144" fmla="*/ 189109 w 387343"/>
                <a:gd name="connsiteY144" fmla="*/ 361800 h 403483"/>
                <a:gd name="connsiteX145" fmla="*/ 189109 w 387343"/>
                <a:gd name="connsiteY145" fmla="*/ 360186 h 403483"/>
                <a:gd name="connsiteX146" fmla="*/ 190723 w 387343"/>
                <a:gd name="connsiteY146" fmla="*/ 358572 h 403483"/>
                <a:gd name="connsiteX147" fmla="*/ 206863 w 387343"/>
                <a:gd name="connsiteY147" fmla="*/ 342433 h 403483"/>
                <a:gd name="connsiteX148" fmla="*/ 208477 w 387343"/>
                <a:gd name="connsiteY148" fmla="*/ 339205 h 403483"/>
                <a:gd name="connsiteX149" fmla="*/ 210091 w 387343"/>
                <a:gd name="connsiteY149" fmla="*/ 335977 h 403483"/>
                <a:gd name="connsiteX150" fmla="*/ 211704 w 387343"/>
                <a:gd name="connsiteY150" fmla="*/ 327908 h 403483"/>
                <a:gd name="connsiteX151" fmla="*/ 211704 w 387343"/>
                <a:gd name="connsiteY151" fmla="*/ 323066 h 403483"/>
                <a:gd name="connsiteX152" fmla="*/ 211704 w 387343"/>
                <a:gd name="connsiteY152" fmla="*/ 308540 h 403483"/>
                <a:gd name="connsiteX153" fmla="*/ 210091 w 387343"/>
                <a:gd name="connsiteY153" fmla="*/ 292401 h 403483"/>
                <a:gd name="connsiteX154" fmla="*/ 211704 w 387343"/>
                <a:gd name="connsiteY154" fmla="*/ 221388 h 403483"/>
                <a:gd name="connsiteX155" fmla="*/ 213318 w 387343"/>
                <a:gd name="connsiteY155" fmla="*/ 221388 h 403483"/>
                <a:gd name="connsiteX156" fmla="*/ 213318 w 387343"/>
                <a:gd name="connsiteY156" fmla="*/ 219774 h 403483"/>
                <a:gd name="connsiteX157" fmla="*/ 214932 w 387343"/>
                <a:gd name="connsiteY157" fmla="*/ 219774 h 403483"/>
                <a:gd name="connsiteX158" fmla="*/ 221388 w 387343"/>
                <a:gd name="connsiteY158" fmla="*/ 216546 h 403483"/>
                <a:gd name="connsiteX159" fmla="*/ 234300 w 387343"/>
                <a:gd name="connsiteY159" fmla="*/ 210091 h 403483"/>
                <a:gd name="connsiteX160" fmla="*/ 234300 w 387343"/>
                <a:gd name="connsiteY160" fmla="*/ 210091 h 403483"/>
                <a:gd name="connsiteX161" fmla="*/ 237527 w 387343"/>
                <a:gd name="connsiteY161" fmla="*/ 206863 h 403483"/>
                <a:gd name="connsiteX162" fmla="*/ 237527 w 387343"/>
                <a:gd name="connsiteY162" fmla="*/ 205249 h 403483"/>
                <a:gd name="connsiteX163" fmla="*/ 237527 w 387343"/>
                <a:gd name="connsiteY163" fmla="*/ 203635 h 403483"/>
                <a:gd name="connsiteX164" fmla="*/ 235913 w 387343"/>
                <a:gd name="connsiteY164" fmla="*/ 203635 h 403483"/>
                <a:gd name="connsiteX165" fmla="*/ 234300 w 387343"/>
                <a:gd name="connsiteY165" fmla="*/ 200407 h 403483"/>
                <a:gd name="connsiteX166" fmla="*/ 229458 w 387343"/>
                <a:gd name="connsiteY166" fmla="*/ 197179 h 403483"/>
                <a:gd name="connsiteX167" fmla="*/ 223002 w 387343"/>
                <a:gd name="connsiteY167" fmla="*/ 192337 h 403483"/>
                <a:gd name="connsiteX168" fmla="*/ 223002 w 387343"/>
                <a:gd name="connsiteY168" fmla="*/ 192337 h 403483"/>
                <a:gd name="connsiteX169" fmla="*/ 221388 w 387343"/>
                <a:gd name="connsiteY169" fmla="*/ 190723 h 403483"/>
                <a:gd name="connsiteX170" fmla="*/ 219774 w 387343"/>
                <a:gd name="connsiteY170" fmla="*/ 187496 h 403483"/>
                <a:gd name="connsiteX171" fmla="*/ 219774 w 387343"/>
                <a:gd name="connsiteY171" fmla="*/ 185882 h 403483"/>
                <a:gd name="connsiteX172" fmla="*/ 221388 w 387343"/>
                <a:gd name="connsiteY172" fmla="*/ 185882 h 403483"/>
                <a:gd name="connsiteX173" fmla="*/ 221388 w 387343"/>
                <a:gd name="connsiteY173" fmla="*/ 184268 h 403483"/>
                <a:gd name="connsiteX174" fmla="*/ 224616 w 387343"/>
                <a:gd name="connsiteY174" fmla="*/ 184268 h 403483"/>
                <a:gd name="connsiteX175" fmla="*/ 226230 w 387343"/>
                <a:gd name="connsiteY175" fmla="*/ 182654 h 403483"/>
                <a:gd name="connsiteX176" fmla="*/ 227844 w 387343"/>
                <a:gd name="connsiteY176" fmla="*/ 181040 h 403483"/>
                <a:gd name="connsiteX177" fmla="*/ 229458 w 387343"/>
                <a:gd name="connsiteY177" fmla="*/ 177812 h 403483"/>
                <a:gd name="connsiteX178" fmla="*/ 229458 w 387343"/>
                <a:gd name="connsiteY178" fmla="*/ 176198 h 403483"/>
                <a:gd name="connsiteX179" fmla="*/ 227844 w 387343"/>
                <a:gd name="connsiteY179" fmla="*/ 174584 h 403483"/>
                <a:gd name="connsiteX180" fmla="*/ 221388 w 387343"/>
                <a:gd name="connsiteY180" fmla="*/ 169742 h 403483"/>
                <a:gd name="connsiteX181" fmla="*/ 219774 w 387343"/>
                <a:gd name="connsiteY181" fmla="*/ 168128 h 403483"/>
                <a:gd name="connsiteX182" fmla="*/ 216546 w 387343"/>
                <a:gd name="connsiteY182" fmla="*/ 166514 h 403483"/>
                <a:gd name="connsiteX183" fmla="*/ 211704 w 387343"/>
                <a:gd name="connsiteY183" fmla="*/ 166514 h 403483"/>
                <a:gd name="connsiteX184" fmla="*/ 210091 w 387343"/>
                <a:gd name="connsiteY184" fmla="*/ 166514 h 403483"/>
                <a:gd name="connsiteX185" fmla="*/ 198793 w 387343"/>
                <a:gd name="connsiteY185" fmla="*/ 160059 h 403483"/>
                <a:gd name="connsiteX186" fmla="*/ 197179 w 387343"/>
                <a:gd name="connsiteY186" fmla="*/ 160059 h 403483"/>
                <a:gd name="connsiteX187" fmla="*/ 195565 w 387343"/>
                <a:gd name="connsiteY187" fmla="*/ 158445 h 403483"/>
                <a:gd name="connsiteX188" fmla="*/ 190723 w 387343"/>
                <a:gd name="connsiteY188" fmla="*/ 151989 h 403483"/>
                <a:gd name="connsiteX189" fmla="*/ 190723 w 387343"/>
                <a:gd name="connsiteY189" fmla="*/ 150375 h 403483"/>
                <a:gd name="connsiteX190" fmla="*/ 179426 w 387343"/>
                <a:gd name="connsiteY190" fmla="*/ 140691 h 403483"/>
                <a:gd name="connsiteX191" fmla="*/ 156831 w 387343"/>
                <a:gd name="connsiteY191" fmla="*/ 114869 h 403483"/>
                <a:gd name="connsiteX192" fmla="*/ 155217 w 387343"/>
                <a:gd name="connsiteY192" fmla="*/ 113255 h 403483"/>
                <a:gd name="connsiteX193" fmla="*/ 153603 w 387343"/>
                <a:gd name="connsiteY193" fmla="*/ 111641 h 403483"/>
                <a:gd name="connsiteX194" fmla="*/ 150375 w 387343"/>
                <a:gd name="connsiteY194" fmla="*/ 111641 h 403483"/>
                <a:gd name="connsiteX195" fmla="*/ 148761 w 387343"/>
                <a:gd name="connsiteY195" fmla="*/ 111641 h 403483"/>
                <a:gd name="connsiteX196" fmla="*/ 140691 w 387343"/>
                <a:gd name="connsiteY196" fmla="*/ 110027 h 403483"/>
                <a:gd name="connsiteX197" fmla="*/ 137464 w 387343"/>
                <a:gd name="connsiteY197" fmla="*/ 111641 h 403483"/>
                <a:gd name="connsiteX198" fmla="*/ 137464 w 387343"/>
                <a:gd name="connsiteY198" fmla="*/ 111641 h 403483"/>
                <a:gd name="connsiteX199" fmla="*/ 135850 w 387343"/>
                <a:gd name="connsiteY199" fmla="*/ 113255 h 403483"/>
                <a:gd name="connsiteX200" fmla="*/ 134236 w 387343"/>
                <a:gd name="connsiteY200" fmla="*/ 114869 h 403483"/>
                <a:gd name="connsiteX201" fmla="*/ 132622 w 387343"/>
                <a:gd name="connsiteY201" fmla="*/ 116482 h 403483"/>
                <a:gd name="connsiteX202" fmla="*/ 131008 w 387343"/>
                <a:gd name="connsiteY202" fmla="*/ 116482 h 403483"/>
                <a:gd name="connsiteX203" fmla="*/ 129394 w 387343"/>
                <a:gd name="connsiteY203" fmla="*/ 116482 h 403483"/>
                <a:gd name="connsiteX204" fmla="*/ 129394 w 387343"/>
                <a:gd name="connsiteY204" fmla="*/ 118096 h 403483"/>
                <a:gd name="connsiteX205" fmla="*/ 127780 w 387343"/>
                <a:gd name="connsiteY205" fmla="*/ 118096 h 403483"/>
                <a:gd name="connsiteX206" fmla="*/ 126166 w 387343"/>
                <a:gd name="connsiteY206" fmla="*/ 118096 h 403483"/>
                <a:gd name="connsiteX207" fmla="*/ 122938 w 387343"/>
                <a:gd name="connsiteY207" fmla="*/ 116482 h 403483"/>
                <a:gd name="connsiteX208" fmla="*/ 119710 w 387343"/>
                <a:gd name="connsiteY208" fmla="*/ 116482 h 403483"/>
                <a:gd name="connsiteX209" fmla="*/ 116482 w 387343"/>
                <a:gd name="connsiteY209" fmla="*/ 116482 h 403483"/>
                <a:gd name="connsiteX210" fmla="*/ 114869 w 387343"/>
                <a:gd name="connsiteY210" fmla="*/ 116482 h 403483"/>
                <a:gd name="connsiteX211" fmla="*/ 113255 w 387343"/>
                <a:gd name="connsiteY211" fmla="*/ 116482 h 403483"/>
                <a:gd name="connsiteX212" fmla="*/ 111641 w 387343"/>
                <a:gd name="connsiteY212" fmla="*/ 116482 h 403483"/>
                <a:gd name="connsiteX213" fmla="*/ 110027 w 387343"/>
                <a:gd name="connsiteY213" fmla="*/ 114869 h 403483"/>
                <a:gd name="connsiteX214" fmla="*/ 108413 w 387343"/>
                <a:gd name="connsiteY214" fmla="*/ 113255 h 403483"/>
                <a:gd name="connsiteX215" fmla="*/ 106799 w 387343"/>
                <a:gd name="connsiteY215" fmla="*/ 113255 h 403483"/>
                <a:gd name="connsiteX216" fmla="*/ 106799 w 387343"/>
                <a:gd name="connsiteY216" fmla="*/ 113255 h 403483"/>
                <a:gd name="connsiteX217" fmla="*/ 105185 w 387343"/>
                <a:gd name="connsiteY217" fmla="*/ 114869 h 403483"/>
                <a:gd name="connsiteX218" fmla="*/ 105185 w 387343"/>
                <a:gd name="connsiteY218" fmla="*/ 114869 h 403483"/>
                <a:gd name="connsiteX219" fmla="*/ 103571 w 387343"/>
                <a:gd name="connsiteY219" fmla="*/ 116482 h 403483"/>
                <a:gd name="connsiteX220" fmla="*/ 105185 w 387343"/>
                <a:gd name="connsiteY220" fmla="*/ 122938 h 403483"/>
                <a:gd name="connsiteX221" fmla="*/ 105185 w 387343"/>
                <a:gd name="connsiteY221" fmla="*/ 124552 h 403483"/>
                <a:gd name="connsiteX222" fmla="*/ 103571 w 387343"/>
                <a:gd name="connsiteY222" fmla="*/ 127780 h 403483"/>
                <a:gd name="connsiteX223" fmla="*/ 101957 w 387343"/>
                <a:gd name="connsiteY223" fmla="*/ 129394 h 403483"/>
                <a:gd name="connsiteX224" fmla="*/ 101957 w 387343"/>
                <a:gd name="connsiteY224" fmla="*/ 135850 h 403483"/>
                <a:gd name="connsiteX225" fmla="*/ 101957 w 387343"/>
                <a:gd name="connsiteY225" fmla="*/ 135850 h 403483"/>
                <a:gd name="connsiteX226" fmla="*/ 101957 w 387343"/>
                <a:gd name="connsiteY226" fmla="*/ 137464 h 403483"/>
                <a:gd name="connsiteX227" fmla="*/ 100343 w 387343"/>
                <a:gd name="connsiteY227" fmla="*/ 140691 h 403483"/>
                <a:gd name="connsiteX228" fmla="*/ 100343 w 387343"/>
                <a:gd name="connsiteY228" fmla="*/ 140691 h 403483"/>
                <a:gd name="connsiteX229" fmla="*/ 98729 w 387343"/>
                <a:gd name="connsiteY229" fmla="*/ 142305 h 403483"/>
                <a:gd name="connsiteX230" fmla="*/ 97115 w 387343"/>
                <a:gd name="connsiteY230" fmla="*/ 143919 h 403483"/>
                <a:gd name="connsiteX231" fmla="*/ 95501 w 387343"/>
                <a:gd name="connsiteY231" fmla="*/ 143919 h 403483"/>
                <a:gd name="connsiteX232" fmla="*/ 93887 w 387343"/>
                <a:gd name="connsiteY232" fmla="*/ 147147 h 403483"/>
                <a:gd name="connsiteX233" fmla="*/ 92274 w 387343"/>
                <a:gd name="connsiteY233" fmla="*/ 148761 h 403483"/>
                <a:gd name="connsiteX234" fmla="*/ 92274 w 387343"/>
                <a:gd name="connsiteY234" fmla="*/ 150375 h 403483"/>
                <a:gd name="connsiteX235" fmla="*/ 90660 w 387343"/>
                <a:gd name="connsiteY235" fmla="*/ 150375 h 403483"/>
                <a:gd name="connsiteX236" fmla="*/ 90660 w 387343"/>
                <a:gd name="connsiteY236" fmla="*/ 151989 h 403483"/>
                <a:gd name="connsiteX237" fmla="*/ 89046 w 387343"/>
                <a:gd name="connsiteY237" fmla="*/ 151989 h 403483"/>
                <a:gd name="connsiteX238" fmla="*/ 82590 w 387343"/>
                <a:gd name="connsiteY238" fmla="*/ 151989 h 403483"/>
                <a:gd name="connsiteX239" fmla="*/ 76134 w 387343"/>
                <a:gd name="connsiteY239" fmla="*/ 155217 h 403483"/>
                <a:gd name="connsiteX240" fmla="*/ 74520 w 387343"/>
                <a:gd name="connsiteY240" fmla="*/ 155217 h 403483"/>
                <a:gd name="connsiteX241" fmla="*/ 74520 w 387343"/>
                <a:gd name="connsiteY241" fmla="*/ 155217 h 403483"/>
                <a:gd name="connsiteX242" fmla="*/ 66451 w 387343"/>
                <a:gd name="connsiteY242" fmla="*/ 145533 h 403483"/>
                <a:gd name="connsiteX243" fmla="*/ 64837 w 387343"/>
                <a:gd name="connsiteY243" fmla="*/ 142305 h 403483"/>
                <a:gd name="connsiteX244" fmla="*/ 64837 w 387343"/>
                <a:gd name="connsiteY244" fmla="*/ 140691 h 403483"/>
                <a:gd name="connsiteX245" fmla="*/ 68065 w 387343"/>
                <a:gd name="connsiteY245" fmla="*/ 137464 h 403483"/>
                <a:gd name="connsiteX246" fmla="*/ 68065 w 387343"/>
                <a:gd name="connsiteY246" fmla="*/ 135850 h 403483"/>
                <a:gd name="connsiteX247" fmla="*/ 68065 w 387343"/>
                <a:gd name="connsiteY247" fmla="*/ 134236 h 403483"/>
                <a:gd name="connsiteX248" fmla="*/ 68065 w 387343"/>
                <a:gd name="connsiteY248" fmla="*/ 129394 h 403483"/>
                <a:gd name="connsiteX249" fmla="*/ 66451 w 387343"/>
                <a:gd name="connsiteY249" fmla="*/ 127780 h 403483"/>
                <a:gd name="connsiteX250" fmla="*/ 66451 w 387343"/>
                <a:gd name="connsiteY250" fmla="*/ 126166 h 403483"/>
                <a:gd name="connsiteX251" fmla="*/ 63223 w 387343"/>
                <a:gd name="connsiteY251" fmla="*/ 124552 h 403483"/>
                <a:gd name="connsiteX252" fmla="*/ 61609 w 387343"/>
                <a:gd name="connsiteY252" fmla="*/ 122938 h 403483"/>
                <a:gd name="connsiteX253" fmla="*/ 58381 w 387343"/>
                <a:gd name="connsiteY253" fmla="*/ 121324 h 403483"/>
                <a:gd name="connsiteX254" fmla="*/ 56767 w 387343"/>
                <a:gd name="connsiteY254" fmla="*/ 121324 h 403483"/>
                <a:gd name="connsiteX255" fmla="*/ 55153 w 387343"/>
                <a:gd name="connsiteY255" fmla="*/ 121324 h 403483"/>
                <a:gd name="connsiteX256" fmla="*/ 53539 w 387343"/>
                <a:gd name="connsiteY256" fmla="*/ 121324 h 403483"/>
                <a:gd name="connsiteX257" fmla="*/ 48697 w 387343"/>
                <a:gd name="connsiteY257" fmla="*/ 124552 h 403483"/>
                <a:gd name="connsiteX258" fmla="*/ 45469 w 387343"/>
                <a:gd name="connsiteY258" fmla="*/ 124552 h 403483"/>
                <a:gd name="connsiteX259" fmla="*/ 42242 w 387343"/>
                <a:gd name="connsiteY259" fmla="*/ 122938 h 403483"/>
                <a:gd name="connsiteX260" fmla="*/ 37400 w 387343"/>
                <a:gd name="connsiteY260" fmla="*/ 118096 h 403483"/>
                <a:gd name="connsiteX261" fmla="*/ 22874 w 387343"/>
                <a:gd name="connsiteY261" fmla="*/ 98729 h 403483"/>
                <a:gd name="connsiteX262" fmla="*/ 21260 w 387343"/>
                <a:gd name="connsiteY262" fmla="*/ 98729 h 403483"/>
                <a:gd name="connsiteX263" fmla="*/ 19647 w 387343"/>
                <a:gd name="connsiteY263" fmla="*/ 97115 h 403483"/>
                <a:gd name="connsiteX264" fmla="*/ 18033 w 387343"/>
                <a:gd name="connsiteY264" fmla="*/ 97115 h 403483"/>
                <a:gd name="connsiteX265" fmla="*/ 16419 w 387343"/>
                <a:gd name="connsiteY265" fmla="*/ 98729 h 403483"/>
                <a:gd name="connsiteX266" fmla="*/ 14805 w 387343"/>
                <a:gd name="connsiteY266" fmla="*/ 98729 h 403483"/>
                <a:gd name="connsiteX267" fmla="*/ 13191 w 387343"/>
                <a:gd name="connsiteY267" fmla="*/ 98729 h 403483"/>
                <a:gd name="connsiteX268" fmla="*/ 9963 w 387343"/>
                <a:gd name="connsiteY268" fmla="*/ 98729 h 403483"/>
                <a:gd name="connsiteX269" fmla="*/ 9963 w 387343"/>
                <a:gd name="connsiteY269" fmla="*/ 97115 h 403483"/>
                <a:gd name="connsiteX270" fmla="*/ 8349 w 387343"/>
                <a:gd name="connsiteY270" fmla="*/ 95501 h 403483"/>
                <a:gd name="connsiteX271" fmla="*/ 8349 w 387343"/>
                <a:gd name="connsiteY271" fmla="*/ 93887 h 403483"/>
                <a:gd name="connsiteX272" fmla="*/ 6735 w 387343"/>
                <a:gd name="connsiteY272" fmla="*/ 90660 h 403483"/>
                <a:gd name="connsiteX273" fmla="*/ 6735 w 387343"/>
                <a:gd name="connsiteY273" fmla="*/ 87432 h 403483"/>
                <a:gd name="connsiteX274" fmla="*/ 6735 w 387343"/>
                <a:gd name="connsiteY274" fmla="*/ 85818 h 403483"/>
                <a:gd name="connsiteX275" fmla="*/ 8349 w 387343"/>
                <a:gd name="connsiteY275" fmla="*/ 85818 h 403483"/>
                <a:gd name="connsiteX276" fmla="*/ 9963 w 387343"/>
                <a:gd name="connsiteY276" fmla="*/ 82590 h 403483"/>
                <a:gd name="connsiteX277" fmla="*/ 11577 w 387343"/>
                <a:gd name="connsiteY277" fmla="*/ 80976 h 403483"/>
                <a:gd name="connsiteX278" fmla="*/ 11577 w 387343"/>
                <a:gd name="connsiteY278" fmla="*/ 79362 h 403483"/>
                <a:gd name="connsiteX279" fmla="*/ 13191 w 387343"/>
                <a:gd name="connsiteY279" fmla="*/ 79362 h 403483"/>
                <a:gd name="connsiteX280" fmla="*/ 14805 w 387343"/>
                <a:gd name="connsiteY280" fmla="*/ 77748 h 403483"/>
                <a:gd name="connsiteX281" fmla="*/ 14805 w 387343"/>
                <a:gd name="connsiteY281" fmla="*/ 76134 h 403483"/>
                <a:gd name="connsiteX282" fmla="*/ 16419 w 387343"/>
                <a:gd name="connsiteY282" fmla="*/ 76134 h 403483"/>
                <a:gd name="connsiteX283" fmla="*/ 16419 w 387343"/>
                <a:gd name="connsiteY283" fmla="*/ 74520 h 403483"/>
                <a:gd name="connsiteX284" fmla="*/ 18033 w 387343"/>
                <a:gd name="connsiteY284" fmla="*/ 71292 h 403483"/>
                <a:gd name="connsiteX285" fmla="*/ 18033 w 387343"/>
                <a:gd name="connsiteY285" fmla="*/ 68064 h 403483"/>
                <a:gd name="connsiteX286" fmla="*/ 16419 w 387343"/>
                <a:gd name="connsiteY286" fmla="*/ 58381 h 403483"/>
                <a:gd name="connsiteX287" fmla="*/ 16419 w 387343"/>
                <a:gd name="connsiteY287" fmla="*/ 55153 h 403483"/>
                <a:gd name="connsiteX288" fmla="*/ 14805 w 387343"/>
                <a:gd name="connsiteY288" fmla="*/ 53539 h 403483"/>
                <a:gd name="connsiteX289" fmla="*/ 13191 w 387343"/>
                <a:gd name="connsiteY289" fmla="*/ 43855 h 403483"/>
                <a:gd name="connsiteX290" fmla="*/ 11577 w 387343"/>
                <a:gd name="connsiteY290" fmla="*/ 40628 h 403483"/>
                <a:gd name="connsiteX291" fmla="*/ 9963 w 387343"/>
                <a:gd name="connsiteY291" fmla="*/ 37400 h 403483"/>
                <a:gd name="connsiteX292" fmla="*/ 9963 w 387343"/>
                <a:gd name="connsiteY292" fmla="*/ 37400 h 403483"/>
                <a:gd name="connsiteX293" fmla="*/ 5121 w 387343"/>
                <a:gd name="connsiteY293" fmla="*/ 34172 h 403483"/>
                <a:gd name="connsiteX294" fmla="*/ 6735 w 387343"/>
                <a:gd name="connsiteY294" fmla="*/ 34172 h 403483"/>
                <a:gd name="connsiteX295" fmla="*/ 9963 w 387343"/>
                <a:gd name="connsiteY295" fmla="*/ 24488 h 403483"/>
                <a:gd name="connsiteX296" fmla="*/ 9963 w 387343"/>
                <a:gd name="connsiteY296" fmla="*/ 18033 h 403483"/>
                <a:gd name="connsiteX297" fmla="*/ 11577 w 387343"/>
                <a:gd name="connsiteY297" fmla="*/ 13191 h 403483"/>
                <a:gd name="connsiteX298" fmla="*/ 18033 w 387343"/>
                <a:gd name="connsiteY298" fmla="*/ 6735 h 403483"/>
                <a:gd name="connsiteX299" fmla="*/ 19647 w 387343"/>
                <a:gd name="connsiteY299" fmla="*/ 6735 h 403483"/>
                <a:gd name="connsiteX300" fmla="*/ 21260 w 387343"/>
                <a:gd name="connsiteY300" fmla="*/ 5121 h 403483"/>
                <a:gd name="connsiteX301" fmla="*/ 22874 w 387343"/>
                <a:gd name="connsiteY301" fmla="*/ 5121 h 403483"/>
                <a:gd name="connsiteX302" fmla="*/ 24488 w 387343"/>
                <a:gd name="connsiteY302" fmla="*/ 5121 h 403483"/>
                <a:gd name="connsiteX303" fmla="*/ 24488 w 387343"/>
                <a:gd name="connsiteY303" fmla="*/ 6735 h 403483"/>
                <a:gd name="connsiteX304" fmla="*/ 30944 w 387343"/>
                <a:gd name="connsiteY304" fmla="*/ 13191 h 403483"/>
                <a:gd name="connsiteX305" fmla="*/ 32558 w 387343"/>
                <a:gd name="connsiteY305" fmla="*/ 13191 h 403483"/>
                <a:gd name="connsiteX306" fmla="*/ 34172 w 387343"/>
                <a:gd name="connsiteY306" fmla="*/ 14805 h 403483"/>
                <a:gd name="connsiteX307" fmla="*/ 40628 w 387343"/>
                <a:gd name="connsiteY307" fmla="*/ 16419 h 403483"/>
                <a:gd name="connsiteX308" fmla="*/ 42242 w 387343"/>
                <a:gd name="connsiteY308" fmla="*/ 16419 h 403483"/>
                <a:gd name="connsiteX309" fmla="*/ 47083 w 387343"/>
                <a:gd name="connsiteY309" fmla="*/ 18033 h 403483"/>
                <a:gd name="connsiteX310" fmla="*/ 50311 w 387343"/>
                <a:gd name="connsiteY310" fmla="*/ 18033 h 403483"/>
                <a:gd name="connsiteX311" fmla="*/ 53539 w 387343"/>
                <a:gd name="connsiteY311" fmla="*/ 19646 h 403483"/>
                <a:gd name="connsiteX312" fmla="*/ 55153 w 387343"/>
                <a:gd name="connsiteY312" fmla="*/ 19646 h 403483"/>
                <a:gd name="connsiteX313" fmla="*/ 55153 w 387343"/>
                <a:gd name="connsiteY313" fmla="*/ 21260 h 403483"/>
                <a:gd name="connsiteX314" fmla="*/ 55153 w 387343"/>
                <a:gd name="connsiteY314" fmla="*/ 22874 h 403483"/>
                <a:gd name="connsiteX315" fmla="*/ 58381 w 387343"/>
                <a:gd name="connsiteY315" fmla="*/ 32558 h 403483"/>
                <a:gd name="connsiteX316" fmla="*/ 95501 w 387343"/>
                <a:gd name="connsiteY316" fmla="*/ 40628 h 403483"/>
                <a:gd name="connsiteX317" fmla="*/ 100343 w 387343"/>
                <a:gd name="connsiteY317" fmla="*/ 43855 h 403483"/>
                <a:gd name="connsiteX318" fmla="*/ 103571 w 387343"/>
                <a:gd name="connsiteY318" fmla="*/ 47083 h 403483"/>
                <a:gd name="connsiteX319" fmla="*/ 105185 w 387343"/>
                <a:gd name="connsiteY319" fmla="*/ 47083 h 403483"/>
                <a:gd name="connsiteX320" fmla="*/ 111641 w 387343"/>
                <a:gd name="connsiteY320" fmla="*/ 50311 h 403483"/>
                <a:gd name="connsiteX321" fmla="*/ 113255 w 387343"/>
                <a:gd name="connsiteY321" fmla="*/ 50311 h 40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387343" h="403483">
                  <a:moveTo>
                    <a:pt x="132622" y="55153"/>
                  </a:moveTo>
                  <a:lnTo>
                    <a:pt x="137464" y="55153"/>
                  </a:lnTo>
                  <a:lnTo>
                    <a:pt x="140691" y="55153"/>
                  </a:lnTo>
                  <a:lnTo>
                    <a:pt x="140691" y="51925"/>
                  </a:lnTo>
                  <a:lnTo>
                    <a:pt x="139078" y="47083"/>
                  </a:lnTo>
                  <a:lnTo>
                    <a:pt x="137464" y="40628"/>
                  </a:lnTo>
                  <a:lnTo>
                    <a:pt x="137464" y="40628"/>
                  </a:lnTo>
                  <a:lnTo>
                    <a:pt x="137464" y="39014"/>
                  </a:lnTo>
                  <a:lnTo>
                    <a:pt x="139078" y="39014"/>
                  </a:lnTo>
                  <a:lnTo>
                    <a:pt x="143919" y="37400"/>
                  </a:lnTo>
                  <a:lnTo>
                    <a:pt x="147147" y="35786"/>
                  </a:lnTo>
                  <a:lnTo>
                    <a:pt x="148761" y="35786"/>
                  </a:lnTo>
                  <a:lnTo>
                    <a:pt x="153603" y="39014"/>
                  </a:lnTo>
                  <a:lnTo>
                    <a:pt x="168128" y="45469"/>
                  </a:lnTo>
                  <a:lnTo>
                    <a:pt x="174584" y="48697"/>
                  </a:lnTo>
                  <a:lnTo>
                    <a:pt x="202021" y="51925"/>
                  </a:lnTo>
                  <a:lnTo>
                    <a:pt x="229458" y="64837"/>
                  </a:lnTo>
                  <a:lnTo>
                    <a:pt x="258509" y="66451"/>
                  </a:lnTo>
                  <a:lnTo>
                    <a:pt x="263350" y="68064"/>
                  </a:lnTo>
                  <a:lnTo>
                    <a:pt x="264964" y="69678"/>
                  </a:lnTo>
                  <a:lnTo>
                    <a:pt x="266578" y="69678"/>
                  </a:lnTo>
                  <a:lnTo>
                    <a:pt x="271420" y="68064"/>
                  </a:lnTo>
                  <a:lnTo>
                    <a:pt x="276262" y="68064"/>
                  </a:lnTo>
                  <a:lnTo>
                    <a:pt x="289173" y="63223"/>
                  </a:lnTo>
                  <a:lnTo>
                    <a:pt x="294015" y="59995"/>
                  </a:lnTo>
                  <a:lnTo>
                    <a:pt x="295629" y="58381"/>
                  </a:lnTo>
                  <a:lnTo>
                    <a:pt x="295629" y="56767"/>
                  </a:lnTo>
                  <a:lnTo>
                    <a:pt x="294015" y="51925"/>
                  </a:lnTo>
                  <a:lnTo>
                    <a:pt x="294015" y="51925"/>
                  </a:lnTo>
                  <a:lnTo>
                    <a:pt x="294015" y="50311"/>
                  </a:lnTo>
                  <a:lnTo>
                    <a:pt x="295629" y="48697"/>
                  </a:lnTo>
                  <a:lnTo>
                    <a:pt x="295629" y="48697"/>
                  </a:lnTo>
                  <a:lnTo>
                    <a:pt x="297243" y="48697"/>
                  </a:lnTo>
                  <a:lnTo>
                    <a:pt x="298857" y="48697"/>
                  </a:lnTo>
                  <a:lnTo>
                    <a:pt x="305313" y="50311"/>
                  </a:lnTo>
                  <a:lnTo>
                    <a:pt x="308540" y="51925"/>
                  </a:lnTo>
                  <a:lnTo>
                    <a:pt x="318224" y="53539"/>
                  </a:lnTo>
                  <a:lnTo>
                    <a:pt x="321452" y="53539"/>
                  </a:lnTo>
                  <a:lnTo>
                    <a:pt x="323066" y="55153"/>
                  </a:lnTo>
                  <a:lnTo>
                    <a:pt x="329522" y="61609"/>
                  </a:lnTo>
                  <a:lnTo>
                    <a:pt x="331135" y="63223"/>
                  </a:lnTo>
                  <a:lnTo>
                    <a:pt x="337591" y="61609"/>
                  </a:lnTo>
                  <a:lnTo>
                    <a:pt x="358572" y="51925"/>
                  </a:lnTo>
                  <a:lnTo>
                    <a:pt x="356958" y="55153"/>
                  </a:lnTo>
                  <a:lnTo>
                    <a:pt x="356958" y="56767"/>
                  </a:lnTo>
                  <a:lnTo>
                    <a:pt x="355344" y="58381"/>
                  </a:lnTo>
                  <a:lnTo>
                    <a:pt x="352117" y="61609"/>
                  </a:lnTo>
                  <a:lnTo>
                    <a:pt x="352117" y="63223"/>
                  </a:lnTo>
                  <a:lnTo>
                    <a:pt x="352117" y="63223"/>
                  </a:lnTo>
                  <a:lnTo>
                    <a:pt x="352117" y="66451"/>
                  </a:lnTo>
                  <a:lnTo>
                    <a:pt x="353731" y="68064"/>
                  </a:lnTo>
                  <a:lnTo>
                    <a:pt x="356958" y="69678"/>
                  </a:lnTo>
                  <a:lnTo>
                    <a:pt x="358572" y="69678"/>
                  </a:lnTo>
                  <a:lnTo>
                    <a:pt x="363414" y="69678"/>
                  </a:lnTo>
                  <a:lnTo>
                    <a:pt x="363414" y="71292"/>
                  </a:lnTo>
                  <a:lnTo>
                    <a:pt x="365028" y="76134"/>
                  </a:lnTo>
                  <a:lnTo>
                    <a:pt x="363414" y="93887"/>
                  </a:lnTo>
                  <a:lnTo>
                    <a:pt x="361800" y="97115"/>
                  </a:lnTo>
                  <a:lnTo>
                    <a:pt x="358572" y="100343"/>
                  </a:lnTo>
                  <a:lnTo>
                    <a:pt x="358572" y="101957"/>
                  </a:lnTo>
                  <a:lnTo>
                    <a:pt x="358572" y="103571"/>
                  </a:lnTo>
                  <a:lnTo>
                    <a:pt x="360186" y="105185"/>
                  </a:lnTo>
                  <a:lnTo>
                    <a:pt x="366642" y="116482"/>
                  </a:lnTo>
                  <a:lnTo>
                    <a:pt x="361800" y="119710"/>
                  </a:lnTo>
                  <a:lnTo>
                    <a:pt x="360186" y="122938"/>
                  </a:lnTo>
                  <a:lnTo>
                    <a:pt x="358572" y="124552"/>
                  </a:lnTo>
                  <a:lnTo>
                    <a:pt x="358572" y="126166"/>
                  </a:lnTo>
                  <a:lnTo>
                    <a:pt x="358572" y="129394"/>
                  </a:lnTo>
                  <a:lnTo>
                    <a:pt x="358572" y="135850"/>
                  </a:lnTo>
                  <a:lnTo>
                    <a:pt x="361800" y="143919"/>
                  </a:lnTo>
                  <a:lnTo>
                    <a:pt x="361800" y="147147"/>
                  </a:lnTo>
                  <a:lnTo>
                    <a:pt x="361800" y="148761"/>
                  </a:lnTo>
                  <a:lnTo>
                    <a:pt x="361800" y="151989"/>
                  </a:lnTo>
                  <a:lnTo>
                    <a:pt x="360186" y="155217"/>
                  </a:lnTo>
                  <a:lnTo>
                    <a:pt x="360186" y="156831"/>
                  </a:lnTo>
                  <a:lnTo>
                    <a:pt x="360186" y="158445"/>
                  </a:lnTo>
                  <a:lnTo>
                    <a:pt x="363414" y="166514"/>
                  </a:lnTo>
                  <a:lnTo>
                    <a:pt x="363414" y="168128"/>
                  </a:lnTo>
                  <a:lnTo>
                    <a:pt x="363414" y="172970"/>
                  </a:lnTo>
                  <a:lnTo>
                    <a:pt x="363414" y="174584"/>
                  </a:lnTo>
                  <a:lnTo>
                    <a:pt x="361800" y="177812"/>
                  </a:lnTo>
                  <a:lnTo>
                    <a:pt x="361800" y="177812"/>
                  </a:lnTo>
                  <a:lnTo>
                    <a:pt x="360186" y="179426"/>
                  </a:lnTo>
                  <a:lnTo>
                    <a:pt x="356958" y="184268"/>
                  </a:lnTo>
                  <a:lnTo>
                    <a:pt x="356958" y="185882"/>
                  </a:lnTo>
                  <a:lnTo>
                    <a:pt x="356958" y="187496"/>
                  </a:lnTo>
                  <a:lnTo>
                    <a:pt x="358572" y="189109"/>
                  </a:lnTo>
                  <a:lnTo>
                    <a:pt x="360186" y="192337"/>
                  </a:lnTo>
                  <a:lnTo>
                    <a:pt x="360186" y="193951"/>
                  </a:lnTo>
                  <a:lnTo>
                    <a:pt x="360186" y="195565"/>
                  </a:lnTo>
                  <a:lnTo>
                    <a:pt x="358572" y="197179"/>
                  </a:lnTo>
                  <a:lnTo>
                    <a:pt x="358572" y="198793"/>
                  </a:lnTo>
                  <a:lnTo>
                    <a:pt x="356958" y="198793"/>
                  </a:lnTo>
                  <a:lnTo>
                    <a:pt x="355344" y="200407"/>
                  </a:lnTo>
                  <a:lnTo>
                    <a:pt x="353731" y="200407"/>
                  </a:lnTo>
                  <a:lnTo>
                    <a:pt x="353731" y="202021"/>
                  </a:lnTo>
                  <a:lnTo>
                    <a:pt x="353731" y="205249"/>
                  </a:lnTo>
                  <a:lnTo>
                    <a:pt x="353731" y="206863"/>
                  </a:lnTo>
                  <a:lnTo>
                    <a:pt x="356958" y="216546"/>
                  </a:lnTo>
                  <a:lnTo>
                    <a:pt x="358572" y="219774"/>
                  </a:lnTo>
                  <a:lnTo>
                    <a:pt x="360186" y="223002"/>
                  </a:lnTo>
                  <a:lnTo>
                    <a:pt x="360186" y="224616"/>
                  </a:lnTo>
                  <a:lnTo>
                    <a:pt x="366642" y="231072"/>
                  </a:lnTo>
                  <a:lnTo>
                    <a:pt x="369870" y="234299"/>
                  </a:lnTo>
                  <a:lnTo>
                    <a:pt x="374712" y="234299"/>
                  </a:lnTo>
                  <a:lnTo>
                    <a:pt x="376326" y="247211"/>
                  </a:lnTo>
                  <a:lnTo>
                    <a:pt x="376326" y="250439"/>
                  </a:lnTo>
                  <a:lnTo>
                    <a:pt x="381167" y="260123"/>
                  </a:lnTo>
                  <a:lnTo>
                    <a:pt x="382781" y="261736"/>
                  </a:lnTo>
                  <a:lnTo>
                    <a:pt x="384395" y="264964"/>
                  </a:lnTo>
                  <a:lnTo>
                    <a:pt x="386009" y="266578"/>
                  </a:lnTo>
                  <a:lnTo>
                    <a:pt x="386009" y="274648"/>
                  </a:lnTo>
                  <a:lnTo>
                    <a:pt x="382781" y="297243"/>
                  </a:lnTo>
                  <a:lnTo>
                    <a:pt x="374712" y="326294"/>
                  </a:lnTo>
                  <a:lnTo>
                    <a:pt x="374712" y="335977"/>
                  </a:lnTo>
                  <a:lnTo>
                    <a:pt x="373098" y="340819"/>
                  </a:lnTo>
                  <a:lnTo>
                    <a:pt x="361800" y="355344"/>
                  </a:lnTo>
                  <a:lnTo>
                    <a:pt x="345661" y="363414"/>
                  </a:lnTo>
                  <a:lnTo>
                    <a:pt x="344047" y="365028"/>
                  </a:lnTo>
                  <a:lnTo>
                    <a:pt x="342433" y="365028"/>
                  </a:lnTo>
                  <a:lnTo>
                    <a:pt x="340819" y="366642"/>
                  </a:lnTo>
                  <a:lnTo>
                    <a:pt x="340819" y="368256"/>
                  </a:lnTo>
                  <a:lnTo>
                    <a:pt x="340819" y="368256"/>
                  </a:lnTo>
                  <a:lnTo>
                    <a:pt x="339205" y="369870"/>
                  </a:lnTo>
                  <a:lnTo>
                    <a:pt x="335977" y="369870"/>
                  </a:lnTo>
                  <a:lnTo>
                    <a:pt x="331135" y="369870"/>
                  </a:lnTo>
                  <a:lnTo>
                    <a:pt x="327908" y="368256"/>
                  </a:lnTo>
                  <a:lnTo>
                    <a:pt x="287559" y="369870"/>
                  </a:lnTo>
                  <a:lnTo>
                    <a:pt x="285945" y="369870"/>
                  </a:lnTo>
                  <a:lnTo>
                    <a:pt x="279490" y="368256"/>
                  </a:lnTo>
                  <a:lnTo>
                    <a:pt x="274648" y="368256"/>
                  </a:lnTo>
                  <a:lnTo>
                    <a:pt x="273034" y="368256"/>
                  </a:lnTo>
                  <a:lnTo>
                    <a:pt x="271420" y="368256"/>
                  </a:lnTo>
                  <a:lnTo>
                    <a:pt x="250439" y="381167"/>
                  </a:lnTo>
                  <a:lnTo>
                    <a:pt x="232686" y="398921"/>
                  </a:lnTo>
                  <a:lnTo>
                    <a:pt x="227844" y="400535"/>
                  </a:lnTo>
                  <a:lnTo>
                    <a:pt x="206863" y="400535"/>
                  </a:lnTo>
                  <a:lnTo>
                    <a:pt x="203635" y="392465"/>
                  </a:lnTo>
                  <a:lnTo>
                    <a:pt x="198793" y="387623"/>
                  </a:lnTo>
                  <a:lnTo>
                    <a:pt x="197179" y="386009"/>
                  </a:lnTo>
                  <a:lnTo>
                    <a:pt x="195565" y="386009"/>
                  </a:lnTo>
                  <a:lnTo>
                    <a:pt x="193951" y="386009"/>
                  </a:lnTo>
                  <a:lnTo>
                    <a:pt x="192337" y="386009"/>
                  </a:lnTo>
                  <a:lnTo>
                    <a:pt x="192337" y="384395"/>
                  </a:lnTo>
                  <a:lnTo>
                    <a:pt x="189109" y="361800"/>
                  </a:lnTo>
                  <a:lnTo>
                    <a:pt x="189109" y="360186"/>
                  </a:lnTo>
                  <a:lnTo>
                    <a:pt x="190723" y="358572"/>
                  </a:lnTo>
                  <a:lnTo>
                    <a:pt x="206863" y="342433"/>
                  </a:lnTo>
                  <a:lnTo>
                    <a:pt x="208477" y="339205"/>
                  </a:lnTo>
                  <a:lnTo>
                    <a:pt x="210091" y="335977"/>
                  </a:lnTo>
                  <a:lnTo>
                    <a:pt x="211704" y="327908"/>
                  </a:lnTo>
                  <a:lnTo>
                    <a:pt x="211704" y="323066"/>
                  </a:lnTo>
                  <a:lnTo>
                    <a:pt x="211704" y="308540"/>
                  </a:lnTo>
                  <a:lnTo>
                    <a:pt x="210091" y="292401"/>
                  </a:lnTo>
                  <a:lnTo>
                    <a:pt x="211704" y="221388"/>
                  </a:lnTo>
                  <a:lnTo>
                    <a:pt x="213318" y="221388"/>
                  </a:lnTo>
                  <a:lnTo>
                    <a:pt x="213318" y="219774"/>
                  </a:lnTo>
                  <a:lnTo>
                    <a:pt x="214932" y="219774"/>
                  </a:lnTo>
                  <a:lnTo>
                    <a:pt x="221388" y="216546"/>
                  </a:lnTo>
                  <a:lnTo>
                    <a:pt x="234300" y="210091"/>
                  </a:lnTo>
                  <a:lnTo>
                    <a:pt x="234300" y="210091"/>
                  </a:lnTo>
                  <a:lnTo>
                    <a:pt x="237527" y="206863"/>
                  </a:lnTo>
                  <a:lnTo>
                    <a:pt x="237527" y="205249"/>
                  </a:lnTo>
                  <a:lnTo>
                    <a:pt x="237527" y="203635"/>
                  </a:lnTo>
                  <a:lnTo>
                    <a:pt x="235913" y="203635"/>
                  </a:lnTo>
                  <a:lnTo>
                    <a:pt x="234300" y="200407"/>
                  </a:lnTo>
                  <a:lnTo>
                    <a:pt x="229458" y="197179"/>
                  </a:lnTo>
                  <a:lnTo>
                    <a:pt x="223002" y="192337"/>
                  </a:lnTo>
                  <a:lnTo>
                    <a:pt x="223002" y="192337"/>
                  </a:lnTo>
                  <a:lnTo>
                    <a:pt x="221388" y="190723"/>
                  </a:lnTo>
                  <a:lnTo>
                    <a:pt x="219774" y="187496"/>
                  </a:lnTo>
                  <a:lnTo>
                    <a:pt x="219774" y="185882"/>
                  </a:lnTo>
                  <a:lnTo>
                    <a:pt x="221388" y="185882"/>
                  </a:lnTo>
                  <a:lnTo>
                    <a:pt x="221388" y="184268"/>
                  </a:lnTo>
                  <a:lnTo>
                    <a:pt x="224616" y="184268"/>
                  </a:lnTo>
                  <a:lnTo>
                    <a:pt x="226230" y="182654"/>
                  </a:lnTo>
                  <a:lnTo>
                    <a:pt x="227844" y="181040"/>
                  </a:lnTo>
                  <a:lnTo>
                    <a:pt x="229458" y="177812"/>
                  </a:lnTo>
                  <a:lnTo>
                    <a:pt x="229458" y="176198"/>
                  </a:lnTo>
                  <a:lnTo>
                    <a:pt x="227844" y="174584"/>
                  </a:lnTo>
                  <a:lnTo>
                    <a:pt x="221388" y="169742"/>
                  </a:lnTo>
                  <a:lnTo>
                    <a:pt x="219774" y="168128"/>
                  </a:lnTo>
                  <a:lnTo>
                    <a:pt x="216546" y="166514"/>
                  </a:lnTo>
                  <a:lnTo>
                    <a:pt x="211704" y="166514"/>
                  </a:lnTo>
                  <a:lnTo>
                    <a:pt x="210091" y="166514"/>
                  </a:lnTo>
                  <a:lnTo>
                    <a:pt x="198793" y="160059"/>
                  </a:lnTo>
                  <a:lnTo>
                    <a:pt x="197179" y="160059"/>
                  </a:lnTo>
                  <a:lnTo>
                    <a:pt x="195565" y="158445"/>
                  </a:lnTo>
                  <a:lnTo>
                    <a:pt x="190723" y="151989"/>
                  </a:lnTo>
                  <a:lnTo>
                    <a:pt x="190723" y="150375"/>
                  </a:lnTo>
                  <a:lnTo>
                    <a:pt x="179426" y="140691"/>
                  </a:lnTo>
                  <a:lnTo>
                    <a:pt x="156831" y="114869"/>
                  </a:lnTo>
                  <a:lnTo>
                    <a:pt x="155217" y="113255"/>
                  </a:lnTo>
                  <a:lnTo>
                    <a:pt x="153603" y="111641"/>
                  </a:lnTo>
                  <a:lnTo>
                    <a:pt x="150375" y="111641"/>
                  </a:lnTo>
                  <a:lnTo>
                    <a:pt x="148761" y="111641"/>
                  </a:lnTo>
                  <a:lnTo>
                    <a:pt x="140691" y="110027"/>
                  </a:lnTo>
                  <a:lnTo>
                    <a:pt x="137464" y="111641"/>
                  </a:lnTo>
                  <a:lnTo>
                    <a:pt x="137464" y="111641"/>
                  </a:lnTo>
                  <a:lnTo>
                    <a:pt x="135850" y="113255"/>
                  </a:lnTo>
                  <a:lnTo>
                    <a:pt x="134236" y="114869"/>
                  </a:lnTo>
                  <a:lnTo>
                    <a:pt x="132622" y="116482"/>
                  </a:lnTo>
                  <a:lnTo>
                    <a:pt x="131008" y="116482"/>
                  </a:lnTo>
                  <a:lnTo>
                    <a:pt x="129394" y="116482"/>
                  </a:lnTo>
                  <a:lnTo>
                    <a:pt x="129394" y="118096"/>
                  </a:lnTo>
                  <a:lnTo>
                    <a:pt x="127780" y="118096"/>
                  </a:lnTo>
                  <a:lnTo>
                    <a:pt x="126166" y="118096"/>
                  </a:lnTo>
                  <a:lnTo>
                    <a:pt x="122938" y="116482"/>
                  </a:lnTo>
                  <a:lnTo>
                    <a:pt x="119710" y="116482"/>
                  </a:lnTo>
                  <a:lnTo>
                    <a:pt x="116482" y="116482"/>
                  </a:lnTo>
                  <a:lnTo>
                    <a:pt x="114869" y="116482"/>
                  </a:lnTo>
                  <a:lnTo>
                    <a:pt x="113255" y="116482"/>
                  </a:lnTo>
                  <a:lnTo>
                    <a:pt x="111641" y="116482"/>
                  </a:lnTo>
                  <a:lnTo>
                    <a:pt x="110027" y="114869"/>
                  </a:lnTo>
                  <a:lnTo>
                    <a:pt x="108413" y="113255"/>
                  </a:lnTo>
                  <a:lnTo>
                    <a:pt x="106799" y="113255"/>
                  </a:lnTo>
                  <a:lnTo>
                    <a:pt x="106799" y="113255"/>
                  </a:lnTo>
                  <a:lnTo>
                    <a:pt x="105185" y="114869"/>
                  </a:lnTo>
                  <a:lnTo>
                    <a:pt x="105185" y="114869"/>
                  </a:lnTo>
                  <a:lnTo>
                    <a:pt x="103571" y="116482"/>
                  </a:lnTo>
                  <a:lnTo>
                    <a:pt x="105185" y="122938"/>
                  </a:lnTo>
                  <a:lnTo>
                    <a:pt x="105185" y="124552"/>
                  </a:lnTo>
                  <a:lnTo>
                    <a:pt x="103571" y="127780"/>
                  </a:lnTo>
                  <a:lnTo>
                    <a:pt x="101957" y="129394"/>
                  </a:lnTo>
                  <a:lnTo>
                    <a:pt x="101957" y="135850"/>
                  </a:lnTo>
                  <a:lnTo>
                    <a:pt x="101957" y="135850"/>
                  </a:lnTo>
                  <a:lnTo>
                    <a:pt x="101957" y="137464"/>
                  </a:lnTo>
                  <a:lnTo>
                    <a:pt x="100343" y="140691"/>
                  </a:lnTo>
                  <a:lnTo>
                    <a:pt x="100343" y="140691"/>
                  </a:lnTo>
                  <a:lnTo>
                    <a:pt x="98729" y="142305"/>
                  </a:lnTo>
                  <a:lnTo>
                    <a:pt x="97115" y="143919"/>
                  </a:lnTo>
                  <a:lnTo>
                    <a:pt x="95501" y="143919"/>
                  </a:lnTo>
                  <a:lnTo>
                    <a:pt x="93887" y="147147"/>
                  </a:lnTo>
                  <a:lnTo>
                    <a:pt x="92274" y="148761"/>
                  </a:lnTo>
                  <a:lnTo>
                    <a:pt x="92274" y="150375"/>
                  </a:lnTo>
                  <a:lnTo>
                    <a:pt x="90660" y="150375"/>
                  </a:lnTo>
                  <a:lnTo>
                    <a:pt x="90660" y="151989"/>
                  </a:lnTo>
                  <a:lnTo>
                    <a:pt x="89046" y="151989"/>
                  </a:lnTo>
                  <a:lnTo>
                    <a:pt x="82590" y="151989"/>
                  </a:lnTo>
                  <a:lnTo>
                    <a:pt x="76134" y="155217"/>
                  </a:lnTo>
                  <a:lnTo>
                    <a:pt x="74520" y="155217"/>
                  </a:lnTo>
                  <a:lnTo>
                    <a:pt x="74520" y="155217"/>
                  </a:lnTo>
                  <a:lnTo>
                    <a:pt x="66451" y="145533"/>
                  </a:lnTo>
                  <a:lnTo>
                    <a:pt x="64837" y="142305"/>
                  </a:lnTo>
                  <a:lnTo>
                    <a:pt x="64837" y="140691"/>
                  </a:lnTo>
                  <a:lnTo>
                    <a:pt x="68065" y="137464"/>
                  </a:lnTo>
                  <a:lnTo>
                    <a:pt x="68065" y="135850"/>
                  </a:lnTo>
                  <a:lnTo>
                    <a:pt x="68065" y="134236"/>
                  </a:lnTo>
                  <a:lnTo>
                    <a:pt x="68065" y="129394"/>
                  </a:lnTo>
                  <a:lnTo>
                    <a:pt x="66451" y="127780"/>
                  </a:lnTo>
                  <a:lnTo>
                    <a:pt x="66451" y="126166"/>
                  </a:lnTo>
                  <a:lnTo>
                    <a:pt x="63223" y="124552"/>
                  </a:lnTo>
                  <a:lnTo>
                    <a:pt x="61609" y="122938"/>
                  </a:lnTo>
                  <a:lnTo>
                    <a:pt x="58381" y="121324"/>
                  </a:lnTo>
                  <a:lnTo>
                    <a:pt x="56767" y="121324"/>
                  </a:lnTo>
                  <a:lnTo>
                    <a:pt x="55153" y="121324"/>
                  </a:lnTo>
                  <a:lnTo>
                    <a:pt x="53539" y="121324"/>
                  </a:lnTo>
                  <a:lnTo>
                    <a:pt x="48697" y="124552"/>
                  </a:lnTo>
                  <a:lnTo>
                    <a:pt x="45469" y="124552"/>
                  </a:lnTo>
                  <a:lnTo>
                    <a:pt x="42242" y="122938"/>
                  </a:lnTo>
                  <a:lnTo>
                    <a:pt x="37400" y="118096"/>
                  </a:lnTo>
                  <a:lnTo>
                    <a:pt x="22874" y="98729"/>
                  </a:lnTo>
                  <a:lnTo>
                    <a:pt x="21260" y="98729"/>
                  </a:lnTo>
                  <a:lnTo>
                    <a:pt x="19647" y="97115"/>
                  </a:lnTo>
                  <a:lnTo>
                    <a:pt x="18033" y="97115"/>
                  </a:lnTo>
                  <a:lnTo>
                    <a:pt x="16419" y="98729"/>
                  </a:lnTo>
                  <a:lnTo>
                    <a:pt x="14805" y="98729"/>
                  </a:lnTo>
                  <a:lnTo>
                    <a:pt x="13191" y="98729"/>
                  </a:lnTo>
                  <a:lnTo>
                    <a:pt x="9963" y="98729"/>
                  </a:lnTo>
                  <a:lnTo>
                    <a:pt x="9963" y="97115"/>
                  </a:lnTo>
                  <a:lnTo>
                    <a:pt x="8349" y="95501"/>
                  </a:lnTo>
                  <a:lnTo>
                    <a:pt x="8349" y="93887"/>
                  </a:lnTo>
                  <a:lnTo>
                    <a:pt x="6735" y="90660"/>
                  </a:lnTo>
                  <a:lnTo>
                    <a:pt x="6735" y="87432"/>
                  </a:lnTo>
                  <a:lnTo>
                    <a:pt x="6735" y="85818"/>
                  </a:lnTo>
                  <a:lnTo>
                    <a:pt x="8349" y="85818"/>
                  </a:lnTo>
                  <a:lnTo>
                    <a:pt x="9963" y="82590"/>
                  </a:lnTo>
                  <a:lnTo>
                    <a:pt x="11577" y="80976"/>
                  </a:lnTo>
                  <a:lnTo>
                    <a:pt x="11577" y="79362"/>
                  </a:lnTo>
                  <a:lnTo>
                    <a:pt x="13191" y="79362"/>
                  </a:lnTo>
                  <a:lnTo>
                    <a:pt x="14805" y="77748"/>
                  </a:lnTo>
                  <a:lnTo>
                    <a:pt x="14805" y="76134"/>
                  </a:lnTo>
                  <a:lnTo>
                    <a:pt x="16419" y="76134"/>
                  </a:lnTo>
                  <a:lnTo>
                    <a:pt x="16419" y="74520"/>
                  </a:lnTo>
                  <a:lnTo>
                    <a:pt x="18033" y="71292"/>
                  </a:lnTo>
                  <a:lnTo>
                    <a:pt x="18033" y="68064"/>
                  </a:lnTo>
                  <a:lnTo>
                    <a:pt x="16419" y="58381"/>
                  </a:lnTo>
                  <a:lnTo>
                    <a:pt x="16419" y="55153"/>
                  </a:lnTo>
                  <a:lnTo>
                    <a:pt x="14805" y="53539"/>
                  </a:lnTo>
                  <a:lnTo>
                    <a:pt x="13191" y="43855"/>
                  </a:lnTo>
                  <a:lnTo>
                    <a:pt x="11577" y="40628"/>
                  </a:lnTo>
                  <a:lnTo>
                    <a:pt x="9963" y="37400"/>
                  </a:lnTo>
                  <a:lnTo>
                    <a:pt x="9963" y="37400"/>
                  </a:lnTo>
                  <a:lnTo>
                    <a:pt x="5121" y="34172"/>
                  </a:lnTo>
                  <a:lnTo>
                    <a:pt x="6735" y="34172"/>
                  </a:lnTo>
                  <a:lnTo>
                    <a:pt x="9963" y="24488"/>
                  </a:lnTo>
                  <a:lnTo>
                    <a:pt x="9963" y="18033"/>
                  </a:lnTo>
                  <a:lnTo>
                    <a:pt x="11577" y="13191"/>
                  </a:lnTo>
                  <a:lnTo>
                    <a:pt x="18033" y="6735"/>
                  </a:lnTo>
                  <a:lnTo>
                    <a:pt x="19647" y="6735"/>
                  </a:lnTo>
                  <a:lnTo>
                    <a:pt x="21260" y="5121"/>
                  </a:lnTo>
                  <a:lnTo>
                    <a:pt x="22874" y="5121"/>
                  </a:lnTo>
                  <a:lnTo>
                    <a:pt x="24488" y="5121"/>
                  </a:lnTo>
                  <a:lnTo>
                    <a:pt x="24488" y="6735"/>
                  </a:lnTo>
                  <a:lnTo>
                    <a:pt x="30944" y="13191"/>
                  </a:lnTo>
                  <a:lnTo>
                    <a:pt x="32558" y="13191"/>
                  </a:lnTo>
                  <a:lnTo>
                    <a:pt x="34172" y="14805"/>
                  </a:lnTo>
                  <a:lnTo>
                    <a:pt x="40628" y="16419"/>
                  </a:lnTo>
                  <a:lnTo>
                    <a:pt x="42242" y="16419"/>
                  </a:lnTo>
                  <a:lnTo>
                    <a:pt x="47083" y="18033"/>
                  </a:lnTo>
                  <a:lnTo>
                    <a:pt x="50311" y="18033"/>
                  </a:lnTo>
                  <a:lnTo>
                    <a:pt x="53539" y="19646"/>
                  </a:lnTo>
                  <a:lnTo>
                    <a:pt x="55153" y="19646"/>
                  </a:lnTo>
                  <a:lnTo>
                    <a:pt x="55153" y="21260"/>
                  </a:lnTo>
                  <a:lnTo>
                    <a:pt x="55153" y="22874"/>
                  </a:lnTo>
                  <a:lnTo>
                    <a:pt x="58381" y="32558"/>
                  </a:lnTo>
                  <a:lnTo>
                    <a:pt x="95501" y="40628"/>
                  </a:lnTo>
                  <a:lnTo>
                    <a:pt x="100343" y="43855"/>
                  </a:lnTo>
                  <a:lnTo>
                    <a:pt x="103571" y="47083"/>
                  </a:lnTo>
                  <a:lnTo>
                    <a:pt x="105185" y="47083"/>
                  </a:lnTo>
                  <a:lnTo>
                    <a:pt x="111641" y="50311"/>
                  </a:lnTo>
                  <a:lnTo>
                    <a:pt x="113255" y="5031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78D2F724-06A8-4DE9-9FAF-E55744642907}"/>
                </a:ext>
              </a:extLst>
            </p:cNvPr>
            <p:cNvSpPr/>
            <p:nvPr/>
          </p:nvSpPr>
          <p:spPr>
            <a:xfrm>
              <a:off x="7557843" y="1690415"/>
              <a:ext cx="548737" cy="1000638"/>
            </a:xfrm>
            <a:custGeom>
              <a:avLst/>
              <a:gdLst>
                <a:gd name="connsiteX0" fmla="*/ 321452 w 548736"/>
                <a:gd name="connsiteY0" fmla="*/ 113255 h 1000638"/>
                <a:gd name="connsiteX1" fmla="*/ 329522 w 548736"/>
                <a:gd name="connsiteY1" fmla="*/ 113255 h 1000638"/>
                <a:gd name="connsiteX2" fmla="*/ 332749 w 548736"/>
                <a:gd name="connsiteY2" fmla="*/ 113255 h 1000638"/>
                <a:gd name="connsiteX3" fmla="*/ 347275 w 548736"/>
                <a:gd name="connsiteY3" fmla="*/ 106799 h 1000638"/>
                <a:gd name="connsiteX4" fmla="*/ 350503 w 548736"/>
                <a:gd name="connsiteY4" fmla="*/ 106799 h 1000638"/>
                <a:gd name="connsiteX5" fmla="*/ 350503 w 548736"/>
                <a:gd name="connsiteY5" fmla="*/ 106799 h 1000638"/>
                <a:gd name="connsiteX6" fmla="*/ 353731 w 548736"/>
                <a:gd name="connsiteY6" fmla="*/ 105185 h 1000638"/>
                <a:gd name="connsiteX7" fmla="*/ 366642 w 548736"/>
                <a:gd name="connsiteY7" fmla="*/ 93887 h 1000638"/>
                <a:gd name="connsiteX8" fmla="*/ 368256 w 548736"/>
                <a:gd name="connsiteY8" fmla="*/ 92274 h 1000638"/>
                <a:gd name="connsiteX9" fmla="*/ 368256 w 548736"/>
                <a:gd name="connsiteY9" fmla="*/ 90659 h 1000638"/>
                <a:gd name="connsiteX10" fmla="*/ 371484 w 548736"/>
                <a:gd name="connsiteY10" fmla="*/ 80976 h 1000638"/>
                <a:gd name="connsiteX11" fmla="*/ 371484 w 548736"/>
                <a:gd name="connsiteY11" fmla="*/ 79362 h 1000638"/>
                <a:gd name="connsiteX12" fmla="*/ 373098 w 548736"/>
                <a:gd name="connsiteY12" fmla="*/ 79362 h 1000638"/>
                <a:gd name="connsiteX13" fmla="*/ 374712 w 548736"/>
                <a:gd name="connsiteY13" fmla="*/ 76134 h 1000638"/>
                <a:gd name="connsiteX14" fmla="*/ 376326 w 548736"/>
                <a:gd name="connsiteY14" fmla="*/ 74520 h 1000638"/>
                <a:gd name="connsiteX15" fmla="*/ 376326 w 548736"/>
                <a:gd name="connsiteY15" fmla="*/ 74520 h 1000638"/>
                <a:gd name="connsiteX16" fmla="*/ 376326 w 548736"/>
                <a:gd name="connsiteY16" fmla="*/ 69678 h 1000638"/>
                <a:gd name="connsiteX17" fmla="*/ 376326 w 548736"/>
                <a:gd name="connsiteY17" fmla="*/ 66450 h 1000638"/>
                <a:gd name="connsiteX18" fmla="*/ 376326 w 548736"/>
                <a:gd name="connsiteY18" fmla="*/ 61609 h 1000638"/>
                <a:gd name="connsiteX19" fmla="*/ 377940 w 548736"/>
                <a:gd name="connsiteY19" fmla="*/ 61609 h 1000638"/>
                <a:gd name="connsiteX20" fmla="*/ 377940 w 548736"/>
                <a:gd name="connsiteY20" fmla="*/ 59995 h 1000638"/>
                <a:gd name="connsiteX21" fmla="*/ 381167 w 548736"/>
                <a:gd name="connsiteY21" fmla="*/ 53539 h 1000638"/>
                <a:gd name="connsiteX22" fmla="*/ 382781 w 548736"/>
                <a:gd name="connsiteY22" fmla="*/ 51925 h 1000638"/>
                <a:gd name="connsiteX23" fmla="*/ 386009 w 548736"/>
                <a:gd name="connsiteY23" fmla="*/ 50311 h 1000638"/>
                <a:gd name="connsiteX24" fmla="*/ 389237 w 548736"/>
                <a:gd name="connsiteY24" fmla="*/ 50311 h 1000638"/>
                <a:gd name="connsiteX25" fmla="*/ 390851 w 548736"/>
                <a:gd name="connsiteY25" fmla="*/ 48697 h 1000638"/>
                <a:gd name="connsiteX26" fmla="*/ 392465 w 548736"/>
                <a:gd name="connsiteY26" fmla="*/ 48697 h 1000638"/>
                <a:gd name="connsiteX27" fmla="*/ 394079 w 548736"/>
                <a:gd name="connsiteY27" fmla="*/ 48697 h 1000638"/>
                <a:gd name="connsiteX28" fmla="*/ 398921 w 548736"/>
                <a:gd name="connsiteY28" fmla="*/ 50311 h 1000638"/>
                <a:gd name="connsiteX29" fmla="*/ 400535 w 548736"/>
                <a:gd name="connsiteY29" fmla="*/ 50311 h 1000638"/>
                <a:gd name="connsiteX30" fmla="*/ 403762 w 548736"/>
                <a:gd name="connsiteY30" fmla="*/ 50311 h 1000638"/>
                <a:gd name="connsiteX31" fmla="*/ 405376 w 548736"/>
                <a:gd name="connsiteY31" fmla="*/ 50311 h 1000638"/>
                <a:gd name="connsiteX32" fmla="*/ 410218 w 548736"/>
                <a:gd name="connsiteY32" fmla="*/ 51925 h 1000638"/>
                <a:gd name="connsiteX33" fmla="*/ 423130 w 548736"/>
                <a:gd name="connsiteY33" fmla="*/ 63223 h 1000638"/>
                <a:gd name="connsiteX34" fmla="*/ 421516 w 548736"/>
                <a:gd name="connsiteY34" fmla="*/ 68065 h 1000638"/>
                <a:gd name="connsiteX35" fmla="*/ 423130 w 548736"/>
                <a:gd name="connsiteY35" fmla="*/ 71292 h 1000638"/>
                <a:gd name="connsiteX36" fmla="*/ 424744 w 548736"/>
                <a:gd name="connsiteY36" fmla="*/ 76134 h 1000638"/>
                <a:gd name="connsiteX37" fmla="*/ 427971 w 548736"/>
                <a:gd name="connsiteY37" fmla="*/ 80976 h 1000638"/>
                <a:gd name="connsiteX38" fmla="*/ 429585 w 548736"/>
                <a:gd name="connsiteY38" fmla="*/ 85818 h 1000638"/>
                <a:gd name="connsiteX39" fmla="*/ 431199 w 548736"/>
                <a:gd name="connsiteY39" fmla="*/ 101957 h 1000638"/>
                <a:gd name="connsiteX40" fmla="*/ 431199 w 548736"/>
                <a:gd name="connsiteY40" fmla="*/ 105185 h 1000638"/>
                <a:gd name="connsiteX41" fmla="*/ 429585 w 548736"/>
                <a:gd name="connsiteY41" fmla="*/ 106799 h 1000638"/>
                <a:gd name="connsiteX42" fmla="*/ 427971 w 548736"/>
                <a:gd name="connsiteY42" fmla="*/ 111641 h 1000638"/>
                <a:gd name="connsiteX43" fmla="*/ 424744 w 548736"/>
                <a:gd name="connsiteY43" fmla="*/ 124552 h 1000638"/>
                <a:gd name="connsiteX44" fmla="*/ 423130 w 548736"/>
                <a:gd name="connsiteY44" fmla="*/ 137464 h 1000638"/>
                <a:gd name="connsiteX45" fmla="*/ 423130 w 548736"/>
                <a:gd name="connsiteY45" fmla="*/ 140691 h 1000638"/>
                <a:gd name="connsiteX46" fmla="*/ 424744 w 548736"/>
                <a:gd name="connsiteY46" fmla="*/ 142305 h 1000638"/>
                <a:gd name="connsiteX47" fmla="*/ 427971 w 548736"/>
                <a:gd name="connsiteY47" fmla="*/ 143919 h 1000638"/>
                <a:gd name="connsiteX48" fmla="*/ 429585 w 548736"/>
                <a:gd name="connsiteY48" fmla="*/ 145533 h 1000638"/>
                <a:gd name="connsiteX49" fmla="*/ 431199 w 548736"/>
                <a:gd name="connsiteY49" fmla="*/ 147147 h 1000638"/>
                <a:gd name="connsiteX50" fmla="*/ 432813 w 548736"/>
                <a:gd name="connsiteY50" fmla="*/ 150375 h 1000638"/>
                <a:gd name="connsiteX51" fmla="*/ 434427 w 548736"/>
                <a:gd name="connsiteY51" fmla="*/ 151989 h 1000638"/>
                <a:gd name="connsiteX52" fmla="*/ 436041 w 548736"/>
                <a:gd name="connsiteY52" fmla="*/ 153603 h 1000638"/>
                <a:gd name="connsiteX53" fmla="*/ 437655 w 548736"/>
                <a:gd name="connsiteY53" fmla="*/ 155217 h 1000638"/>
                <a:gd name="connsiteX54" fmla="*/ 440883 w 548736"/>
                <a:gd name="connsiteY54" fmla="*/ 156831 h 1000638"/>
                <a:gd name="connsiteX55" fmla="*/ 442497 w 548736"/>
                <a:gd name="connsiteY55" fmla="*/ 156831 h 1000638"/>
                <a:gd name="connsiteX56" fmla="*/ 444111 w 548736"/>
                <a:gd name="connsiteY56" fmla="*/ 158445 h 1000638"/>
                <a:gd name="connsiteX57" fmla="*/ 447339 w 548736"/>
                <a:gd name="connsiteY57" fmla="*/ 158445 h 1000638"/>
                <a:gd name="connsiteX58" fmla="*/ 448953 w 548736"/>
                <a:gd name="connsiteY58" fmla="*/ 158445 h 1000638"/>
                <a:gd name="connsiteX59" fmla="*/ 450566 w 548736"/>
                <a:gd name="connsiteY59" fmla="*/ 158445 h 1000638"/>
                <a:gd name="connsiteX60" fmla="*/ 452180 w 548736"/>
                <a:gd name="connsiteY60" fmla="*/ 158445 h 1000638"/>
                <a:gd name="connsiteX61" fmla="*/ 453794 w 548736"/>
                <a:gd name="connsiteY61" fmla="*/ 160059 h 1000638"/>
                <a:gd name="connsiteX62" fmla="*/ 455408 w 548736"/>
                <a:gd name="connsiteY62" fmla="*/ 160059 h 1000638"/>
                <a:gd name="connsiteX63" fmla="*/ 457022 w 548736"/>
                <a:gd name="connsiteY63" fmla="*/ 163286 h 1000638"/>
                <a:gd name="connsiteX64" fmla="*/ 458636 w 548736"/>
                <a:gd name="connsiteY64" fmla="*/ 163286 h 1000638"/>
                <a:gd name="connsiteX65" fmla="*/ 460250 w 548736"/>
                <a:gd name="connsiteY65" fmla="*/ 163286 h 1000638"/>
                <a:gd name="connsiteX66" fmla="*/ 463478 w 548736"/>
                <a:gd name="connsiteY66" fmla="*/ 163286 h 1000638"/>
                <a:gd name="connsiteX67" fmla="*/ 465092 w 548736"/>
                <a:gd name="connsiteY67" fmla="*/ 163286 h 1000638"/>
                <a:gd name="connsiteX68" fmla="*/ 466706 w 548736"/>
                <a:gd name="connsiteY68" fmla="*/ 163286 h 1000638"/>
                <a:gd name="connsiteX69" fmla="*/ 469934 w 548736"/>
                <a:gd name="connsiteY69" fmla="*/ 164900 h 1000638"/>
                <a:gd name="connsiteX70" fmla="*/ 471548 w 548736"/>
                <a:gd name="connsiteY70" fmla="*/ 164900 h 1000638"/>
                <a:gd name="connsiteX71" fmla="*/ 473162 w 548736"/>
                <a:gd name="connsiteY71" fmla="*/ 166514 h 1000638"/>
                <a:gd name="connsiteX72" fmla="*/ 481231 w 548736"/>
                <a:gd name="connsiteY72" fmla="*/ 171356 h 1000638"/>
                <a:gd name="connsiteX73" fmla="*/ 482845 w 548736"/>
                <a:gd name="connsiteY73" fmla="*/ 171356 h 1000638"/>
                <a:gd name="connsiteX74" fmla="*/ 482845 w 548736"/>
                <a:gd name="connsiteY74" fmla="*/ 171356 h 1000638"/>
                <a:gd name="connsiteX75" fmla="*/ 484459 w 548736"/>
                <a:gd name="connsiteY75" fmla="*/ 171356 h 1000638"/>
                <a:gd name="connsiteX76" fmla="*/ 487687 w 548736"/>
                <a:gd name="connsiteY76" fmla="*/ 166514 h 1000638"/>
                <a:gd name="connsiteX77" fmla="*/ 492529 w 548736"/>
                <a:gd name="connsiteY77" fmla="*/ 161673 h 1000638"/>
                <a:gd name="connsiteX78" fmla="*/ 494143 w 548736"/>
                <a:gd name="connsiteY78" fmla="*/ 160059 h 1000638"/>
                <a:gd name="connsiteX79" fmla="*/ 494143 w 548736"/>
                <a:gd name="connsiteY79" fmla="*/ 160059 h 1000638"/>
                <a:gd name="connsiteX80" fmla="*/ 495757 w 548736"/>
                <a:gd name="connsiteY80" fmla="*/ 155217 h 1000638"/>
                <a:gd name="connsiteX81" fmla="*/ 495757 w 548736"/>
                <a:gd name="connsiteY81" fmla="*/ 153603 h 1000638"/>
                <a:gd name="connsiteX82" fmla="*/ 497371 w 548736"/>
                <a:gd name="connsiteY82" fmla="*/ 151989 h 1000638"/>
                <a:gd name="connsiteX83" fmla="*/ 497371 w 548736"/>
                <a:gd name="connsiteY83" fmla="*/ 150375 h 1000638"/>
                <a:gd name="connsiteX84" fmla="*/ 498984 w 548736"/>
                <a:gd name="connsiteY84" fmla="*/ 148761 h 1000638"/>
                <a:gd name="connsiteX85" fmla="*/ 500598 w 548736"/>
                <a:gd name="connsiteY85" fmla="*/ 147147 h 1000638"/>
                <a:gd name="connsiteX86" fmla="*/ 503826 w 548736"/>
                <a:gd name="connsiteY86" fmla="*/ 147147 h 1000638"/>
                <a:gd name="connsiteX87" fmla="*/ 503826 w 548736"/>
                <a:gd name="connsiteY87" fmla="*/ 145533 h 1000638"/>
                <a:gd name="connsiteX88" fmla="*/ 505440 w 548736"/>
                <a:gd name="connsiteY88" fmla="*/ 145533 h 1000638"/>
                <a:gd name="connsiteX89" fmla="*/ 515124 w 548736"/>
                <a:gd name="connsiteY89" fmla="*/ 145533 h 1000638"/>
                <a:gd name="connsiteX90" fmla="*/ 518352 w 548736"/>
                <a:gd name="connsiteY90" fmla="*/ 147147 h 1000638"/>
                <a:gd name="connsiteX91" fmla="*/ 519966 w 548736"/>
                <a:gd name="connsiteY91" fmla="*/ 148761 h 1000638"/>
                <a:gd name="connsiteX92" fmla="*/ 519966 w 548736"/>
                <a:gd name="connsiteY92" fmla="*/ 148761 h 1000638"/>
                <a:gd name="connsiteX93" fmla="*/ 521580 w 548736"/>
                <a:gd name="connsiteY93" fmla="*/ 151989 h 1000638"/>
                <a:gd name="connsiteX94" fmla="*/ 521580 w 548736"/>
                <a:gd name="connsiteY94" fmla="*/ 153603 h 1000638"/>
                <a:gd name="connsiteX95" fmla="*/ 521580 w 548736"/>
                <a:gd name="connsiteY95" fmla="*/ 156831 h 1000638"/>
                <a:gd name="connsiteX96" fmla="*/ 519966 w 548736"/>
                <a:gd name="connsiteY96" fmla="*/ 163286 h 1000638"/>
                <a:gd name="connsiteX97" fmla="*/ 521580 w 548736"/>
                <a:gd name="connsiteY97" fmla="*/ 166514 h 1000638"/>
                <a:gd name="connsiteX98" fmla="*/ 521580 w 548736"/>
                <a:gd name="connsiteY98" fmla="*/ 169742 h 1000638"/>
                <a:gd name="connsiteX99" fmla="*/ 523193 w 548736"/>
                <a:gd name="connsiteY99" fmla="*/ 176198 h 1000638"/>
                <a:gd name="connsiteX100" fmla="*/ 524807 w 548736"/>
                <a:gd name="connsiteY100" fmla="*/ 179426 h 1000638"/>
                <a:gd name="connsiteX101" fmla="*/ 537719 w 548736"/>
                <a:gd name="connsiteY101" fmla="*/ 202021 h 1000638"/>
                <a:gd name="connsiteX102" fmla="*/ 537719 w 548736"/>
                <a:gd name="connsiteY102" fmla="*/ 243983 h 1000638"/>
                <a:gd name="connsiteX103" fmla="*/ 537719 w 548736"/>
                <a:gd name="connsiteY103" fmla="*/ 250439 h 1000638"/>
                <a:gd name="connsiteX104" fmla="*/ 537719 w 548736"/>
                <a:gd name="connsiteY104" fmla="*/ 252053 h 1000638"/>
                <a:gd name="connsiteX105" fmla="*/ 539333 w 548736"/>
                <a:gd name="connsiteY105" fmla="*/ 252053 h 1000638"/>
                <a:gd name="connsiteX106" fmla="*/ 540947 w 548736"/>
                <a:gd name="connsiteY106" fmla="*/ 255281 h 1000638"/>
                <a:gd name="connsiteX107" fmla="*/ 540947 w 548736"/>
                <a:gd name="connsiteY107" fmla="*/ 256895 h 1000638"/>
                <a:gd name="connsiteX108" fmla="*/ 540947 w 548736"/>
                <a:gd name="connsiteY108" fmla="*/ 258508 h 1000638"/>
                <a:gd name="connsiteX109" fmla="*/ 539333 w 548736"/>
                <a:gd name="connsiteY109" fmla="*/ 260122 h 1000638"/>
                <a:gd name="connsiteX110" fmla="*/ 539333 w 548736"/>
                <a:gd name="connsiteY110" fmla="*/ 261736 h 1000638"/>
                <a:gd name="connsiteX111" fmla="*/ 537719 w 548736"/>
                <a:gd name="connsiteY111" fmla="*/ 263350 h 1000638"/>
                <a:gd name="connsiteX112" fmla="*/ 531263 w 548736"/>
                <a:gd name="connsiteY112" fmla="*/ 268192 h 1000638"/>
                <a:gd name="connsiteX113" fmla="*/ 531263 w 548736"/>
                <a:gd name="connsiteY113" fmla="*/ 268192 h 1000638"/>
                <a:gd name="connsiteX114" fmla="*/ 524807 w 548736"/>
                <a:gd name="connsiteY114" fmla="*/ 281104 h 1000638"/>
                <a:gd name="connsiteX115" fmla="*/ 523193 w 548736"/>
                <a:gd name="connsiteY115" fmla="*/ 282717 h 1000638"/>
                <a:gd name="connsiteX116" fmla="*/ 523193 w 548736"/>
                <a:gd name="connsiteY116" fmla="*/ 285945 h 1000638"/>
                <a:gd name="connsiteX117" fmla="*/ 524807 w 548736"/>
                <a:gd name="connsiteY117" fmla="*/ 289173 h 1000638"/>
                <a:gd name="connsiteX118" fmla="*/ 524807 w 548736"/>
                <a:gd name="connsiteY118" fmla="*/ 298857 h 1000638"/>
                <a:gd name="connsiteX119" fmla="*/ 524807 w 548736"/>
                <a:gd name="connsiteY119" fmla="*/ 306926 h 1000638"/>
                <a:gd name="connsiteX120" fmla="*/ 524807 w 548736"/>
                <a:gd name="connsiteY120" fmla="*/ 310154 h 1000638"/>
                <a:gd name="connsiteX121" fmla="*/ 519966 w 548736"/>
                <a:gd name="connsiteY121" fmla="*/ 319838 h 1000638"/>
                <a:gd name="connsiteX122" fmla="*/ 519966 w 548736"/>
                <a:gd name="connsiteY122" fmla="*/ 321452 h 1000638"/>
                <a:gd name="connsiteX123" fmla="*/ 519966 w 548736"/>
                <a:gd name="connsiteY123" fmla="*/ 323066 h 1000638"/>
                <a:gd name="connsiteX124" fmla="*/ 521580 w 548736"/>
                <a:gd name="connsiteY124" fmla="*/ 326294 h 1000638"/>
                <a:gd name="connsiteX125" fmla="*/ 523193 w 548736"/>
                <a:gd name="connsiteY125" fmla="*/ 331135 h 1000638"/>
                <a:gd name="connsiteX126" fmla="*/ 523193 w 548736"/>
                <a:gd name="connsiteY126" fmla="*/ 332749 h 1000638"/>
                <a:gd name="connsiteX127" fmla="*/ 524807 w 548736"/>
                <a:gd name="connsiteY127" fmla="*/ 332749 h 1000638"/>
                <a:gd name="connsiteX128" fmla="*/ 532877 w 548736"/>
                <a:gd name="connsiteY128" fmla="*/ 334363 h 1000638"/>
                <a:gd name="connsiteX129" fmla="*/ 532877 w 548736"/>
                <a:gd name="connsiteY129" fmla="*/ 335977 h 1000638"/>
                <a:gd name="connsiteX130" fmla="*/ 534491 w 548736"/>
                <a:gd name="connsiteY130" fmla="*/ 335977 h 1000638"/>
                <a:gd name="connsiteX131" fmla="*/ 536105 w 548736"/>
                <a:gd name="connsiteY131" fmla="*/ 337591 h 1000638"/>
                <a:gd name="connsiteX132" fmla="*/ 539333 w 548736"/>
                <a:gd name="connsiteY132" fmla="*/ 340819 h 1000638"/>
                <a:gd name="connsiteX133" fmla="*/ 542561 w 548736"/>
                <a:gd name="connsiteY133" fmla="*/ 345661 h 1000638"/>
                <a:gd name="connsiteX134" fmla="*/ 544175 w 548736"/>
                <a:gd name="connsiteY134" fmla="*/ 347275 h 1000638"/>
                <a:gd name="connsiteX135" fmla="*/ 545789 w 548736"/>
                <a:gd name="connsiteY135" fmla="*/ 347275 h 1000638"/>
                <a:gd name="connsiteX136" fmla="*/ 549016 w 548736"/>
                <a:gd name="connsiteY136" fmla="*/ 348889 h 1000638"/>
                <a:gd name="connsiteX137" fmla="*/ 544175 w 548736"/>
                <a:gd name="connsiteY137" fmla="*/ 358572 h 1000638"/>
                <a:gd name="connsiteX138" fmla="*/ 542561 w 548736"/>
                <a:gd name="connsiteY138" fmla="*/ 365028 h 1000638"/>
                <a:gd name="connsiteX139" fmla="*/ 542561 w 548736"/>
                <a:gd name="connsiteY139" fmla="*/ 373098 h 1000638"/>
                <a:gd name="connsiteX140" fmla="*/ 542561 w 548736"/>
                <a:gd name="connsiteY140" fmla="*/ 376326 h 1000638"/>
                <a:gd name="connsiteX141" fmla="*/ 542561 w 548736"/>
                <a:gd name="connsiteY141" fmla="*/ 377940 h 1000638"/>
                <a:gd name="connsiteX142" fmla="*/ 539333 w 548736"/>
                <a:gd name="connsiteY142" fmla="*/ 382781 h 1000638"/>
                <a:gd name="connsiteX143" fmla="*/ 537719 w 548736"/>
                <a:gd name="connsiteY143" fmla="*/ 384395 h 1000638"/>
                <a:gd name="connsiteX144" fmla="*/ 537719 w 548736"/>
                <a:gd name="connsiteY144" fmla="*/ 386009 h 1000638"/>
                <a:gd name="connsiteX145" fmla="*/ 532877 w 548736"/>
                <a:gd name="connsiteY145" fmla="*/ 387623 h 1000638"/>
                <a:gd name="connsiteX146" fmla="*/ 531263 w 548736"/>
                <a:gd name="connsiteY146" fmla="*/ 389237 h 1000638"/>
                <a:gd name="connsiteX147" fmla="*/ 531263 w 548736"/>
                <a:gd name="connsiteY147" fmla="*/ 392465 h 1000638"/>
                <a:gd name="connsiteX148" fmla="*/ 529649 w 548736"/>
                <a:gd name="connsiteY148" fmla="*/ 397307 h 1000638"/>
                <a:gd name="connsiteX149" fmla="*/ 531263 w 548736"/>
                <a:gd name="connsiteY149" fmla="*/ 403762 h 1000638"/>
                <a:gd name="connsiteX150" fmla="*/ 531263 w 548736"/>
                <a:gd name="connsiteY150" fmla="*/ 405376 h 1000638"/>
                <a:gd name="connsiteX151" fmla="*/ 531263 w 548736"/>
                <a:gd name="connsiteY151" fmla="*/ 408604 h 1000638"/>
                <a:gd name="connsiteX152" fmla="*/ 531263 w 548736"/>
                <a:gd name="connsiteY152" fmla="*/ 413446 h 1000638"/>
                <a:gd name="connsiteX153" fmla="*/ 524807 w 548736"/>
                <a:gd name="connsiteY153" fmla="*/ 421516 h 1000638"/>
                <a:gd name="connsiteX154" fmla="*/ 519966 w 548736"/>
                <a:gd name="connsiteY154" fmla="*/ 434427 h 1000638"/>
                <a:gd name="connsiteX155" fmla="*/ 518352 w 548736"/>
                <a:gd name="connsiteY155" fmla="*/ 436041 h 1000638"/>
                <a:gd name="connsiteX156" fmla="*/ 516738 w 548736"/>
                <a:gd name="connsiteY156" fmla="*/ 437655 h 1000638"/>
                <a:gd name="connsiteX157" fmla="*/ 516738 w 548736"/>
                <a:gd name="connsiteY157" fmla="*/ 437655 h 1000638"/>
                <a:gd name="connsiteX158" fmla="*/ 515124 w 548736"/>
                <a:gd name="connsiteY158" fmla="*/ 439269 h 1000638"/>
                <a:gd name="connsiteX159" fmla="*/ 513510 w 548736"/>
                <a:gd name="connsiteY159" fmla="*/ 439269 h 1000638"/>
                <a:gd name="connsiteX160" fmla="*/ 511896 w 548736"/>
                <a:gd name="connsiteY160" fmla="*/ 442497 h 1000638"/>
                <a:gd name="connsiteX161" fmla="*/ 511896 w 548736"/>
                <a:gd name="connsiteY161" fmla="*/ 444111 h 1000638"/>
                <a:gd name="connsiteX162" fmla="*/ 511896 w 548736"/>
                <a:gd name="connsiteY162" fmla="*/ 447339 h 1000638"/>
                <a:gd name="connsiteX163" fmla="*/ 511896 w 548736"/>
                <a:gd name="connsiteY163" fmla="*/ 453794 h 1000638"/>
                <a:gd name="connsiteX164" fmla="*/ 511896 w 548736"/>
                <a:gd name="connsiteY164" fmla="*/ 458636 h 1000638"/>
                <a:gd name="connsiteX165" fmla="*/ 511896 w 548736"/>
                <a:gd name="connsiteY165" fmla="*/ 460250 h 1000638"/>
                <a:gd name="connsiteX166" fmla="*/ 513510 w 548736"/>
                <a:gd name="connsiteY166" fmla="*/ 465092 h 1000638"/>
                <a:gd name="connsiteX167" fmla="*/ 513510 w 548736"/>
                <a:gd name="connsiteY167" fmla="*/ 466706 h 1000638"/>
                <a:gd name="connsiteX168" fmla="*/ 515124 w 548736"/>
                <a:gd name="connsiteY168" fmla="*/ 473162 h 1000638"/>
                <a:gd name="connsiteX169" fmla="*/ 515124 w 548736"/>
                <a:gd name="connsiteY169" fmla="*/ 474775 h 1000638"/>
                <a:gd name="connsiteX170" fmla="*/ 513510 w 548736"/>
                <a:gd name="connsiteY170" fmla="*/ 478003 h 1000638"/>
                <a:gd name="connsiteX171" fmla="*/ 511896 w 548736"/>
                <a:gd name="connsiteY171" fmla="*/ 482845 h 1000638"/>
                <a:gd name="connsiteX172" fmla="*/ 510282 w 548736"/>
                <a:gd name="connsiteY172" fmla="*/ 484459 h 1000638"/>
                <a:gd name="connsiteX173" fmla="*/ 508668 w 548736"/>
                <a:gd name="connsiteY173" fmla="*/ 486073 h 1000638"/>
                <a:gd name="connsiteX174" fmla="*/ 505440 w 548736"/>
                <a:gd name="connsiteY174" fmla="*/ 489301 h 1000638"/>
                <a:gd name="connsiteX175" fmla="*/ 503826 w 548736"/>
                <a:gd name="connsiteY175" fmla="*/ 489301 h 1000638"/>
                <a:gd name="connsiteX176" fmla="*/ 500598 w 548736"/>
                <a:gd name="connsiteY176" fmla="*/ 490915 h 1000638"/>
                <a:gd name="connsiteX177" fmla="*/ 489301 w 548736"/>
                <a:gd name="connsiteY177" fmla="*/ 490915 h 1000638"/>
                <a:gd name="connsiteX178" fmla="*/ 487687 w 548736"/>
                <a:gd name="connsiteY178" fmla="*/ 490915 h 1000638"/>
                <a:gd name="connsiteX179" fmla="*/ 486073 w 548736"/>
                <a:gd name="connsiteY179" fmla="*/ 492529 h 1000638"/>
                <a:gd name="connsiteX180" fmla="*/ 484459 w 548736"/>
                <a:gd name="connsiteY180" fmla="*/ 492529 h 1000638"/>
                <a:gd name="connsiteX181" fmla="*/ 484459 w 548736"/>
                <a:gd name="connsiteY181" fmla="*/ 494143 h 1000638"/>
                <a:gd name="connsiteX182" fmla="*/ 482845 w 548736"/>
                <a:gd name="connsiteY182" fmla="*/ 494143 h 1000638"/>
                <a:gd name="connsiteX183" fmla="*/ 481231 w 548736"/>
                <a:gd name="connsiteY183" fmla="*/ 498984 h 1000638"/>
                <a:gd name="connsiteX184" fmla="*/ 481231 w 548736"/>
                <a:gd name="connsiteY184" fmla="*/ 498984 h 1000638"/>
                <a:gd name="connsiteX185" fmla="*/ 479617 w 548736"/>
                <a:gd name="connsiteY185" fmla="*/ 500598 h 1000638"/>
                <a:gd name="connsiteX186" fmla="*/ 479617 w 548736"/>
                <a:gd name="connsiteY186" fmla="*/ 500598 h 1000638"/>
                <a:gd name="connsiteX187" fmla="*/ 478003 w 548736"/>
                <a:gd name="connsiteY187" fmla="*/ 502212 h 1000638"/>
                <a:gd name="connsiteX188" fmla="*/ 476389 w 548736"/>
                <a:gd name="connsiteY188" fmla="*/ 502212 h 1000638"/>
                <a:gd name="connsiteX189" fmla="*/ 473162 w 548736"/>
                <a:gd name="connsiteY189" fmla="*/ 503826 h 1000638"/>
                <a:gd name="connsiteX190" fmla="*/ 469934 w 548736"/>
                <a:gd name="connsiteY190" fmla="*/ 507054 h 1000638"/>
                <a:gd name="connsiteX191" fmla="*/ 461864 w 548736"/>
                <a:gd name="connsiteY191" fmla="*/ 511896 h 1000638"/>
                <a:gd name="connsiteX192" fmla="*/ 457022 w 548736"/>
                <a:gd name="connsiteY192" fmla="*/ 513510 h 1000638"/>
                <a:gd name="connsiteX193" fmla="*/ 452180 w 548736"/>
                <a:gd name="connsiteY193" fmla="*/ 513510 h 1000638"/>
                <a:gd name="connsiteX194" fmla="*/ 448953 w 548736"/>
                <a:gd name="connsiteY194" fmla="*/ 513510 h 1000638"/>
                <a:gd name="connsiteX195" fmla="*/ 447339 w 548736"/>
                <a:gd name="connsiteY195" fmla="*/ 513510 h 1000638"/>
                <a:gd name="connsiteX196" fmla="*/ 442497 w 548736"/>
                <a:gd name="connsiteY196" fmla="*/ 511896 h 1000638"/>
                <a:gd name="connsiteX197" fmla="*/ 439269 w 548736"/>
                <a:gd name="connsiteY197" fmla="*/ 510282 h 1000638"/>
                <a:gd name="connsiteX198" fmla="*/ 437655 w 548736"/>
                <a:gd name="connsiteY198" fmla="*/ 510282 h 1000638"/>
                <a:gd name="connsiteX199" fmla="*/ 436041 w 548736"/>
                <a:gd name="connsiteY199" fmla="*/ 510282 h 1000638"/>
                <a:gd name="connsiteX200" fmla="*/ 431199 w 548736"/>
                <a:gd name="connsiteY200" fmla="*/ 511896 h 1000638"/>
                <a:gd name="connsiteX201" fmla="*/ 429585 w 548736"/>
                <a:gd name="connsiteY201" fmla="*/ 511896 h 1000638"/>
                <a:gd name="connsiteX202" fmla="*/ 427971 w 548736"/>
                <a:gd name="connsiteY202" fmla="*/ 511896 h 1000638"/>
                <a:gd name="connsiteX203" fmla="*/ 424744 w 548736"/>
                <a:gd name="connsiteY203" fmla="*/ 511896 h 1000638"/>
                <a:gd name="connsiteX204" fmla="*/ 423130 w 548736"/>
                <a:gd name="connsiteY204" fmla="*/ 510282 h 1000638"/>
                <a:gd name="connsiteX205" fmla="*/ 419902 w 548736"/>
                <a:gd name="connsiteY205" fmla="*/ 510282 h 1000638"/>
                <a:gd name="connsiteX206" fmla="*/ 419902 w 548736"/>
                <a:gd name="connsiteY206" fmla="*/ 510282 h 1000638"/>
                <a:gd name="connsiteX207" fmla="*/ 418288 w 548736"/>
                <a:gd name="connsiteY207" fmla="*/ 510282 h 1000638"/>
                <a:gd name="connsiteX208" fmla="*/ 418288 w 548736"/>
                <a:gd name="connsiteY208" fmla="*/ 510282 h 1000638"/>
                <a:gd name="connsiteX209" fmla="*/ 416674 w 548736"/>
                <a:gd name="connsiteY209" fmla="*/ 513510 h 1000638"/>
                <a:gd name="connsiteX210" fmla="*/ 415060 w 548736"/>
                <a:gd name="connsiteY210" fmla="*/ 515124 h 1000638"/>
                <a:gd name="connsiteX211" fmla="*/ 413446 w 548736"/>
                <a:gd name="connsiteY211" fmla="*/ 518352 h 1000638"/>
                <a:gd name="connsiteX212" fmla="*/ 413446 w 548736"/>
                <a:gd name="connsiteY212" fmla="*/ 519966 h 1000638"/>
                <a:gd name="connsiteX213" fmla="*/ 413446 w 548736"/>
                <a:gd name="connsiteY213" fmla="*/ 524807 h 1000638"/>
                <a:gd name="connsiteX214" fmla="*/ 416674 w 548736"/>
                <a:gd name="connsiteY214" fmla="*/ 534491 h 1000638"/>
                <a:gd name="connsiteX215" fmla="*/ 418288 w 548736"/>
                <a:gd name="connsiteY215" fmla="*/ 536105 h 1000638"/>
                <a:gd name="connsiteX216" fmla="*/ 419902 w 548736"/>
                <a:gd name="connsiteY216" fmla="*/ 536105 h 1000638"/>
                <a:gd name="connsiteX217" fmla="*/ 421516 w 548736"/>
                <a:gd name="connsiteY217" fmla="*/ 537719 h 1000638"/>
                <a:gd name="connsiteX218" fmla="*/ 421516 w 548736"/>
                <a:gd name="connsiteY218" fmla="*/ 539333 h 1000638"/>
                <a:gd name="connsiteX219" fmla="*/ 423130 w 548736"/>
                <a:gd name="connsiteY219" fmla="*/ 540947 h 1000638"/>
                <a:gd name="connsiteX220" fmla="*/ 423130 w 548736"/>
                <a:gd name="connsiteY220" fmla="*/ 542561 h 1000638"/>
                <a:gd name="connsiteX221" fmla="*/ 423130 w 548736"/>
                <a:gd name="connsiteY221" fmla="*/ 545789 h 1000638"/>
                <a:gd name="connsiteX222" fmla="*/ 423130 w 548736"/>
                <a:gd name="connsiteY222" fmla="*/ 553858 h 1000638"/>
                <a:gd name="connsiteX223" fmla="*/ 423130 w 548736"/>
                <a:gd name="connsiteY223" fmla="*/ 558700 h 1000638"/>
                <a:gd name="connsiteX224" fmla="*/ 421516 w 548736"/>
                <a:gd name="connsiteY224" fmla="*/ 561928 h 1000638"/>
                <a:gd name="connsiteX225" fmla="*/ 421516 w 548736"/>
                <a:gd name="connsiteY225" fmla="*/ 565156 h 1000638"/>
                <a:gd name="connsiteX226" fmla="*/ 421516 w 548736"/>
                <a:gd name="connsiteY226" fmla="*/ 571611 h 1000638"/>
                <a:gd name="connsiteX227" fmla="*/ 421516 w 548736"/>
                <a:gd name="connsiteY227" fmla="*/ 573225 h 1000638"/>
                <a:gd name="connsiteX228" fmla="*/ 416674 w 548736"/>
                <a:gd name="connsiteY228" fmla="*/ 587751 h 1000638"/>
                <a:gd name="connsiteX229" fmla="*/ 416674 w 548736"/>
                <a:gd name="connsiteY229" fmla="*/ 594206 h 1000638"/>
                <a:gd name="connsiteX230" fmla="*/ 418288 w 548736"/>
                <a:gd name="connsiteY230" fmla="*/ 608732 h 1000638"/>
                <a:gd name="connsiteX231" fmla="*/ 419902 w 548736"/>
                <a:gd name="connsiteY231" fmla="*/ 613574 h 1000638"/>
                <a:gd name="connsiteX232" fmla="*/ 423130 w 548736"/>
                <a:gd name="connsiteY232" fmla="*/ 616802 h 1000638"/>
                <a:gd name="connsiteX233" fmla="*/ 424744 w 548736"/>
                <a:gd name="connsiteY233" fmla="*/ 618415 h 1000638"/>
                <a:gd name="connsiteX234" fmla="*/ 426357 w 548736"/>
                <a:gd name="connsiteY234" fmla="*/ 620029 h 1000638"/>
                <a:gd name="connsiteX235" fmla="*/ 427971 w 548736"/>
                <a:gd name="connsiteY235" fmla="*/ 621643 h 1000638"/>
                <a:gd name="connsiteX236" fmla="*/ 427971 w 548736"/>
                <a:gd name="connsiteY236" fmla="*/ 624871 h 1000638"/>
                <a:gd name="connsiteX237" fmla="*/ 427971 w 548736"/>
                <a:gd name="connsiteY237" fmla="*/ 632941 h 1000638"/>
                <a:gd name="connsiteX238" fmla="*/ 426357 w 548736"/>
                <a:gd name="connsiteY238" fmla="*/ 634555 h 1000638"/>
                <a:gd name="connsiteX239" fmla="*/ 426357 w 548736"/>
                <a:gd name="connsiteY239" fmla="*/ 637783 h 1000638"/>
                <a:gd name="connsiteX240" fmla="*/ 424744 w 548736"/>
                <a:gd name="connsiteY240" fmla="*/ 639397 h 1000638"/>
                <a:gd name="connsiteX241" fmla="*/ 423130 w 548736"/>
                <a:gd name="connsiteY241" fmla="*/ 644238 h 1000638"/>
                <a:gd name="connsiteX242" fmla="*/ 423130 w 548736"/>
                <a:gd name="connsiteY242" fmla="*/ 645852 h 1000638"/>
                <a:gd name="connsiteX243" fmla="*/ 421516 w 548736"/>
                <a:gd name="connsiteY243" fmla="*/ 649080 h 1000638"/>
                <a:gd name="connsiteX244" fmla="*/ 421516 w 548736"/>
                <a:gd name="connsiteY244" fmla="*/ 650694 h 1000638"/>
                <a:gd name="connsiteX245" fmla="*/ 427971 w 548736"/>
                <a:gd name="connsiteY245" fmla="*/ 687814 h 1000638"/>
                <a:gd name="connsiteX246" fmla="*/ 429585 w 548736"/>
                <a:gd name="connsiteY246" fmla="*/ 689429 h 1000638"/>
                <a:gd name="connsiteX247" fmla="*/ 431199 w 548736"/>
                <a:gd name="connsiteY247" fmla="*/ 692656 h 1000638"/>
                <a:gd name="connsiteX248" fmla="*/ 432813 w 548736"/>
                <a:gd name="connsiteY248" fmla="*/ 694270 h 1000638"/>
                <a:gd name="connsiteX249" fmla="*/ 436041 w 548736"/>
                <a:gd name="connsiteY249" fmla="*/ 695884 h 1000638"/>
                <a:gd name="connsiteX250" fmla="*/ 439269 w 548736"/>
                <a:gd name="connsiteY250" fmla="*/ 695884 h 1000638"/>
                <a:gd name="connsiteX251" fmla="*/ 439269 w 548736"/>
                <a:gd name="connsiteY251" fmla="*/ 695884 h 1000638"/>
                <a:gd name="connsiteX252" fmla="*/ 440883 w 548736"/>
                <a:gd name="connsiteY252" fmla="*/ 695884 h 1000638"/>
                <a:gd name="connsiteX253" fmla="*/ 442497 w 548736"/>
                <a:gd name="connsiteY253" fmla="*/ 699112 h 1000638"/>
                <a:gd name="connsiteX254" fmla="*/ 444111 w 548736"/>
                <a:gd name="connsiteY254" fmla="*/ 699112 h 1000638"/>
                <a:gd name="connsiteX255" fmla="*/ 444111 w 548736"/>
                <a:gd name="connsiteY255" fmla="*/ 700726 h 1000638"/>
                <a:gd name="connsiteX256" fmla="*/ 444111 w 548736"/>
                <a:gd name="connsiteY256" fmla="*/ 702340 h 1000638"/>
                <a:gd name="connsiteX257" fmla="*/ 444111 w 548736"/>
                <a:gd name="connsiteY257" fmla="*/ 705568 h 1000638"/>
                <a:gd name="connsiteX258" fmla="*/ 444111 w 548736"/>
                <a:gd name="connsiteY258" fmla="*/ 712023 h 1000638"/>
                <a:gd name="connsiteX259" fmla="*/ 442497 w 548736"/>
                <a:gd name="connsiteY259" fmla="*/ 715251 h 1000638"/>
                <a:gd name="connsiteX260" fmla="*/ 442497 w 548736"/>
                <a:gd name="connsiteY260" fmla="*/ 716865 h 1000638"/>
                <a:gd name="connsiteX261" fmla="*/ 442497 w 548736"/>
                <a:gd name="connsiteY261" fmla="*/ 720093 h 1000638"/>
                <a:gd name="connsiteX262" fmla="*/ 447339 w 548736"/>
                <a:gd name="connsiteY262" fmla="*/ 724935 h 1000638"/>
                <a:gd name="connsiteX263" fmla="*/ 447339 w 548736"/>
                <a:gd name="connsiteY263" fmla="*/ 726549 h 1000638"/>
                <a:gd name="connsiteX264" fmla="*/ 448953 w 548736"/>
                <a:gd name="connsiteY264" fmla="*/ 728163 h 1000638"/>
                <a:gd name="connsiteX265" fmla="*/ 448953 w 548736"/>
                <a:gd name="connsiteY265" fmla="*/ 729777 h 1000638"/>
                <a:gd name="connsiteX266" fmla="*/ 447339 w 548736"/>
                <a:gd name="connsiteY266" fmla="*/ 737846 h 1000638"/>
                <a:gd name="connsiteX267" fmla="*/ 447339 w 548736"/>
                <a:gd name="connsiteY267" fmla="*/ 750758 h 1000638"/>
                <a:gd name="connsiteX268" fmla="*/ 450566 w 548736"/>
                <a:gd name="connsiteY268" fmla="*/ 762055 h 1000638"/>
                <a:gd name="connsiteX269" fmla="*/ 450566 w 548736"/>
                <a:gd name="connsiteY269" fmla="*/ 763669 h 1000638"/>
                <a:gd name="connsiteX270" fmla="*/ 450566 w 548736"/>
                <a:gd name="connsiteY270" fmla="*/ 765283 h 1000638"/>
                <a:gd name="connsiteX271" fmla="*/ 452180 w 548736"/>
                <a:gd name="connsiteY271" fmla="*/ 768511 h 1000638"/>
                <a:gd name="connsiteX272" fmla="*/ 455408 w 548736"/>
                <a:gd name="connsiteY272" fmla="*/ 771739 h 1000638"/>
                <a:gd name="connsiteX273" fmla="*/ 460250 w 548736"/>
                <a:gd name="connsiteY273" fmla="*/ 774967 h 1000638"/>
                <a:gd name="connsiteX274" fmla="*/ 463478 w 548736"/>
                <a:gd name="connsiteY274" fmla="*/ 776581 h 1000638"/>
                <a:gd name="connsiteX275" fmla="*/ 463478 w 548736"/>
                <a:gd name="connsiteY275" fmla="*/ 778195 h 1000638"/>
                <a:gd name="connsiteX276" fmla="*/ 465092 w 548736"/>
                <a:gd name="connsiteY276" fmla="*/ 781423 h 1000638"/>
                <a:gd name="connsiteX277" fmla="*/ 463478 w 548736"/>
                <a:gd name="connsiteY277" fmla="*/ 789492 h 1000638"/>
                <a:gd name="connsiteX278" fmla="*/ 463478 w 548736"/>
                <a:gd name="connsiteY278" fmla="*/ 799176 h 1000638"/>
                <a:gd name="connsiteX279" fmla="*/ 465092 w 548736"/>
                <a:gd name="connsiteY279" fmla="*/ 804018 h 1000638"/>
                <a:gd name="connsiteX280" fmla="*/ 465092 w 548736"/>
                <a:gd name="connsiteY280" fmla="*/ 807246 h 1000638"/>
                <a:gd name="connsiteX281" fmla="*/ 465092 w 548736"/>
                <a:gd name="connsiteY281" fmla="*/ 808859 h 1000638"/>
                <a:gd name="connsiteX282" fmla="*/ 465092 w 548736"/>
                <a:gd name="connsiteY282" fmla="*/ 810473 h 1000638"/>
                <a:gd name="connsiteX283" fmla="*/ 463478 w 548736"/>
                <a:gd name="connsiteY283" fmla="*/ 813701 h 1000638"/>
                <a:gd name="connsiteX284" fmla="*/ 461864 w 548736"/>
                <a:gd name="connsiteY284" fmla="*/ 816929 h 1000638"/>
                <a:gd name="connsiteX285" fmla="*/ 460250 w 548736"/>
                <a:gd name="connsiteY285" fmla="*/ 824999 h 1000638"/>
                <a:gd name="connsiteX286" fmla="*/ 458636 w 548736"/>
                <a:gd name="connsiteY286" fmla="*/ 828227 h 1000638"/>
                <a:gd name="connsiteX287" fmla="*/ 458636 w 548736"/>
                <a:gd name="connsiteY287" fmla="*/ 839524 h 1000638"/>
                <a:gd name="connsiteX288" fmla="*/ 458636 w 548736"/>
                <a:gd name="connsiteY288" fmla="*/ 841138 h 1000638"/>
                <a:gd name="connsiteX289" fmla="*/ 458636 w 548736"/>
                <a:gd name="connsiteY289" fmla="*/ 844366 h 1000638"/>
                <a:gd name="connsiteX290" fmla="*/ 457022 w 548736"/>
                <a:gd name="connsiteY290" fmla="*/ 845980 h 1000638"/>
                <a:gd name="connsiteX291" fmla="*/ 453794 w 548736"/>
                <a:gd name="connsiteY291" fmla="*/ 850822 h 1000638"/>
                <a:gd name="connsiteX292" fmla="*/ 452180 w 548736"/>
                <a:gd name="connsiteY292" fmla="*/ 855663 h 1000638"/>
                <a:gd name="connsiteX293" fmla="*/ 450566 w 548736"/>
                <a:gd name="connsiteY293" fmla="*/ 855663 h 1000638"/>
                <a:gd name="connsiteX294" fmla="*/ 450566 w 548736"/>
                <a:gd name="connsiteY294" fmla="*/ 858891 h 1000638"/>
                <a:gd name="connsiteX295" fmla="*/ 447339 w 548736"/>
                <a:gd name="connsiteY295" fmla="*/ 865347 h 1000638"/>
                <a:gd name="connsiteX296" fmla="*/ 445725 w 548736"/>
                <a:gd name="connsiteY296" fmla="*/ 866961 h 1000638"/>
                <a:gd name="connsiteX297" fmla="*/ 444111 w 548736"/>
                <a:gd name="connsiteY297" fmla="*/ 868575 h 1000638"/>
                <a:gd name="connsiteX298" fmla="*/ 439269 w 548736"/>
                <a:gd name="connsiteY298" fmla="*/ 871803 h 1000638"/>
                <a:gd name="connsiteX299" fmla="*/ 436041 w 548736"/>
                <a:gd name="connsiteY299" fmla="*/ 875031 h 1000638"/>
                <a:gd name="connsiteX300" fmla="*/ 434427 w 548736"/>
                <a:gd name="connsiteY300" fmla="*/ 876645 h 1000638"/>
                <a:gd name="connsiteX301" fmla="*/ 434427 w 548736"/>
                <a:gd name="connsiteY301" fmla="*/ 878259 h 1000638"/>
                <a:gd name="connsiteX302" fmla="*/ 434427 w 548736"/>
                <a:gd name="connsiteY302" fmla="*/ 889556 h 1000638"/>
                <a:gd name="connsiteX303" fmla="*/ 434427 w 548736"/>
                <a:gd name="connsiteY303" fmla="*/ 891170 h 1000638"/>
                <a:gd name="connsiteX304" fmla="*/ 436041 w 548736"/>
                <a:gd name="connsiteY304" fmla="*/ 892784 h 1000638"/>
                <a:gd name="connsiteX305" fmla="*/ 436041 w 548736"/>
                <a:gd name="connsiteY305" fmla="*/ 892784 h 1000638"/>
                <a:gd name="connsiteX306" fmla="*/ 437655 w 548736"/>
                <a:gd name="connsiteY306" fmla="*/ 894398 h 1000638"/>
                <a:gd name="connsiteX307" fmla="*/ 440883 w 548736"/>
                <a:gd name="connsiteY307" fmla="*/ 897626 h 1000638"/>
                <a:gd name="connsiteX308" fmla="*/ 442497 w 548736"/>
                <a:gd name="connsiteY308" fmla="*/ 897626 h 1000638"/>
                <a:gd name="connsiteX309" fmla="*/ 442497 w 548736"/>
                <a:gd name="connsiteY309" fmla="*/ 899240 h 1000638"/>
                <a:gd name="connsiteX310" fmla="*/ 444111 w 548736"/>
                <a:gd name="connsiteY310" fmla="*/ 900854 h 1000638"/>
                <a:gd name="connsiteX311" fmla="*/ 442497 w 548736"/>
                <a:gd name="connsiteY311" fmla="*/ 902468 h 1000638"/>
                <a:gd name="connsiteX312" fmla="*/ 442497 w 548736"/>
                <a:gd name="connsiteY312" fmla="*/ 904081 h 1000638"/>
                <a:gd name="connsiteX313" fmla="*/ 440883 w 548736"/>
                <a:gd name="connsiteY313" fmla="*/ 908923 h 1000638"/>
                <a:gd name="connsiteX314" fmla="*/ 439269 w 548736"/>
                <a:gd name="connsiteY314" fmla="*/ 913765 h 1000638"/>
                <a:gd name="connsiteX315" fmla="*/ 437655 w 548736"/>
                <a:gd name="connsiteY315" fmla="*/ 929904 h 1000638"/>
                <a:gd name="connsiteX316" fmla="*/ 437655 w 548736"/>
                <a:gd name="connsiteY316" fmla="*/ 931518 h 1000638"/>
                <a:gd name="connsiteX317" fmla="*/ 437655 w 548736"/>
                <a:gd name="connsiteY317" fmla="*/ 933132 h 1000638"/>
                <a:gd name="connsiteX318" fmla="*/ 439269 w 548736"/>
                <a:gd name="connsiteY318" fmla="*/ 934746 h 1000638"/>
                <a:gd name="connsiteX319" fmla="*/ 439269 w 548736"/>
                <a:gd name="connsiteY319" fmla="*/ 936360 h 1000638"/>
                <a:gd name="connsiteX320" fmla="*/ 439269 w 548736"/>
                <a:gd name="connsiteY320" fmla="*/ 937974 h 1000638"/>
                <a:gd name="connsiteX321" fmla="*/ 439269 w 548736"/>
                <a:gd name="connsiteY321" fmla="*/ 941202 h 1000638"/>
                <a:gd name="connsiteX322" fmla="*/ 436041 w 548736"/>
                <a:gd name="connsiteY322" fmla="*/ 944430 h 1000638"/>
                <a:gd name="connsiteX323" fmla="*/ 434427 w 548736"/>
                <a:gd name="connsiteY323" fmla="*/ 946044 h 1000638"/>
                <a:gd name="connsiteX324" fmla="*/ 432813 w 548736"/>
                <a:gd name="connsiteY324" fmla="*/ 949272 h 1000638"/>
                <a:gd name="connsiteX325" fmla="*/ 432813 w 548736"/>
                <a:gd name="connsiteY325" fmla="*/ 952499 h 1000638"/>
                <a:gd name="connsiteX326" fmla="*/ 427971 w 548736"/>
                <a:gd name="connsiteY326" fmla="*/ 970253 h 1000638"/>
                <a:gd name="connsiteX327" fmla="*/ 426357 w 548736"/>
                <a:gd name="connsiteY327" fmla="*/ 978322 h 1000638"/>
                <a:gd name="connsiteX328" fmla="*/ 426357 w 548736"/>
                <a:gd name="connsiteY328" fmla="*/ 981550 h 1000638"/>
                <a:gd name="connsiteX329" fmla="*/ 426357 w 548736"/>
                <a:gd name="connsiteY329" fmla="*/ 984778 h 1000638"/>
                <a:gd name="connsiteX330" fmla="*/ 424744 w 548736"/>
                <a:gd name="connsiteY330" fmla="*/ 988006 h 1000638"/>
                <a:gd name="connsiteX331" fmla="*/ 419902 w 548736"/>
                <a:gd name="connsiteY331" fmla="*/ 994462 h 1000638"/>
                <a:gd name="connsiteX332" fmla="*/ 416674 w 548736"/>
                <a:gd name="connsiteY332" fmla="*/ 1000918 h 1000638"/>
                <a:gd name="connsiteX333" fmla="*/ 410218 w 548736"/>
                <a:gd name="connsiteY333" fmla="*/ 1005759 h 1000638"/>
                <a:gd name="connsiteX334" fmla="*/ 394079 w 548736"/>
                <a:gd name="connsiteY334" fmla="*/ 992848 h 1000638"/>
                <a:gd name="connsiteX335" fmla="*/ 389237 w 548736"/>
                <a:gd name="connsiteY335" fmla="*/ 989620 h 1000638"/>
                <a:gd name="connsiteX336" fmla="*/ 379553 w 548736"/>
                <a:gd name="connsiteY336" fmla="*/ 986392 h 1000638"/>
                <a:gd name="connsiteX337" fmla="*/ 377940 w 548736"/>
                <a:gd name="connsiteY337" fmla="*/ 984778 h 1000638"/>
                <a:gd name="connsiteX338" fmla="*/ 376326 w 548736"/>
                <a:gd name="connsiteY338" fmla="*/ 983164 h 1000638"/>
                <a:gd name="connsiteX339" fmla="*/ 374712 w 548736"/>
                <a:gd name="connsiteY339" fmla="*/ 975095 h 1000638"/>
                <a:gd name="connsiteX340" fmla="*/ 371484 w 548736"/>
                <a:gd name="connsiteY340" fmla="*/ 970253 h 1000638"/>
                <a:gd name="connsiteX341" fmla="*/ 355344 w 548736"/>
                <a:gd name="connsiteY341" fmla="*/ 950886 h 1000638"/>
                <a:gd name="connsiteX342" fmla="*/ 344047 w 548736"/>
                <a:gd name="connsiteY342" fmla="*/ 931518 h 1000638"/>
                <a:gd name="connsiteX343" fmla="*/ 342433 w 548736"/>
                <a:gd name="connsiteY343" fmla="*/ 929904 h 1000638"/>
                <a:gd name="connsiteX344" fmla="*/ 339205 w 548736"/>
                <a:gd name="connsiteY344" fmla="*/ 928290 h 1000638"/>
                <a:gd name="connsiteX345" fmla="*/ 335977 w 548736"/>
                <a:gd name="connsiteY345" fmla="*/ 925063 h 1000638"/>
                <a:gd name="connsiteX346" fmla="*/ 334363 w 548736"/>
                <a:gd name="connsiteY346" fmla="*/ 923449 h 1000638"/>
                <a:gd name="connsiteX347" fmla="*/ 332749 w 548736"/>
                <a:gd name="connsiteY347" fmla="*/ 921835 h 1000638"/>
                <a:gd name="connsiteX348" fmla="*/ 332749 w 548736"/>
                <a:gd name="connsiteY348" fmla="*/ 921835 h 1000638"/>
                <a:gd name="connsiteX349" fmla="*/ 331136 w 548736"/>
                <a:gd name="connsiteY349" fmla="*/ 913765 h 1000638"/>
                <a:gd name="connsiteX350" fmla="*/ 329522 w 548736"/>
                <a:gd name="connsiteY350" fmla="*/ 910537 h 1000638"/>
                <a:gd name="connsiteX351" fmla="*/ 329522 w 548736"/>
                <a:gd name="connsiteY351" fmla="*/ 908923 h 1000638"/>
                <a:gd name="connsiteX352" fmla="*/ 327908 w 548736"/>
                <a:gd name="connsiteY352" fmla="*/ 907309 h 1000638"/>
                <a:gd name="connsiteX353" fmla="*/ 313382 w 548736"/>
                <a:gd name="connsiteY353" fmla="*/ 899240 h 1000638"/>
                <a:gd name="connsiteX354" fmla="*/ 313382 w 548736"/>
                <a:gd name="connsiteY354" fmla="*/ 897626 h 1000638"/>
                <a:gd name="connsiteX355" fmla="*/ 313382 w 548736"/>
                <a:gd name="connsiteY355" fmla="*/ 896012 h 1000638"/>
                <a:gd name="connsiteX356" fmla="*/ 313382 w 548736"/>
                <a:gd name="connsiteY356" fmla="*/ 896012 h 1000638"/>
                <a:gd name="connsiteX357" fmla="*/ 313382 w 548736"/>
                <a:gd name="connsiteY357" fmla="*/ 896012 h 1000638"/>
                <a:gd name="connsiteX358" fmla="*/ 314996 w 548736"/>
                <a:gd name="connsiteY358" fmla="*/ 894398 h 1000638"/>
                <a:gd name="connsiteX359" fmla="*/ 316610 w 548736"/>
                <a:gd name="connsiteY359" fmla="*/ 894398 h 1000638"/>
                <a:gd name="connsiteX360" fmla="*/ 316610 w 548736"/>
                <a:gd name="connsiteY360" fmla="*/ 892784 h 1000638"/>
                <a:gd name="connsiteX361" fmla="*/ 316610 w 548736"/>
                <a:gd name="connsiteY361" fmla="*/ 889556 h 1000638"/>
                <a:gd name="connsiteX362" fmla="*/ 290787 w 548736"/>
                <a:gd name="connsiteY362" fmla="*/ 849208 h 1000638"/>
                <a:gd name="connsiteX363" fmla="*/ 289173 w 548736"/>
                <a:gd name="connsiteY363" fmla="*/ 847594 h 1000638"/>
                <a:gd name="connsiteX364" fmla="*/ 287559 w 548736"/>
                <a:gd name="connsiteY364" fmla="*/ 847594 h 1000638"/>
                <a:gd name="connsiteX365" fmla="*/ 285945 w 548736"/>
                <a:gd name="connsiteY365" fmla="*/ 847594 h 1000638"/>
                <a:gd name="connsiteX366" fmla="*/ 284331 w 548736"/>
                <a:gd name="connsiteY366" fmla="*/ 847594 h 1000638"/>
                <a:gd name="connsiteX367" fmla="*/ 282718 w 548736"/>
                <a:gd name="connsiteY367" fmla="*/ 845980 h 1000638"/>
                <a:gd name="connsiteX368" fmla="*/ 277876 w 548736"/>
                <a:gd name="connsiteY368" fmla="*/ 842752 h 1000638"/>
                <a:gd name="connsiteX369" fmla="*/ 276262 w 548736"/>
                <a:gd name="connsiteY369" fmla="*/ 842752 h 1000638"/>
                <a:gd name="connsiteX370" fmla="*/ 274648 w 548736"/>
                <a:gd name="connsiteY370" fmla="*/ 842752 h 1000638"/>
                <a:gd name="connsiteX371" fmla="*/ 273034 w 548736"/>
                <a:gd name="connsiteY371" fmla="*/ 842752 h 1000638"/>
                <a:gd name="connsiteX372" fmla="*/ 269806 w 548736"/>
                <a:gd name="connsiteY372" fmla="*/ 841138 h 1000638"/>
                <a:gd name="connsiteX373" fmla="*/ 261736 w 548736"/>
                <a:gd name="connsiteY373" fmla="*/ 833068 h 1000638"/>
                <a:gd name="connsiteX374" fmla="*/ 256895 w 548736"/>
                <a:gd name="connsiteY374" fmla="*/ 833068 h 1000638"/>
                <a:gd name="connsiteX375" fmla="*/ 245597 w 548736"/>
                <a:gd name="connsiteY375" fmla="*/ 826613 h 1000638"/>
                <a:gd name="connsiteX376" fmla="*/ 243983 w 548736"/>
                <a:gd name="connsiteY376" fmla="*/ 812087 h 1000638"/>
                <a:gd name="connsiteX377" fmla="*/ 245597 w 548736"/>
                <a:gd name="connsiteY377" fmla="*/ 804018 h 1000638"/>
                <a:gd name="connsiteX378" fmla="*/ 256895 w 548736"/>
                <a:gd name="connsiteY378" fmla="*/ 763669 h 1000638"/>
                <a:gd name="connsiteX379" fmla="*/ 258509 w 548736"/>
                <a:gd name="connsiteY379" fmla="*/ 757214 h 1000638"/>
                <a:gd name="connsiteX380" fmla="*/ 255281 w 548736"/>
                <a:gd name="connsiteY380" fmla="*/ 741074 h 1000638"/>
                <a:gd name="connsiteX381" fmla="*/ 255281 w 548736"/>
                <a:gd name="connsiteY381" fmla="*/ 731391 h 1000638"/>
                <a:gd name="connsiteX382" fmla="*/ 260122 w 548736"/>
                <a:gd name="connsiteY382" fmla="*/ 715251 h 1000638"/>
                <a:gd name="connsiteX383" fmla="*/ 260122 w 548736"/>
                <a:gd name="connsiteY383" fmla="*/ 708796 h 1000638"/>
                <a:gd name="connsiteX384" fmla="*/ 258509 w 548736"/>
                <a:gd name="connsiteY384" fmla="*/ 700726 h 1000638"/>
                <a:gd name="connsiteX385" fmla="*/ 247211 w 548736"/>
                <a:gd name="connsiteY385" fmla="*/ 686201 h 1000638"/>
                <a:gd name="connsiteX386" fmla="*/ 247211 w 548736"/>
                <a:gd name="connsiteY386" fmla="*/ 681359 h 1000638"/>
                <a:gd name="connsiteX387" fmla="*/ 250439 w 548736"/>
                <a:gd name="connsiteY387" fmla="*/ 678131 h 1000638"/>
                <a:gd name="connsiteX388" fmla="*/ 255281 w 548736"/>
                <a:gd name="connsiteY388" fmla="*/ 678131 h 1000638"/>
                <a:gd name="connsiteX389" fmla="*/ 258509 w 548736"/>
                <a:gd name="connsiteY389" fmla="*/ 679745 h 1000638"/>
                <a:gd name="connsiteX390" fmla="*/ 263350 w 548736"/>
                <a:gd name="connsiteY390" fmla="*/ 681359 h 1000638"/>
                <a:gd name="connsiteX391" fmla="*/ 268192 w 548736"/>
                <a:gd name="connsiteY391" fmla="*/ 681359 h 1000638"/>
                <a:gd name="connsiteX392" fmla="*/ 271420 w 548736"/>
                <a:gd name="connsiteY392" fmla="*/ 681359 h 1000638"/>
                <a:gd name="connsiteX393" fmla="*/ 274648 w 548736"/>
                <a:gd name="connsiteY393" fmla="*/ 679745 h 1000638"/>
                <a:gd name="connsiteX394" fmla="*/ 277876 w 548736"/>
                <a:gd name="connsiteY394" fmla="*/ 676517 h 1000638"/>
                <a:gd name="connsiteX395" fmla="*/ 282718 w 548736"/>
                <a:gd name="connsiteY395" fmla="*/ 668447 h 1000638"/>
                <a:gd name="connsiteX396" fmla="*/ 285945 w 548736"/>
                <a:gd name="connsiteY396" fmla="*/ 660378 h 1000638"/>
                <a:gd name="connsiteX397" fmla="*/ 289173 w 548736"/>
                <a:gd name="connsiteY397" fmla="*/ 653922 h 1000638"/>
                <a:gd name="connsiteX398" fmla="*/ 297243 w 548736"/>
                <a:gd name="connsiteY398" fmla="*/ 649080 h 1000638"/>
                <a:gd name="connsiteX399" fmla="*/ 303699 w 548736"/>
                <a:gd name="connsiteY399" fmla="*/ 649080 h 1000638"/>
                <a:gd name="connsiteX400" fmla="*/ 326294 w 548736"/>
                <a:gd name="connsiteY400" fmla="*/ 652308 h 1000638"/>
                <a:gd name="connsiteX401" fmla="*/ 331136 w 548736"/>
                <a:gd name="connsiteY401" fmla="*/ 653922 h 1000638"/>
                <a:gd name="connsiteX402" fmla="*/ 332749 w 548736"/>
                <a:gd name="connsiteY402" fmla="*/ 657150 h 1000638"/>
                <a:gd name="connsiteX403" fmla="*/ 335977 w 548736"/>
                <a:gd name="connsiteY403" fmla="*/ 658764 h 1000638"/>
                <a:gd name="connsiteX404" fmla="*/ 342433 w 548736"/>
                <a:gd name="connsiteY404" fmla="*/ 658764 h 1000638"/>
                <a:gd name="connsiteX405" fmla="*/ 345661 w 548736"/>
                <a:gd name="connsiteY405" fmla="*/ 655536 h 1000638"/>
                <a:gd name="connsiteX406" fmla="*/ 353731 w 548736"/>
                <a:gd name="connsiteY406" fmla="*/ 645852 h 1000638"/>
                <a:gd name="connsiteX407" fmla="*/ 355344 w 548736"/>
                <a:gd name="connsiteY407" fmla="*/ 642624 h 1000638"/>
                <a:gd name="connsiteX408" fmla="*/ 355344 w 548736"/>
                <a:gd name="connsiteY408" fmla="*/ 632941 h 1000638"/>
                <a:gd name="connsiteX409" fmla="*/ 356958 w 548736"/>
                <a:gd name="connsiteY409" fmla="*/ 624871 h 1000638"/>
                <a:gd name="connsiteX410" fmla="*/ 358572 w 548736"/>
                <a:gd name="connsiteY410" fmla="*/ 616802 h 1000638"/>
                <a:gd name="connsiteX411" fmla="*/ 363414 w 548736"/>
                <a:gd name="connsiteY411" fmla="*/ 610346 h 1000638"/>
                <a:gd name="connsiteX412" fmla="*/ 374712 w 548736"/>
                <a:gd name="connsiteY412" fmla="*/ 597434 h 1000638"/>
                <a:gd name="connsiteX413" fmla="*/ 376326 w 548736"/>
                <a:gd name="connsiteY413" fmla="*/ 590979 h 1000638"/>
                <a:gd name="connsiteX414" fmla="*/ 377940 w 548736"/>
                <a:gd name="connsiteY414" fmla="*/ 573225 h 1000638"/>
                <a:gd name="connsiteX415" fmla="*/ 381167 w 548736"/>
                <a:gd name="connsiteY415" fmla="*/ 555472 h 1000638"/>
                <a:gd name="connsiteX416" fmla="*/ 381167 w 548736"/>
                <a:gd name="connsiteY416" fmla="*/ 549016 h 1000638"/>
                <a:gd name="connsiteX417" fmla="*/ 374712 w 548736"/>
                <a:gd name="connsiteY417" fmla="*/ 539333 h 1000638"/>
                <a:gd name="connsiteX418" fmla="*/ 366642 w 548736"/>
                <a:gd name="connsiteY418" fmla="*/ 532877 h 1000638"/>
                <a:gd name="connsiteX419" fmla="*/ 358572 w 548736"/>
                <a:gd name="connsiteY419" fmla="*/ 526421 h 1000638"/>
                <a:gd name="connsiteX420" fmla="*/ 356958 w 548736"/>
                <a:gd name="connsiteY420" fmla="*/ 513510 h 1000638"/>
                <a:gd name="connsiteX421" fmla="*/ 348889 w 548736"/>
                <a:gd name="connsiteY421" fmla="*/ 519966 h 1000638"/>
                <a:gd name="connsiteX422" fmla="*/ 345661 w 548736"/>
                <a:gd name="connsiteY422" fmla="*/ 526421 h 1000638"/>
                <a:gd name="connsiteX423" fmla="*/ 344047 w 548736"/>
                <a:gd name="connsiteY423" fmla="*/ 542561 h 1000638"/>
                <a:gd name="connsiteX424" fmla="*/ 337591 w 548736"/>
                <a:gd name="connsiteY424" fmla="*/ 552244 h 1000638"/>
                <a:gd name="connsiteX425" fmla="*/ 314996 w 548736"/>
                <a:gd name="connsiteY425" fmla="*/ 569998 h 1000638"/>
                <a:gd name="connsiteX426" fmla="*/ 303699 w 548736"/>
                <a:gd name="connsiteY426" fmla="*/ 587751 h 1000638"/>
                <a:gd name="connsiteX427" fmla="*/ 297243 w 548736"/>
                <a:gd name="connsiteY427" fmla="*/ 590979 h 1000638"/>
                <a:gd name="connsiteX428" fmla="*/ 290787 w 548736"/>
                <a:gd name="connsiteY428" fmla="*/ 586137 h 1000638"/>
                <a:gd name="connsiteX429" fmla="*/ 287559 w 548736"/>
                <a:gd name="connsiteY429" fmla="*/ 581295 h 1000638"/>
                <a:gd name="connsiteX430" fmla="*/ 282718 w 548736"/>
                <a:gd name="connsiteY430" fmla="*/ 552244 h 1000638"/>
                <a:gd name="connsiteX431" fmla="*/ 277876 w 548736"/>
                <a:gd name="connsiteY431" fmla="*/ 540947 h 1000638"/>
                <a:gd name="connsiteX432" fmla="*/ 277876 w 548736"/>
                <a:gd name="connsiteY432" fmla="*/ 536105 h 1000638"/>
                <a:gd name="connsiteX433" fmla="*/ 281104 w 548736"/>
                <a:gd name="connsiteY433" fmla="*/ 528035 h 1000638"/>
                <a:gd name="connsiteX434" fmla="*/ 281104 w 548736"/>
                <a:gd name="connsiteY434" fmla="*/ 524807 h 1000638"/>
                <a:gd name="connsiteX435" fmla="*/ 279490 w 548736"/>
                <a:gd name="connsiteY435" fmla="*/ 516738 h 1000638"/>
                <a:gd name="connsiteX436" fmla="*/ 255281 w 548736"/>
                <a:gd name="connsiteY436" fmla="*/ 486073 h 1000638"/>
                <a:gd name="connsiteX437" fmla="*/ 253667 w 548736"/>
                <a:gd name="connsiteY437" fmla="*/ 481231 h 1000638"/>
                <a:gd name="connsiteX438" fmla="*/ 253667 w 548736"/>
                <a:gd name="connsiteY438" fmla="*/ 478003 h 1000638"/>
                <a:gd name="connsiteX439" fmla="*/ 253667 w 548736"/>
                <a:gd name="connsiteY439" fmla="*/ 473162 h 1000638"/>
                <a:gd name="connsiteX440" fmla="*/ 255281 w 548736"/>
                <a:gd name="connsiteY440" fmla="*/ 469934 h 1000638"/>
                <a:gd name="connsiteX441" fmla="*/ 253667 w 548736"/>
                <a:gd name="connsiteY441" fmla="*/ 466706 h 1000638"/>
                <a:gd name="connsiteX442" fmla="*/ 252053 w 548736"/>
                <a:gd name="connsiteY442" fmla="*/ 461864 h 1000638"/>
                <a:gd name="connsiteX443" fmla="*/ 247211 w 548736"/>
                <a:gd name="connsiteY443" fmla="*/ 455408 h 1000638"/>
                <a:gd name="connsiteX444" fmla="*/ 234300 w 548736"/>
                <a:gd name="connsiteY444" fmla="*/ 445725 h 1000638"/>
                <a:gd name="connsiteX445" fmla="*/ 227844 w 548736"/>
                <a:gd name="connsiteY445" fmla="*/ 437655 h 1000638"/>
                <a:gd name="connsiteX446" fmla="*/ 226230 w 548736"/>
                <a:gd name="connsiteY446" fmla="*/ 427971 h 1000638"/>
                <a:gd name="connsiteX447" fmla="*/ 223002 w 548736"/>
                <a:gd name="connsiteY447" fmla="*/ 423130 h 1000638"/>
                <a:gd name="connsiteX448" fmla="*/ 211704 w 548736"/>
                <a:gd name="connsiteY448" fmla="*/ 413446 h 1000638"/>
                <a:gd name="connsiteX449" fmla="*/ 211704 w 548736"/>
                <a:gd name="connsiteY449" fmla="*/ 406990 h 1000638"/>
                <a:gd name="connsiteX450" fmla="*/ 214932 w 548736"/>
                <a:gd name="connsiteY450" fmla="*/ 398921 h 1000638"/>
                <a:gd name="connsiteX451" fmla="*/ 219774 w 548736"/>
                <a:gd name="connsiteY451" fmla="*/ 392465 h 1000638"/>
                <a:gd name="connsiteX452" fmla="*/ 224616 w 548736"/>
                <a:gd name="connsiteY452" fmla="*/ 390851 h 1000638"/>
                <a:gd name="connsiteX453" fmla="*/ 231072 w 548736"/>
                <a:gd name="connsiteY453" fmla="*/ 387623 h 1000638"/>
                <a:gd name="connsiteX454" fmla="*/ 235913 w 548736"/>
                <a:gd name="connsiteY454" fmla="*/ 382781 h 1000638"/>
                <a:gd name="connsiteX455" fmla="*/ 235913 w 548736"/>
                <a:gd name="connsiteY455" fmla="*/ 377940 h 1000638"/>
                <a:gd name="connsiteX456" fmla="*/ 234300 w 548736"/>
                <a:gd name="connsiteY456" fmla="*/ 374712 h 1000638"/>
                <a:gd name="connsiteX457" fmla="*/ 229458 w 548736"/>
                <a:gd name="connsiteY457" fmla="*/ 373098 h 1000638"/>
                <a:gd name="connsiteX458" fmla="*/ 226230 w 548736"/>
                <a:gd name="connsiteY458" fmla="*/ 371484 h 1000638"/>
                <a:gd name="connsiteX459" fmla="*/ 224616 w 548736"/>
                <a:gd name="connsiteY459" fmla="*/ 366642 h 1000638"/>
                <a:gd name="connsiteX460" fmla="*/ 226230 w 548736"/>
                <a:gd name="connsiteY460" fmla="*/ 361800 h 1000638"/>
                <a:gd name="connsiteX461" fmla="*/ 229458 w 548736"/>
                <a:gd name="connsiteY461" fmla="*/ 358572 h 1000638"/>
                <a:gd name="connsiteX462" fmla="*/ 232686 w 548736"/>
                <a:gd name="connsiteY462" fmla="*/ 360186 h 1000638"/>
                <a:gd name="connsiteX463" fmla="*/ 237527 w 548736"/>
                <a:gd name="connsiteY463" fmla="*/ 363414 h 1000638"/>
                <a:gd name="connsiteX464" fmla="*/ 234300 w 548736"/>
                <a:gd name="connsiteY464" fmla="*/ 352117 h 1000638"/>
                <a:gd name="connsiteX465" fmla="*/ 232686 w 548736"/>
                <a:gd name="connsiteY465" fmla="*/ 347275 h 1000638"/>
                <a:gd name="connsiteX466" fmla="*/ 229458 w 548736"/>
                <a:gd name="connsiteY466" fmla="*/ 344047 h 1000638"/>
                <a:gd name="connsiteX467" fmla="*/ 223002 w 548736"/>
                <a:gd name="connsiteY467" fmla="*/ 342433 h 1000638"/>
                <a:gd name="connsiteX468" fmla="*/ 221388 w 548736"/>
                <a:gd name="connsiteY468" fmla="*/ 335977 h 1000638"/>
                <a:gd name="connsiteX469" fmla="*/ 221388 w 548736"/>
                <a:gd name="connsiteY469" fmla="*/ 329522 h 1000638"/>
                <a:gd name="connsiteX470" fmla="*/ 219774 w 548736"/>
                <a:gd name="connsiteY470" fmla="*/ 324680 h 1000638"/>
                <a:gd name="connsiteX471" fmla="*/ 214932 w 548736"/>
                <a:gd name="connsiteY471" fmla="*/ 319838 h 1000638"/>
                <a:gd name="connsiteX472" fmla="*/ 208477 w 548736"/>
                <a:gd name="connsiteY472" fmla="*/ 305313 h 1000638"/>
                <a:gd name="connsiteX473" fmla="*/ 205249 w 548736"/>
                <a:gd name="connsiteY473" fmla="*/ 300471 h 1000638"/>
                <a:gd name="connsiteX474" fmla="*/ 197179 w 548736"/>
                <a:gd name="connsiteY474" fmla="*/ 292401 h 1000638"/>
                <a:gd name="connsiteX475" fmla="*/ 190723 w 548736"/>
                <a:gd name="connsiteY475" fmla="*/ 289173 h 1000638"/>
                <a:gd name="connsiteX476" fmla="*/ 182654 w 548736"/>
                <a:gd name="connsiteY476" fmla="*/ 285945 h 1000638"/>
                <a:gd name="connsiteX477" fmla="*/ 164900 w 548736"/>
                <a:gd name="connsiteY477" fmla="*/ 285945 h 1000638"/>
                <a:gd name="connsiteX478" fmla="*/ 158445 w 548736"/>
                <a:gd name="connsiteY478" fmla="*/ 284331 h 1000638"/>
                <a:gd name="connsiteX479" fmla="*/ 153603 w 548736"/>
                <a:gd name="connsiteY479" fmla="*/ 279490 h 1000638"/>
                <a:gd name="connsiteX480" fmla="*/ 148761 w 548736"/>
                <a:gd name="connsiteY480" fmla="*/ 269806 h 1000638"/>
                <a:gd name="connsiteX481" fmla="*/ 148761 w 548736"/>
                <a:gd name="connsiteY481" fmla="*/ 268192 h 1000638"/>
                <a:gd name="connsiteX482" fmla="*/ 151989 w 548736"/>
                <a:gd name="connsiteY482" fmla="*/ 264964 h 1000638"/>
                <a:gd name="connsiteX483" fmla="*/ 150375 w 548736"/>
                <a:gd name="connsiteY483" fmla="*/ 261736 h 1000638"/>
                <a:gd name="connsiteX484" fmla="*/ 140691 w 548736"/>
                <a:gd name="connsiteY484" fmla="*/ 261736 h 1000638"/>
                <a:gd name="connsiteX485" fmla="*/ 140691 w 548736"/>
                <a:gd name="connsiteY485" fmla="*/ 258508 h 1000638"/>
                <a:gd name="connsiteX486" fmla="*/ 142305 w 548736"/>
                <a:gd name="connsiteY486" fmla="*/ 253667 h 1000638"/>
                <a:gd name="connsiteX487" fmla="*/ 145533 w 548736"/>
                <a:gd name="connsiteY487" fmla="*/ 250439 h 1000638"/>
                <a:gd name="connsiteX488" fmla="*/ 135850 w 548736"/>
                <a:gd name="connsiteY488" fmla="*/ 243983 h 1000638"/>
                <a:gd name="connsiteX489" fmla="*/ 122938 w 548736"/>
                <a:gd name="connsiteY489" fmla="*/ 224616 h 1000638"/>
                <a:gd name="connsiteX490" fmla="*/ 116482 w 548736"/>
                <a:gd name="connsiteY490" fmla="*/ 219774 h 1000638"/>
                <a:gd name="connsiteX491" fmla="*/ 110027 w 548736"/>
                <a:gd name="connsiteY491" fmla="*/ 216546 h 1000638"/>
                <a:gd name="connsiteX492" fmla="*/ 77748 w 548736"/>
                <a:gd name="connsiteY492" fmla="*/ 184268 h 1000638"/>
                <a:gd name="connsiteX493" fmla="*/ 74520 w 548736"/>
                <a:gd name="connsiteY493" fmla="*/ 181040 h 1000638"/>
                <a:gd name="connsiteX494" fmla="*/ 74520 w 548736"/>
                <a:gd name="connsiteY494" fmla="*/ 176198 h 1000638"/>
                <a:gd name="connsiteX495" fmla="*/ 74520 w 548736"/>
                <a:gd name="connsiteY495" fmla="*/ 168128 h 1000638"/>
                <a:gd name="connsiteX496" fmla="*/ 76134 w 548736"/>
                <a:gd name="connsiteY496" fmla="*/ 163286 h 1000638"/>
                <a:gd name="connsiteX497" fmla="*/ 72906 w 548736"/>
                <a:gd name="connsiteY497" fmla="*/ 156831 h 1000638"/>
                <a:gd name="connsiteX498" fmla="*/ 68065 w 548736"/>
                <a:gd name="connsiteY498" fmla="*/ 153603 h 1000638"/>
                <a:gd name="connsiteX499" fmla="*/ 63223 w 548736"/>
                <a:gd name="connsiteY499" fmla="*/ 151989 h 1000638"/>
                <a:gd name="connsiteX500" fmla="*/ 58381 w 548736"/>
                <a:gd name="connsiteY500" fmla="*/ 148761 h 1000638"/>
                <a:gd name="connsiteX501" fmla="*/ 53539 w 548736"/>
                <a:gd name="connsiteY501" fmla="*/ 143919 h 1000638"/>
                <a:gd name="connsiteX502" fmla="*/ 50311 w 548736"/>
                <a:gd name="connsiteY502" fmla="*/ 139077 h 1000638"/>
                <a:gd name="connsiteX503" fmla="*/ 47083 w 548736"/>
                <a:gd name="connsiteY503" fmla="*/ 127780 h 1000638"/>
                <a:gd name="connsiteX504" fmla="*/ 37400 w 548736"/>
                <a:gd name="connsiteY504" fmla="*/ 114868 h 1000638"/>
                <a:gd name="connsiteX505" fmla="*/ 35786 w 548736"/>
                <a:gd name="connsiteY505" fmla="*/ 108413 h 1000638"/>
                <a:gd name="connsiteX506" fmla="*/ 32558 w 548736"/>
                <a:gd name="connsiteY506" fmla="*/ 103571 h 1000638"/>
                <a:gd name="connsiteX507" fmla="*/ 29330 w 548736"/>
                <a:gd name="connsiteY507" fmla="*/ 101957 h 1000638"/>
                <a:gd name="connsiteX508" fmla="*/ 19647 w 548736"/>
                <a:gd name="connsiteY508" fmla="*/ 97115 h 1000638"/>
                <a:gd name="connsiteX509" fmla="*/ 14805 w 548736"/>
                <a:gd name="connsiteY509" fmla="*/ 93887 h 1000638"/>
                <a:gd name="connsiteX510" fmla="*/ 5121 w 548736"/>
                <a:gd name="connsiteY510" fmla="*/ 84204 h 1000638"/>
                <a:gd name="connsiteX511" fmla="*/ 5121 w 548736"/>
                <a:gd name="connsiteY511" fmla="*/ 84204 h 1000638"/>
                <a:gd name="connsiteX512" fmla="*/ 11577 w 548736"/>
                <a:gd name="connsiteY512" fmla="*/ 79362 h 1000638"/>
                <a:gd name="connsiteX513" fmla="*/ 27716 w 548736"/>
                <a:gd name="connsiteY513" fmla="*/ 77748 h 1000638"/>
                <a:gd name="connsiteX514" fmla="*/ 32558 w 548736"/>
                <a:gd name="connsiteY514" fmla="*/ 76134 h 1000638"/>
                <a:gd name="connsiteX515" fmla="*/ 32558 w 548736"/>
                <a:gd name="connsiteY515" fmla="*/ 76134 h 1000638"/>
                <a:gd name="connsiteX516" fmla="*/ 39014 w 548736"/>
                <a:gd name="connsiteY516" fmla="*/ 71292 h 1000638"/>
                <a:gd name="connsiteX517" fmla="*/ 79362 w 548736"/>
                <a:gd name="connsiteY517" fmla="*/ 51925 h 1000638"/>
                <a:gd name="connsiteX518" fmla="*/ 84204 w 548736"/>
                <a:gd name="connsiteY518" fmla="*/ 48697 h 1000638"/>
                <a:gd name="connsiteX519" fmla="*/ 87432 w 548736"/>
                <a:gd name="connsiteY519" fmla="*/ 48697 h 1000638"/>
                <a:gd name="connsiteX520" fmla="*/ 101957 w 548736"/>
                <a:gd name="connsiteY520" fmla="*/ 48697 h 1000638"/>
                <a:gd name="connsiteX521" fmla="*/ 113255 w 548736"/>
                <a:gd name="connsiteY521" fmla="*/ 48697 h 1000638"/>
                <a:gd name="connsiteX522" fmla="*/ 114869 w 548736"/>
                <a:gd name="connsiteY522" fmla="*/ 48697 h 1000638"/>
                <a:gd name="connsiteX523" fmla="*/ 116482 w 548736"/>
                <a:gd name="connsiteY523" fmla="*/ 48697 h 1000638"/>
                <a:gd name="connsiteX524" fmla="*/ 118096 w 548736"/>
                <a:gd name="connsiteY524" fmla="*/ 47083 h 1000638"/>
                <a:gd name="connsiteX525" fmla="*/ 121324 w 548736"/>
                <a:gd name="connsiteY525" fmla="*/ 40628 h 1000638"/>
                <a:gd name="connsiteX526" fmla="*/ 126166 w 548736"/>
                <a:gd name="connsiteY526" fmla="*/ 37400 h 1000638"/>
                <a:gd name="connsiteX527" fmla="*/ 129394 w 548736"/>
                <a:gd name="connsiteY527" fmla="*/ 35786 h 1000638"/>
                <a:gd name="connsiteX528" fmla="*/ 131008 w 548736"/>
                <a:gd name="connsiteY528" fmla="*/ 34172 h 1000638"/>
                <a:gd name="connsiteX529" fmla="*/ 134236 w 548736"/>
                <a:gd name="connsiteY529" fmla="*/ 32558 h 1000638"/>
                <a:gd name="connsiteX530" fmla="*/ 153603 w 548736"/>
                <a:gd name="connsiteY530" fmla="*/ 29330 h 1000638"/>
                <a:gd name="connsiteX531" fmla="*/ 151989 w 548736"/>
                <a:gd name="connsiteY531" fmla="*/ 35786 h 1000638"/>
                <a:gd name="connsiteX532" fmla="*/ 148761 w 548736"/>
                <a:gd name="connsiteY532" fmla="*/ 39014 h 1000638"/>
                <a:gd name="connsiteX533" fmla="*/ 140691 w 548736"/>
                <a:gd name="connsiteY533" fmla="*/ 43856 h 1000638"/>
                <a:gd name="connsiteX534" fmla="*/ 139078 w 548736"/>
                <a:gd name="connsiteY534" fmla="*/ 45469 h 1000638"/>
                <a:gd name="connsiteX535" fmla="*/ 139078 w 548736"/>
                <a:gd name="connsiteY535" fmla="*/ 47083 h 1000638"/>
                <a:gd name="connsiteX536" fmla="*/ 137464 w 548736"/>
                <a:gd name="connsiteY536" fmla="*/ 50311 h 1000638"/>
                <a:gd name="connsiteX537" fmla="*/ 137464 w 548736"/>
                <a:gd name="connsiteY537" fmla="*/ 53539 h 1000638"/>
                <a:gd name="connsiteX538" fmla="*/ 137464 w 548736"/>
                <a:gd name="connsiteY538" fmla="*/ 69678 h 1000638"/>
                <a:gd name="connsiteX539" fmla="*/ 137464 w 548736"/>
                <a:gd name="connsiteY539" fmla="*/ 74520 h 1000638"/>
                <a:gd name="connsiteX540" fmla="*/ 139078 w 548736"/>
                <a:gd name="connsiteY540" fmla="*/ 76134 h 1000638"/>
                <a:gd name="connsiteX541" fmla="*/ 139078 w 548736"/>
                <a:gd name="connsiteY541" fmla="*/ 77748 h 1000638"/>
                <a:gd name="connsiteX542" fmla="*/ 140691 w 548736"/>
                <a:gd name="connsiteY542" fmla="*/ 77748 h 1000638"/>
                <a:gd name="connsiteX543" fmla="*/ 142305 w 548736"/>
                <a:gd name="connsiteY543" fmla="*/ 77748 h 1000638"/>
                <a:gd name="connsiteX544" fmla="*/ 143919 w 548736"/>
                <a:gd name="connsiteY544" fmla="*/ 77748 h 1000638"/>
                <a:gd name="connsiteX545" fmla="*/ 145533 w 548736"/>
                <a:gd name="connsiteY545" fmla="*/ 76134 h 1000638"/>
                <a:gd name="connsiteX546" fmla="*/ 147147 w 548736"/>
                <a:gd name="connsiteY546" fmla="*/ 76134 h 1000638"/>
                <a:gd name="connsiteX547" fmla="*/ 147147 w 548736"/>
                <a:gd name="connsiteY547" fmla="*/ 76134 h 1000638"/>
                <a:gd name="connsiteX548" fmla="*/ 148761 w 548736"/>
                <a:gd name="connsiteY548" fmla="*/ 76134 h 1000638"/>
                <a:gd name="connsiteX549" fmla="*/ 153603 w 548736"/>
                <a:gd name="connsiteY549" fmla="*/ 77748 h 1000638"/>
                <a:gd name="connsiteX550" fmla="*/ 155217 w 548736"/>
                <a:gd name="connsiteY550" fmla="*/ 77748 h 1000638"/>
                <a:gd name="connsiteX551" fmla="*/ 155217 w 548736"/>
                <a:gd name="connsiteY551" fmla="*/ 79362 h 1000638"/>
                <a:gd name="connsiteX552" fmla="*/ 155217 w 548736"/>
                <a:gd name="connsiteY552" fmla="*/ 80976 h 1000638"/>
                <a:gd name="connsiteX553" fmla="*/ 161673 w 548736"/>
                <a:gd name="connsiteY553" fmla="*/ 97115 h 1000638"/>
                <a:gd name="connsiteX554" fmla="*/ 161673 w 548736"/>
                <a:gd name="connsiteY554" fmla="*/ 100343 h 1000638"/>
                <a:gd name="connsiteX555" fmla="*/ 163287 w 548736"/>
                <a:gd name="connsiteY555" fmla="*/ 103571 h 1000638"/>
                <a:gd name="connsiteX556" fmla="*/ 161673 w 548736"/>
                <a:gd name="connsiteY556" fmla="*/ 113255 h 1000638"/>
                <a:gd name="connsiteX557" fmla="*/ 158445 w 548736"/>
                <a:gd name="connsiteY557" fmla="*/ 126166 h 1000638"/>
                <a:gd name="connsiteX558" fmla="*/ 158445 w 548736"/>
                <a:gd name="connsiteY558" fmla="*/ 129394 h 1000638"/>
                <a:gd name="connsiteX559" fmla="*/ 160059 w 548736"/>
                <a:gd name="connsiteY559" fmla="*/ 131008 h 1000638"/>
                <a:gd name="connsiteX560" fmla="*/ 160059 w 548736"/>
                <a:gd name="connsiteY560" fmla="*/ 131008 h 1000638"/>
                <a:gd name="connsiteX561" fmla="*/ 163287 w 548736"/>
                <a:gd name="connsiteY561" fmla="*/ 132622 h 1000638"/>
                <a:gd name="connsiteX562" fmla="*/ 164900 w 548736"/>
                <a:gd name="connsiteY562" fmla="*/ 132622 h 1000638"/>
                <a:gd name="connsiteX563" fmla="*/ 166514 w 548736"/>
                <a:gd name="connsiteY563" fmla="*/ 134236 h 1000638"/>
                <a:gd name="connsiteX564" fmla="*/ 166514 w 548736"/>
                <a:gd name="connsiteY564" fmla="*/ 135850 h 1000638"/>
                <a:gd name="connsiteX565" fmla="*/ 166514 w 548736"/>
                <a:gd name="connsiteY565" fmla="*/ 139077 h 1000638"/>
                <a:gd name="connsiteX566" fmla="*/ 166514 w 548736"/>
                <a:gd name="connsiteY566" fmla="*/ 139077 h 1000638"/>
                <a:gd name="connsiteX567" fmla="*/ 164900 w 548736"/>
                <a:gd name="connsiteY567" fmla="*/ 140691 h 1000638"/>
                <a:gd name="connsiteX568" fmla="*/ 161673 w 548736"/>
                <a:gd name="connsiteY568" fmla="*/ 142305 h 1000638"/>
                <a:gd name="connsiteX569" fmla="*/ 160059 w 548736"/>
                <a:gd name="connsiteY569" fmla="*/ 143919 h 1000638"/>
                <a:gd name="connsiteX570" fmla="*/ 158445 w 548736"/>
                <a:gd name="connsiteY570" fmla="*/ 145533 h 1000638"/>
                <a:gd name="connsiteX571" fmla="*/ 158445 w 548736"/>
                <a:gd name="connsiteY571" fmla="*/ 147147 h 1000638"/>
                <a:gd name="connsiteX572" fmla="*/ 158445 w 548736"/>
                <a:gd name="connsiteY572" fmla="*/ 148761 h 1000638"/>
                <a:gd name="connsiteX573" fmla="*/ 163287 w 548736"/>
                <a:gd name="connsiteY573" fmla="*/ 153603 h 1000638"/>
                <a:gd name="connsiteX574" fmla="*/ 163287 w 548736"/>
                <a:gd name="connsiteY574" fmla="*/ 155217 h 1000638"/>
                <a:gd name="connsiteX575" fmla="*/ 164900 w 548736"/>
                <a:gd name="connsiteY575" fmla="*/ 155217 h 1000638"/>
                <a:gd name="connsiteX576" fmla="*/ 168128 w 548736"/>
                <a:gd name="connsiteY576" fmla="*/ 169742 h 1000638"/>
                <a:gd name="connsiteX577" fmla="*/ 168128 w 548736"/>
                <a:gd name="connsiteY577" fmla="*/ 172970 h 1000638"/>
                <a:gd name="connsiteX578" fmla="*/ 168128 w 548736"/>
                <a:gd name="connsiteY578" fmla="*/ 176198 h 1000638"/>
                <a:gd name="connsiteX579" fmla="*/ 166514 w 548736"/>
                <a:gd name="connsiteY579" fmla="*/ 177812 h 1000638"/>
                <a:gd name="connsiteX580" fmla="*/ 166514 w 548736"/>
                <a:gd name="connsiteY580" fmla="*/ 181040 h 1000638"/>
                <a:gd name="connsiteX581" fmla="*/ 166514 w 548736"/>
                <a:gd name="connsiteY581" fmla="*/ 182654 h 1000638"/>
                <a:gd name="connsiteX582" fmla="*/ 166514 w 548736"/>
                <a:gd name="connsiteY582" fmla="*/ 184268 h 1000638"/>
                <a:gd name="connsiteX583" fmla="*/ 166514 w 548736"/>
                <a:gd name="connsiteY583" fmla="*/ 185882 h 1000638"/>
                <a:gd name="connsiteX584" fmla="*/ 168128 w 548736"/>
                <a:gd name="connsiteY584" fmla="*/ 185882 h 1000638"/>
                <a:gd name="connsiteX585" fmla="*/ 169742 w 548736"/>
                <a:gd name="connsiteY585" fmla="*/ 187495 h 1000638"/>
                <a:gd name="connsiteX586" fmla="*/ 171356 w 548736"/>
                <a:gd name="connsiteY586" fmla="*/ 189109 h 1000638"/>
                <a:gd name="connsiteX587" fmla="*/ 177812 w 548736"/>
                <a:gd name="connsiteY587" fmla="*/ 192337 h 1000638"/>
                <a:gd name="connsiteX588" fmla="*/ 177812 w 548736"/>
                <a:gd name="connsiteY588" fmla="*/ 192337 h 1000638"/>
                <a:gd name="connsiteX589" fmla="*/ 179426 w 548736"/>
                <a:gd name="connsiteY589" fmla="*/ 192337 h 1000638"/>
                <a:gd name="connsiteX590" fmla="*/ 182654 w 548736"/>
                <a:gd name="connsiteY590" fmla="*/ 195565 h 1000638"/>
                <a:gd name="connsiteX591" fmla="*/ 182654 w 548736"/>
                <a:gd name="connsiteY591" fmla="*/ 197179 h 1000638"/>
                <a:gd name="connsiteX592" fmla="*/ 184268 w 548736"/>
                <a:gd name="connsiteY592" fmla="*/ 197179 h 1000638"/>
                <a:gd name="connsiteX593" fmla="*/ 187495 w 548736"/>
                <a:gd name="connsiteY593" fmla="*/ 198793 h 1000638"/>
                <a:gd name="connsiteX594" fmla="*/ 189109 w 548736"/>
                <a:gd name="connsiteY594" fmla="*/ 200407 h 1000638"/>
                <a:gd name="connsiteX595" fmla="*/ 190723 w 548736"/>
                <a:gd name="connsiteY595" fmla="*/ 200407 h 1000638"/>
                <a:gd name="connsiteX596" fmla="*/ 192337 w 548736"/>
                <a:gd name="connsiteY596" fmla="*/ 202021 h 1000638"/>
                <a:gd name="connsiteX597" fmla="*/ 193951 w 548736"/>
                <a:gd name="connsiteY597" fmla="*/ 203635 h 1000638"/>
                <a:gd name="connsiteX598" fmla="*/ 195565 w 548736"/>
                <a:gd name="connsiteY598" fmla="*/ 205249 h 1000638"/>
                <a:gd name="connsiteX599" fmla="*/ 197179 w 548736"/>
                <a:gd name="connsiteY599" fmla="*/ 205249 h 1000638"/>
                <a:gd name="connsiteX600" fmla="*/ 198793 w 548736"/>
                <a:gd name="connsiteY600" fmla="*/ 205249 h 1000638"/>
                <a:gd name="connsiteX601" fmla="*/ 202021 w 548736"/>
                <a:gd name="connsiteY601" fmla="*/ 205249 h 1000638"/>
                <a:gd name="connsiteX602" fmla="*/ 203635 w 548736"/>
                <a:gd name="connsiteY602" fmla="*/ 205249 h 1000638"/>
                <a:gd name="connsiteX603" fmla="*/ 205249 w 548736"/>
                <a:gd name="connsiteY603" fmla="*/ 205249 h 1000638"/>
                <a:gd name="connsiteX604" fmla="*/ 216546 w 548736"/>
                <a:gd name="connsiteY604" fmla="*/ 198793 h 1000638"/>
                <a:gd name="connsiteX605" fmla="*/ 218160 w 548736"/>
                <a:gd name="connsiteY605" fmla="*/ 197179 h 1000638"/>
                <a:gd name="connsiteX606" fmla="*/ 219774 w 548736"/>
                <a:gd name="connsiteY606" fmla="*/ 197179 h 1000638"/>
                <a:gd name="connsiteX607" fmla="*/ 226230 w 548736"/>
                <a:gd name="connsiteY607" fmla="*/ 197179 h 1000638"/>
                <a:gd name="connsiteX608" fmla="*/ 231072 w 548736"/>
                <a:gd name="connsiteY608" fmla="*/ 197179 h 1000638"/>
                <a:gd name="connsiteX609" fmla="*/ 240755 w 548736"/>
                <a:gd name="connsiteY609" fmla="*/ 193951 h 1000638"/>
                <a:gd name="connsiteX610" fmla="*/ 243983 w 548736"/>
                <a:gd name="connsiteY610" fmla="*/ 192337 h 1000638"/>
                <a:gd name="connsiteX611" fmla="*/ 250439 w 548736"/>
                <a:gd name="connsiteY611" fmla="*/ 192337 h 1000638"/>
                <a:gd name="connsiteX612" fmla="*/ 252053 w 548736"/>
                <a:gd name="connsiteY612" fmla="*/ 190723 h 1000638"/>
                <a:gd name="connsiteX613" fmla="*/ 253667 w 548736"/>
                <a:gd name="connsiteY613" fmla="*/ 189109 h 1000638"/>
                <a:gd name="connsiteX614" fmla="*/ 253667 w 548736"/>
                <a:gd name="connsiteY614" fmla="*/ 189109 h 1000638"/>
                <a:gd name="connsiteX615" fmla="*/ 255281 w 548736"/>
                <a:gd name="connsiteY615" fmla="*/ 187495 h 1000638"/>
                <a:gd name="connsiteX616" fmla="*/ 256895 w 548736"/>
                <a:gd name="connsiteY616" fmla="*/ 179426 h 1000638"/>
                <a:gd name="connsiteX617" fmla="*/ 256895 w 548736"/>
                <a:gd name="connsiteY617" fmla="*/ 177812 h 1000638"/>
                <a:gd name="connsiteX618" fmla="*/ 255281 w 548736"/>
                <a:gd name="connsiteY618" fmla="*/ 174584 h 1000638"/>
                <a:gd name="connsiteX619" fmla="*/ 255281 w 548736"/>
                <a:gd name="connsiteY619" fmla="*/ 172970 h 1000638"/>
                <a:gd name="connsiteX620" fmla="*/ 255281 w 548736"/>
                <a:gd name="connsiteY620" fmla="*/ 171356 h 1000638"/>
                <a:gd name="connsiteX621" fmla="*/ 256895 w 548736"/>
                <a:gd name="connsiteY621" fmla="*/ 169742 h 1000638"/>
                <a:gd name="connsiteX622" fmla="*/ 255281 w 548736"/>
                <a:gd name="connsiteY622" fmla="*/ 168128 h 1000638"/>
                <a:gd name="connsiteX623" fmla="*/ 255281 w 548736"/>
                <a:gd name="connsiteY623" fmla="*/ 166514 h 1000638"/>
                <a:gd name="connsiteX624" fmla="*/ 255281 w 548736"/>
                <a:gd name="connsiteY624" fmla="*/ 166514 h 1000638"/>
                <a:gd name="connsiteX625" fmla="*/ 253667 w 548736"/>
                <a:gd name="connsiteY625" fmla="*/ 164900 h 1000638"/>
                <a:gd name="connsiteX626" fmla="*/ 250439 w 548736"/>
                <a:gd name="connsiteY626" fmla="*/ 164900 h 1000638"/>
                <a:gd name="connsiteX627" fmla="*/ 248825 w 548736"/>
                <a:gd name="connsiteY627" fmla="*/ 163286 h 1000638"/>
                <a:gd name="connsiteX628" fmla="*/ 248825 w 548736"/>
                <a:gd name="connsiteY628" fmla="*/ 163286 h 1000638"/>
                <a:gd name="connsiteX629" fmla="*/ 247211 w 548736"/>
                <a:gd name="connsiteY629" fmla="*/ 161673 h 1000638"/>
                <a:gd name="connsiteX630" fmla="*/ 247211 w 548736"/>
                <a:gd name="connsiteY630" fmla="*/ 160059 h 1000638"/>
                <a:gd name="connsiteX631" fmla="*/ 248825 w 548736"/>
                <a:gd name="connsiteY631" fmla="*/ 160059 h 1000638"/>
                <a:gd name="connsiteX632" fmla="*/ 248825 w 548736"/>
                <a:gd name="connsiteY632" fmla="*/ 158445 h 1000638"/>
                <a:gd name="connsiteX633" fmla="*/ 252053 w 548736"/>
                <a:gd name="connsiteY633" fmla="*/ 153603 h 1000638"/>
                <a:gd name="connsiteX634" fmla="*/ 253667 w 548736"/>
                <a:gd name="connsiteY634" fmla="*/ 148761 h 1000638"/>
                <a:gd name="connsiteX635" fmla="*/ 253667 w 548736"/>
                <a:gd name="connsiteY635" fmla="*/ 145533 h 1000638"/>
                <a:gd name="connsiteX636" fmla="*/ 253667 w 548736"/>
                <a:gd name="connsiteY636" fmla="*/ 142305 h 1000638"/>
                <a:gd name="connsiteX637" fmla="*/ 253667 w 548736"/>
                <a:gd name="connsiteY637" fmla="*/ 140691 h 1000638"/>
                <a:gd name="connsiteX638" fmla="*/ 253667 w 548736"/>
                <a:gd name="connsiteY638" fmla="*/ 137464 h 1000638"/>
                <a:gd name="connsiteX639" fmla="*/ 253667 w 548736"/>
                <a:gd name="connsiteY639" fmla="*/ 135850 h 1000638"/>
                <a:gd name="connsiteX640" fmla="*/ 252053 w 548736"/>
                <a:gd name="connsiteY640" fmla="*/ 132622 h 1000638"/>
                <a:gd name="connsiteX641" fmla="*/ 250439 w 548736"/>
                <a:gd name="connsiteY641" fmla="*/ 131008 h 1000638"/>
                <a:gd name="connsiteX642" fmla="*/ 243983 w 548736"/>
                <a:gd name="connsiteY642" fmla="*/ 124552 h 1000638"/>
                <a:gd name="connsiteX643" fmla="*/ 243983 w 548736"/>
                <a:gd name="connsiteY643" fmla="*/ 124552 h 1000638"/>
                <a:gd name="connsiteX644" fmla="*/ 242369 w 548736"/>
                <a:gd name="connsiteY644" fmla="*/ 122938 h 1000638"/>
                <a:gd name="connsiteX645" fmla="*/ 242369 w 548736"/>
                <a:gd name="connsiteY645" fmla="*/ 121324 h 1000638"/>
                <a:gd name="connsiteX646" fmla="*/ 240755 w 548736"/>
                <a:gd name="connsiteY646" fmla="*/ 118096 h 1000638"/>
                <a:gd name="connsiteX647" fmla="*/ 240755 w 548736"/>
                <a:gd name="connsiteY647" fmla="*/ 111641 h 1000638"/>
                <a:gd name="connsiteX648" fmla="*/ 240755 w 548736"/>
                <a:gd name="connsiteY648" fmla="*/ 106799 h 1000638"/>
                <a:gd name="connsiteX649" fmla="*/ 242369 w 548736"/>
                <a:gd name="connsiteY649" fmla="*/ 100343 h 1000638"/>
                <a:gd name="connsiteX650" fmla="*/ 245597 w 548736"/>
                <a:gd name="connsiteY650" fmla="*/ 90659 h 1000638"/>
                <a:gd name="connsiteX651" fmla="*/ 248825 w 548736"/>
                <a:gd name="connsiteY651" fmla="*/ 85818 h 1000638"/>
                <a:gd name="connsiteX652" fmla="*/ 248825 w 548736"/>
                <a:gd name="connsiteY652" fmla="*/ 85818 h 1000638"/>
                <a:gd name="connsiteX653" fmla="*/ 250439 w 548736"/>
                <a:gd name="connsiteY653" fmla="*/ 84204 h 1000638"/>
                <a:gd name="connsiteX654" fmla="*/ 250439 w 548736"/>
                <a:gd name="connsiteY654" fmla="*/ 84204 h 1000638"/>
                <a:gd name="connsiteX655" fmla="*/ 252053 w 548736"/>
                <a:gd name="connsiteY655" fmla="*/ 82590 h 1000638"/>
                <a:gd name="connsiteX656" fmla="*/ 258509 w 548736"/>
                <a:gd name="connsiteY656" fmla="*/ 80976 h 1000638"/>
                <a:gd name="connsiteX657" fmla="*/ 260122 w 548736"/>
                <a:gd name="connsiteY657" fmla="*/ 79362 h 1000638"/>
                <a:gd name="connsiteX658" fmla="*/ 268192 w 548736"/>
                <a:gd name="connsiteY658" fmla="*/ 79362 h 1000638"/>
                <a:gd name="connsiteX659" fmla="*/ 269806 w 548736"/>
                <a:gd name="connsiteY659" fmla="*/ 77748 h 1000638"/>
                <a:gd name="connsiteX660" fmla="*/ 271420 w 548736"/>
                <a:gd name="connsiteY660" fmla="*/ 77748 h 1000638"/>
                <a:gd name="connsiteX661" fmla="*/ 273034 w 548736"/>
                <a:gd name="connsiteY661" fmla="*/ 74520 h 1000638"/>
                <a:gd name="connsiteX662" fmla="*/ 274648 w 548736"/>
                <a:gd name="connsiteY662" fmla="*/ 71292 h 1000638"/>
                <a:gd name="connsiteX663" fmla="*/ 276262 w 548736"/>
                <a:gd name="connsiteY663" fmla="*/ 69678 h 1000638"/>
                <a:gd name="connsiteX664" fmla="*/ 276262 w 548736"/>
                <a:gd name="connsiteY664" fmla="*/ 68065 h 1000638"/>
                <a:gd name="connsiteX665" fmla="*/ 276262 w 548736"/>
                <a:gd name="connsiteY665" fmla="*/ 66450 h 1000638"/>
                <a:gd name="connsiteX666" fmla="*/ 276262 w 548736"/>
                <a:gd name="connsiteY666" fmla="*/ 64837 h 1000638"/>
                <a:gd name="connsiteX667" fmla="*/ 276262 w 548736"/>
                <a:gd name="connsiteY667" fmla="*/ 61609 h 1000638"/>
                <a:gd name="connsiteX668" fmla="*/ 276262 w 548736"/>
                <a:gd name="connsiteY668" fmla="*/ 59995 h 1000638"/>
                <a:gd name="connsiteX669" fmla="*/ 274648 w 548736"/>
                <a:gd name="connsiteY669" fmla="*/ 58381 h 1000638"/>
                <a:gd name="connsiteX670" fmla="*/ 273034 w 548736"/>
                <a:gd name="connsiteY670" fmla="*/ 56767 h 1000638"/>
                <a:gd name="connsiteX671" fmla="*/ 273034 w 548736"/>
                <a:gd name="connsiteY671" fmla="*/ 55153 h 1000638"/>
                <a:gd name="connsiteX672" fmla="*/ 271420 w 548736"/>
                <a:gd name="connsiteY672" fmla="*/ 53539 h 1000638"/>
                <a:gd name="connsiteX673" fmla="*/ 271420 w 548736"/>
                <a:gd name="connsiteY673" fmla="*/ 50311 h 1000638"/>
                <a:gd name="connsiteX674" fmla="*/ 271420 w 548736"/>
                <a:gd name="connsiteY674" fmla="*/ 48697 h 1000638"/>
                <a:gd name="connsiteX675" fmla="*/ 271420 w 548736"/>
                <a:gd name="connsiteY675" fmla="*/ 47083 h 1000638"/>
                <a:gd name="connsiteX676" fmla="*/ 271420 w 548736"/>
                <a:gd name="connsiteY676" fmla="*/ 45469 h 1000638"/>
                <a:gd name="connsiteX677" fmla="*/ 269806 w 548736"/>
                <a:gd name="connsiteY677" fmla="*/ 45469 h 1000638"/>
                <a:gd name="connsiteX678" fmla="*/ 269806 w 548736"/>
                <a:gd name="connsiteY678" fmla="*/ 43856 h 1000638"/>
                <a:gd name="connsiteX679" fmla="*/ 269806 w 548736"/>
                <a:gd name="connsiteY679" fmla="*/ 42242 h 1000638"/>
                <a:gd name="connsiteX680" fmla="*/ 271420 w 548736"/>
                <a:gd name="connsiteY680" fmla="*/ 40628 h 1000638"/>
                <a:gd name="connsiteX681" fmla="*/ 273034 w 548736"/>
                <a:gd name="connsiteY681" fmla="*/ 39014 h 1000638"/>
                <a:gd name="connsiteX682" fmla="*/ 274648 w 548736"/>
                <a:gd name="connsiteY682" fmla="*/ 37400 h 1000638"/>
                <a:gd name="connsiteX683" fmla="*/ 274648 w 548736"/>
                <a:gd name="connsiteY683" fmla="*/ 37400 h 1000638"/>
                <a:gd name="connsiteX684" fmla="*/ 277876 w 548736"/>
                <a:gd name="connsiteY684" fmla="*/ 34172 h 1000638"/>
                <a:gd name="connsiteX685" fmla="*/ 279490 w 548736"/>
                <a:gd name="connsiteY685" fmla="*/ 32558 h 1000638"/>
                <a:gd name="connsiteX686" fmla="*/ 281104 w 548736"/>
                <a:gd name="connsiteY686" fmla="*/ 30944 h 1000638"/>
                <a:gd name="connsiteX687" fmla="*/ 282718 w 548736"/>
                <a:gd name="connsiteY687" fmla="*/ 30944 h 1000638"/>
                <a:gd name="connsiteX688" fmla="*/ 284331 w 548736"/>
                <a:gd name="connsiteY688" fmla="*/ 29330 h 1000638"/>
                <a:gd name="connsiteX689" fmla="*/ 285945 w 548736"/>
                <a:gd name="connsiteY689" fmla="*/ 27716 h 1000638"/>
                <a:gd name="connsiteX690" fmla="*/ 285945 w 548736"/>
                <a:gd name="connsiteY690" fmla="*/ 26102 h 1000638"/>
                <a:gd name="connsiteX691" fmla="*/ 285945 w 548736"/>
                <a:gd name="connsiteY691" fmla="*/ 24488 h 1000638"/>
                <a:gd name="connsiteX692" fmla="*/ 285945 w 548736"/>
                <a:gd name="connsiteY692" fmla="*/ 22874 h 1000638"/>
                <a:gd name="connsiteX693" fmla="*/ 284331 w 548736"/>
                <a:gd name="connsiteY693" fmla="*/ 21260 h 1000638"/>
                <a:gd name="connsiteX694" fmla="*/ 285945 w 548736"/>
                <a:gd name="connsiteY694" fmla="*/ 19647 h 1000638"/>
                <a:gd name="connsiteX695" fmla="*/ 285945 w 548736"/>
                <a:gd name="connsiteY695" fmla="*/ 18033 h 1000638"/>
                <a:gd name="connsiteX696" fmla="*/ 287559 w 548736"/>
                <a:gd name="connsiteY696" fmla="*/ 16419 h 1000638"/>
                <a:gd name="connsiteX697" fmla="*/ 287559 w 548736"/>
                <a:gd name="connsiteY697" fmla="*/ 14805 h 1000638"/>
                <a:gd name="connsiteX698" fmla="*/ 289173 w 548736"/>
                <a:gd name="connsiteY698" fmla="*/ 13191 h 1000638"/>
                <a:gd name="connsiteX699" fmla="*/ 289173 w 548736"/>
                <a:gd name="connsiteY699" fmla="*/ 13191 h 1000638"/>
                <a:gd name="connsiteX700" fmla="*/ 290787 w 548736"/>
                <a:gd name="connsiteY700" fmla="*/ 11577 h 1000638"/>
                <a:gd name="connsiteX701" fmla="*/ 300471 w 548736"/>
                <a:gd name="connsiteY701" fmla="*/ 9963 h 1000638"/>
                <a:gd name="connsiteX702" fmla="*/ 303699 w 548736"/>
                <a:gd name="connsiteY702" fmla="*/ 6735 h 1000638"/>
                <a:gd name="connsiteX703" fmla="*/ 308540 w 548736"/>
                <a:gd name="connsiteY703" fmla="*/ 5121 h 1000638"/>
                <a:gd name="connsiteX704" fmla="*/ 319838 w 548736"/>
                <a:gd name="connsiteY704" fmla="*/ 22874 h 1000638"/>
                <a:gd name="connsiteX705" fmla="*/ 321452 w 548736"/>
                <a:gd name="connsiteY705" fmla="*/ 27716 h 1000638"/>
                <a:gd name="connsiteX706" fmla="*/ 321452 w 548736"/>
                <a:gd name="connsiteY706" fmla="*/ 32558 h 1000638"/>
                <a:gd name="connsiteX707" fmla="*/ 318224 w 548736"/>
                <a:gd name="connsiteY707" fmla="*/ 37400 h 1000638"/>
                <a:gd name="connsiteX708" fmla="*/ 310154 w 548736"/>
                <a:gd name="connsiteY708" fmla="*/ 39014 h 1000638"/>
                <a:gd name="connsiteX709" fmla="*/ 306926 w 548736"/>
                <a:gd name="connsiteY709" fmla="*/ 40628 h 1000638"/>
                <a:gd name="connsiteX710" fmla="*/ 303699 w 548736"/>
                <a:gd name="connsiteY710" fmla="*/ 45469 h 1000638"/>
                <a:gd name="connsiteX711" fmla="*/ 303699 w 548736"/>
                <a:gd name="connsiteY711" fmla="*/ 51925 h 1000638"/>
                <a:gd name="connsiteX712" fmla="*/ 306926 w 548736"/>
                <a:gd name="connsiteY712" fmla="*/ 55153 h 1000638"/>
                <a:gd name="connsiteX713" fmla="*/ 305313 w 548736"/>
                <a:gd name="connsiteY713" fmla="*/ 63223 h 1000638"/>
                <a:gd name="connsiteX714" fmla="*/ 305313 w 548736"/>
                <a:gd name="connsiteY714" fmla="*/ 69678 h 1000638"/>
                <a:gd name="connsiteX715" fmla="*/ 308540 w 548736"/>
                <a:gd name="connsiteY715" fmla="*/ 74520 h 1000638"/>
                <a:gd name="connsiteX716" fmla="*/ 310154 w 548736"/>
                <a:gd name="connsiteY716" fmla="*/ 80976 h 1000638"/>
                <a:gd name="connsiteX717" fmla="*/ 310154 w 548736"/>
                <a:gd name="connsiteY717" fmla="*/ 105185 h 1000638"/>
                <a:gd name="connsiteX718" fmla="*/ 313382 w 548736"/>
                <a:gd name="connsiteY718" fmla="*/ 111641 h 100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Lst>
              <a:rect l="l" t="t" r="r" b="b"/>
              <a:pathLst>
                <a:path w="548736" h="1000638">
                  <a:moveTo>
                    <a:pt x="321452" y="113255"/>
                  </a:moveTo>
                  <a:lnTo>
                    <a:pt x="329522" y="113255"/>
                  </a:lnTo>
                  <a:lnTo>
                    <a:pt x="332749" y="113255"/>
                  </a:lnTo>
                  <a:lnTo>
                    <a:pt x="347275" y="106799"/>
                  </a:lnTo>
                  <a:lnTo>
                    <a:pt x="350503" y="106799"/>
                  </a:lnTo>
                  <a:lnTo>
                    <a:pt x="350503" y="106799"/>
                  </a:lnTo>
                  <a:lnTo>
                    <a:pt x="353731" y="105185"/>
                  </a:lnTo>
                  <a:lnTo>
                    <a:pt x="366642" y="93887"/>
                  </a:lnTo>
                  <a:lnTo>
                    <a:pt x="368256" y="92274"/>
                  </a:lnTo>
                  <a:lnTo>
                    <a:pt x="368256" y="90659"/>
                  </a:lnTo>
                  <a:lnTo>
                    <a:pt x="371484" y="80976"/>
                  </a:lnTo>
                  <a:lnTo>
                    <a:pt x="371484" y="79362"/>
                  </a:lnTo>
                  <a:lnTo>
                    <a:pt x="373098" y="79362"/>
                  </a:lnTo>
                  <a:lnTo>
                    <a:pt x="374712" y="76134"/>
                  </a:lnTo>
                  <a:lnTo>
                    <a:pt x="376326" y="74520"/>
                  </a:lnTo>
                  <a:lnTo>
                    <a:pt x="376326" y="74520"/>
                  </a:lnTo>
                  <a:lnTo>
                    <a:pt x="376326" y="69678"/>
                  </a:lnTo>
                  <a:lnTo>
                    <a:pt x="376326" y="66450"/>
                  </a:lnTo>
                  <a:lnTo>
                    <a:pt x="376326" y="61609"/>
                  </a:lnTo>
                  <a:lnTo>
                    <a:pt x="377940" y="61609"/>
                  </a:lnTo>
                  <a:lnTo>
                    <a:pt x="377940" y="59995"/>
                  </a:lnTo>
                  <a:lnTo>
                    <a:pt x="381167" y="53539"/>
                  </a:lnTo>
                  <a:lnTo>
                    <a:pt x="382781" y="51925"/>
                  </a:lnTo>
                  <a:lnTo>
                    <a:pt x="386009" y="50311"/>
                  </a:lnTo>
                  <a:lnTo>
                    <a:pt x="389237" y="50311"/>
                  </a:lnTo>
                  <a:lnTo>
                    <a:pt x="390851" y="48697"/>
                  </a:lnTo>
                  <a:lnTo>
                    <a:pt x="392465" y="48697"/>
                  </a:lnTo>
                  <a:lnTo>
                    <a:pt x="394079" y="48697"/>
                  </a:lnTo>
                  <a:lnTo>
                    <a:pt x="398921" y="50311"/>
                  </a:lnTo>
                  <a:lnTo>
                    <a:pt x="400535" y="50311"/>
                  </a:lnTo>
                  <a:lnTo>
                    <a:pt x="403762" y="50311"/>
                  </a:lnTo>
                  <a:lnTo>
                    <a:pt x="405376" y="50311"/>
                  </a:lnTo>
                  <a:lnTo>
                    <a:pt x="410218" y="51925"/>
                  </a:lnTo>
                  <a:lnTo>
                    <a:pt x="423130" y="63223"/>
                  </a:lnTo>
                  <a:lnTo>
                    <a:pt x="421516" y="68065"/>
                  </a:lnTo>
                  <a:lnTo>
                    <a:pt x="423130" y="71292"/>
                  </a:lnTo>
                  <a:lnTo>
                    <a:pt x="424744" y="76134"/>
                  </a:lnTo>
                  <a:lnTo>
                    <a:pt x="427971" y="80976"/>
                  </a:lnTo>
                  <a:lnTo>
                    <a:pt x="429585" y="85818"/>
                  </a:lnTo>
                  <a:lnTo>
                    <a:pt x="431199" y="101957"/>
                  </a:lnTo>
                  <a:lnTo>
                    <a:pt x="431199" y="105185"/>
                  </a:lnTo>
                  <a:lnTo>
                    <a:pt x="429585" y="106799"/>
                  </a:lnTo>
                  <a:lnTo>
                    <a:pt x="427971" y="111641"/>
                  </a:lnTo>
                  <a:lnTo>
                    <a:pt x="424744" y="124552"/>
                  </a:lnTo>
                  <a:lnTo>
                    <a:pt x="423130" y="137464"/>
                  </a:lnTo>
                  <a:lnTo>
                    <a:pt x="423130" y="140691"/>
                  </a:lnTo>
                  <a:lnTo>
                    <a:pt x="424744" y="142305"/>
                  </a:lnTo>
                  <a:lnTo>
                    <a:pt x="427971" y="143919"/>
                  </a:lnTo>
                  <a:lnTo>
                    <a:pt x="429585" y="145533"/>
                  </a:lnTo>
                  <a:lnTo>
                    <a:pt x="431199" y="147147"/>
                  </a:lnTo>
                  <a:lnTo>
                    <a:pt x="432813" y="150375"/>
                  </a:lnTo>
                  <a:lnTo>
                    <a:pt x="434427" y="151989"/>
                  </a:lnTo>
                  <a:lnTo>
                    <a:pt x="436041" y="153603"/>
                  </a:lnTo>
                  <a:lnTo>
                    <a:pt x="437655" y="155217"/>
                  </a:lnTo>
                  <a:lnTo>
                    <a:pt x="440883" y="156831"/>
                  </a:lnTo>
                  <a:lnTo>
                    <a:pt x="442497" y="156831"/>
                  </a:lnTo>
                  <a:lnTo>
                    <a:pt x="444111" y="158445"/>
                  </a:lnTo>
                  <a:lnTo>
                    <a:pt x="447339" y="158445"/>
                  </a:lnTo>
                  <a:lnTo>
                    <a:pt x="448953" y="158445"/>
                  </a:lnTo>
                  <a:lnTo>
                    <a:pt x="450566" y="158445"/>
                  </a:lnTo>
                  <a:lnTo>
                    <a:pt x="452180" y="158445"/>
                  </a:lnTo>
                  <a:lnTo>
                    <a:pt x="453794" y="160059"/>
                  </a:lnTo>
                  <a:lnTo>
                    <a:pt x="455408" y="160059"/>
                  </a:lnTo>
                  <a:lnTo>
                    <a:pt x="457022" y="163286"/>
                  </a:lnTo>
                  <a:lnTo>
                    <a:pt x="458636" y="163286"/>
                  </a:lnTo>
                  <a:lnTo>
                    <a:pt x="460250" y="163286"/>
                  </a:lnTo>
                  <a:lnTo>
                    <a:pt x="463478" y="163286"/>
                  </a:lnTo>
                  <a:lnTo>
                    <a:pt x="465092" y="163286"/>
                  </a:lnTo>
                  <a:lnTo>
                    <a:pt x="466706" y="163286"/>
                  </a:lnTo>
                  <a:lnTo>
                    <a:pt x="469934" y="164900"/>
                  </a:lnTo>
                  <a:lnTo>
                    <a:pt x="471548" y="164900"/>
                  </a:lnTo>
                  <a:lnTo>
                    <a:pt x="473162" y="166514"/>
                  </a:lnTo>
                  <a:lnTo>
                    <a:pt x="481231" y="171356"/>
                  </a:lnTo>
                  <a:lnTo>
                    <a:pt x="482845" y="171356"/>
                  </a:lnTo>
                  <a:lnTo>
                    <a:pt x="482845" y="171356"/>
                  </a:lnTo>
                  <a:lnTo>
                    <a:pt x="484459" y="171356"/>
                  </a:lnTo>
                  <a:lnTo>
                    <a:pt x="487687" y="166514"/>
                  </a:lnTo>
                  <a:lnTo>
                    <a:pt x="492529" y="161673"/>
                  </a:lnTo>
                  <a:lnTo>
                    <a:pt x="494143" y="160059"/>
                  </a:lnTo>
                  <a:lnTo>
                    <a:pt x="494143" y="160059"/>
                  </a:lnTo>
                  <a:lnTo>
                    <a:pt x="495757" y="155217"/>
                  </a:lnTo>
                  <a:lnTo>
                    <a:pt x="495757" y="153603"/>
                  </a:lnTo>
                  <a:lnTo>
                    <a:pt x="497371" y="151989"/>
                  </a:lnTo>
                  <a:lnTo>
                    <a:pt x="497371" y="150375"/>
                  </a:lnTo>
                  <a:lnTo>
                    <a:pt x="498984" y="148761"/>
                  </a:lnTo>
                  <a:lnTo>
                    <a:pt x="500598" y="147147"/>
                  </a:lnTo>
                  <a:lnTo>
                    <a:pt x="503826" y="147147"/>
                  </a:lnTo>
                  <a:lnTo>
                    <a:pt x="503826" y="145533"/>
                  </a:lnTo>
                  <a:lnTo>
                    <a:pt x="505440" y="145533"/>
                  </a:lnTo>
                  <a:lnTo>
                    <a:pt x="515124" y="145533"/>
                  </a:lnTo>
                  <a:lnTo>
                    <a:pt x="518352" y="147147"/>
                  </a:lnTo>
                  <a:lnTo>
                    <a:pt x="519966" y="148761"/>
                  </a:lnTo>
                  <a:lnTo>
                    <a:pt x="519966" y="148761"/>
                  </a:lnTo>
                  <a:lnTo>
                    <a:pt x="521580" y="151989"/>
                  </a:lnTo>
                  <a:lnTo>
                    <a:pt x="521580" y="153603"/>
                  </a:lnTo>
                  <a:lnTo>
                    <a:pt x="521580" y="156831"/>
                  </a:lnTo>
                  <a:lnTo>
                    <a:pt x="519966" y="163286"/>
                  </a:lnTo>
                  <a:lnTo>
                    <a:pt x="521580" y="166514"/>
                  </a:lnTo>
                  <a:lnTo>
                    <a:pt x="521580" y="169742"/>
                  </a:lnTo>
                  <a:lnTo>
                    <a:pt x="523193" y="176198"/>
                  </a:lnTo>
                  <a:lnTo>
                    <a:pt x="524807" y="179426"/>
                  </a:lnTo>
                  <a:lnTo>
                    <a:pt x="537719" y="202021"/>
                  </a:lnTo>
                  <a:lnTo>
                    <a:pt x="537719" y="243983"/>
                  </a:lnTo>
                  <a:lnTo>
                    <a:pt x="537719" y="250439"/>
                  </a:lnTo>
                  <a:lnTo>
                    <a:pt x="537719" y="252053"/>
                  </a:lnTo>
                  <a:lnTo>
                    <a:pt x="539333" y="252053"/>
                  </a:lnTo>
                  <a:lnTo>
                    <a:pt x="540947" y="255281"/>
                  </a:lnTo>
                  <a:lnTo>
                    <a:pt x="540947" y="256895"/>
                  </a:lnTo>
                  <a:lnTo>
                    <a:pt x="540947" y="258508"/>
                  </a:lnTo>
                  <a:lnTo>
                    <a:pt x="539333" y="260122"/>
                  </a:lnTo>
                  <a:lnTo>
                    <a:pt x="539333" y="261736"/>
                  </a:lnTo>
                  <a:lnTo>
                    <a:pt x="537719" y="263350"/>
                  </a:lnTo>
                  <a:lnTo>
                    <a:pt x="531263" y="268192"/>
                  </a:lnTo>
                  <a:lnTo>
                    <a:pt x="531263" y="268192"/>
                  </a:lnTo>
                  <a:lnTo>
                    <a:pt x="524807" y="281104"/>
                  </a:lnTo>
                  <a:lnTo>
                    <a:pt x="523193" y="282717"/>
                  </a:lnTo>
                  <a:lnTo>
                    <a:pt x="523193" y="285945"/>
                  </a:lnTo>
                  <a:lnTo>
                    <a:pt x="524807" y="289173"/>
                  </a:lnTo>
                  <a:lnTo>
                    <a:pt x="524807" y="298857"/>
                  </a:lnTo>
                  <a:lnTo>
                    <a:pt x="524807" y="306926"/>
                  </a:lnTo>
                  <a:lnTo>
                    <a:pt x="524807" y="310154"/>
                  </a:lnTo>
                  <a:lnTo>
                    <a:pt x="519966" y="319838"/>
                  </a:lnTo>
                  <a:lnTo>
                    <a:pt x="519966" y="321452"/>
                  </a:lnTo>
                  <a:lnTo>
                    <a:pt x="519966" y="323066"/>
                  </a:lnTo>
                  <a:lnTo>
                    <a:pt x="521580" y="326294"/>
                  </a:lnTo>
                  <a:lnTo>
                    <a:pt x="523193" y="331135"/>
                  </a:lnTo>
                  <a:lnTo>
                    <a:pt x="523193" y="332749"/>
                  </a:lnTo>
                  <a:lnTo>
                    <a:pt x="524807" y="332749"/>
                  </a:lnTo>
                  <a:lnTo>
                    <a:pt x="532877" y="334363"/>
                  </a:lnTo>
                  <a:lnTo>
                    <a:pt x="532877" y="335977"/>
                  </a:lnTo>
                  <a:lnTo>
                    <a:pt x="534491" y="335977"/>
                  </a:lnTo>
                  <a:lnTo>
                    <a:pt x="536105" y="337591"/>
                  </a:lnTo>
                  <a:lnTo>
                    <a:pt x="539333" y="340819"/>
                  </a:lnTo>
                  <a:lnTo>
                    <a:pt x="542561" y="345661"/>
                  </a:lnTo>
                  <a:lnTo>
                    <a:pt x="544175" y="347275"/>
                  </a:lnTo>
                  <a:lnTo>
                    <a:pt x="545789" y="347275"/>
                  </a:lnTo>
                  <a:lnTo>
                    <a:pt x="549016" y="348889"/>
                  </a:lnTo>
                  <a:lnTo>
                    <a:pt x="544175" y="358572"/>
                  </a:lnTo>
                  <a:lnTo>
                    <a:pt x="542561" y="365028"/>
                  </a:lnTo>
                  <a:lnTo>
                    <a:pt x="542561" y="373098"/>
                  </a:lnTo>
                  <a:lnTo>
                    <a:pt x="542561" y="376326"/>
                  </a:lnTo>
                  <a:lnTo>
                    <a:pt x="542561" y="377940"/>
                  </a:lnTo>
                  <a:lnTo>
                    <a:pt x="539333" y="382781"/>
                  </a:lnTo>
                  <a:lnTo>
                    <a:pt x="537719" y="384395"/>
                  </a:lnTo>
                  <a:lnTo>
                    <a:pt x="537719" y="386009"/>
                  </a:lnTo>
                  <a:lnTo>
                    <a:pt x="532877" y="387623"/>
                  </a:lnTo>
                  <a:lnTo>
                    <a:pt x="531263" y="389237"/>
                  </a:lnTo>
                  <a:lnTo>
                    <a:pt x="531263" y="392465"/>
                  </a:lnTo>
                  <a:lnTo>
                    <a:pt x="529649" y="397307"/>
                  </a:lnTo>
                  <a:lnTo>
                    <a:pt x="531263" y="403762"/>
                  </a:lnTo>
                  <a:lnTo>
                    <a:pt x="531263" y="405376"/>
                  </a:lnTo>
                  <a:lnTo>
                    <a:pt x="531263" y="408604"/>
                  </a:lnTo>
                  <a:lnTo>
                    <a:pt x="531263" y="413446"/>
                  </a:lnTo>
                  <a:lnTo>
                    <a:pt x="524807" y="421516"/>
                  </a:lnTo>
                  <a:lnTo>
                    <a:pt x="519966" y="434427"/>
                  </a:lnTo>
                  <a:lnTo>
                    <a:pt x="518352" y="436041"/>
                  </a:lnTo>
                  <a:lnTo>
                    <a:pt x="516738" y="437655"/>
                  </a:lnTo>
                  <a:lnTo>
                    <a:pt x="516738" y="437655"/>
                  </a:lnTo>
                  <a:lnTo>
                    <a:pt x="515124" y="439269"/>
                  </a:lnTo>
                  <a:lnTo>
                    <a:pt x="513510" y="439269"/>
                  </a:lnTo>
                  <a:lnTo>
                    <a:pt x="511896" y="442497"/>
                  </a:lnTo>
                  <a:lnTo>
                    <a:pt x="511896" y="444111"/>
                  </a:lnTo>
                  <a:lnTo>
                    <a:pt x="511896" y="447339"/>
                  </a:lnTo>
                  <a:lnTo>
                    <a:pt x="511896" y="453794"/>
                  </a:lnTo>
                  <a:lnTo>
                    <a:pt x="511896" y="458636"/>
                  </a:lnTo>
                  <a:lnTo>
                    <a:pt x="511896" y="460250"/>
                  </a:lnTo>
                  <a:lnTo>
                    <a:pt x="513510" y="465092"/>
                  </a:lnTo>
                  <a:lnTo>
                    <a:pt x="513510" y="466706"/>
                  </a:lnTo>
                  <a:lnTo>
                    <a:pt x="515124" y="473162"/>
                  </a:lnTo>
                  <a:lnTo>
                    <a:pt x="515124" y="474775"/>
                  </a:lnTo>
                  <a:lnTo>
                    <a:pt x="513510" y="478003"/>
                  </a:lnTo>
                  <a:lnTo>
                    <a:pt x="511896" y="482845"/>
                  </a:lnTo>
                  <a:lnTo>
                    <a:pt x="510282" y="484459"/>
                  </a:lnTo>
                  <a:lnTo>
                    <a:pt x="508668" y="486073"/>
                  </a:lnTo>
                  <a:lnTo>
                    <a:pt x="505440" y="489301"/>
                  </a:lnTo>
                  <a:lnTo>
                    <a:pt x="503826" y="489301"/>
                  </a:lnTo>
                  <a:lnTo>
                    <a:pt x="500598" y="490915"/>
                  </a:lnTo>
                  <a:lnTo>
                    <a:pt x="489301" y="490915"/>
                  </a:lnTo>
                  <a:lnTo>
                    <a:pt x="487687" y="490915"/>
                  </a:lnTo>
                  <a:lnTo>
                    <a:pt x="486073" y="492529"/>
                  </a:lnTo>
                  <a:lnTo>
                    <a:pt x="484459" y="492529"/>
                  </a:lnTo>
                  <a:lnTo>
                    <a:pt x="484459" y="494143"/>
                  </a:lnTo>
                  <a:lnTo>
                    <a:pt x="482845" y="494143"/>
                  </a:lnTo>
                  <a:lnTo>
                    <a:pt x="481231" y="498984"/>
                  </a:lnTo>
                  <a:lnTo>
                    <a:pt x="481231" y="498984"/>
                  </a:lnTo>
                  <a:lnTo>
                    <a:pt x="479617" y="500598"/>
                  </a:lnTo>
                  <a:lnTo>
                    <a:pt x="479617" y="500598"/>
                  </a:lnTo>
                  <a:lnTo>
                    <a:pt x="478003" y="502212"/>
                  </a:lnTo>
                  <a:lnTo>
                    <a:pt x="476389" y="502212"/>
                  </a:lnTo>
                  <a:lnTo>
                    <a:pt x="473162" y="503826"/>
                  </a:lnTo>
                  <a:lnTo>
                    <a:pt x="469934" y="507054"/>
                  </a:lnTo>
                  <a:lnTo>
                    <a:pt x="461864" y="511896"/>
                  </a:lnTo>
                  <a:lnTo>
                    <a:pt x="457022" y="513510"/>
                  </a:lnTo>
                  <a:lnTo>
                    <a:pt x="452180" y="513510"/>
                  </a:lnTo>
                  <a:lnTo>
                    <a:pt x="448953" y="513510"/>
                  </a:lnTo>
                  <a:lnTo>
                    <a:pt x="447339" y="513510"/>
                  </a:lnTo>
                  <a:lnTo>
                    <a:pt x="442497" y="511896"/>
                  </a:lnTo>
                  <a:lnTo>
                    <a:pt x="439269" y="510282"/>
                  </a:lnTo>
                  <a:lnTo>
                    <a:pt x="437655" y="510282"/>
                  </a:lnTo>
                  <a:lnTo>
                    <a:pt x="436041" y="510282"/>
                  </a:lnTo>
                  <a:lnTo>
                    <a:pt x="431199" y="511896"/>
                  </a:lnTo>
                  <a:lnTo>
                    <a:pt x="429585" y="511896"/>
                  </a:lnTo>
                  <a:lnTo>
                    <a:pt x="427971" y="511896"/>
                  </a:lnTo>
                  <a:lnTo>
                    <a:pt x="424744" y="511896"/>
                  </a:lnTo>
                  <a:lnTo>
                    <a:pt x="423130" y="510282"/>
                  </a:lnTo>
                  <a:lnTo>
                    <a:pt x="419902" y="510282"/>
                  </a:lnTo>
                  <a:lnTo>
                    <a:pt x="419902" y="510282"/>
                  </a:lnTo>
                  <a:lnTo>
                    <a:pt x="418288" y="510282"/>
                  </a:lnTo>
                  <a:lnTo>
                    <a:pt x="418288" y="510282"/>
                  </a:lnTo>
                  <a:lnTo>
                    <a:pt x="416674" y="513510"/>
                  </a:lnTo>
                  <a:lnTo>
                    <a:pt x="415060" y="515124"/>
                  </a:lnTo>
                  <a:lnTo>
                    <a:pt x="413446" y="518352"/>
                  </a:lnTo>
                  <a:lnTo>
                    <a:pt x="413446" y="519966"/>
                  </a:lnTo>
                  <a:lnTo>
                    <a:pt x="413446" y="524807"/>
                  </a:lnTo>
                  <a:lnTo>
                    <a:pt x="416674" y="534491"/>
                  </a:lnTo>
                  <a:lnTo>
                    <a:pt x="418288" y="536105"/>
                  </a:lnTo>
                  <a:lnTo>
                    <a:pt x="419902" y="536105"/>
                  </a:lnTo>
                  <a:lnTo>
                    <a:pt x="421516" y="537719"/>
                  </a:lnTo>
                  <a:lnTo>
                    <a:pt x="421516" y="539333"/>
                  </a:lnTo>
                  <a:lnTo>
                    <a:pt x="423130" y="540947"/>
                  </a:lnTo>
                  <a:lnTo>
                    <a:pt x="423130" y="542561"/>
                  </a:lnTo>
                  <a:lnTo>
                    <a:pt x="423130" y="545789"/>
                  </a:lnTo>
                  <a:lnTo>
                    <a:pt x="423130" y="553858"/>
                  </a:lnTo>
                  <a:lnTo>
                    <a:pt x="423130" y="558700"/>
                  </a:lnTo>
                  <a:lnTo>
                    <a:pt x="421516" y="561928"/>
                  </a:lnTo>
                  <a:lnTo>
                    <a:pt x="421516" y="565156"/>
                  </a:lnTo>
                  <a:lnTo>
                    <a:pt x="421516" y="571611"/>
                  </a:lnTo>
                  <a:lnTo>
                    <a:pt x="421516" y="573225"/>
                  </a:lnTo>
                  <a:lnTo>
                    <a:pt x="416674" y="587751"/>
                  </a:lnTo>
                  <a:lnTo>
                    <a:pt x="416674" y="594206"/>
                  </a:lnTo>
                  <a:lnTo>
                    <a:pt x="418288" y="608732"/>
                  </a:lnTo>
                  <a:lnTo>
                    <a:pt x="419902" y="613574"/>
                  </a:lnTo>
                  <a:lnTo>
                    <a:pt x="423130" y="616802"/>
                  </a:lnTo>
                  <a:lnTo>
                    <a:pt x="424744" y="618415"/>
                  </a:lnTo>
                  <a:lnTo>
                    <a:pt x="426357" y="620029"/>
                  </a:lnTo>
                  <a:lnTo>
                    <a:pt x="427971" y="621643"/>
                  </a:lnTo>
                  <a:lnTo>
                    <a:pt x="427971" y="624871"/>
                  </a:lnTo>
                  <a:lnTo>
                    <a:pt x="427971" y="632941"/>
                  </a:lnTo>
                  <a:lnTo>
                    <a:pt x="426357" y="634555"/>
                  </a:lnTo>
                  <a:lnTo>
                    <a:pt x="426357" y="637783"/>
                  </a:lnTo>
                  <a:lnTo>
                    <a:pt x="424744" y="639397"/>
                  </a:lnTo>
                  <a:lnTo>
                    <a:pt x="423130" y="644238"/>
                  </a:lnTo>
                  <a:lnTo>
                    <a:pt x="423130" y="645852"/>
                  </a:lnTo>
                  <a:lnTo>
                    <a:pt x="421516" y="649080"/>
                  </a:lnTo>
                  <a:lnTo>
                    <a:pt x="421516" y="650694"/>
                  </a:lnTo>
                  <a:lnTo>
                    <a:pt x="427971" y="687814"/>
                  </a:lnTo>
                  <a:lnTo>
                    <a:pt x="429585" y="689429"/>
                  </a:lnTo>
                  <a:lnTo>
                    <a:pt x="431199" y="692656"/>
                  </a:lnTo>
                  <a:lnTo>
                    <a:pt x="432813" y="694270"/>
                  </a:lnTo>
                  <a:lnTo>
                    <a:pt x="436041" y="695884"/>
                  </a:lnTo>
                  <a:lnTo>
                    <a:pt x="439269" y="695884"/>
                  </a:lnTo>
                  <a:lnTo>
                    <a:pt x="439269" y="695884"/>
                  </a:lnTo>
                  <a:lnTo>
                    <a:pt x="440883" y="695884"/>
                  </a:lnTo>
                  <a:lnTo>
                    <a:pt x="442497" y="699112"/>
                  </a:lnTo>
                  <a:lnTo>
                    <a:pt x="444111" y="699112"/>
                  </a:lnTo>
                  <a:lnTo>
                    <a:pt x="444111" y="700726"/>
                  </a:lnTo>
                  <a:lnTo>
                    <a:pt x="444111" y="702340"/>
                  </a:lnTo>
                  <a:lnTo>
                    <a:pt x="444111" y="705568"/>
                  </a:lnTo>
                  <a:lnTo>
                    <a:pt x="444111" y="712023"/>
                  </a:lnTo>
                  <a:lnTo>
                    <a:pt x="442497" y="715251"/>
                  </a:lnTo>
                  <a:lnTo>
                    <a:pt x="442497" y="716865"/>
                  </a:lnTo>
                  <a:lnTo>
                    <a:pt x="442497" y="720093"/>
                  </a:lnTo>
                  <a:lnTo>
                    <a:pt x="447339" y="724935"/>
                  </a:lnTo>
                  <a:lnTo>
                    <a:pt x="447339" y="726549"/>
                  </a:lnTo>
                  <a:lnTo>
                    <a:pt x="448953" y="728163"/>
                  </a:lnTo>
                  <a:lnTo>
                    <a:pt x="448953" y="729777"/>
                  </a:lnTo>
                  <a:lnTo>
                    <a:pt x="447339" y="737846"/>
                  </a:lnTo>
                  <a:lnTo>
                    <a:pt x="447339" y="750758"/>
                  </a:lnTo>
                  <a:lnTo>
                    <a:pt x="450566" y="762055"/>
                  </a:lnTo>
                  <a:lnTo>
                    <a:pt x="450566" y="763669"/>
                  </a:lnTo>
                  <a:lnTo>
                    <a:pt x="450566" y="765283"/>
                  </a:lnTo>
                  <a:lnTo>
                    <a:pt x="452180" y="768511"/>
                  </a:lnTo>
                  <a:lnTo>
                    <a:pt x="455408" y="771739"/>
                  </a:lnTo>
                  <a:lnTo>
                    <a:pt x="460250" y="774967"/>
                  </a:lnTo>
                  <a:lnTo>
                    <a:pt x="463478" y="776581"/>
                  </a:lnTo>
                  <a:lnTo>
                    <a:pt x="463478" y="778195"/>
                  </a:lnTo>
                  <a:lnTo>
                    <a:pt x="465092" y="781423"/>
                  </a:lnTo>
                  <a:lnTo>
                    <a:pt x="463478" y="789492"/>
                  </a:lnTo>
                  <a:lnTo>
                    <a:pt x="463478" y="799176"/>
                  </a:lnTo>
                  <a:lnTo>
                    <a:pt x="465092" y="804018"/>
                  </a:lnTo>
                  <a:lnTo>
                    <a:pt x="465092" y="807246"/>
                  </a:lnTo>
                  <a:lnTo>
                    <a:pt x="465092" y="808859"/>
                  </a:lnTo>
                  <a:lnTo>
                    <a:pt x="465092" y="810473"/>
                  </a:lnTo>
                  <a:lnTo>
                    <a:pt x="463478" y="813701"/>
                  </a:lnTo>
                  <a:lnTo>
                    <a:pt x="461864" y="816929"/>
                  </a:lnTo>
                  <a:lnTo>
                    <a:pt x="460250" y="824999"/>
                  </a:lnTo>
                  <a:lnTo>
                    <a:pt x="458636" y="828227"/>
                  </a:lnTo>
                  <a:lnTo>
                    <a:pt x="458636" y="839524"/>
                  </a:lnTo>
                  <a:lnTo>
                    <a:pt x="458636" y="841138"/>
                  </a:lnTo>
                  <a:lnTo>
                    <a:pt x="458636" y="844366"/>
                  </a:lnTo>
                  <a:lnTo>
                    <a:pt x="457022" y="845980"/>
                  </a:lnTo>
                  <a:lnTo>
                    <a:pt x="453794" y="850822"/>
                  </a:lnTo>
                  <a:lnTo>
                    <a:pt x="452180" y="855663"/>
                  </a:lnTo>
                  <a:lnTo>
                    <a:pt x="450566" y="855663"/>
                  </a:lnTo>
                  <a:lnTo>
                    <a:pt x="450566" y="858891"/>
                  </a:lnTo>
                  <a:lnTo>
                    <a:pt x="447339" y="865347"/>
                  </a:lnTo>
                  <a:lnTo>
                    <a:pt x="445725" y="866961"/>
                  </a:lnTo>
                  <a:lnTo>
                    <a:pt x="444111" y="868575"/>
                  </a:lnTo>
                  <a:lnTo>
                    <a:pt x="439269" y="871803"/>
                  </a:lnTo>
                  <a:lnTo>
                    <a:pt x="436041" y="875031"/>
                  </a:lnTo>
                  <a:lnTo>
                    <a:pt x="434427" y="876645"/>
                  </a:lnTo>
                  <a:lnTo>
                    <a:pt x="434427" y="878259"/>
                  </a:lnTo>
                  <a:lnTo>
                    <a:pt x="434427" y="889556"/>
                  </a:lnTo>
                  <a:lnTo>
                    <a:pt x="434427" y="891170"/>
                  </a:lnTo>
                  <a:lnTo>
                    <a:pt x="436041" y="892784"/>
                  </a:lnTo>
                  <a:lnTo>
                    <a:pt x="436041" y="892784"/>
                  </a:lnTo>
                  <a:lnTo>
                    <a:pt x="437655" y="894398"/>
                  </a:lnTo>
                  <a:lnTo>
                    <a:pt x="440883" y="897626"/>
                  </a:lnTo>
                  <a:lnTo>
                    <a:pt x="442497" y="897626"/>
                  </a:lnTo>
                  <a:lnTo>
                    <a:pt x="442497" y="899240"/>
                  </a:lnTo>
                  <a:lnTo>
                    <a:pt x="444111" y="900854"/>
                  </a:lnTo>
                  <a:lnTo>
                    <a:pt x="442497" y="902468"/>
                  </a:lnTo>
                  <a:lnTo>
                    <a:pt x="442497" y="904081"/>
                  </a:lnTo>
                  <a:lnTo>
                    <a:pt x="440883" y="908923"/>
                  </a:lnTo>
                  <a:lnTo>
                    <a:pt x="439269" y="913765"/>
                  </a:lnTo>
                  <a:lnTo>
                    <a:pt x="437655" y="929904"/>
                  </a:lnTo>
                  <a:lnTo>
                    <a:pt x="437655" y="931518"/>
                  </a:lnTo>
                  <a:lnTo>
                    <a:pt x="437655" y="933132"/>
                  </a:lnTo>
                  <a:lnTo>
                    <a:pt x="439269" y="934746"/>
                  </a:lnTo>
                  <a:lnTo>
                    <a:pt x="439269" y="936360"/>
                  </a:lnTo>
                  <a:lnTo>
                    <a:pt x="439269" y="937974"/>
                  </a:lnTo>
                  <a:lnTo>
                    <a:pt x="439269" y="941202"/>
                  </a:lnTo>
                  <a:lnTo>
                    <a:pt x="436041" y="944430"/>
                  </a:lnTo>
                  <a:lnTo>
                    <a:pt x="434427" y="946044"/>
                  </a:lnTo>
                  <a:lnTo>
                    <a:pt x="432813" y="949272"/>
                  </a:lnTo>
                  <a:lnTo>
                    <a:pt x="432813" y="952499"/>
                  </a:lnTo>
                  <a:lnTo>
                    <a:pt x="427971" y="970253"/>
                  </a:lnTo>
                  <a:lnTo>
                    <a:pt x="426357" y="978322"/>
                  </a:lnTo>
                  <a:lnTo>
                    <a:pt x="426357" y="981550"/>
                  </a:lnTo>
                  <a:lnTo>
                    <a:pt x="426357" y="984778"/>
                  </a:lnTo>
                  <a:lnTo>
                    <a:pt x="424744" y="988006"/>
                  </a:lnTo>
                  <a:lnTo>
                    <a:pt x="419902" y="994462"/>
                  </a:lnTo>
                  <a:lnTo>
                    <a:pt x="416674" y="1000918"/>
                  </a:lnTo>
                  <a:lnTo>
                    <a:pt x="410218" y="1005759"/>
                  </a:lnTo>
                  <a:lnTo>
                    <a:pt x="394079" y="992848"/>
                  </a:lnTo>
                  <a:lnTo>
                    <a:pt x="389237" y="989620"/>
                  </a:lnTo>
                  <a:lnTo>
                    <a:pt x="379553" y="986392"/>
                  </a:lnTo>
                  <a:lnTo>
                    <a:pt x="377940" y="984778"/>
                  </a:lnTo>
                  <a:lnTo>
                    <a:pt x="376326" y="983164"/>
                  </a:lnTo>
                  <a:lnTo>
                    <a:pt x="374712" y="975095"/>
                  </a:lnTo>
                  <a:lnTo>
                    <a:pt x="371484" y="970253"/>
                  </a:lnTo>
                  <a:lnTo>
                    <a:pt x="355344" y="950886"/>
                  </a:lnTo>
                  <a:lnTo>
                    <a:pt x="344047" y="931518"/>
                  </a:lnTo>
                  <a:lnTo>
                    <a:pt x="342433" y="929904"/>
                  </a:lnTo>
                  <a:lnTo>
                    <a:pt x="339205" y="928290"/>
                  </a:lnTo>
                  <a:lnTo>
                    <a:pt x="335977" y="925063"/>
                  </a:lnTo>
                  <a:lnTo>
                    <a:pt x="334363" y="923449"/>
                  </a:lnTo>
                  <a:lnTo>
                    <a:pt x="332749" y="921835"/>
                  </a:lnTo>
                  <a:lnTo>
                    <a:pt x="332749" y="921835"/>
                  </a:lnTo>
                  <a:lnTo>
                    <a:pt x="331136" y="913765"/>
                  </a:lnTo>
                  <a:lnTo>
                    <a:pt x="329522" y="910537"/>
                  </a:lnTo>
                  <a:lnTo>
                    <a:pt x="329522" y="908923"/>
                  </a:lnTo>
                  <a:lnTo>
                    <a:pt x="327908" y="907309"/>
                  </a:lnTo>
                  <a:lnTo>
                    <a:pt x="313382" y="899240"/>
                  </a:lnTo>
                  <a:lnTo>
                    <a:pt x="313382" y="897626"/>
                  </a:lnTo>
                  <a:lnTo>
                    <a:pt x="313382" y="896012"/>
                  </a:lnTo>
                  <a:lnTo>
                    <a:pt x="313382" y="896012"/>
                  </a:lnTo>
                  <a:lnTo>
                    <a:pt x="313382" y="896012"/>
                  </a:lnTo>
                  <a:lnTo>
                    <a:pt x="314996" y="894398"/>
                  </a:lnTo>
                  <a:lnTo>
                    <a:pt x="316610" y="894398"/>
                  </a:lnTo>
                  <a:lnTo>
                    <a:pt x="316610" y="892784"/>
                  </a:lnTo>
                  <a:lnTo>
                    <a:pt x="316610" y="889556"/>
                  </a:lnTo>
                  <a:lnTo>
                    <a:pt x="290787" y="849208"/>
                  </a:lnTo>
                  <a:lnTo>
                    <a:pt x="289173" y="847594"/>
                  </a:lnTo>
                  <a:lnTo>
                    <a:pt x="287559" y="847594"/>
                  </a:lnTo>
                  <a:lnTo>
                    <a:pt x="285945" y="847594"/>
                  </a:lnTo>
                  <a:lnTo>
                    <a:pt x="284331" y="847594"/>
                  </a:lnTo>
                  <a:lnTo>
                    <a:pt x="282718" y="845980"/>
                  </a:lnTo>
                  <a:lnTo>
                    <a:pt x="277876" y="842752"/>
                  </a:lnTo>
                  <a:lnTo>
                    <a:pt x="276262" y="842752"/>
                  </a:lnTo>
                  <a:lnTo>
                    <a:pt x="274648" y="842752"/>
                  </a:lnTo>
                  <a:lnTo>
                    <a:pt x="273034" y="842752"/>
                  </a:lnTo>
                  <a:lnTo>
                    <a:pt x="269806" y="841138"/>
                  </a:lnTo>
                  <a:lnTo>
                    <a:pt x="261736" y="833068"/>
                  </a:lnTo>
                  <a:lnTo>
                    <a:pt x="256895" y="833068"/>
                  </a:lnTo>
                  <a:lnTo>
                    <a:pt x="245597" y="826613"/>
                  </a:lnTo>
                  <a:lnTo>
                    <a:pt x="243983" y="812087"/>
                  </a:lnTo>
                  <a:lnTo>
                    <a:pt x="245597" y="804018"/>
                  </a:lnTo>
                  <a:lnTo>
                    <a:pt x="256895" y="763669"/>
                  </a:lnTo>
                  <a:lnTo>
                    <a:pt x="258509" y="757214"/>
                  </a:lnTo>
                  <a:lnTo>
                    <a:pt x="255281" y="741074"/>
                  </a:lnTo>
                  <a:lnTo>
                    <a:pt x="255281" y="731391"/>
                  </a:lnTo>
                  <a:lnTo>
                    <a:pt x="260122" y="715251"/>
                  </a:lnTo>
                  <a:lnTo>
                    <a:pt x="260122" y="708796"/>
                  </a:lnTo>
                  <a:lnTo>
                    <a:pt x="258509" y="700726"/>
                  </a:lnTo>
                  <a:lnTo>
                    <a:pt x="247211" y="686201"/>
                  </a:lnTo>
                  <a:lnTo>
                    <a:pt x="247211" y="681359"/>
                  </a:lnTo>
                  <a:lnTo>
                    <a:pt x="250439" y="678131"/>
                  </a:lnTo>
                  <a:lnTo>
                    <a:pt x="255281" y="678131"/>
                  </a:lnTo>
                  <a:lnTo>
                    <a:pt x="258509" y="679745"/>
                  </a:lnTo>
                  <a:lnTo>
                    <a:pt x="263350" y="681359"/>
                  </a:lnTo>
                  <a:lnTo>
                    <a:pt x="268192" y="681359"/>
                  </a:lnTo>
                  <a:lnTo>
                    <a:pt x="271420" y="681359"/>
                  </a:lnTo>
                  <a:lnTo>
                    <a:pt x="274648" y="679745"/>
                  </a:lnTo>
                  <a:lnTo>
                    <a:pt x="277876" y="676517"/>
                  </a:lnTo>
                  <a:lnTo>
                    <a:pt x="282718" y="668447"/>
                  </a:lnTo>
                  <a:lnTo>
                    <a:pt x="285945" y="660378"/>
                  </a:lnTo>
                  <a:lnTo>
                    <a:pt x="289173" y="653922"/>
                  </a:lnTo>
                  <a:lnTo>
                    <a:pt x="297243" y="649080"/>
                  </a:lnTo>
                  <a:lnTo>
                    <a:pt x="303699" y="649080"/>
                  </a:lnTo>
                  <a:lnTo>
                    <a:pt x="326294" y="652308"/>
                  </a:lnTo>
                  <a:lnTo>
                    <a:pt x="331136" y="653922"/>
                  </a:lnTo>
                  <a:lnTo>
                    <a:pt x="332749" y="657150"/>
                  </a:lnTo>
                  <a:lnTo>
                    <a:pt x="335977" y="658764"/>
                  </a:lnTo>
                  <a:lnTo>
                    <a:pt x="342433" y="658764"/>
                  </a:lnTo>
                  <a:lnTo>
                    <a:pt x="345661" y="655536"/>
                  </a:lnTo>
                  <a:lnTo>
                    <a:pt x="353731" y="645852"/>
                  </a:lnTo>
                  <a:lnTo>
                    <a:pt x="355344" y="642624"/>
                  </a:lnTo>
                  <a:lnTo>
                    <a:pt x="355344" y="632941"/>
                  </a:lnTo>
                  <a:lnTo>
                    <a:pt x="356958" y="624871"/>
                  </a:lnTo>
                  <a:lnTo>
                    <a:pt x="358572" y="616802"/>
                  </a:lnTo>
                  <a:lnTo>
                    <a:pt x="363414" y="610346"/>
                  </a:lnTo>
                  <a:lnTo>
                    <a:pt x="374712" y="597434"/>
                  </a:lnTo>
                  <a:lnTo>
                    <a:pt x="376326" y="590979"/>
                  </a:lnTo>
                  <a:lnTo>
                    <a:pt x="377940" y="573225"/>
                  </a:lnTo>
                  <a:lnTo>
                    <a:pt x="381167" y="555472"/>
                  </a:lnTo>
                  <a:lnTo>
                    <a:pt x="381167" y="549016"/>
                  </a:lnTo>
                  <a:lnTo>
                    <a:pt x="374712" y="539333"/>
                  </a:lnTo>
                  <a:lnTo>
                    <a:pt x="366642" y="532877"/>
                  </a:lnTo>
                  <a:lnTo>
                    <a:pt x="358572" y="526421"/>
                  </a:lnTo>
                  <a:lnTo>
                    <a:pt x="356958" y="513510"/>
                  </a:lnTo>
                  <a:lnTo>
                    <a:pt x="348889" y="519966"/>
                  </a:lnTo>
                  <a:lnTo>
                    <a:pt x="345661" y="526421"/>
                  </a:lnTo>
                  <a:lnTo>
                    <a:pt x="344047" y="542561"/>
                  </a:lnTo>
                  <a:lnTo>
                    <a:pt x="337591" y="552244"/>
                  </a:lnTo>
                  <a:lnTo>
                    <a:pt x="314996" y="569998"/>
                  </a:lnTo>
                  <a:lnTo>
                    <a:pt x="303699" y="587751"/>
                  </a:lnTo>
                  <a:lnTo>
                    <a:pt x="297243" y="590979"/>
                  </a:lnTo>
                  <a:lnTo>
                    <a:pt x="290787" y="586137"/>
                  </a:lnTo>
                  <a:lnTo>
                    <a:pt x="287559" y="581295"/>
                  </a:lnTo>
                  <a:lnTo>
                    <a:pt x="282718" y="552244"/>
                  </a:lnTo>
                  <a:lnTo>
                    <a:pt x="277876" y="540947"/>
                  </a:lnTo>
                  <a:lnTo>
                    <a:pt x="277876" y="536105"/>
                  </a:lnTo>
                  <a:lnTo>
                    <a:pt x="281104" y="528035"/>
                  </a:lnTo>
                  <a:lnTo>
                    <a:pt x="281104" y="524807"/>
                  </a:lnTo>
                  <a:lnTo>
                    <a:pt x="279490" y="516738"/>
                  </a:lnTo>
                  <a:lnTo>
                    <a:pt x="255281" y="486073"/>
                  </a:lnTo>
                  <a:lnTo>
                    <a:pt x="253667" y="481231"/>
                  </a:lnTo>
                  <a:lnTo>
                    <a:pt x="253667" y="478003"/>
                  </a:lnTo>
                  <a:lnTo>
                    <a:pt x="253667" y="473162"/>
                  </a:lnTo>
                  <a:lnTo>
                    <a:pt x="255281" y="469934"/>
                  </a:lnTo>
                  <a:lnTo>
                    <a:pt x="253667" y="466706"/>
                  </a:lnTo>
                  <a:lnTo>
                    <a:pt x="252053" y="461864"/>
                  </a:lnTo>
                  <a:lnTo>
                    <a:pt x="247211" y="455408"/>
                  </a:lnTo>
                  <a:lnTo>
                    <a:pt x="234300" y="445725"/>
                  </a:lnTo>
                  <a:lnTo>
                    <a:pt x="227844" y="437655"/>
                  </a:lnTo>
                  <a:lnTo>
                    <a:pt x="226230" y="427971"/>
                  </a:lnTo>
                  <a:lnTo>
                    <a:pt x="223002" y="423130"/>
                  </a:lnTo>
                  <a:lnTo>
                    <a:pt x="211704" y="413446"/>
                  </a:lnTo>
                  <a:lnTo>
                    <a:pt x="211704" y="406990"/>
                  </a:lnTo>
                  <a:lnTo>
                    <a:pt x="214932" y="398921"/>
                  </a:lnTo>
                  <a:lnTo>
                    <a:pt x="219774" y="392465"/>
                  </a:lnTo>
                  <a:lnTo>
                    <a:pt x="224616" y="390851"/>
                  </a:lnTo>
                  <a:lnTo>
                    <a:pt x="231072" y="387623"/>
                  </a:lnTo>
                  <a:lnTo>
                    <a:pt x="235913" y="382781"/>
                  </a:lnTo>
                  <a:lnTo>
                    <a:pt x="235913" y="377940"/>
                  </a:lnTo>
                  <a:lnTo>
                    <a:pt x="234300" y="374712"/>
                  </a:lnTo>
                  <a:lnTo>
                    <a:pt x="229458" y="373098"/>
                  </a:lnTo>
                  <a:lnTo>
                    <a:pt x="226230" y="371484"/>
                  </a:lnTo>
                  <a:lnTo>
                    <a:pt x="224616" y="366642"/>
                  </a:lnTo>
                  <a:lnTo>
                    <a:pt x="226230" y="361800"/>
                  </a:lnTo>
                  <a:lnTo>
                    <a:pt x="229458" y="358572"/>
                  </a:lnTo>
                  <a:lnTo>
                    <a:pt x="232686" y="360186"/>
                  </a:lnTo>
                  <a:lnTo>
                    <a:pt x="237527" y="363414"/>
                  </a:lnTo>
                  <a:lnTo>
                    <a:pt x="234300" y="352117"/>
                  </a:lnTo>
                  <a:lnTo>
                    <a:pt x="232686" y="347275"/>
                  </a:lnTo>
                  <a:lnTo>
                    <a:pt x="229458" y="344047"/>
                  </a:lnTo>
                  <a:lnTo>
                    <a:pt x="223002" y="342433"/>
                  </a:lnTo>
                  <a:lnTo>
                    <a:pt x="221388" y="335977"/>
                  </a:lnTo>
                  <a:lnTo>
                    <a:pt x="221388" y="329522"/>
                  </a:lnTo>
                  <a:lnTo>
                    <a:pt x="219774" y="324680"/>
                  </a:lnTo>
                  <a:lnTo>
                    <a:pt x="214932" y="319838"/>
                  </a:lnTo>
                  <a:lnTo>
                    <a:pt x="208477" y="305313"/>
                  </a:lnTo>
                  <a:lnTo>
                    <a:pt x="205249" y="300471"/>
                  </a:lnTo>
                  <a:lnTo>
                    <a:pt x="197179" y="292401"/>
                  </a:lnTo>
                  <a:lnTo>
                    <a:pt x="190723" y="289173"/>
                  </a:lnTo>
                  <a:lnTo>
                    <a:pt x="182654" y="285945"/>
                  </a:lnTo>
                  <a:lnTo>
                    <a:pt x="164900" y="285945"/>
                  </a:lnTo>
                  <a:lnTo>
                    <a:pt x="158445" y="284331"/>
                  </a:lnTo>
                  <a:lnTo>
                    <a:pt x="153603" y="279490"/>
                  </a:lnTo>
                  <a:lnTo>
                    <a:pt x="148761" y="269806"/>
                  </a:lnTo>
                  <a:lnTo>
                    <a:pt x="148761" y="268192"/>
                  </a:lnTo>
                  <a:lnTo>
                    <a:pt x="151989" y="264964"/>
                  </a:lnTo>
                  <a:lnTo>
                    <a:pt x="150375" y="261736"/>
                  </a:lnTo>
                  <a:lnTo>
                    <a:pt x="140691" y="261736"/>
                  </a:lnTo>
                  <a:lnTo>
                    <a:pt x="140691" y="258508"/>
                  </a:lnTo>
                  <a:lnTo>
                    <a:pt x="142305" y="253667"/>
                  </a:lnTo>
                  <a:lnTo>
                    <a:pt x="145533" y="250439"/>
                  </a:lnTo>
                  <a:lnTo>
                    <a:pt x="135850" y="243983"/>
                  </a:lnTo>
                  <a:lnTo>
                    <a:pt x="122938" y="224616"/>
                  </a:lnTo>
                  <a:lnTo>
                    <a:pt x="116482" y="219774"/>
                  </a:lnTo>
                  <a:lnTo>
                    <a:pt x="110027" y="216546"/>
                  </a:lnTo>
                  <a:lnTo>
                    <a:pt x="77748" y="184268"/>
                  </a:lnTo>
                  <a:lnTo>
                    <a:pt x="74520" y="181040"/>
                  </a:lnTo>
                  <a:lnTo>
                    <a:pt x="74520" y="176198"/>
                  </a:lnTo>
                  <a:lnTo>
                    <a:pt x="74520" y="168128"/>
                  </a:lnTo>
                  <a:lnTo>
                    <a:pt x="76134" y="163286"/>
                  </a:lnTo>
                  <a:lnTo>
                    <a:pt x="72906" y="156831"/>
                  </a:lnTo>
                  <a:lnTo>
                    <a:pt x="68065" y="153603"/>
                  </a:lnTo>
                  <a:lnTo>
                    <a:pt x="63223" y="151989"/>
                  </a:lnTo>
                  <a:lnTo>
                    <a:pt x="58381" y="148761"/>
                  </a:lnTo>
                  <a:lnTo>
                    <a:pt x="53539" y="143919"/>
                  </a:lnTo>
                  <a:lnTo>
                    <a:pt x="50311" y="139077"/>
                  </a:lnTo>
                  <a:lnTo>
                    <a:pt x="47083" y="127780"/>
                  </a:lnTo>
                  <a:lnTo>
                    <a:pt x="37400" y="114868"/>
                  </a:lnTo>
                  <a:lnTo>
                    <a:pt x="35786" y="108413"/>
                  </a:lnTo>
                  <a:lnTo>
                    <a:pt x="32558" y="103571"/>
                  </a:lnTo>
                  <a:lnTo>
                    <a:pt x="29330" y="101957"/>
                  </a:lnTo>
                  <a:lnTo>
                    <a:pt x="19647" y="97115"/>
                  </a:lnTo>
                  <a:lnTo>
                    <a:pt x="14805" y="93887"/>
                  </a:lnTo>
                  <a:lnTo>
                    <a:pt x="5121" y="84204"/>
                  </a:lnTo>
                  <a:lnTo>
                    <a:pt x="5121" y="84204"/>
                  </a:lnTo>
                  <a:lnTo>
                    <a:pt x="11577" y="79362"/>
                  </a:lnTo>
                  <a:lnTo>
                    <a:pt x="27716" y="77748"/>
                  </a:lnTo>
                  <a:lnTo>
                    <a:pt x="32558" y="76134"/>
                  </a:lnTo>
                  <a:lnTo>
                    <a:pt x="32558" y="76134"/>
                  </a:lnTo>
                  <a:lnTo>
                    <a:pt x="39014" y="71292"/>
                  </a:lnTo>
                  <a:lnTo>
                    <a:pt x="79362" y="51925"/>
                  </a:lnTo>
                  <a:lnTo>
                    <a:pt x="84204" y="48697"/>
                  </a:lnTo>
                  <a:lnTo>
                    <a:pt x="87432" y="48697"/>
                  </a:lnTo>
                  <a:lnTo>
                    <a:pt x="101957" y="48697"/>
                  </a:lnTo>
                  <a:lnTo>
                    <a:pt x="113255" y="48697"/>
                  </a:lnTo>
                  <a:lnTo>
                    <a:pt x="114869" y="48697"/>
                  </a:lnTo>
                  <a:lnTo>
                    <a:pt x="116482" y="48697"/>
                  </a:lnTo>
                  <a:lnTo>
                    <a:pt x="118096" y="47083"/>
                  </a:lnTo>
                  <a:lnTo>
                    <a:pt x="121324" y="40628"/>
                  </a:lnTo>
                  <a:lnTo>
                    <a:pt x="126166" y="37400"/>
                  </a:lnTo>
                  <a:lnTo>
                    <a:pt x="129394" y="35786"/>
                  </a:lnTo>
                  <a:lnTo>
                    <a:pt x="131008" y="34172"/>
                  </a:lnTo>
                  <a:lnTo>
                    <a:pt x="134236" y="32558"/>
                  </a:lnTo>
                  <a:lnTo>
                    <a:pt x="153603" y="29330"/>
                  </a:lnTo>
                  <a:lnTo>
                    <a:pt x="151989" y="35786"/>
                  </a:lnTo>
                  <a:lnTo>
                    <a:pt x="148761" y="39014"/>
                  </a:lnTo>
                  <a:lnTo>
                    <a:pt x="140691" y="43856"/>
                  </a:lnTo>
                  <a:lnTo>
                    <a:pt x="139078" y="45469"/>
                  </a:lnTo>
                  <a:lnTo>
                    <a:pt x="139078" y="47083"/>
                  </a:lnTo>
                  <a:lnTo>
                    <a:pt x="137464" y="50311"/>
                  </a:lnTo>
                  <a:lnTo>
                    <a:pt x="137464" y="53539"/>
                  </a:lnTo>
                  <a:lnTo>
                    <a:pt x="137464" y="69678"/>
                  </a:lnTo>
                  <a:lnTo>
                    <a:pt x="137464" y="74520"/>
                  </a:lnTo>
                  <a:lnTo>
                    <a:pt x="139078" y="76134"/>
                  </a:lnTo>
                  <a:lnTo>
                    <a:pt x="139078" y="77748"/>
                  </a:lnTo>
                  <a:lnTo>
                    <a:pt x="140691" y="77748"/>
                  </a:lnTo>
                  <a:lnTo>
                    <a:pt x="142305" y="77748"/>
                  </a:lnTo>
                  <a:lnTo>
                    <a:pt x="143919" y="77748"/>
                  </a:lnTo>
                  <a:lnTo>
                    <a:pt x="145533" y="76134"/>
                  </a:lnTo>
                  <a:lnTo>
                    <a:pt x="147147" y="76134"/>
                  </a:lnTo>
                  <a:lnTo>
                    <a:pt x="147147" y="76134"/>
                  </a:lnTo>
                  <a:lnTo>
                    <a:pt x="148761" y="76134"/>
                  </a:lnTo>
                  <a:lnTo>
                    <a:pt x="153603" y="77748"/>
                  </a:lnTo>
                  <a:lnTo>
                    <a:pt x="155217" y="77748"/>
                  </a:lnTo>
                  <a:lnTo>
                    <a:pt x="155217" y="79362"/>
                  </a:lnTo>
                  <a:lnTo>
                    <a:pt x="155217" y="80976"/>
                  </a:lnTo>
                  <a:lnTo>
                    <a:pt x="161673" y="97115"/>
                  </a:lnTo>
                  <a:lnTo>
                    <a:pt x="161673" y="100343"/>
                  </a:lnTo>
                  <a:lnTo>
                    <a:pt x="163287" y="103571"/>
                  </a:lnTo>
                  <a:lnTo>
                    <a:pt x="161673" y="113255"/>
                  </a:lnTo>
                  <a:lnTo>
                    <a:pt x="158445" y="126166"/>
                  </a:lnTo>
                  <a:lnTo>
                    <a:pt x="158445" y="129394"/>
                  </a:lnTo>
                  <a:lnTo>
                    <a:pt x="160059" y="131008"/>
                  </a:lnTo>
                  <a:lnTo>
                    <a:pt x="160059" y="131008"/>
                  </a:lnTo>
                  <a:lnTo>
                    <a:pt x="163287" y="132622"/>
                  </a:lnTo>
                  <a:lnTo>
                    <a:pt x="164900" y="132622"/>
                  </a:lnTo>
                  <a:lnTo>
                    <a:pt x="166514" y="134236"/>
                  </a:lnTo>
                  <a:lnTo>
                    <a:pt x="166514" y="135850"/>
                  </a:lnTo>
                  <a:lnTo>
                    <a:pt x="166514" y="139077"/>
                  </a:lnTo>
                  <a:lnTo>
                    <a:pt x="166514" y="139077"/>
                  </a:lnTo>
                  <a:lnTo>
                    <a:pt x="164900" y="140691"/>
                  </a:lnTo>
                  <a:lnTo>
                    <a:pt x="161673" y="142305"/>
                  </a:lnTo>
                  <a:lnTo>
                    <a:pt x="160059" y="143919"/>
                  </a:lnTo>
                  <a:lnTo>
                    <a:pt x="158445" y="145533"/>
                  </a:lnTo>
                  <a:lnTo>
                    <a:pt x="158445" y="147147"/>
                  </a:lnTo>
                  <a:lnTo>
                    <a:pt x="158445" y="148761"/>
                  </a:lnTo>
                  <a:lnTo>
                    <a:pt x="163287" y="153603"/>
                  </a:lnTo>
                  <a:lnTo>
                    <a:pt x="163287" y="155217"/>
                  </a:lnTo>
                  <a:lnTo>
                    <a:pt x="164900" y="155217"/>
                  </a:lnTo>
                  <a:lnTo>
                    <a:pt x="168128" y="169742"/>
                  </a:lnTo>
                  <a:lnTo>
                    <a:pt x="168128" y="172970"/>
                  </a:lnTo>
                  <a:lnTo>
                    <a:pt x="168128" y="176198"/>
                  </a:lnTo>
                  <a:lnTo>
                    <a:pt x="166514" y="177812"/>
                  </a:lnTo>
                  <a:lnTo>
                    <a:pt x="166514" y="181040"/>
                  </a:lnTo>
                  <a:lnTo>
                    <a:pt x="166514" y="182654"/>
                  </a:lnTo>
                  <a:lnTo>
                    <a:pt x="166514" y="184268"/>
                  </a:lnTo>
                  <a:lnTo>
                    <a:pt x="166514" y="185882"/>
                  </a:lnTo>
                  <a:lnTo>
                    <a:pt x="168128" y="185882"/>
                  </a:lnTo>
                  <a:lnTo>
                    <a:pt x="169742" y="187495"/>
                  </a:lnTo>
                  <a:lnTo>
                    <a:pt x="171356" y="189109"/>
                  </a:lnTo>
                  <a:lnTo>
                    <a:pt x="177812" y="192337"/>
                  </a:lnTo>
                  <a:lnTo>
                    <a:pt x="177812" y="192337"/>
                  </a:lnTo>
                  <a:lnTo>
                    <a:pt x="179426" y="192337"/>
                  </a:lnTo>
                  <a:lnTo>
                    <a:pt x="182654" y="195565"/>
                  </a:lnTo>
                  <a:lnTo>
                    <a:pt x="182654" y="197179"/>
                  </a:lnTo>
                  <a:lnTo>
                    <a:pt x="184268" y="197179"/>
                  </a:lnTo>
                  <a:lnTo>
                    <a:pt x="187495" y="198793"/>
                  </a:lnTo>
                  <a:lnTo>
                    <a:pt x="189109" y="200407"/>
                  </a:lnTo>
                  <a:lnTo>
                    <a:pt x="190723" y="200407"/>
                  </a:lnTo>
                  <a:lnTo>
                    <a:pt x="192337" y="202021"/>
                  </a:lnTo>
                  <a:lnTo>
                    <a:pt x="193951" y="203635"/>
                  </a:lnTo>
                  <a:lnTo>
                    <a:pt x="195565" y="205249"/>
                  </a:lnTo>
                  <a:lnTo>
                    <a:pt x="197179" y="205249"/>
                  </a:lnTo>
                  <a:lnTo>
                    <a:pt x="198793" y="205249"/>
                  </a:lnTo>
                  <a:lnTo>
                    <a:pt x="202021" y="205249"/>
                  </a:lnTo>
                  <a:lnTo>
                    <a:pt x="203635" y="205249"/>
                  </a:lnTo>
                  <a:lnTo>
                    <a:pt x="205249" y="205249"/>
                  </a:lnTo>
                  <a:lnTo>
                    <a:pt x="216546" y="198793"/>
                  </a:lnTo>
                  <a:lnTo>
                    <a:pt x="218160" y="197179"/>
                  </a:lnTo>
                  <a:lnTo>
                    <a:pt x="219774" y="197179"/>
                  </a:lnTo>
                  <a:lnTo>
                    <a:pt x="226230" y="197179"/>
                  </a:lnTo>
                  <a:lnTo>
                    <a:pt x="231072" y="197179"/>
                  </a:lnTo>
                  <a:lnTo>
                    <a:pt x="240755" y="193951"/>
                  </a:lnTo>
                  <a:lnTo>
                    <a:pt x="243983" y="192337"/>
                  </a:lnTo>
                  <a:lnTo>
                    <a:pt x="250439" y="192337"/>
                  </a:lnTo>
                  <a:lnTo>
                    <a:pt x="252053" y="190723"/>
                  </a:lnTo>
                  <a:lnTo>
                    <a:pt x="253667" y="189109"/>
                  </a:lnTo>
                  <a:lnTo>
                    <a:pt x="253667" y="189109"/>
                  </a:lnTo>
                  <a:lnTo>
                    <a:pt x="255281" y="187495"/>
                  </a:lnTo>
                  <a:lnTo>
                    <a:pt x="256895" y="179426"/>
                  </a:lnTo>
                  <a:lnTo>
                    <a:pt x="256895" y="177812"/>
                  </a:lnTo>
                  <a:lnTo>
                    <a:pt x="255281" y="174584"/>
                  </a:lnTo>
                  <a:lnTo>
                    <a:pt x="255281" y="172970"/>
                  </a:lnTo>
                  <a:lnTo>
                    <a:pt x="255281" y="171356"/>
                  </a:lnTo>
                  <a:lnTo>
                    <a:pt x="256895" y="169742"/>
                  </a:lnTo>
                  <a:lnTo>
                    <a:pt x="255281" y="168128"/>
                  </a:lnTo>
                  <a:lnTo>
                    <a:pt x="255281" y="166514"/>
                  </a:lnTo>
                  <a:lnTo>
                    <a:pt x="255281" y="166514"/>
                  </a:lnTo>
                  <a:lnTo>
                    <a:pt x="253667" y="164900"/>
                  </a:lnTo>
                  <a:lnTo>
                    <a:pt x="250439" y="164900"/>
                  </a:lnTo>
                  <a:lnTo>
                    <a:pt x="248825" y="163286"/>
                  </a:lnTo>
                  <a:lnTo>
                    <a:pt x="248825" y="163286"/>
                  </a:lnTo>
                  <a:lnTo>
                    <a:pt x="247211" y="161673"/>
                  </a:lnTo>
                  <a:lnTo>
                    <a:pt x="247211" y="160059"/>
                  </a:lnTo>
                  <a:lnTo>
                    <a:pt x="248825" y="160059"/>
                  </a:lnTo>
                  <a:lnTo>
                    <a:pt x="248825" y="158445"/>
                  </a:lnTo>
                  <a:lnTo>
                    <a:pt x="252053" y="153603"/>
                  </a:lnTo>
                  <a:lnTo>
                    <a:pt x="253667" y="148761"/>
                  </a:lnTo>
                  <a:lnTo>
                    <a:pt x="253667" y="145533"/>
                  </a:lnTo>
                  <a:lnTo>
                    <a:pt x="253667" y="142305"/>
                  </a:lnTo>
                  <a:lnTo>
                    <a:pt x="253667" y="140691"/>
                  </a:lnTo>
                  <a:lnTo>
                    <a:pt x="253667" y="137464"/>
                  </a:lnTo>
                  <a:lnTo>
                    <a:pt x="253667" y="135850"/>
                  </a:lnTo>
                  <a:lnTo>
                    <a:pt x="252053" y="132622"/>
                  </a:lnTo>
                  <a:lnTo>
                    <a:pt x="250439" y="131008"/>
                  </a:lnTo>
                  <a:lnTo>
                    <a:pt x="243983" y="124552"/>
                  </a:lnTo>
                  <a:lnTo>
                    <a:pt x="243983" y="124552"/>
                  </a:lnTo>
                  <a:lnTo>
                    <a:pt x="242369" y="122938"/>
                  </a:lnTo>
                  <a:lnTo>
                    <a:pt x="242369" y="121324"/>
                  </a:lnTo>
                  <a:lnTo>
                    <a:pt x="240755" y="118096"/>
                  </a:lnTo>
                  <a:lnTo>
                    <a:pt x="240755" y="111641"/>
                  </a:lnTo>
                  <a:lnTo>
                    <a:pt x="240755" y="106799"/>
                  </a:lnTo>
                  <a:lnTo>
                    <a:pt x="242369" y="100343"/>
                  </a:lnTo>
                  <a:lnTo>
                    <a:pt x="245597" y="90659"/>
                  </a:lnTo>
                  <a:lnTo>
                    <a:pt x="248825" y="85818"/>
                  </a:lnTo>
                  <a:lnTo>
                    <a:pt x="248825" y="85818"/>
                  </a:lnTo>
                  <a:lnTo>
                    <a:pt x="250439" y="84204"/>
                  </a:lnTo>
                  <a:lnTo>
                    <a:pt x="250439" y="84204"/>
                  </a:lnTo>
                  <a:lnTo>
                    <a:pt x="252053" y="82590"/>
                  </a:lnTo>
                  <a:lnTo>
                    <a:pt x="258509" y="80976"/>
                  </a:lnTo>
                  <a:lnTo>
                    <a:pt x="260122" y="79362"/>
                  </a:lnTo>
                  <a:lnTo>
                    <a:pt x="268192" y="79362"/>
                  </a:lnTo>
                  <a:lnTo>
                    <a:pt x="269806" y="77748"/>
                  </a:lnTo>
                  <a:lnTo>
                    <a:pt x="271420" y="77748"/>
                  </a:lnTo>
                  <a:lnTo>
                    <a:pt x="273034" y="74520"/>
                  </a:lnTo>
                  <a:lnTo>
                    <a:pt x="274648" y="71292"/>
                  </a:lnTo>
                  <a:lnTo>
                    <a:pt x="276262" y="69678"/>
                  </a:lnTo>
                  <a:lnTo>
                    <a:pt x="276262" y="68065"/>
                  </a:lnTo>
                  <a:lnTo>
                    <a:pt x="276262" y="66450"/>
                  </a:lnTo>
                  <a:lnTo>
                    <a:pt x="276262" y="64837"/>
                  </a:lnTo>
                  <a:lnTo>
                    <a:pt x="276262" y="61609"/>
                  </a:lnTo>
                  <a:lnTo>
                    <a:pt x="276262" y="59995"/>
                  </a:lnTo>
                  <a:lnTo>
                    <a:pt x="274648" y="58381"/>
                  </a:lnTo>
                  <a:lnTo>
                    <a:pt x="273034" y="56767"/>
                  </a:lnTo>
                  <a:lnTo>
                    <a:pt x="273034" y="55153"/>
                  </a:lnTo>
                  <a:lnTo>
                    <a:pt x="271420" y="53539"/>
                  </a:lnTo>
                  <a:lnTo>
                    <a:pt x="271420" y="50311"/>
                  </a:lnTo>
                  <a:lnTo>
                    <a:pt x="271420" y="48697"/>
                  </a:lnTo>
                  <a:lnTo>
                    <a:pt x="271420" y="47083"/>
                  </a:lnTo>
                  <a:lnTo>
                    <a:pt x="271420" y="45469"/>
                  </a:lnTo>
                  <a:lnTo>
                    <a:pt x="269806" y="45469"/>
                  </a:lnTo>
                  <a:lnTo>
                    <a:pt x="269806" y="43856"/>
                  </a:lnTo>
                  <a:lnTo>
                    <a:pt x="269806" y="42242"/>
                  </a:lnTo>
                  <a:lnTo>
                    <a:pt x="271420" y="40628"/>
                  </a:lnTo>
                  <a:lnTo>
                    <a:pt x="273034" y="39014"/>
                  </a:lnTo>
                  <a:lnTo>
                    <a:pt x="274648" y="37400"/>
                  </a:lnTo>
                  <a:lnTo>
                    <a:pt x="274648" y="37400"/>
                  </a:lnTo>
                  <a:lnTo>
                    <a:pt x="277876" y="34172"/>
                  </a:lnTo>
                  <a:lnTo>
                    <a:pt x="279490" y="32558"/>
                  </a:lnTo>
                  <a:lnTo>
                    <a:pt x="281104" y="30944"/>
                  </a:lnTo>
                  <a:lnTo>
                    <a:pt x="282718" y="30944"/>
                  </a:lnTo>
                  <a:lnTo>
                    <a:pt x="284331" y="29330"/>
                  </a:lnTo>
                  <a:lnTo>
                    <a:pt x="285945" y="27716"/>
                  </a:lnTo>
                  <a:lnTo>
                    <a:pt x="285945" y="26102"/>
                  </a:lnTo>
                  <a:lnTo>
                    <a:pt x="285945" y="24488"/>
                  </a:lnTo>
                  <a:lnTo>
                    <a:pt x="285945" y="22874"/>
                  </a:lnTo>
                  <a:lnTo>
                    <a:pt x="284331" y="21260"/>
                  </a:lnTo>
                  <a:lnTo>
                    <a:pt x="285945" y="19647"/>
                  </a:lnTo>
                  <a:lnTo>
                    <a:pt x="285945" y="18033"/>
                  </a:lnTo>
                  <a:lnTo>
                    <a:pt x="287559" y="16419"/>
                  </a:lnTo>
                  <a:lnTo>
                    <a:pt x="287559" y="14805"/>
                  </a:lnTo>
                  <a:lnTo>
                    <a:pt x="289173" y="13191"/>
                  </a:lnTo>
                  <a:lnTo>
                    <a:pt x="289173" y="13191"/>
                  </a:lnTo>
                  <a:lnTo>
                    <a:pt x="290787" y="11577"/>
                  </a:lnTo>
                  <a:lnTo>
                    <a:pt x="300471" y="9963"/>
                  </a:lnTo>
                  <a:lnTo>
                    <a:pt x="303699" y="6735"/>
                  </a:lnTo>
                  <a:lnTo>
                    <a:pt x="308540" y="5121"/>
                  </a:lnTo>
                  <a:lnTo>
                    <a:pt x="319838" y="22874"/>
                  </a:lnTo>
                  <a:lnTo>
                    <a:pt x="321452" y="27716"/>
                  </a:lnTo>
                  <a:lnTo>
                    <a:pt x="321452" y="32558"/>
                  </a:lnTo>
                  <a:lnTo>
                    <a:pt x="318224" y="37400"/>
                  </a:lnTo>
                  <a:lnTo>
                    <a:pt x="310154" y="39014"/>
                  </a:lnTo>
                  <a:lnTo>
                    <a:pt x="306926" y="40628"/>
                  </a:lnTo>
                  <a:lnTo>
                    <a:pt x="303699" y="45469"/>
                  </a:lnTo>
                  <a:lnTo>
                    <a:pt x="303699" y="51925"/>
                  </a:lnTo>
                  <a:lnTo>
                    <a:pt x="306926" y="55153"/>
                  </a:lnTo>
                  <a:lnTo>
                    <a:pt x="305313" y="63223"/>
                  </a:lnTo>
                  <a:lnTo>
                    <a:pt x="305313" y="69678"/>
                  </a:lnTo>
                  <a:lnTo>
                    <a:pt x="308540" y="74520"/>
                  </a:lnTo>
                  <a:lnTo>
                    <a:pt x="310154" y="80976"/>
                  </a:lnTo>
                  <a:lnTo>
                    <a:pt x="310154" y="105185"/>
                  </a:lnTo>
                  <a:lnTo>
                    <a:pt x="313382" y="11164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A2CBA76F-874A-40F0-873E-46406E7EA901}"/>
                </a:ext>
              </a:extLst>
            </p:cNvPr>
            <p:cNvSpPr/>
            <p:nvPr/>
          </p:nvSpPr>
          <p:spPr>
            <a:xfrm>
              <a:off x="7962940" y="2474786"/>
              <a:ext cx="419622" cy="322786"/>
            </a:xfrm>
            <a:custGeom>
              <a:avLst/>
              <a:gdLst>
                <a:gd name="connsiteX0" fmla="*/ 206863 w 419622"/>
                <a:gd name="connsiteY0" fmla="*/ 87432 h 322786"/>
                <a:gd name="connsiteX1" fmla="*/ 208477 w 419622"/>
                <a:gd name="connsiteY1" fmla="*/ 87432 h 322786"/>
                <a:gd name="connsiteX2" fmla="*/ 210091 w 419622"/>
                <a:gd name="connsiteY2" fmla="*/ 87432 h 322786"/>
                <a:gd name="connsiteX3" fmla="*/ 216546 w 419622"/>
                <a:gd name="connsiteY3" fmla="*/ 82590 h 322786"/>
                <a:gd name="connsiteX4" fmla="*/ 221388 w 419622"/>
                <a:gd name="connsiteY4" fmla="*/ 79362 h 322786"/>
                <a:gd name="connsiteX5" fmla="*/ 224616 w 419622"/>
                <a:gd name="connsiteY5" fmla="*/ 79362 h 322786"/>
                <a:gd name="connsiteX6" fmla="*/ 226230 w 419622"/>
                <a:gd name="connsiteY6" fmla="*/ 76134 h 322786"/>
                <a:gd name="connsiteX7" fmla="*/ 229458 w 419622"/>
                <a:gd name="connsiteY7" fmla="*/ 69678 h 322786"/>
                <a:gd name="connsiteX8" fmla="*/ 232686 w 419622"/>
                <a:gd name="connsiteY8" fmla="*/ 66451 h 322786"/>
                <a:gd name="connsiteX9" fmla="*/ 234300 w 419622"/>
                <a:gd name="connsiteY9" fmla="*/ 64837 h 322786"/>
                <a:gd name="connsiteX10" fmla="*/ 234300 w 419622"/>
                <a:gd name="connsiteY10" fmla="*/ 64837 h 322786"/>
                <a:gd name="connsiteX11" fmla="*/ 237527 w 419622"/>
                <a:gd name="connsiteY11" fmla="*/ 63223 h 322786"/>
                <a:gd name="connsiteX12" fmla="*/ 243983 w 419622"/>
                <a:gd name="connsiteY12" fmla="*/ 61609 h 322786"/>
                <a:gd name="connsiteX13" fmla="*/ 248825 w 419622"/>
                <a:gd name="connsiteY13" fmla="*/ 59995 h 322786"/>
                <a:gd name="connsiteX14" fmla="*/ 252053 w 419622"/>
                <a:gd name="connsiteY14" fmla="*/ 58381 h 322786"/>
                <a:gd name="connsiteX15" fmla="*/ 260122 w 419622"/>
                <a:gd name="connsiteY15" fmla="*/ 48697 h 322786"/>
                <a:gd name="connsiteX16" fmla="*/ 263350 w 419622"/>
                <a:gd name="connsiteY16" fmla="*/ 47083 h 322786"/>
                <a:gd name="connsiteX17" fmla="*/ 263350 w 419622"/>
                <a:gd name="connsiteY17" fmla="*/ 47083 h 322786"/>
                <a:gd name="connsiteX18" fmla="*/ 276262 w 419622"/>
                <a:gd name="connsiteY18" fmla="*/ 42242 h 322786"/>
                <a:gd name="connsiteX19" fmla="*/ 277876 w 419622"/>
                <a:gd name="connsiteY19" fmla="*/ 42242 h 322786"/>
                <a:gd name="connsiteX20" fmla="*/ 279490 w 419622"/>
                <a:gd name="connsiteY20" fmla="*/ 42242 h 322786"/>
                <a:gd name="connsiteX21" fmla="*/ 282718 w 419622"/>
                <a:gd name="connsiteY21" fmla="*/ 42242 h 322786"/>
                <a:gd name="connsiteX22" fmla="*/ 284331 w 419622"/>
                <a:gd name="connsiteY22" fmla="*/ 42242 h 322786"/>
                <a:gd name="connsiteX23" fmla="*/ 287559 w 419622"/>
                <a:gd name="connsiteY23" fmla="*/ 40628 h 322786"/>
                <a:gd name="connsiteX24" fmla="*/ 290787 w 419622"/>
                <a:gd name="connsiteY24" fmla="*/ 42242 h 322786"/>
                <a:gd name="connsiteX25" fmla="*/ 294015 w 419622"/>
                <a:gd name="connsiteY25" fmla="*/ 45469 h 322786"/>
                <a:gd name="connsiteX26" fmla="*/ 303699 w 419622"/>
                <a:gd name="connsiteY26" fmla="*/ 55153 h 322786"/>
                <a:gd name="connsiteX27" fmla="*/ 306927 w 419622"/>
                <a:gd name="connsiteY27" fmla="*/ 56767 h 322786"/>
                <a:gd name="connsiteX28" fmla="*/ 314996 w 419622"/>
                <a:gd name="connsiteY28" fmla="*/ 61609 h 322786"/>
                <a:gd name="connsiteX29" fmla="*/ 319838 w 419622"/>
                <a:gd name="connsiteY29" fmla="*/ 63223 h 322786"/>
                <a:gd name="connsiteX30" fmla="*/ 321452 w 419622"/>
                <a:gd name="connsiteY30" fmla="*/ 63223 h 322786"/>
                <a:gd name="connsiteX31" fmla="*/ 323066 w 419622"/>
                <a:gd name="connsiteY31" fmla="*/ 63223 h 322786"/>
                <a:gd name="connsiteX32" fmla="*/ 324680 w 419622"/>
                <a:gd name="connsiteY32" fmla="*/ 63223 h 322786"/>
                <a:gd name="connsiteX33" fmla="*/ 326294 w 419622"/>
                <a:gd name="connsiteY33" fmla="*/ 61609 h 322786"/>
                <a:gd name="connsiteX34" fmla="*/ 329522 w 419622"/>
                <a:gd name="connsiteY34" fmla="*/ 59995 h 322786"/>
                <a:gd name="connsiteX35" fmla="*/ 329522 w 419622"/>
                <a:gd name="connsiteY35" fmla="*/ 58381 h 322786"/>
                <a:gd name="connsiteX36" fmla="*/ 332749 w 419622"/>
                <a:gd name="connsiteY36" fmla="*/ 58381 h 322786"/>
                <a:gd name="connsiteX37" fmla="*/ 335977 w 419622"/>
                <a:gd name="connsiteY37" fmla="*/ 58381 h 322786"/>
                <a:gd name="connsiteX38" fmla="*/ 335977 w 419622"/>
                <a:gd name="connsiteY38" fmla="*/ 58381 h 322786"/>
                <a:gd name="connsiteX39" fmla="*/ 337591 w 419622"/>
                <a:gd name="connsiteY39" fmla="*/ 59995 h 322786"/>
                <a:gd name="connsiteX40" fmla="*/ 339205 w 419622"/>
                <a:gd name="connsiteY40" fmla="*/ 64837 h 322786"/>
                <a:gd name="connsiteX41" fmla="*/ 342433 w 419622"/>
                <a:gd name="connsiteY41" fmla="*/ 85818 h 322786"/>
                <a:gd name="connsiteX42" fmla="*/ 344047 w 419622"/>
                <a:gd name="connsiteY42" fmla="*/ 87432 h 322786"/>
                <a:gd name="connsiteX43" fmla="*/ 352117 w 419622"/>
                <a:gd name="connsiteY43" fmla="*/ 100343 h 322786"/>
                <a:gd name="connsiteX44" fmla="*/ 356958 w 419622"/>
                <a:gd name="connsiteY44" fmla="*/ 103571 h 322786"/>
                <a:gd name="connsiteX45" fmla="*/ 358572 w 419622"/>
                <a:gd name="connsiteY45" fmla="*/ 105185 h 322786"/>
                <a:gd name="connsiteX46" fmla="*/ 368256 w 419622"/>
                <a:gd name="connsiteY46" fmla="*/ 108413 h 322786"/>
                <a:gd name="connsiteX47" fmla="*/ 368256 w 419622"/>
                <a:gd name="connsiteY47" fmla="*/ 108413 h 322786"/>
                <a:gd name="connsiteX48" fmla="*/ 369870 w 419622"/>
                <a:gd name="connsiteY48" fmla="*/ 108413 h 322786"/>
                <a:gd name="connsiteX49" fmla="*/ 371484 w 419622"/>
                <a:gd name="connsiteY49" fmla="*/ 106799 h 322786"/>
                <a:gd name="connsiteX50" fmla="*/ 373098 w 419622"/>
                <a:gd name="connsiteY50" fmla="*/ 106799 h 322786"/>
                <a:gd name="connsiteX51" fmla="*/ 374712 w 419622"/>
                <a:gd name="connsiteY51" fmla="*/ 106799 h 322786"/>
                <a:gd name="connsiteX52" fmla="*/ 376326 w 419622"/>
                <a:gd name="connsiteY52" fmla="*/ 106799 h 322786"/>
                <a:gd name="connsiteX53" fmla="*/ 377940 w 419622"/>
                <a:gd name="connsiteY53" fmla="*/ 106799 h 322786"/>
                <a:gd name="connsiteX54" fmla="*/ 381167 w 419622"/>
                <a:gd name="connsiteY54" fmla="*/ 110027 h 322786"/>
                <a:gd name="connsiteX55" fmla="*/ 408604 w 419622"/>
                <a:gd name="connsiteY55" fmla="*/ 132622 h 322786"/>
                <a:gd name="connsiteX56" fmla="*/ 413446 w 419622"/>
                <a:gd name="connsiteY56" fmla="*/ 143919 h 322786"/>
                <a:gd name="connsiteX57" fmla="*/ 413446 w 419622"/>
                <a:gd name="connsiteY57" fmla="*/ 150375 h 322786"/>
                <a:gd name="connsiteX58" fmla="*/ 411832 w 419622"/>
                <a:gd name="connsiteY58" fmla="*/ 151989 h 322786"/>
                <a:gd name="connsiteX59" fmla="*/ 410218 w 419622"/>
                <a:gd name="connsiteY59" fmla="*/ 151989 h 322786"/>
                <a:gd name="connsiteX60" fmla="*/ 406990 w 419622"/>
                <a:gd name="connsiteY60" fmla="*/ 150375 h 322786"/>
                <a:gd name="connsiteX61" fmla="*/ 405376 w 419622"/>
                <a:gd name="connsiteY61" fmla="*/ 150375 h 322786"/>
                <a:gd name="connsiteX62" fmla="*/ 403762 w 419622"/>
                <a:gd name="connsiteY62" fmla="*/ 150375 h 322786"/>
                <a:gd name="connsiteX63" fmla="*/ 403762 w 419622"/>
                <a:gd name="connsiteY63" fmla="*/ 151989 h 322786"/>
                <a:gd name="connsiteX64" fmla="*/ 402149 w 419622"/>
                <a:gd name="connsiteY64" fmla="*/ 153603 h 322786"/>
                <a:gd name="connsiteX65" fmla="*/ 403762 w 419622"/>
                <a:gd name="connsiteY65" fmla="*/ 155217 h 322786"/>
                <a:gd name="connsiteX66" fmla="*/ 403762 w 419622"/>
                <a:gd name="connsiteY66" fmla="*/ 156831 h 322786"/>
                <a:gd name="connsiteX67" fmla="*/ 403762 w 419622"/>
                <a:gd name="connsiteY67" fmla="*/ 156831 h 322786"/>
                <a:gd name="connsiteX68" fmla="*/ 405376 w 419622"/>
                <a:gd name="connsiteY68" fmla="*/ 158445 h 322786"/>
                <a:gd name="connsiteX69" fmla="*/ 410218 w 419622"/>
                <a:gd name="connsiteY69" fmla="*/ 161673 h 322786"/>
                <a:gd name="connsiteX70" fmla="*/ 411832 w 419622"/>
                <a:gd name="connsiteY70" fmla="*/ 163287 h 322786"/>
                <a:gd name="connsiteX71" fmla="*/ 413446 w 419622"/>
                <a:gd name="connsiteY71" fmla="*/ 166514 h 322786"/>
                <a:gd name="connsiteX72" fmla="*/ 418288 w 419622"/>
                <a:gd name="connsiteY72" fmla="*/ 172970 h 322786"/>
                <a:gd name="connsiteX73" fmla="*/ 418288 w 419622"/>
                <a:gd name="connsiteY73" fmla="*/ 174584 h 322786"/>
                <a:gd name="connsiteX74" fmla="*/ 418288 w 419622"/>
                <a:gd name="connsiteY74" fmla="*/ 176198 h 322786"/>
                <a:gd name="connsiteX75" fmla="*/ 418288 w 419622"/>
                <a:gd name="connsiteY75" fmla="*/ 184268 h 322786"/>
                <a:gd name="connsiteX76" fmla="*/ 418288 w 419622"/>
                <a:gd name="connsiteY76" fmla="*/ 187496 h 322786"/>
                <a:gd name="connsiteX77" fmla="*/ 413446 w 419622"/>
                <a:gd name="connsiteY77" fmla="*/ 195565 h 322786"/>
                <a:gd name="connsiteX78" fmla="*/ 415060 w 419622"/>
                <a:gd name="connsiteY78" fmla="*/ 202021 h 322786"/>
                <a:gd name="connsiteX79" fmla="*/ 419902 w 419622"/>
                <a:gd name="connsiteY79" fmla="*/ 202021 h 322786"/>
                <a:gd name="connsiteX80" fmla="*/ 413446 w 419622"/>
                <a:gd name="connsiteY80" fmla="*/ 205249 h 322786"/>
                <a:gd name="connsiteX81" fmla="*/ 411832 w 419622"/>
                <a:gd name="connsiteY81" fmla="*/ 205249 h 322786"/>
                <a:gd name="connsiteX82" fmla="*/ 410218 w 419622"/>
                <a:gd name="connsiteY82" fmla="*/ 203635 h 322786"/>
                <a:gd name="connsiteX83" fmla="*/ 410218 w 419622"/>
                <a:gd name="connsiteY83" fmla="*/ 203635 h 322786"/>
                <a:gd name="connsiteX84" fmla="*/ 408604 w 419622"/>
                <a:gd name="connsiteY84" fmla="*/ 200407 h 322786"/>
                <a:gd name="connsiteX85" fmla="*/ 408604 w 419622"/>
                <a:gd name="connsiteY85" fmla="*/ 198793 h 322786"/>
                <a:gd name="connsiteX86" fmla="*/ 408604 w 419622"/>
                <a:gd name="connsiteY86" fmla="*/ 198793 h 322786"/>
                <a:gd name="connsiteX87" fmla="*/ 406990 w 419622"/>
                <a:gd name="connsiteY87" fmla="*/ 197179 h 322786"/>
                <a:gd name="connsiteX88" fmla="*/ 405376 w 419622"/>
                <a:gd name="connsiteY88" fmla="*/ 197179 h 322786"/>
                <a:gd name="connsiteX89" fmla="*/ 397307 w 419622"/>
                <a:gd name="connsiteY89" fmla="*/ 193951 h 322786"/>
                <a:gd name="connsiteX90" fmla="*/ 390851 w 419622"/>
                <a:gd name="connsiteY90" fmla="*/ 192337 h 322786"/>
                <a:gd name="connsiteX91" fmla="*/ 389237 w 419622"/>
                <a:gd name="connsiteY91" fmla="*/ 192337 h 322786"/>
                <a:gd name="connsiteX92" fmla="*/ 386009 w 419622"/>
                <a:gd name="connsiteY92" fmla="*/ 192337 h 322786"/>
                <a:gd name="connsiteX93" fmla="*/ 382781 w 419622"/>
                <a:gd name="connsiteY93" fmla="*/ 193951 h 322786"/>
                <a:gd name="connsiteX94" fmla="*/ 381167 w 419622"/>
                <a:gd name="connsiteY94" fmla="*/ 193951 h 322786"/>
                <a:gd name="connsiteX95" fmla="*/ 376326 w 419622"/>
                <a:gd name="connsiteY95" fmla="*/ 192337 h 322786"/>
                <a:gd name="connsiteX96" fmla="*/ 373098 w 419622"/>
                <a:gd name="connsiteY96" fmla="*/ 192337 h 322786"/>
                <a:gd name="connsiteX97" fmla="*/ 366642 w 419622"/>
                <a:gd name="connsiteY97" fmla="*/ 192337 h 322786"/>
                <a:gd name="connsiteX98" fmla="*/ 356958 w 419622"/>
                <a:gd name="connsiteY98" fmla="*/ 193951 h 322786"/>
                <a:gd name="connsiteX99" fmla="*/ 352117 w 419622"/>
                <a:gd name="connsiteY99" fmla="*/ 195565 h 322786"/>
                <a:gd name="connsiteX100" fmla="*/ 350503 w 419622"/>
                <a:gd name="connsiteY100" fmla="*/ 195565 h 322786"/>
                <a:gd name="connsiteX101" fmla="*/ 348889 w 419622"/>
                <a:gd name="connsiteY101" fmla="*/ 195565 h 322786"/>
                <a:gd name="connsiteX102" fmla="*/ 347275 w 419622"/>
                <a:gd name="connsiteY102" fmla="*/ 195565 h 322786"/>
                <a:gd name="connsiteX103" fmla="*/ 347275 w 419622"/>
                <a:gd name="connsiteY103" fmla="*/ 195565 h 322786"/>
                <a:gd name="connsiteX104" fmla="*/ 342433 w 419622"/>
                <a:gd name="connsiteY104" fmla="*/ 190723 h 322786"/>
                <a:gd name="connsiteX105" fmla="*/ 342433 w 419622"/>
                <a:gd name="connsiteY105" fmla="*/ 190723 h 322786"/>
                <a:gd name="connsiteX106" fmla="*/ 340819 w 419622"/>
                <a:gd name="connsiteY106" fmla="*/ 190723 h 322786"/>
                <a:gd name="connsiteX107" fmla="*/ 339205 w 419622"/>
                <a:gd name="connsiteY107" fmla="*/ 189109 h 322786"/>
                <a:gd name="connsiteX108" fmla="*/ 314996 w 419622"/>
                <a:gd name="connsiteY108" fmla="*/ 185882 h 322786"/>
                <a:gd name="connsiteX109" fmla="*/ 306927 w 419622"/>
                <a:gd name="connsiteY109" fmla="*/ 185882 h 322786"/>
                <a:gd name="connsiteX110" fmla="*/ 306927 w 419622"/>
                <a:gd name="connsiteY110" fmla="*/ 185882 h 322786"/>
                <a:gd name="connsiteX111" fmla="*/ 302085 w 419622"/>
                <a:gd name="connsiteY111" fmla="*/ 184268 h 322786"/>
                <a:gd name="connsiteX112" fmla="*/ 300471 w 419622"/>
                <a:gd name="connsiteY112" fmla="*/ 184268 h 322786"/>
                <a:gd name="connsiteX113" fmla="*/ 300471 w 419622"/>
                <a:gd name="connsiteY113" fmla="*/ 184268 h 322786"/>
                <a:gd name="connsiteX114" fmla="*/ 298857 w 419622"/>
                <a:gd name="connsiteY114" fmla="*/ 185882 h 322786"/>
                <a:gd name="connsiteX115" fmla="*/ 297243 w 419622"/>
                <a:gd name="connsiteY115" fmla="*/ 187496 h 322786"/>
                <a:gd name="connsiteX116" fmla="*/ 295629 w 419622"/>
                <a:gd name="connsiteY116" fmla="*/ 187496 h 322786"/>
                <a:gd name="connsiteX117" fmla="*/ 294015 w 419622"/>
                <a:gd name="connsiteY117" fmla="*/ 189109 h 322786"/>
                <a:gd name="connsiteX118" fmla="*/ 289173 w 419622"/>
                <a:gd name="connsiteY118" fmla="*/ 190723 h 322786"/>
                <a:gd name="connsiteX119" fmla="*/ 287559 w 419622"/>
                <a:gd name="connsiteY119" fmla="*/ 192337 h 322786"/>
                <a:gd name="connsiteX120" fmla="*/ 287559 w 419622"/>
                <a:gd name="connsiteY120" fmla="*/ 192337 h 322786"/>
                <a:gd name="connsiteX121" fmla="*/ 285945 w 419622"/>
                <a:gd name="connsiteY121" fmla="*/ 193951 h 322786"/>
                <a:gd name="connsiteX122" fmla="*/ 284331 w 419622"/>
                <a:gd name="connsiteY122" fmla="*/ 197179 h 322786"/>
                <a:gd name="connsiteX123" fmla="*/ 284331 w 419622"/>
                <a:gd name="connsiteY123" fmla="*/ 198793 h 322786"/>
                <a:gd name="connsiteX124" fmla="*/ 284331 w 419622"/>
                <a:gd name="connsiteY124" fmla="*/ 202021 h 322786"/>
                <a:gd name="connsiteX125" fmla="*/ 285945 w 419622"/>
                <a:gd name="connsiteY125" fmla="*/ 205249 h 322786"/>
                <a:gd name="connsiteX126" fmla="*/ 289173 w 419622"/>
                <a:gd name="connsiteY126" fmla="*/ 211705 h 322786"/>
                <a:gd name="connsiteX127" fmla="*/ 289173 w 419622"/>
                <a:gd name="connsiteY127" fmla="*/ 213318 h 322786"/>
                <a:gd name="connsiteX128" fmla="*/ 290787 w 419622"/>
                <a:gd name="connsiteY128" fmla="*/ 224616 h 322786"/>
                <a:gd name="connsiteX129" fmla="*/ 292401 w 419622"/>
                <a:gd name="connsiteY129" fmla="*/ 229458 h 322786"/>
                <a:gd name="connsiteX130" fmla="*/ 294015 w 419622"/>
                <a:gd name="connsiteY130" fmla="*/ 232686 h 322786"/>
                <a:gd name="connsiteX131" fmla="*/ 295629 w 419622"/>
                <a:gd name="connsiteY131" fmla="*/ 234299 h 322786"/>
                <a:gd name="connsiteX132" fmla="*/ 295629 w 419622"/>
                <a:gd name="connsiteY132" fmla="*/ 237527 h 322786"/>
                <a:gd name="connsiteX133" fmla="*/ 297243 w 419622"/>
                <a:gd name="connsiteY133" fmla="*/ 239141 h 322786"/>
                <a:gd name="connsiteX134" fmla="*/ 298857 w 419622"/>
                <a:gd name="connsiteY134" fmla="*/ 243983 h 322786"/>
                <a:gd name="connsiteX135" fmla="*/ 314996 w 419622"/>
                <a:gd name="connsiteY135" fmla="*/ 269806 h 322786"/>
                <a:gd name="connsiteX136" fmla="*/ 318224 w 419622"/>
                <a:gd name="connsiteY136" fmla="*/ 273034 h 322786"/>
                <a:gd name="connsiteX137" fmla="*/ 319838 w 419622"/>
                <a:gd name="connsiteY137" fmla="*/ 273034 h 322786"/>
                <a:gd name="connsiteX138" fmla="*/ 319838 w 419622"/>
                <a:gd name="connsiteY138" fmla="*/ 274648 h 322786"/>
                <a:gd name="connsiteX139" fmla="*/ 318224 w 419622"/>
                <a:gd name="connsiteY139" fmla="*/ 277876 h 322786"/>
                <a:gd name="connsiteX140" fmla="*/ 314996 w 419622"/>
                <a:gd name="connsiteY140" fmla="*/ 281104 h 322786"/>
                <a:gd name="connsiteX141" fmla="*/ 314996 w 419622"/>
                <a:gd name="connsiteY141" fmla="*/ 284332 h 322786"/>
                <a:gd name="connsiteX142" fmla="*/ 313382 w 419622"/>
                <a:gd name="connsiteY142" fmla="*/ 287559 h 322786"/>
                <a:gd name="connsiteX143" fmla="*/ 311768 w 419622"/>
                <a:gd name="connsiteY143" fmla="*/ 289173 h 322786"/>
                <a:gd name="connsiteX144" fmla="*/ 305313 w 419622"/>
                <a:gd name="connsiteY144" fmla="*/ 294015 h 322786"/>
                <a:gd name="connsiteX145" fmla="*/ 303699 w 419622"/>
                <a:gd name="connsiteY145" fmla="*/ 294015 h 322786"/>
                <a:gd name="connsiteX146" fmla="*/ 298857 w 419622"/>
                <a:gd name="connsiteY146" fmla="*/ 298857 h 322786"/>
                <a:gd name="connsiteX147" fmla="*/ 298857 w 419622"/>
                <a:gd name="connsiteY147" fmla="*/ 300471 h 322786"/>
                <a:gd name="connsiteX148" fmla="*/ 297243 w 419622"/>
                <a:gd name="connsiteY148" fmla="*/ 300471 h 322786"/>
                <a:gd name="connsiteX149" fmla="*/ 294015 w 419622"/>
                <a:gd name="connsiteY149" fmla="*/ 302085 h 322786"/>
                <a:gd name="connsiteX150" fmla="*/ 292401 w 419622"/>
                <a:gd name="connsiteY150" fmla="*/ 302085 h 322786"/>
                <a:gd name="connsiteX151" fmla="*/ 290787 w 419622"/>
                <a:gd name="connsiteY151" fmla="*/ 302085 h 322786"/>
                <a:gd name="connsiteX152" fmla="*/ 287559 w 419622"/>
                <a:gd name="connsiteY152" fmla="*/ 308540 h 322786"/>
                <a:gd name="connsiteX153" fmla="*/ 287559 w 419622"/>
                <a:gd name="connsiteY153" fmla="*/ 310154 h 322786"/>
                <a:gd name="connsiteX154" fmla="*/ 287559 w 419622"/>
                <a:gd name="connsiteY154" fmla="*/ 311768 h 322786"/>
                <a:gd name="connsiteX155" fmla="*/ 289173 w 419622"/>
                <a:gd name="connsiteY155" fmla="*/ 314996 h 322786"/>
                <a:gd name="connsiteX156" fmla="*/ 289173 w 419622"/>
                <a:gd name="connsiteY156" fmla="*/ 318224 h 322786"/>
                <a:gd name="connsiteX157" fmla="*/ 287559 w 419622"/>
                <a:gd name="connsiteY157" fmla="*/ 323066 h 322786"/>
                <a:gd name="connsiteX158" fmla="*/ 281104 w 419622"/>
                <a:gd name="connsiteY158" fmla="*/ 319838 h 322786"/>
                <a:gd name="connsiteX159" fmla="*/ 266578 w 419622"/>
                <a:gd name="connsiteY159" fmla="*/ 313382 h 322786"/>
                <a:gd name="connsiteX160" fmla="*/ 261736 w 419622"/>
                <a:gd name="connsiteY160" fmla="*/ 310154 h 322786"/>
                <a:gd name="connsiteX161" fmla="*/ 260122 w 419622"/>
                <a:gd name="connsiteY161" fmla="*/ 310154 h 322786"/>
                <a:gd name="connsiteX162" fmla="*/ 256895 w 419622"/>
                <a:gd name="connsiteY162" fmla="*/ 311768 h 322786"/>
                <a:gd name="connsiteX163" fmla="*/ 252053 w 419622"/>
                <a:gd name="connsiteY163" fmla="*/ 313382 h 322786"/>
                <a:gd name="connsiteX164" fmla="*/ 250439 w 419622"/>
                <a:gd name="connsiteY164" fmla="*/ 313382 h 322786"/>
                <a:gd name="connsiteX165" fmla="*/ 250439 w 419622"/>
                <a:gd name="connsiteY165" fmla="*/ 314996 h 322786"/>
                <a:gd name="connsiteX166" fmla="*/ 250439 w 419622"/>
                <a:gd name="connsiteY166" fmla="*/ 314996 h 322786"/>
                <a:gd name="connsiteX167" fmla="*/ 252053 w 419622"/>
                <a:gd name="connsiteY167" fmla="*/ 321452 h 322786"/>
                <a:gd name="connsiteX168" fmla="*/ 253667 w 419622"/>
                <a:gd name="connsiteY168" fmla="*/ 326294 h 322786"/>
                <a:gd name="connsiteX169" fmla="*/ 253667 w 419622"/>
                <a:gd name="connsiteY169" fmla="*/ 329522 h 322786"/>
                <a:gd name="connsiteX170" fmla="*/ 250439 w 419622"/>
                <a:gd name="connsiteY170" fmla="*/ 329522 h 322786"/>
                <a:gd name="connsiteX171" fmla="*/ 245597 w 419622"/>
                <a:gd name="connsiteY171" fmla="*/ 329522 h 322786"/>
                <a:gd name="connsiteX172" fmla="*/ 226230 w 419622"/>
                <a:gd name="connsiteY172" fmla="*/ 324680 h 322786"/>
                <a:gd name="connsiteX173" fmla="*/ 224616 w 419622"/>
                <a:gd name="connsiteY173" fmla="*/ 324680 h 322786"/>
                <a:gd name="connsiteX174" fmla="*/ 218160 w 419622"/>
                <a:gd name="connsiteY174" fmla="*/ 321452 h 322786"/>
                <a:gd name="connsiteX175" fmla="*/ 216546 w 419622"/>
                <a:gd name="connsiteY175" fmla="*/ 321452 h 322786"/>
                <a:gd name="connsiteX176" fmla="*/ 213318 w 419622"/>
                <a:gd name="connsiteY176" fmla="*/ 318224 h 322786"/>
                <a:gd name="connsiteX177" fmla="*/ 208477 w 419622"/>
                <a:gd name="connsiteY177" fmla="*/ 314996 h 322786"/>
                <a:gd name="connsiteX178" fmla="*/ 171356 w 419622"/>
                <a:gd name="connsiteY178" fmla="*/ 306926 h 322786"/>
                <a:gd name="connsiteX179" fmla="*/ 168128 w 419622"/>
                <a:gd name="connsiteY179" fmla="*/ 297243 h 322786"/>
                <a:gd name="connsiteX180" fmla="*/ 168128 w 419622"/>
                <a:gd name="connsiteY180" fmla="*/ 295629 h 322786"/>
                <a:gd name="connsiteX181" fmla="*/ 168128 w 419622"/>
                <a:gd name="connsiteY181" fmla="*/ 294015 h 322786"/>
                <a:gd name="connsiteX182" fmla="*/ 166514 w 419622"/>
                <a:gd name="connsiteY182" fmla="*/ 294015 h 322786"/>
                <a:gd name="connsiteX183" fmla="*/ 163286 w 419622"/>
                <a:gd name="connsiteY183" fmla="*/ 292401 h 322786"/>
                <a:gd name="connsiteX184" fmla="*/ 160059 w 419622"/>
                <a:gd name="connsiteY184" fmla="*/ 292401 h 322786"/>
                <a:gd name="connsiteX185" fmla="*/ 155217 w 419622"/>
                <a:gd name="connsiteY185" fmla="*/ 290787 h 322786"/>
                <a:gd name="connsiteX186" fmla="*/ 153603 w 419622"/>
                <a:gd name="connsiteY186" fmla="*/ 290787 h 322786"/>
                <a:gd name="connsiteX187" fmla="*/ 147147 w 419622"/>
                <a:gd name="connsiteY187" fmla="*/ 289173 h 322786"/>
                <a:gd name="connsiteX188" fmla="*/ 145533 w 419622"/>
                <a:gd name="connsiteY188" fmla="*/ 287559 h 322786"/>
                <a:gd name="connsiteX189" fmla="*/ 143919 w 419622"/>
                <a:gd name="connsiteY189" fmla="*/ 287559 h 322786"/>
                <a:gd name="connsiteX190" fmla="*/ 137464 w 419622"/>
                <a:gd name="connsiteY190" fmla="*/ 281104 h 322786"/>
                <a:gd name="connsiteX191" fmla="*/ 137464 w 419622"/>
                <a:gd name="connsiteY191" fmla="*/ 279490 h 322786"/>
                <a:gd name="connsiteX192" fmla="*/ 135850 w 419622"/>
                <a:gd name="connsiteY192" fmla="*/ 279490 h 322786"/>
                <a:gd name="connsiteX193" fmla="*/ 134236 w 419622"/>
                <a:gd name="connsiteY193" fmla="*/ 279490 h 322786"/>
                <a:gd name="connsiteX194" fmla="*/ 132622 w 419622"/>
                <a:gd name="connsiteY194" fmla="*/ 281104 h 322786"/>
                <a:gd name="connsiteX195" fmla="*/ 131008 w 419622"/>
                <a:gd name="connsiteY195" fmla="*/ 281104 h 322786"/>
                <a:gd name="connsiteX196" fmla="*/ 124552 w 419622"/>
                <a:gd name="connsiteY196" fmla="*/ 287559 h 322786"/>
                <a:gd name="connsiteX197" fmla="*/ 122938 w 419622"/>
                <a:gd name="connsiteY197" fmla="*/ 292401 h 322786"/>
                <a:gd name="connsiteX198" fmla="*/ 122938 w 419622"/>
                <a:gd name="connsiteY198" fmla="*/ 298857 h 322786"/>
                <a:gd name="connsiteX199" fmla="*/ 119710 w 419622"/>
                <a:gd name="connsiteY199" fmla="*/ 308540 h 322786"/>
                <a:gd name="connsiteX200" fmla="*/ 106799 w 419622"/>
                <a:gd name="connsiteY200" fmla="*/ 310154 h 322786"/>
                <a:gd name="connsiteX201" fmla="*/ 103571 w 419622"/>
                <a:gd name="connsiteY201" fmla="*/ 310154 h 322786"/>
                <a:gd name="connsiteX202" fmla="*/ 100343 w 419622"/>
                <a:gd name="connsiteY202" fmla="*/ 308540 h 322786"/>
                <a:gd name="connsiteX203" fmla="*/ 100343 w 419622"/>
                <a:gd name="connsiteY203" fmla="*/ 308540 h 322786"/>
                <a:gd name="connsiteX204" fmla="*/ 98729 w 419622"/>
                <a:gd name="connsiteY204" fmla="*/ 308540 h 322786"/>
                <a:gd name="connsiteX205" fmla="*/ 92274 w 419622"/>
                <a:gd name="connsiteY205" fmla="*/ 306926 h 322786"/>
                <a:gd name="connsiteX206" fmla="*/ 85818 w 419622"/>
                <a:gd name="connsiteY206" fmla="*/ 305313 h 322786"/>
                <a:gd name="connsiteX207" fmla="*/ 84204 w 419622"/>
                <a:gd name="connsiteY207" fmla="*/ 303699 h 322786"/>
                <a:gd name="connsiteX208" fmla="*/ 80976 w 419622"/>
                <a:gd name="connsiteY208" fmla="*/ 302085 h 322786"/>
                <a:gd name="connsiteX209" fmla="*/ 79362 w 419622"/>
                <a:gd name="connsiteY209" fmla="*/ 303699 h 322786"/>
                <a:gd name="connsiteX210" fmla="*/ 76134 w 419622"/>
                <a:gd name="connsiteY210" fmla="*/ 303699 h 322786"/>
                <a:gd name="connsiteX211" fmla="*/ 74520 w 419622"/>
                <a:gd name="connsiteY211" fmla="*/ 303699 h 322786"/>
                <a:gd name="connsiteX212" fmla="*/ 72906 w 419622"/>
                <a:gd name="connsiteY212" fmla="*/ 303699 h 322786"/>
                <a:gd name="connsiteX213" fmla="*/ 66451 w 419622"/>
                <a:gd name="connsiteY213" fmla="*/ 298857 h 322786"/>
                <a:gd name="connsiteX214" fmla="*/ 63223 w 419622"/>
                <a:gd name="connsiteY214" fmla="*/ 298857 h 322786"/>
                <a:gd name="connsiteX215" fmla="*/ 61609 w 419622"/>
                <a:gd name="connsiteY215" fmla="*/ 298857 h 322786"/>
                <a:gd name="connsiteX216" fmla="*/ 61609 w 419622"/>
                <a:gd name="connsiteY216" fmla="*/ 300471 h 322786"/>
                <a:gd name="connsiteX217" fmla="*/ 50311 w 419622"/>
                <a:gd name="connsiteY217" fmla="*/ 302085 h 322786"/>
                <a:gd name="connsiteX218" fmla="*/ 43856 w 419622"/>
                <a:gd name="connsiteY218" fmla="*/ 303699 h 322786"/>
                <a:gd name="connsiteX219" fmla="*/ 40628 w 419622"/>
                <a:gd name="connsiteY219" fmla="*/ 303699 h 322786"/>
                <a:gd name="connsiteX220" fmla="*/ 39014 w 419622"/>
                <a:gd name="connsiteY220" fmla="*/ 302085 h 322786"/>
                <a:gd name="connsiteX221" fmla="*/ 39014 w 419622"/>
                <a:gd name="connsiteY221" fmla="*/ 300471 h 322786"/>
                <a:gd name="connsiteX222" fmla="*/ 37400 w 419622"/>
                <a:gd name="connsiteY222" fmla="*/ 298857 h 322786"/>
                <a:gd name="connsiteX223" fmla="*/ 35786 w 419622"/>
                <a:gd name="connsiteY223" fmla="*/ 295629 h 322786"/>
                <a:gd name="connsiteX224" fmla="*/ 34172 w 419622"/>
                <a:gd name="connsiteY224" fmla="*/ 295629 h 322786"/>
                <a:gd name="connsiteX225" fmla="*/ 13191 w 419622"/>
                <a:gd name="connsiteY225" fmla="*/ 277876 h 322786"/>
                <a:gd name="connsiteX226" fmla="*/ 13191 w 419622"/>
                <a:gd name="connsiteY226" fmla="*/ 276262 h 322786"/>
                <a:gd name="connsiteX227" fmla="*/ 11577 w 419622"/>
                <a:gd name="connsiteY227" fmla="*/ 276262 h 322786"/>
                <a:gd name="connsiteX228" fmla="*/ 9963 w 419622"/>
                <a:gd name="connsiteY228" fmla="*/ 271420 h 322786"/>
                <a:gd name="connsiteX229" fmla="*/ 9963 w 419622"/>
                <a:gd name="connsiteY229" fmla="*/ 268192 h 322786"/>
                <a:gd name="connsiteX230" fmla="*/ 9963 w 419622"/>
                <a:gd name="connsiteY230" fmla="*/ 260123 h 322786"/>
                <a:gd name="connsiteX231" fmla="*/ 9963 w 419622"/>
                <a:gd name="connsiteY231" fmla="*/ 255281 h 322786"/>
                <a:gd name="connsiteX232" fmla="*/ 9963 w 419622"/>
                <a:gd name="connsiteY232" fmla="*/ 253667 h 322786"/>
                <a:gd name="connsiteX233" fmla="*/ 9963 w 419622"/>
                <a:gd name="connsiteY233" fmla="*/ 250439 h 322786"/>
                <a:gd name="connsiteX234" fmla="*/ 9963 w 419622"/>
                <a:gd name="connsiteY234" fmla="*/ 247211 h 322786"/>
                <a:gd name="connsiteX235" fmla="*/ 8349 w 419622"/>
                <a:gd name="connsiteY235" fmla="*/ 245597 h 322786"/>
                <a:gd name="connsiteX236" fmla="*/ 8349 w 419622"/>
                <a:gd name="connsiteY236" fmla="*/ 245597 h 322786"/>
                <a:gd name="connsiteX237" fmla="*/ 8349 w 419622"/>
                <a:gd name="connsiteY237" fmla="*/ 243983 h 322786"/>
                <a:gd name="connsiteX238" fmla="*/ 8349 w 419622"/>
                <a:gd name="connsiteY238" fmla="*/ 239141 h 322786"/>
                <a:gd name="connsiteX239" fmla="*/ 8349 w 419622"/>
                <a:gd name="connsiteY239" fmla="*/ 232686 h 322786"/>
                <a:gd name="connsiteX240" fmla="*/ 5121 w 419622"/>
                <a:gd name="connsiteY240" fmla="*/ 221388 h 322786"/>
                <a:gd name="connsiteX241" fmla="*/ 11577 w 419622"/>
                <a:gd name="connsiteY241" fmla="*/ 216546 h 322786"/>
                <a:gd name="connsiteX242" fmla="*/ 14805 w 419622"/>
                <a:gd name="connsiteY242" fmla="*/ 210091 h 322786"/>
                <a:gd name="connsiteX243" fmla="*/ 19647 w 419622"/>
                <a:gd name="connsiteY243" fmla="*/ 203635 h 322786"/>
                <a:gd name="connsiteX244" fmla="*/ 21260 w 419622"/>
                <a:gd name="connsiteY244" fmla="*/ 200407 h 322786"/>
                <a:gd name="connsiteX245" fmla="*/ 21260 w 419622"/>
                <a:gd name="connsiteY245" fmla="*/ 197179 h 322786"/>
                <a:gd name="connsiteX246" fmla="*/ 21260 w 419622"/>
                <a:gd name="connsiteY246" fmla="*/ 193951 h 322786"/>
                <a:gd name="connsiteX247" fmla="*/ 22874 w 419622"/>
                <a:gd name="connsiteY247" fmla="*/ 185882 h 322786"/>
                <a:gd name="connsiteX248" fmla="*/ 27716 w 419622"/>
                <a:gd name="connsiteY248" fmla="*/ 168128 h 322786"/>
                <a:gd name="connsiteX249" fmla="*/ 27716 w 419622"/>
                <a:gd name="connsiteY249" fmla="*/ 164900 h 322786"/>
                <a:gd name="connsiteX250" fmla="*/ 29330 w 419622"/>
                <a:gd name="connsiteY250" fmla="*/ 161673 h 322786"/>
                <a:gd name="connsiteX251" fmla="*/ 30944 w 419622"/>
                <a:gd name="connsiteY251" fmla="*/ 160059 h 322786"/>
                <a:gd name="connsiteX252" fmla="*/ 34172 w 419622"/>
                <a:gd name="connsiteY252" fmla="*/ 156831 h 322786"/>
                <a:gd name="connsiteX253" fmla="*/ 34172 w 419622"/>
                <a:gd name="connsiteY253" fmla="*/ 153603 h 322786"/>
                <a:gd name="connsiteX254" fmla="*/ 34172 w 419622"/>
                <a:gd name="connsiteY254" fmla="*/ 151989 h 322786"/>
                <a:gd name="connsiteX255" fmla="*/ 34172 w 419622"/>
                <a:gd name="connsiteY255" fmla="*/ 150375 h 322786"/>
                <a:gd name="connsiteX256" fmla="*/ 32558 w 419622"/>
                <a:gd name="connsiteY256" fmla="*/ 148761 h 322786"/>
                <a:gd name="connsiteX257" fmla="*/ 32558 w 419622"/>
                <a:gd name="connsiteY257" fmla="*/ 147147 h 322786"/>
                <a:gd name="connsiteX258" fmla="*/ 32558 w 419622"/>
                <a:gd name="connsiteY258" fmla="*/ 145533 h 322786"/>
                <a:gd name="connsiteX259" fmla="*/ 34172 w 419622"/>
                <a:gd name="connsiteY259" fmla="*/ 129394 h 322786"/>
                <a:gd name="connsiteX260" fmla="*/ 35786 w 419622"/>
                <a:gd name="connsiteY260" fmla="*/ 124552 h 322786"/>
                <a:gd name="connsiteX261" fmla="*/ 37400 w 419622"/>
                <a:gd name="connsiteY261" fmla="*/ 119710 h 322786"/>
                <a:gd name="connsiteX262" fmla="*/ 37400 w 419622"/>
                <a:gd name="connsiteY262" fmla="*/ 118096 h 322786"/>
                <a:gd name="connsiteX263" fmla="*/ 39014 w 419622"/>
                <a:gd name="connsiteY263" fmla="*/ 116482 h 322786"/>
                <a:gd name="connsiteX264" fmla="*/ 37400 w 419622"/>
                <a:gd name="connsiteY264" fmla="*/ 114869 h 322786"/>
                <a:gd name="connsiteX265" fmla="*/ 37400 w 419622"/>
                <a:gd name="connsiteY265" fmla="*/ 113255 h 322786"/>
                <a:gd name="connsiteX266" fmla="*/ 35786 w 419622"/>
                <a:gd name="connsiteY266" fmla="*/ 113255 h 322786"/>
                <a:gd name="connsiteX267" fmla="*/ 32558 w 419622"/>
                <a:gd name="connsiteY267" fmla="*/ 110027 h 322786"/>
                <a:gd name="connsiteX268" fmla="*/ 30944 w 419622"/>
                <a:gd name="connsiteY268" fmla="*/ 108413 h 322786"/>
                <a:gd name="connsiteX269" fmla="*/ 30944 w 419622"/>
                <a:gd name="connsiteY269" fmla="*/ 108413 h 322786"/>
                <a:gd name="connsiteX270" fmla="*/ 29330 w 419622"/>
                <a:gd name="connsiteY270" fmla="*/ 106799 h 322786"/>
                <a:gd name="connsiteX271" fmla="*/ 29330 w 419622"/>
                <a:gd name="connsiteY271" fmla="*/ 105185 h 322786"/>
                <a:gd name="connsiteX272" fmla="*/ 29330 w 419622"/>
                <a:gd name="connsiteY272" fmla="*/ 93887 h 322786"/>
                <a:gd name="connsiteX273" fmla="*/ 29330 w 419622"/>
                <a:gd name="connsiteY273" fmla="*/ 92274 h 322786"/>
                <a:gd name="connsiteX274" fmla="*/ 30944 w 419622"/>
                <a:gd name="connsiteY274" fmla="*/ 90660 h 322786"/>
                <a:gd name="connsiteX275" fmla="*/ 34172 w 419622"/>
                <a:gd name="connsiteY275" fmla="*/ 87432 h 322786"/>
                <a:gd name="connsiteX276" fmla="*/ 39014 w 419622"/>
                <a:gd name="connsiteY276" fmla="*/ 84204 h 322786"/>
                <a:gd name="connsiteX277" fmla="*/ 40628 w 419622"/>
                <a:gd name="connsiteY277" fmla="*/ 82590 h 322786"/>
                <a:gd name="connsiteX278" fmla="*/ 42242 w 419622"/>
                <a:gd name="connsiteY278" fmla="*/ 80976 h 322786"/>
                <a:gd name="connsiteX279" fmla="*/ 45469 w 419622"/>
                <a:gd name="connsiteY279" fmla="*/ 74520 h 322786"/>
                <a:gd name="connsiteX280" fmla="*/ 45469 w 419622"/>
                <a:gd name="connsiteY280" fmla="*/ 71292 h 322786"/>
                <a:gd name="connsiteX281" fmla="*/ 47083 w 419622"/>
                <a:gd name="connsiteY281" fmla="*/ 71292 h 322786"/>
                <a:gd name="connsiteX282" fmla="*/ 48697 w 419622"/>
                <a:gd name="connsiteY282" fmla="*/ 66451 h 322786"/>
                <a:gd name="connsiteX283" fmla="*/ 51925 w 419622"/>
                <a:gd name="connsiteY283" fmla="*/ 61609 h 322786"/>
                <a:gd name="connsiteX284" fmla="*/ 53539 w 419622"/>
                <a:gd name="connsiteY284" fmla="*/ 59995 h 322786"/>
                <a:gd name="connsiteX285" fmla="*/ 53539 w 419622"/>
                <a:gd name="connsiteY285" fmla="*/ 56767 h 322786"/>
                <a:gd name="connsiteX286" fmla="*/ 53539 w 419622"/>
                <a:gd name="connsiteY286" fmla="*/ 55153 h 322786"/>
                <a:gd name="connsiteX287" fmla="*/ 53539 w 419622"/>
                <a:gd name="connsiteY287" fmla="*/ 43856 h 322786"/>
                <a:gd name="connsiteX288" fmla="*/ 55153 w 419622"/>
                <a:gd name="connsiteY288" fmla="*/ 40628 h 322786"/>
                <a:gd name="connsiteX289" fmla="*/ 56767 w 419622"/>
                <a:gd name="connsiteY289" fmla="*/ 32558 h 322786"/>
                <a:gd name="connsiteX290" fmla="*/ 58381 w 419622"/>
                <a:gd name="connsiteY290" fmla="*/ 29330 h 322786"/>
                <a:gd name="connsiteX291" fmla="*/ 59995 w 419622"/>
                <a:gd name="connsiteY291" fmla="*/ 26102 h 322786"/>
                <a:gd name="connsiteX292" fmla="*/ 59995 w 419622"/>
                <a:gd name="connsiteY292" fmla="*/ 24488 h 322786"/>
                <a:gd name="connsiteX293" fmla="*/ 59995 w 419622"/>
                <a:gd name="connsiteY293" fmla="*/ 22874 h 322786"/>
                <a:gd name="connsiteX294" fmla="*/ 59995 w 419622"/>
                <a:gd name="connsiteY294" fmla="*/ 19647 h 322786"/>
                <a:gd name="connsiteX295" fmla="*/ 58381 w 419622"/>
                <a:gd name="connsiteY295" fmla="*/ 14805 h 322786"/>
                <a:gd name="connsiteX296" fmla="*/ 58381 w 419622"/>
                <a:gd name="connsiteY296" fmla="*/ 5121 h 322786"/>
                <a:gd name="connsiteX297" fmla="*/ 64837 w 419622"/>
                <a:gd name="connsiteY297" fmla="*/ 5121 h 322786"/>
                <a:gd name="connsiteX298" fmla="*/ 74520 w 419622"/>
                <a:gd name="connsiteY298" fmla="*/ 5121 h 322786"/>
                <a:gd name="connsiteX299" fmla="*/ 77748 w 419622"/>
                <a:gd name="connsiteY299" fmla="*/ 5121 h 322786"/>
                <a:gd name="connsiteX300" fmla="*/ 80976 w 419622"/>
                <a:gd name="connsiteY300" fmla="*/ 6735 h 322786"/>
                <a:gd name="connsiteX301" fmla="*/ 89046 w 419622"/>
                <a:gd name="connsiteY301" fmla="*/ 11577 h 322786"/>
                <a:gd name="connsiteX302" fmla="*/ 95501 w 419622"/>
                <a:gd name="connsiteY302" fmla="*/ 16419 h 322786"/>
                <a:gd name="connsiteX303" fmla="*/ 98729 w 419622"/>
                <a:gd name="connsiteY303" fmla="*/ 18033 h 322786"/>
                <a:gd name="connsiteX304" fmla="*/ 98729 w 419622"/>
                <a:gd name="connsiteY304" fmla="*/ 19647 h 322786"/>
                <a:gd name="connsiteX305" fmla="*/ 100343 w 419622"/>
                <a:gd name="connsiteY305" fmla="*/ 19647 h 322786"/>
                <a:gd name="connsiteX306" fmla="*/ 101957 w 419622"/>
                <a:gd name="connsiteY306" fmla="*/ 24488 h 322786"/>
                <a:gd name="connsiteX307" fmla="*/ 103571 w 419622"/>
                <a:gd name="connsiteY307" fmla="*/ 26102 h 322786"/>
                <a:gd name="connsiteX308" fmla="*/ 105185 w 419622"/>
                <a:gd name="connsiteY308" fmla="*/ 26102 h 322786"/>
                <a:gd name="connsiteX309" fmla="*/ 114869 w 419622"/>
                <a:gd name="connsiteY309" fmla="*/ 32558 h 322786"/>
                <a:gd name="connsiteX310" fmla="*/ 118096 w 419622"/>
                <a:gd name="connsiteY310" fmla="*/ 35786 h 322786"/>
                <a:gd name="connsiteX311" fmla="*/ 148761 w 419622"/>
                <a:gd name="connsiteY311" fmla="*/ 48697 h 322786"/>
                <a:gd name="connsiteX312" fmla="*/ 151989 w 419622"/>
                <a:gd name="connsiteY312" fmla="*/ 51925 h 322786"/>
                <a:gd name="connsiteX313" fmla="*/ 155217 w 419622"/>
                <a:gd name="connsiteY313" fmla="*/ 59995 h 322786"/>
                <a:gd name="connsiteX314" fmla="*/ 155217 w 419622"/>
                <a:gd name="connsiteY314" fmla="*/ 61609 h 322786"/>
                <a:gd name="connsiteX315" fmla="*/ 155217 w 419622"/>
                <a:gd name="connsiteY315" fmla="*/ 63223 h 322786"/>
                <a:gd name="connsiteX316" fmla="*/ 156831 w 419622"/>
                <a:gd name="connsiteY316" fmla="*/ 63223 h 322786"/>
                <a:gd name="connsiteX317" fmla="*/ 158445 w 419622"/>
                <a:gd name="connsiteY317" fmla="*/ 64837 h 322786"/>
                <a:gd name="connsiteX318" fmla="*/ 169742 w 419622"/>
                <a:gd name="connsiteY318" fmla="*/ 69678 h 322786"/>
                <a:gd name="connsiteX319" fmla="*/ 174584 w 419622"/>
                <a:gd name="connsiteY319" fmla="*/ 72906 h 322786"/>
                <a:gd name="connsiteX320" fmla="*/ 181040 w 419622"/>
                <a:gd name="connsiteY320" fmla="*/ 79362 h 322786"/>
                <a:gd name="connsiteX321" fmla="*/ 185882 w 419622"/>
                <a:gd name="connsiteY321" fmla="*/ 80976 h 322786"/>
                <a:gd name="connsiteX322" fmla="*/ 190723 w 419622"/>
                <a:gd name="connsiteY322" fmla="*/ 85818 h 322786"/>
                <a:gd name="connsiteX323" fmla="*/ 192337 w 419622"/>
                <a:gd name="connsiteY323" fmla="*/ 87432 h 322786"/>
                <a:gd name="connsiteX324" fmla="*/ 193951 w 419622"/>
                <a:gd name="connsiteY324" fmla="*/ 87432 h 322786"/>
                <a:gd name="connsiteX325" fmla="*/ 198793 w 419622"/>
                <a:gd name="connsiteY325" fmla="*/ 87432 h 322786"/>
                <a:gd name="connsiteX326" fmla="*/ 202021 w 419622"/>
                <a:gd name="connsiteY326" fmla="*/ 87432 h 32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419622" h="322786">
                  <a:moveTo>
                    <a:pt x="206863" y="87432"/>
                  </a:moveTo>
                  <a:lnTo>
                    <a:pt x="208477" y="87432"/>
                  </a:lnTo>
                  <a:lnTo>
                    <a:pt x="210091" y="87432"/>
                  </a:lnTo>
                  <a:lnTo>
                    <a:pt x="216546" y="82590"/>
                  </a:lnTo>
                  <a:lnTo>
                    <a:pt x="221388" y="79362"/>
                  </a:lnTo>
                  <a:lnTo>
                    <a:pt x="224616" y="79362"/>
                  </a:lnTo>
                  <a:lnTo>
                    <a:pt x="226230" y="76134"/>
                  </a:lnTo>
                  <a:lnTo>
                    <a:pt x="229458" y="69678"/>
                  </a:lnTo>
                  <a:lnTo>
                    <a:pt x="232686" y="66451"/>
                  </a:lnTo>
                  <a:lnTo>
                    <a:pt x="234300" y="64837"/>
                  </a:lnTo>
                  <a:lnTo>
                    <a:pt x="234300" y="64837"/>
                  </a:lnTo>
                  <a:lnTo>
                    <a:pt x="237527" y="63223"/>
                  </a:lnTo>
                  <a:lnTo>
                    <a:pt x="243983" y="61609"/>
                  </a:lnTo>
                  <a:lnTo>
                    <a:pt x="248825" y="59995"/>
                  </a:lnTo>
                  <a:lnTo>
                    <a:pt x="252053" y="58381"/>
                  </a:lnTo>
                  <a:lnTo>
                    <a:pt x="260122" y="48697"/>
                  </a:lnTo>
                  <a:lnTo>
                    <a:pt x="263350" y="47083"/>
                  </a:lnTo>
                  <a:lnTo>
                    <a:pt x="263350" y="47083"/>
                  </a:lnTo>
                  <a:lnTo>
                    <a:pt x="276262" y="42242"/>
                  </a:lnTo>
                  <a:lnTo>
                    <a:pt x="277876" y="42242"/>
                  </a:lnTo>
                  <a:lnTo>
                    <a:pt x="279490" y="42242"/>
                  </a:lnTo>
                  <a:lnTo>
                    <a:pt x="282718" y="42242"/>
                  </a:lnTo>
                  <a:lnTo>
                    <a:pt x="284331" y="42242"/>
                  </a:lnTo>
                  <a:lnTo>
                    <a:pt x="287559" y="40628"/>
                  </a:lnTo>
                  <a:lnTo>
                    <a:pt x="290787" y="42242"/>
                  </a:lnTo>
                  <a:lnTo>
                    <a:pt x="294015" y="45469"/>
                  </a:lnTo>
                  <a:lnTo>
                    <a:pt x="303699" y="55153"/>
                  </a:lnTo>
                  <a:lnTo>
                    <a:pt x="306927" y="56767"/>
                  </a:lnTo>
                  <a:lnTo>
                    <a:pt x="314996" y="61609"/>
                  </a:lnTo>
                  <a:lnTo>
                    <a:pt x="319838" y="63223"/>
                  </a:lnTo>
                  <a:lnTo>
                    <a:pt x="321452" y="63223"/>
                  </a:lnTo>
                  <a:lnTo>
                    <a:pt x="323066" y="63223"/>
                  </a:lnTo>
                  <a:lnTo>
                    <a:pt x="324680" y="63223"/>
                  </a:lnTo>
                  <a:lnTo>
                    <a:pt x="326294" y="61609"/>
                  </a:lnTo>
                  <a:lnTo>
                    <a:pt x="329522" y="59995"/>
                  </a:lnTo>
                  <a:lnTo>
                    <a:pt x="329522" y="58381"/>
                  </a:lnTo>
                  <a:lnTo>
                    <a:pt x="332749" y="58381"/>
                  </a:lnTo>
                  <a:lnTo>
                    <a:pt x="335977" y="58381"/>
                  </a:lnTo>
                  <a:lnTo>
                    <a:pt x="335977" y="58381"/>
                  </a:lnTo>
                  <a:lnTo>
                    <a:pt x="337591" y="59995"/>
                  </a:lnTo>
                  <a:lnTo>
                    <a:pt x="339205" y="64837"/>
                  </a:lnTo>
                  <a:lnTo>
                    <a:pt x="342433" y="85818"/>
                  </a:lnTo>
                  <a:lnTo>
                    <a:pt x="344047" y="87432"/>
                  </a:lnTo>
                  <a:lnTo>
                    <a:pt x="352117" y="100343"/>
                  </a:lnTo>
                  <a:lnTo>
                    <a:pt x="356958" y="103571"/>
                  </a:lnTo>
                  <a:lnTo>
                    <a:pt x="358572" y="105185"/>
                  </a:lnTo>
                  <a:lnTo>
                    <a:pt x="368256" y="108413"/>
                  </a:lnTo>
                  <a:lnTo>
                    <a:pt x="368256" y="108413"/>
                  </a:lnTo>
                  <a:lnTo>
                    <a:pt x="369870" y="108413"/>
                  </a:lnTo>
                  <a:lnTo>
                    <a:pt x="371484" y="106799"/>
                  </a:lnTo>
                  <a:lnTo>
                    <a:pt x="373098" y="106799"/>
                  </a:lnTo>
                  <a:lnTo>
                    <a:pt x="374712" y="106799"/>
                  </a:lnTo>
                  <a:lnTo>
                    <a:pt x="376326" y="106799"/>
                  </a:lnTo>
                  <a:lnTo>
                    <a:pt x="377940" y="106799"/>
                  </a:lnTo>
                  <a:lnTo>
                    <a:pt x="381167" y="110027"/>
                  </a:lnTo>
                  <a:lnTo>
                    <a:pt x="408604" y="132622"/>
                  </a:lnTo>
                  <a:lnTo>
                    <a:pt x="413446" y="143919"/>
                  </a:lnTo>
                  <a:lnTo>
                    <a:pt x="413446" y="150375"/>
                  </a:lnTo>
                  <a:lnTo>
                    <a:pt x="411832" y="151989"/>
                  </a:lnTo>
                  <a:lnTo>
                    <a:pt x="410218" y="151989"/>
                  </a:lnTo>
                  <a:lnTo>
                    <a:pt x="406990" y="150375"/>
                  </a:lnTo>
                  <a:lnTo>
                    <a:pt x="405376" y="150375"/>
                  </a:lnTo>
                  <a:lnTo>
                    <a:pt x="403762" y="150375"/>
                  </a:lnTo>
                  <a:lnTo>
                    <a:pt x="403762" y="151989"/>
                  </a:lnTo>
                  <a:lnTo>
                    <a:pt x="402149" y="153603"/>
                  </a:lnTo>
                  <a:lnTo>
                    <a:pt x="403762" y="155217"/>
                  </a:lnTo>
                  <a:lnTo>
                    <a:pt x="403762" y="156831"/>
                  </a:lnTo>
                  <a:lnTo>
                    <a:pt x="403762" y="156831"/>
                  </a:lnTo>
                  <a:lnTo>
                    <a:pt x="405376" y="158445"/>
                  </a:lnTo>
                  <a:lnTo>
                    <a:pt x="410218" y="161673"/>
                  </a:lnTo>
                  <a:lnTo>
                    <a:pt x="411832" y="163287"/>
                  </a:lnTo>
                  <a:lnTo>
                    <a:pt x="413446" y="166514"/>
                  </a:lnTo>
                  <a:lnTo>
                    <a:pt x="418288" y="172970"/>
                  </a:lnTo>
                  <a:lnTo>
                    <a:pt x="418288" y="174584"/>
                  </a:lnTo>
                  <a:lnTo>
                    <a:pt x="418288" y="176198"/>
                  </a:lnTo>
                  <a:lnTo>
                    <a:pt x="418288" y="184268"/>
                  </a:lnTo>
                  <a:lnTo>
                    <a:pt x="418288" y="187496"/>
                  </a:lnTo>
                  <a:lnTo>
                    <a:pt x="413446" y="195565"/>
                  </a:lnTo>
                  <a:lnTo>
                    <a:pt x="415060" y="202021"/>
                  </a:lnTo>
                  <a:lnTo>
                    <a:pt x="419902" y="202021"/>
                  </a:lnTo>
                  <a:lnTo>
                    <a:pt x="413446" y="205249"/>
                  </a:lnTo>
                  <a:lnTo>
                    <a:pt x="411832" y="205249"/>
                  </a:lnTo>
                  <a:lnTo>
                    <a:pt x="410218" y="203635"/>
                  </a:lnTo>
                  <a:lnTo>
                    <a:pt x="410218" y="203635"/>
                  </a:lnTo>
                  <a:lnTo>
                    <a:pt x="408604" y="200407"/>
                  </a:lnTo>
                  <a:lnTo>
                    <a:pt x="408604" y="198793"/>
                  </a:lnTo>
                  <a:lnTo>
                    <a:pt x="408604" y="198793"/>
                  </a:lnTo>
                  <a:lnTo>
                    <a:pt x="406990" y="197179"/>
                  </a:lnTo>
                  <a:lnTo>
                    <a:pt x="405376" y="197179"/>
                  </a:lnTo>
                  <a:lnTo>
                    <a:pt x="397307" y="193951"/>
                  </a:lnTo>
                  <a:lnTo>
                    <a:pt x="390851" y="192337"/>
                  </a:lnTo>
                  <a:lnTo>
                    <a:pt x="389237" y="192337"/>
                  </a:lnTo>
                  <a:lnTo>
                    <a:pt x="386009" y="192337"/>
                  </a:lnTo>
                  <a:lnTo>
                    <a:pt x="382781" y="193951"/>
                  </a:lnTo>
                  <a:lnTo>
                    <a:pt x="381167" y="193951"/>
                  </a:lnTo>
                  <a:lnTo>
                    <a:pt x="376326" y="192337"/>
                  </a:lnTo>
                  <a:lnTo>
                    <a:pt x="373098" y="192337"/>
                  </a:lnTo>
                  <a:lnTo>
                    <a:pt x="366642" y="192337"/>
                  </a:lnTo>
                  <a:lnTo>
                    <a:pt x="356958" y="193951"/>
                  </a:lnTo>
                  <a:lnTo>
                    <a:pt x="352117" y="195565"/>
                  </a:lnTo>
                  <a:lnTo>
                    <a:pt x="350503" y="195565"/>
                  </a:lnTo>
                  <a:lnTo>
                    <a:pt x="348889" y="195565"/>
                  </a:lnTo>
                  <a:lnTo>
                    <a:pt x="347275" y="195565"/>
                  </a:lnTo>
                  <a:lnTo>
                    <a:pt x="347275" y="195565"/>
                  </a:lnTo>
                  <a:lnTo>
                    <a:pt x="342433" y="190723"/>
                  </a:lnTo>
                  <a:lnTo>
                    <a:pt x="342433" y="190723"/>
                  </a:lnTo>
                  <a:lnTo>
                    <a:pt x="340819" y="190723"/>
                  </a:lnTo>
                  <a:lnTo>
                    <a:pt x="339205" y="189109"/>
                  </a:lnTo>
                  <a:lnTo>
                    <a:pt x="314996" y="185882"/>
                  </a:lnTo>
                  <a:lnTo>
                    <a:pt x="306927" y="185882"/>
                  </a:lnTo>
                  <a:lnTo>
                    <a:pt x="306927" y="185882"/>
                  </a:lnTo>
                  <a:lnTo>
                    <a:pt x="302085" y="184268"/>
                  </a:lnTo>
                  <a:lnTo>
                    <a:pt x="300471" y="184268"/>
                  </a:lnTo>
                  <a:lnTo>
                    <a:pt x="300471" y="184268"/>
                  </a:lnTo>
                  <a:lnTo>
                    <a:pt x="298857" y="185882"/>
                  </a:lnTo>
                  <a:lnTo>
                    <a:pt x="297243" y="187496"/>
                  </a:lnTo>
                  <a:lnTo>
                    <a:pt x="295629" y="187496"/>
                  </a:lnTo>
                  <a:lnTo>
                    <a:pt x="294015" y="189109"/>
                  </a:lnTo>
                  <a:lnTo>
                    <a:pt x="289173" y="190723"/>
                  </a:lnTo>
                  <a:lnTo>
                    <a:pt x="287559" y="192337"/>
                  </a:lnTo>
                  <a:lnTo>
                    <a:pt x="287559" y="192337"/>
                  </a:lnTo>
                  <a:lnTo>
                    <a:pt x="285945" y="193951"/>
                  </a:lnTo>
                  <a:lnTo>
                    <a:pt x="284331" y="197179"/>
                  </a:lnTo>
                  <a:lnTo>
                    <a:pt x="284331" y="198793"/>
                  </a:lnTo>
                  <a:lnTo>
                    <a:pt x="284331" y="202021"/>
                  </a:lnTo>
                  <a:lnTo>
                    <a:pt x="285945" y="205249"/>
                  </a:lnTo>
                  <a:lnTo>
                    <a:pt x="289173" y="211705"/>
                  </a:lnTo>
                  <a:lnTo>
                    <a:pt x="289173" y="213318"/>
                  </a:lnTo>
                  <a:lnTo>
                    <a:pt x="290787" y="224616"/>
                  </a:lnTo>
                  <a:lnTo>
                    <a:pt x="292401" y="229458"/>
                  </a:lnTo>
                  <a:lnTo>
                    <a:pt x="294015" y="232686"/>
                  </a:lnTo>
                  <a:lnTo>
                    <a:pt x="295629" y="234299"/>
                  </a:lnTo>
                  <a:lnTo>
                    <a:pt x="295629" y="237527"/>
                  </a:lnTo>
                  <a:lnTo>
                    <a:pt x="297243" y="239141"/>
                  </a:lnTo>
                  <a:lnTo>
                    <a:pt x="298857" y="243983"/>
                  </a:lnTo>
                  <a:lnTo>
                    <a:pt x="314996" y="269806"/>
                  </a:lnTo>
                  <a:lnTo>
                    <a:pt x="318224" y="273034"/>
                  </a:lnTo>
                  <a:lnTo>
                    <a:pt x="319838" y="273034"/>
                  </a:lnTo>
                  <a:lnTo>
                    <a:pt x="319838" y="274648"/>
                  </a:lnTo>
                  <a:lnTo>
                    <a:pt x="318224" y="277876"/>
                  </a:lnTo>
                  <a:lnTo>
                    <a:pt x="314996" y="281104"/>
                  </a:lnTo>
                  <a:lnTo>
                    <a:pt x="314996" y="284332"/>
                  </a:lnTo>
                  <a:lnTo>
                    <a:pt x="313382" y="287559"/>
                  </a:lnTo>
                  <a:lnTo>
                    <a:pt x="311768" y="289173"/>
                  </a:lnTo>
                  <a:lnTo>
                    <a:pt x="305313" y="294015"/>
                  </a:lnTo>
                  <a:lnTo>
                    <a:pt x="303699" y="294015"/>
                  </a:lnTo>
                  <a:lnTo>
                    <a:pt x="298857" y="298857"/>
                  </a:lnTo>
                  <a:lnTo>
                    <a:pt x="298857" y="300471"/>
                  </a:lnTo>
                  <a:lnTo>
                    <a:pt x="297243" y="300471"/>
                  </a:lnTo>
                  <a:lnTo>
                    <a:pt x="294015" y="302085"/>
                  </a:lnTo>
                  <a:lnTo>
                    <a:pt x="292401" y="302085"/>
                  </a:lnTo>
                  <a:lnTo>
                    <a:pt x="290787" y="302085"/>
                  </a:lnTo>
                  <a:lnTo>
                    <a:pt x="287559" y="308540"/>
                  </a:lnTo>
                  <a:lnTo>
                    <a:pt x="287559" y="310154"/>
                  </a:lnTo>
                  <a:lnTo>
                    <a:pt x="287559" y="311768"/>
                  </a:lnTo>
                  <a:lnTo>
                    <a:pt x="289173" y="314996"/>
                  </a:lnTo>
                  <a:lnTo>
                    <a:pt x="289173" y="318224"/>
                  </a:lnTo>
                  <a:lnTo>
                    <a:pt x="287559" y="323066"/>
                  </a:lnTo>
                  <a:lnTo>
                    <a:pt x="281104" y="319838"/>
                  </a:lnTo>
                  <a:lnTo>
                    <a:pt x="266578" y="313382"/>
                  </a:lnTo>
                  <a:lnTo>
                    <a:pt x="261736" y="310154"/>
                  </a:lnTo>
                  <a:lnTo>
                    <a:pt x="260122" y="310154"/>
                  </a:lnTo>
                  <a:lnTo>
                    <a:pt x="256895" y="311768"/>
                  </a:lnTo>
                  <a:lnTo>
                    <a:pt x="252053" y="313382"/>
                  </a:lnTo>
                  <a:lnTo>
                    <a:pt x="250439" y="313382"/>
                  </a:lnTo>
                  <a:lnTo>
                    <a:pt x="250439" y="314996"/>
                  </a:lnTo>
                  <a:lnTo>
                    <a:pt x="250439" y="314996"/>
                  </a:lnTo>
                  <a:lnTo>
                    <a:pt x="252053" y="321452"/>
                  </a:lnTo>
                  <a:lnTo>
                    <a:pt x="253667" y="326294"/>
                  </a:lnTo>
                  <a:lnTo>
                    <a:pt x="253667" y="329522"/>
                  </a:lnTo>
                  <a:lnTo>
                    <a:pt x="250439" y="329522"/>
                  </a:lnTo>
                  <a:lnTo>
                    <a:pt x="245597" y="329522"/>
                  </a:lnTo>
                  <a:lnTo>
                    <a:pt x="226230" y="324680"/>
                  </a:lnTo>
                  <a:lnTo>
                    <a:pt x="224616" y="324680"/>
                  </a:lnTo>
                  <a:lnTo>
                    <a:pt x="218160" y="321452"/>
                  </a:lnTo>
                  <a:lnTo>
                    <a:pt x="216546" y="321452"/>
                  </a:lnTo>
                  <a:lnTo>
                    <a:pt x="213318" y="318224"/>
                  </a:lnTo>
                  <a:lnTo>
                    <a:pt x="208477" y="314996"/>
                  </a:lnTo>
                  <a:lnTo>
                    <a:pt x="171356" y="306926"/>
                  </a:lnTo>
                  <a:lnTo>
                    <a:pt x="168128" y="297243"/>
                  </a:lnTo>
                  <a:lnTo>
                    <a:pt x="168128" y="295629"/>
                  </a:lnTo>
                  <a:lnTo>
                    <a:pt x="168128" y="294015"/>
                  </a:lnTo>
                  <a:lnTo>
                    <a:pt x="166514" y="294015"/>
                  </a:lnTo>
                  <a:lnTo>
                    <a:pt x="163286" y="292401"/>
                  </a:lnTo>
                  <a:lnTo>
                    <a:pt x="160059" y="292401"/>
                  </a:lnTo>
                  <a:lnTo>
                    <a:pt x="155217" y="290787"/>
                  </a:lnTo>
                  <a:lnTo>
                    <a:pt x="153603" y="290787"/>
                  </a:lnTo>
                  <a:lnTo>
                    <a:pt x="147147" y="289173"/>
                  </a:lnTo>
                  <a:lnTo>
                    <a:pt x="145533" y="287559"/>
                  </a:lnTo>
                  <a:lnTo>
                    <a:pt x="143919" y="287559"/>
                  </a:lnTo>
                  <a:lnTo>
                    <a:pt x="137464" y="281104"/>
                  </a:lnTo>
                  <a:lnTo>
                    <a:pt x="137464" y="279490"/>
                  </a:lnTo>
                  <a:lnTo>
                    <a:pt x="135850" y="279490"/>
                  </a:lnTo>
                  <a:lnTo>
                    <a:pt x="134236" y="279490"/>
                  </a:lnTo>
                  <a:lnTo>
                    <a:pt x="132622" y="281104"/>
                  </a:lnTo>
                  <a:lnTo>
                    <a:pt x="131008" y="281104"/>
                  </a:lnTo>
                  <a:lnTo>
                    <a:pt x="124552" y="287559"/>
                  </a:lnTo>
                  <a:lnTo>
                    <a:pt x="122938" y="292401"/>
                  </a:lnTo>
                  <a:lnTo>
                    <a:pt x="122938" y="298857"/>
                  </a:lnTo>
                  <a:lnTo>
                    <a:pt x="119710" y="308540"/>
                  </a:lnTo>
                  <a:lnTo>
                    <a:pt x="106799" y="310154"/>
                  </a:lnTo>
                  <a:lnTo>
                    <a:pt x="103571" y="310154"/>
                  </a:lnTo>
                  <a:lnTo>
                    <a:pt x="100343" y="308540"/>
                  </a:lnTo>
                  <a:lnTo>
                    <a:pt x="100343" y="308540"/>
                  </a:lnTo>
                  <a:lnTo>
                    <a:pt x="98729" y="308540"/>
                  </a:lnTo>
                  <a:lnTo>
                    <a:pt x="92274" y="306926"/>
                  </a:lnTo>
                  <a:lnTo>
                    <a:pt x="85818" y="305313"/>
                  </a:lnTo>
                  <a:lnTo>
                    <a:pt x="84204" y="303699"/>
                  </a:lnTo>
                  <a:lnTo>
                    <a:pt x="80976" y="302085"/>
                  </a:lnTo>
                  <a:lnTo>
                    <a:pt x="79362" y="303699"/>
                  </a:lnTo>
                  <a:lnTo>
                    <a:pt x="76134" y="303699"/>
                  </a:lnTo>
                  <a:lnTo>
                    <a:pt x="74520" y="303699"/>
                  </a:lnTo>
                  <a:lnTo>
                    <a:pt x="72906" y="303699"/>
                  </a:lnTo>
                  <a:lnTo>
                    <a:pt x="66451" y="298857"/>
                  </a:lnTo>
                  <a:lnTo>
                    <a:pt x="63223" y="298857"/>
                  </a:lnTo>
                  <a:lnTo>
                    <a:pt x="61609" y="298857"/>
                  </a:lnTo>
                  <a:lnTo>
                    <a:pt x="61609" y="300471"/>
                  </a:lnTo>
                  <a:lnTo>
                    <a:pt x="50311" y="302085"/>
                  </a:lnTo>
                  <a:lnTo>
                    <a:pt x="43856" y="303699"/>
                  </a:lnTo>
                  <a:lnTo>
                    <a:pt x="40628" y="303699"/>
                  </a:lnTo>
                  <a:lnTo>
                    <a:pt x="39014" y="302085"/>
                  </a:lnTo>
                  <a:lnTo>
                    <a:pt x="39014" y="300471"/>
                  </a:lnTo>
                  <a:lnTo>
                    <a:pt x="37400" y="298857"/>
                  </a:lnTo>
                  <a:lnTo>
                    <a:pt x="35786" y="295629"/>
                  </a:lnTo>
                  <a:lnTo>
                    <a:pt x="34172" y="295629"/>
                  </a:lnTo>
                  <a:lnTo>
                    <a:pt x="13191" y="277876"/>
                  </a:lnTo>
                  <a:lnTo>
                    <a:pt x="13191" y="276262"/>
                  </a:lnTo>
                  <a:lnTo>
                    <a:pt x="11577" y="276262"/>
                  </a:lnTo>
                  <a:lnTo>
                    <a:pt x="9963" y="271420"/>
                  </a:lnTo>
                  <a:lnTo>
                    <a:pt x="9963" y="268192"/>
                  </a:lnTo>
                  <a:lnTo>
                    <a:pt x="9963" y="260123"/>
                  </a:lnTo>
                  <a:lnTo>
                    <a:pt x="9963" y="255281"/>
                  </a:lnTo>
                  <a:lnTo>
                    <a:pt x="9963" y="253667"/>
                  </a:lnTo>
                  <a:lnTo>
                    <a:pt x="9963" y="250439"/>
                  </a:lnTo>
                  <a:lnTo>
                    <a:pt x="9963" y="247211"/>
                  </a:lnTo>
                  <a:lnTo>
                    <a:pt x="8349" y="245597"/>
                  </a:lnTo>
                  <a:lnTo>
                    <a:pt x="8349" y="245597"/>
                  </a:lnTo>
                  <a:lnTo>
                    <a:pt x="8349" y="243983"/>
                  </a:lnTo>
                  <a:lnTo>
                    <a:pt x="8349" y="239141"/>
                  </a:lnTo>
                  <a:lnTo>
                    <a:pt x="8349" y="232686"/>
                  </a:lnTo>
                  <a:lnTo>
                    <a:pt x="5121" y="221388"/>
                  </a:lnTo>
                  <a:lnTo>
                    <a:pt x="11577" y="216546"/>
                  </a:lnTo>
                  <a:lnTo>
                    <a:pt x="14805" y="210091"/>
                  </a:lnTo>
                  <a:lnTo>
                    <a:pt x="19647" y="203635"/>
                  </a:lnTo>
                  <a:lnTo>
                    <a:pt x="21260" y="200407"/>
                  </a:lnTo>
                  <a:lnTo>
                    <a:pt x="21260" y="197179"/>
                  </a:lnTo>
                  <a:lnTo>
                    <a:pt x="21260" y="193951"/>
                  </a:lnTo>
                  <a:lnTo>
                    <a:pt x="22874" y="185882"/>
                  </a:lnTo>
                  <a:lnTo>
                    <a:pt x="27716" y="168128"/>
                  </a:lnTo>
                  <a:lnTo>
                    <a:pt x="27716" y="164900"/>
                  </a:lnTo>
                  <a:lnTo>
                    <a:pt x="29330" y="161673"/>
                  </a:lnTo>
                  <a:lnTo>
                    <a:pt x="30944" y="160059"/>
                  </a:lnTo>
                  <a:lnTo>
                    <a:pt x="34172" y="156831"/>
                  </a:lnTo>
                  <a:lnTo>
                    <a:pt x="34172" y="153603"/>
                  </a:lnTo>
                  <a:lnTo>
                    <a:pt x="34172" y="151989"/>
                  </a:lnTo>
                  <a:lnTo>
                    <a:pt x="34172" y="150375"/>
                  </a:lnTo>
                  <a:lnTo>
                    <a:pt x="32558" y="148761"/>
                  </a:lnTo>
                  <a:lnTo>
                    <a:pt x="32558" y="147147"/>
                  </a:lnTo>
                  <a:lnTo>
                    <a:pt x="32558" y="145533"/>
                  </a:lnTo>
                  <a:lnTo>
                    <a:pt x="34172" y="129394"/>
                  </a:lnTo>
                  <a:lnTo>
                    <a:pt x="35786" y="124552"/>
                  </a:lnTo>
                  <a:lnTo>
                    <a:pt x="37400" y="119710"/>
                  </a:lnTo>
                  <a:lnTo>
                    <a:pt x="37400" y="118096"/>
                  </a:lnTo>
                  <a:lnTo>
                    <a:pt x="39014" y="116482"/>
                  </a:lnTo>
                  <a:lnTo>
                    <a:pt x="37400" y="114869"/>
                  </a:lnTo>
                  <a:lnTo>
                    <a:pt x="37400" y="113255"/>
                  </a:lnTo>
                  <a:lnTo>
                    <a:pt x="35786" y="113255"/>
                  </a:lnTo>
                  <a:lnTo>
                    <a:pt x="32558" y="110027"/>
                  </a:lnTo>
                  <a:lnTo>
                    <a:pt x="30944" y="108413"/>
                  </a:lnTo>
                  <a:lnTo>
                    <a:pt x="30944" y="108413"/>
                  </a:lnTo>
                  <a:lnTo>
                    <a:pt x="29330" y="106799"/>
                  </a:lnTo>
                  <a:lnTo>
                    <a:pt x="29330" y="105185"/>
                  </a:lnTo>
                  <a:lnTo>
                    <a:pt x="29330" y="93887"/>
                  </a:lnTo>
                  <a:lnTo>
                    <a:pt x="29330" y="92274"/>
                  </a:lnTo>
                  <a:lnTo>
                    <a:pt x="30944" y="90660"/>
                  </a:lnTo>
                  <a:lnTo>
                    <a:pt x="34172" y="87432"/>
                  </a:lnTo>
                  <a:lnTo>
                    <a:pt x="39014" y="84204"/>
                  </a:lnTo>
                  <a:lnTo>
                    <a:pt x="40628" y="82590"/>
                  </a:lnTo>
                  <a:lnTo>
                    <a:pt x="42242" y="80976"/>
                  </a:lnTo>
                  <a:lnTo>
                    <a:pt x="45469" y="74520"/>
                  </a:lnTo>
                  <a:lnTo>
                    <a:pt x="45469" y="71292"/>
                  </a:lnTo>
                  <a:lnTo>
                    <a:pt x="47083" y="71292"/>
                  </a:lnTo>
                  <a:lnTo>
                    <a:pt x="48697" y="66451"/>
                  </a:lnTo>
                  <a:lnTo>
                    <a:pt x="51925" y="61609"/>
                  </a:lnTo>
                  <a:lnTo>
                    <a:pt x="53539" y="59995"/>
                  </a:lnTo>
                  <a:lnTo>
                    <a:pt x="53539" y="56767"/>
                  </a:lnTo>
                  <a:lnTo>
                    <a:pt x="53539" y="55153"/>
                  </a:lnTo>
                  <a:lnTo>
                    <a:pt x="53539" y="43856"/>
                  </a:lnTo>
                  <a:lnTo>
                    <a:pt x="55153" y="40628"/>
                  </a:lnTo>
                  <a:lnTo>
                    <a:pt x="56767" y="32558"/>
                  </a:lnTo>
                  <a:lnTo>
                    <a:pt x="58381" y="29330"/>
                  </a:lnTo>
                  <a:lnTo>
                    <a:pt x="59995" y="26102"/>
                  </a:lnTo>
                  <a:lnTo>
                    <a:pt x="59995" y="24488"/>
                  </a:lnTo>
                  <a:lnTo>
                    <a:pt x="59995" y="22874"/>
                  </a:lnTo>
                  <a:lnTo>
                    <a:pt x="59995" y="19647"/>
                  </a:lnTo>
                  <a:lnTo>
                    <a:pt x="58381" y="14805"/>
                  </a:lnTo>
                  <a:lnTo>
                    <a:pt x="58381" y="5121"/>
                  </a:lnTo>
                  <a:lnTo>
                    <a:pt x="64837" y="5121"/>
                  </a:lnTo>
                  <a:lnTo>
                    <a:pt x="74520" y="5121"/>
                  </a:lnTo>
                  <a:lnTo>
                    <a:pt x="77748" y="5121"/>
                  </a:lnTo>
                  <a:lnTo>
                    <a:pt x="80976" y="6735"/>
                  </a:lnTo>
                  <a:lnTo>
                    <a:pt x="89046" y="11577"/>
                  </a:lnTo>
                  <a:lnTo>
                    <a:pt x="95501" y="16419"/>
                  </a:lnTo>
                  <a:lnTo>
                    <a:pt x="98729" y="18033"/>
                  </a:lnTo>
                  <a:lnTo>
                    <a:pt x="98729" y="19647"/>
                  </a:lnTo>
                  <a:lnTo>
                    <a:pt x="100343" y="19647"/>
                  </a:lnTo>
                  <a:lnTo>
                    <a:pt x="101957" y="24488"/>
                  </a:lnTo>
                  <a:lnTo>
                    <a:pt x="103571" y="26102"/>
                  </a:lnTo>
                  <a:lnTo>
                    <a:pt x="105185" y="26102"/>
                  </a:lnTo>
                  <a:lnTo>
                    <a:pt x="114869" y="32558"/>
                  </a:lnTo>
                  <a:lnTo>
                    <a:pt x="118096" y="35786"/>
                  </a:lnTo>
                  <a:lnTo>
                    <a:pt x="148761" y="48697"/>
                  </a:lnTo>
                  <a:lnTo>
                    <a:pt x="151989" y="51925"/>
                  </a:lnTo>
                  <a:lnTo>
                    <a:pt x="155217" y="59995"/>
                  </a:lnTo>
                  <a:lnTo>
                    <a:pt x="155217" y="61609"/>
                  </a:lnTo>
                  <a:lnTo>
                    <a:pt x="155217" y="63223"/>
                  </a:lnTo>
                  <a:lnTo>
                    <a:pt x="156831" y="63223"/>
                  </a:lnTo>
                  <a:lnTo>
                    <a:pt x="158445" y="64837"/>
                  </a:lnTo>
                  <a:lnTo>
                    <a:pt x="169742" y="69678"/>
                  </a:lnTo>
                  <a:lnTo>
                    <a:pt x="174584" y="72906"/>
                  </a:lnTo>
                  <a:lnTo>
                    <a:pt x="181040" y="79362"/>
                  </a:lnTo>
                  <a:lnTo>
                    <a:pt x="185882" y="80976"/>
                  </a:lnTo>
                  <a:lnTo>
                    <a:pt x="190723" y="85818"/>
                  </a:lnTo>
                  <a:lnTo>
                    <a:pt x="192337" y="87432"/>
                  </a:lnTo>
                  <a:lnTo>
                    <a:pt x="193951" y="87432"/>
                  </a:lnTo>
                  <a:lnTo>
                    <a:pt x="198793" y="87432"/>
                  </a:lnTo>
                  <a:lnTo>
                    <a:pt x="202021" y="8743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1FA33D5D-B592-4076-9783-ADE201BFE7B2}"/>
                </a:ext>
              </a:extLst>
            </p:cNvPr>
            <p:cNvSpPr/>
            <p:nvPr/>
          </p:nvSpPr>
          <p:spPr>
            <a:xfrm>
              <a:off x="8424525" y="2857288"/>
              <a:ext cx="129115" cy="145254"/>
            </a:xfrm>
            <a:custGeom>
              <a:avLst/>
              <a:gdLst>
                <a:gd name="connsiteX0" fmla="*/ 45469 w 129114"/>
                <a:gd name="connsiteY0" fmla="*/ 9963 h 145253"/>
                <a:gd name="connsiteX1" fmla="*/ 47083 w 129114"/>
                <a:gd name="connsiteY1" fmla="*/ 8349 h 145253"/>
                <a:gd name="connsiteX2" fmla="*/ 55153 w 129114"/>
                <a:gd name="connsiteY2" fmla="*/ 6735 h 145253"/>
                <a:gd name="connsiteX3" fmla="*/ 58381 w 129114"/>
                <a:gd name="connsiteY3" fmla="*/ 6735 h 145253"/>
                <a:gd name="connsiteX4" fmla="*/ 59995 w 129114"/>
                <a:gd name="connsiteY4" fmla="*/ 6735 h 145253"/>
                <a:gd name="connsiteX5" fmla="*/ 59995 w 129114"/>
                <a:gd name="connsiteY5" fmla="*/ 8349 h 145253"/>
                <a:gd name="connsiteX6" fmla="*/ 61609 w 129114"/>
                <a:gd name="connsiteY6" fmla="*/ 9963 h 145253"/>
                <a:gd name="connsiteX7" fmla="*/ 63223 w 129114"/>
                <a:gd name="connsiteY7" fmla="*/ 13191 h 145253"/>
                <a:gd name="connsiteX8" fmla="*/ 64837 w 129114"/>
                <a:gd name="connsiteY8" fmla="*/ 14805 h 145253"/>
                <a:gd name="connsiteX9" fmla="*/ 66450 w 129114"/>
                <a:gd name="connsiteY9" fmla="*/ 16419 h 145253"/>
                <a:gd name="connsiteX10" fmla="*/ 69678 w 129114"/>
                <a:gd name="connsiteY10" fmla="*/ 18033 h 145253"/>
                <a:gd name="connsiteX11" fmla="*/ 71292 w 129114"/>
                <a:gd name="connsiteY11" fmla="*/ 18033 h 145253"/>
                <a:gd name="connsiteX12" fmla="*/ 74520 w 129114"/>
                <a:gd name="connsiteY12" fmla="*/ 21260 h 145253"/>
                <a:gd name="connsiteX13" fmla="*/ 77748 w 129114"/>
                <a:gd name="connsiteY13" fmla="*/ 22874 h 145253"/>
                <a:gd name="connsiteX14" fmla="*/ 79362 w 129114"/>
                <a:gd name="connsiteY14" fmla="*/ 24488 h 145253"/>
                <a:gd name="connsiteX15" fmla="*/ 82590 w 129114"/>
                <a:gd name="connsiteY15" fmla="*/ 24488 h 145253"/>
                <a:gd name="connsiteX16" fmla="*/ 85818 w 129114"/>
                <a:gd name="connsiteY16" fmla="*/ 22874 h 145253"/>
                <a:gd name="connsiteX17" fmla="*/ 85818 w 129114"/>
                <a:gd name="connsiteY17" fmla="*/ 22874 h 145253"/>
                <a:gd name="connsiteX18" fmla="*/ 87432 w 129114"/>
                <a:gd name="connsiteY18" fmla="*/ 22874 h 145253"/>
                <a:gd name="connsiteX19" fmla="*/ 87432 w 129114"/>
                <a:gd name="connsiteY19" fmla="*/ 22874 h 145253"/>
                <a:gd name="connsiteX20" fmla="*/ 87432 w 129114"/>
                <a:gd name="connsiteY20" fmla="*/ 22874 h 145253"/>
                <a:gd name="connsiteX21" fmla="*/ 89046 w 129114"/>
                <a:gd name="connsiteY21" fmla="*/ 24488 h 145253"/>
                <a:gd name="connsiteX22" fmla="*/ 89046 w 129114"/>
                <a:gd name="connsiteY22" fmla="*/ 24488 h 145253"/>
                <a:gd name="connsiteX23" fmla="*/ 90659 w 129114"/>
                <a:gd name="connsiteY23" fmla="*/ 27716 h 145253"/>
                <a:gd name="connsiteX24" fmla="*/ 92274 w 129114"/>
                <a:gd name="connsiteY24" fmla="*/ 30944 h 145253"/>
                <a:gd name="connsiteX25" fmla="*/ 93887 w 129114"/>
                <a:gd name="connsiteY25" fmla="*/ 30944 h 145253"/>
                <a:gd name="connsiteX26" fmla="*/ 110027 w 129114"/>
                <a:gd name="connsiteY26" fmla="*/ 32558 h 145253"/>
                <a:gd name="connsiteX27" fmla="*/ 114868 w 129114"/>
                <a:gd name="connsiteY27" fmla="*/ 40628 h 145253"/>
                <a:gd name="connsiteX28" fmla="*/ 118096 w 129114"/>
                <a:gd name="connsiteY28" fmla="*/ 43856 h 145253"/>
                <a:gd name="connsiteX29" fmla="*/ 124552 w 129114"/>
                <a:gd name="connsiteY29" fmla="*/ 48697 h 145253"/>
                <a:gd name="connsiteX30" fmla="*/ 124552 w 129114"/>
                <a:gd name="connsiteY30" fmla="*/ 53539 h 145253"/>
                <a:gd name="connsiteX31" fmla="*/ 126166 w 129114"/>
                <a:gd name="connsiteY31" fmla="*/ 58381 h 145253"/>
                <a:gd name="connsiteX32" fmla="*/ 124552 w 129114"/>
                <a:gd name="connsiteY32" fmla="*/ 69678 h 145253"/>
                <a:gd name="connsiteX33" fmla="*/ 119710 w 129114"/>
                <a:gd name="connsiteY33" fmla="*/ 90660 h 145253"/>
                <a:gd name="connsiteX34" fmla="*/ 118096 w 129114"/>
                <a:gd name="connsiteY34" fmla="*/ 92274 h 145253"/>
                <a:gd name="connsiteX35" fmla="*/ 116482 w 129114"/>
                <a:gd name="connsiteY35" fmla="*/ 95501 h 145253"/>
                <a:gd name="connsiteX36" fmla="*/ 116482 w 129114"/>
                <a:gd name="connsiteY36" fmla="*/ 97115 h 145253"/>
                <a:gd name="connsiteX37" fmla="*/ 116482 w 129114"/>
                <a:gd name="connsiteY37" fmla="*/ 97115 h 145253"/>
                <a:gd name="connsiteX38" fmla="*/ 118096 w 129114"/>
                <a:gd name="connsiteY38" fmla="*/ 98729 h 145253"/>
                <a:gd name="connsiteX39" fmla="*/ 118096 w 129114"/>
                <a:gd name="connsiteY39" fmla="*/ 100343 h 145253"/>
                <a:gd name="connsiteX40" fmla="*/ 118096 w 129114"/>
                <a:gd name="connsiteY40" fmla="*/ 103571 h 145253"/>
                <a:gd name="connsiteX41" fmla="*/ 119710 w 129114"/>
                <a:gd name="connsiteY41" fmla="*/ 132622 h 145253"/>
                <a:gd name="connsiteX42" fmla="*/ 119710 w 129114"/>
                <a:gd name="connsiteY42" fmla="*/ 139078 h 145253"/>
                <a:gd name="connsiteX43" fmla="*/ 110027 w 129114"/>
                <a:gd name="connsiteY43" fmla="*/ 143919 h 145253"/>
                <a:gd name="connsiteX44" fmla="*/ 108413 w 129114"/>
                <a:gd name="connsiteY44" fmla="*/ 145533 h 145253"/>
                <a:gd name="connsiteX45" fmla="*/ 106799 w 129114"/>
                <a:gd name="connsiteY45" fmla="*/ 145533 h 145253"/>
                <a:gd name="connsiteX46" fmla="*/ 103571 w 129114"/>
                <a:gd name="connsiteY46" fmla="*/ 143919 h 145253"/>
                <a:gd name="connsiteX47" fmla="*/ 100343 w 129114"/>
                <a:gd name="connsiteY47" fmla="*/ 142305 h 145253"/>
                <a:gd name="connsiteX48" fmla="*/ 98729 w 129114"/>
                <a:gd name="connsiteY48" fmla="*/ 142305 h 145253"/>
                <a:gd name="connsiteX49" fmla="*/ 97115 w 129114"/>
                <a:gd name="connsiteY49" fmla="*/ 142305 h 145253"/>
                <a:gd name="connsiteX50" fmla="*/ 93887 w 129114"/>
                <a:gd name="connsiteY50" fmla="*/ 142305 h 145253"/>
                <a:gd name="connsiteX51" fmla="*/ 92274 w 129114"/>
                <a:gd name="connsiteY51" fmla="*/ 142305 h 145253"/>
                <a:gd name="connsiteX52" fmla="*/ 90659 w 129114"/>
                <a:gd name="connsiteY52" fmla="*/ 142305 h 145253"/>
                <a:gd name="connsiteX53" fmla="*/ 90659 w 129114"/>
                <a:gd name="connsiteY53" fmla="*/ 140692 h 145253"/>
                <a:gd name="connsiteX54" fmla="*/ 90659 w 129114"/>
                <a:gd name="connsiteY54" fmla="*/ 139078 h 145253"/>
                <a:gd name="connsiteX55" fmla="*/ 90659 w 129114"/>
                <a:gd name="connsiteY55" fmla="*/ 129394 h 145253"/>
                <a:gd name="connsiteX56" fmla="*/ 90659 w 129114"/>
                <a:gd name="connsiteY56" fmla="*/ 127780 h 145253"/>
                <a:gd name="connsiteX57" fmla="*/ 90659 w 129114"/>
                <a:gd name="connsiteY57" fmla="*/ 124552 h 145253"/>
                <a:gd name="connsiteX58" fmla="*/ 90659 w 129114"/>
                <a:gd name="connsiteY58" fmla="*/ 122938 h 145253"/>
                <a:gd name="connsiteX59" fmla="*/ 90659 w 129114"/>
                <a:gd name="connsiteY59" fmla="*/ 121324 h 145253"/>
                <a:gd name="connsiteX60" fmla="*/ 90659 w 129114"/>
                <a:gd name="connsiteY60" fmla="*/ 121324 h 145253"/>
                <a:gd name="connsiteX61" fmla="*/ 89046 w 129114"/>
                <a:gd name="connsiteY61" fmla="*/ 119710 h 145253"/>
                <a:gd name="connsiteX62" fmla="*/ 89046 w 129114"/>
                <a:gd name="connsiteY62" fmla="*/ 118096 h 145253"/>
                <a:gd name="connsiteX63" fmla="*/ 87432 w 129114"/>
                <a:gd name="connsiteY63" fmla="*/ 118096 h 145253"/>
                <a:gd name="connsiteX64" fmla="*/ 87432 w 129114"/>
                <a:gd name="connsiteY64" fmla="*/ 118096 h 145253"/>
                <a:gd name="connsiteX65" fmla="*/ 80976 w 129114"/>
                <a:gd name="connsiteY65" fmla="*/ 118096 h 145253"/>
                <a:gd name="connsiteX66" fmla="*/ 77748 w 129114"/>
                <a:gd name="connsiteY66" fmla="*/ 118096 h 145253"/>
                <a:gd name="connsiteX67" fmla="*/ 71292 w 129114"/>
                <a:gd name="connsiteY67" fmla="*/ 122938 h 145253"/>
                <a:gd name="connsiteX68" fmla="*/ 71292 w 129114"/>
                <a:gd name="connsiteY68" fmla="*/ 122938 h 145253"/>
                <a:gd name="connsiteX69" fmla="*/ 68065 w 129114"/>
                <a:gd name="connsiteY69" fmla="*/ 122938 h 145253"/>
                <a:gd name="connsiteX70" fmla="*/ 64837 w 129114"/>
                <a:gd name="connsiteY70" fmla="*/ 122938 h 145253"/>
                <a:gd name="connsiteX71" fmla="*/ 58381 w 129114"/>
                <a:gd name="connsiteY71" fmla="*/ 124552 h 145253"/>
                <a:gd name="connsiteX72" fmla="*/ 55153 w 129114"/>
                <a:gd name="connsiteY72" fmla="*/ 124552 h 145253"/>
                <a:gd name="connsiteX73" fmla="*/ 43856 w 129114"/>
                <a:gd name="connsiteY73" fmla="*/ 122938 h 145253"/>
                <a:gd name="connsiteX74" fmla="*/ 42242 w 129114"/>
                <a:gd name="connsiteY74" fmla="*/ 122938 h 145253"/>
                <a:gd name="connsiteX75" fmla="*/ 37400 w 129114"/>
                <a:gd name="connsiteY75" fmla="*/ 124552 h 145253"/>
                <a:gd name="connsiteX76" fmla="*/ 35786 w 129114"/>
                <a:gd name="connsiteY76" fmla="*/ 126166 h 145253"/>
                <a:gd name="connsiteX77" fmla="*/ 30944 w 129114"/>
                <a:gd name="connsiteY77" fmla="*/ 124552 h 145253"/>
                <a:gd name="connsiteX78" fmla="*/ 26102 w 129114"/>
                <a:gd name="connsiteY78" fmla="*/ 126166 h 145253"/>
                <a:gd name="connsiteX79" fmla="*/ 21260 w 129114"/>
                <a:gd name="connsiteY79" fmla="*/ 126166 h 145253"/>
                <a:gd name="connsiteX80" fmla="*/ 18033 w 129114"/>
                <a:gd name="connsiteY80" fmla="*/ 122938 h 145253"/>
                <a:gd name="connsiteX81" fmla="*/ 11577 w 129114"/>
                <a:gd name="connsiteY81" fmla="*/ 116483 h 145253"/>
                <a:gd name="connsiteX82" fmla="*/ 11577 w 129114"/>
                <a:gd name="connsiteY82" fmla="*/ 114869 h 145253"/>
                <a:gd name="connsiteX83" fmla="*/ 9963 w 129114"/>
                <a:gd name="connsiteY83" fmla="*/ 111641 h 145253"/>
                <a:gd name="connsiteX84" fmla="*/ 8349 w 129114"/>
                <a:gd name="connsiteY84" fmla="*/ 108413 h 145253"/>
                <a:gd name="connsiteX85" fmla="*/ 5121 w 129114"/>
                <a:gd name="connsiteY85" fmla="*/ 98729 h 145253"/>
                <a:gd name="connsiteX86" fmla="*/ 5121 w 129114"/>
                <a:gd name="connsiteY86" fmla="*/ 97115 h 145253"/>
                <a:gd name="connsiteX87" fmla="*/ 5121 w 129114"/>
                <a:gd name="connsiteY87" fmla="*/ 93887 h 145253"/>
                <a:gd name="connsiteX88" fmla="*/ 5121 w 129114"/>
                <a:gd name="connsiteY88" fmla="*/ 92274 h 145253"/>
                <a:gd name="connsiteX89" fmla="*/ 6735 w 129114"/>
                <a:gd name="connsiteY89" fmla="*/ 92274 h 145253"/>
                <a:gd name="connsiteX90" fmla="*/ 8349 w 129114"/>
                <a:gd name="connsiteY90" fmla="*/ 90660 h 145253"/>
                <a:gd name="connsiteX91" fmla="*/ 9963 w 129114"/>
                <a:gd name="connsiteY91" fmla="*/ 90660 h 145253"/>
                <a:gd name="connsiteX92" fmla="*/ 9963 w 129114"/>
                <a:gd name="connsiteY92" fmla="*/ 89046 h 145253"/>
                <a:gd name="connsiteX93" fmla="*/ 11577 w 129114"/>
                <a:gd name="connsiteY93" fmla="*/ 87432 h 145253"/>
                <a:gd name="connsiteX94" fmla="*/ 11577 w 129114"/>
                <a:gd name="connsiteY94" fmla="*/ 85818 h 145253"/>
                <a:gd name="connsiteX95" fmla="*/ 11577 w 129114"/>
                <a:gd name="connsiteY95" fmla="*/ 84204 h 145253"/>
                <a:gd name="connsiteX96" fmla="*/ 9963 w 129114"/>
                <a:gd name="connsiteY96" fmla="*/ 80976 h 145253"/>
                <a:gd name="connsiteX97" fmla="*/ 8349 w 129114"/>
                <a:gd name="connsiteY97" fmla="*/ 79362 h 145253"/>
                <a:gd name="connsiteX98" fmla="*/ 8349 w 129114"/>
                <a:gd name="connsiteY98" fmla="*/ 77748 h 145253"/>
                <a:gd name="connsiteX99" fmla="*/ 8349 w 129114"/>
                <a:gd name="connsiteY99" fmla="*/ 76134 h 145253"/>
                <a:gd name="connsiteX100" fmla="*/ 11577 w 129114"/>
                <a:gd name="connsiteY100" fmla="*/ 71292 h 145253"/>
                <a:gd name="connsiteX101" fmla="*/ 13191 w 129114"/>
                <a:gd name="connsiteY101" fmla="*/ 69678 h 145253"/>
                <a:gd name="connsiteX102" fmla="*/ 13191 w 129114"/>
                <a:gd name="connsiteY102" fmla="*/ 69678 h 145253"/>
                <a:gd name="connsiteX103" fmla="*/ 14805 w 129114"/>
                <a:gd name="connsiteY103" fmla="*/ 66451 h 145253"/>
                <a:gd name="connsiteX104" fmla="*/ 14805 w 129114"/>
                <a:gd name="connsiteY104" fmla="*/ 64837 h 145253"/>
                <a:gd name="connsiteX105" fmla="*/ 14805 w 129114"/>
                <a:gd name="connsiteY105" fmla="*/ 59995 h 145253"/>
                <a:gd name="connsiteX106" fmla="*/ 14805 w 129114"/>
                <a:gd name="connsiteY106" fmla="*/ 58381 h 145253"/>
                <a:gd name="connsiteX107" fmla="*/ 11577 w 129114"/>
                <a:gd name="connsiteY107" fmla="*/ 50311 h 145253"/>
                <a:gd name="connsiteX108" fmla="*/ 11577 w 129114"/>
                <a:gd name="connsiteY108" fmla="*/ 48697 h 145253"/>
                <a:gd name="connsiteX109" fmla="*/ 11577 w 129114"/>
                <a:gd name="connsiteY109" fmla="*/ 47083 h 145253"/>
                <a:gd name="connsiteX110" fmla="*/ 13191 w 129114"/>
                <a:gd name="connsiteY110" fmla="*/ 43856 h 145253"/>
                <a:gd name="connsiteX111" fmla="*/ 13191 w 129114"/>
                <a:gd name="connsiteY111" fmla="*/ 40628 h 145253"/>
                <a:gd name="connsiteX112" fmla="*/ 13191 w 129114"/>
                <a:gd name="connsiteY112" fmla="*/ 39014 h 145253"/>
                <a:gd name="connsiteX113" fmla="*/ 13191 w 129114"/>
                <a:gd name="connsiteY113" fmla="*/ 35786 h 145253"/>
                <a:gd name="connsiteX114" fmla="*/ 9963 w 129114"/>
                <a:gd name="connsiteY114" fmla="*/ 27716 h 145253"/>
                <a:gd name="connsiteX115" fmla="*/ 9963 w 129114"/>
                <a:gd name="connsiteY115" fmla="*/ 21260 h 145253"/>
                <a:gd name="connsiteX116" fmla="*/ 9963 w 129114"/>
                <a:gd name="connsiteY116" fmla="*/ 18033 h 145253"/>
                <a:gd name="connsiteX117" fmla="*/ 9963 w 129114"/>
                <a:gd name="connsiteY117" fmla="*/ 16419 h 145253"/>
                <a:gd name="connsiteX118" fmla="*/ 11577 w 129114"/>
                <a:gd name="connsiteY118" fmla="*/ 14805 h 145253"/>
                <a:gd name="connsiteX119" fmla="*/ 13191 w 129114"/>
                <a:gd name="connsiteY119" fmla="*/ 11577 h 145253"/>
                <a:gd name="connsiteX120" fmla="*/ 18033 w 129114"/>
                <a:gd name="connsiteY120" fmla="*/ 8349 h 145253"/>
                <a:gd name="connsiteX121" fmla="*/ 30944 w 129114"/>
                <a:gd name="connsiteY121" fmla="*/ 5121 h 145253"/>
                <a:gd name="connsiteX122" fmla="*/ 35786 w 129114"/>
                <a:gd name="connsiteY122" fmla="*/ 5121 h 145253"/>
                <a:gd name="connsiteX123" fmla="*/ 37400 w 129114"/>
                <a:gd name="connsiteY123" fmla="*/ 6735 h 145253"/>
                <a:gd name="connsiteX124" fmla="*/ 39014 w 129114"/>
                <a:gd name="connsiteY124" fmla="*/ 8349 h 145253"/>
                <a:gd name="connsiteX125" fmla="*/ 42242 w 129114"/>
                <a:gd name="connsiteY125" fmla="*/ 8349 h 14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29114" h="145253">
                  <a:moveTo>
                    <a:pt x="45469" y="9963"/>
                  </a:moveTo>
                  <a:lnTo>
                    <a:pt x="47083" y="8349"/>
                  </a:lnTo>
                  <a:lnTo>
                    <a:pt x="55153" y="6735"/>
                  </a:lnTo>
                  <a:lnTo>
                    <a:pt x="58381" y="6735"/>
                  </a:lnTo>
                  <a:lnTo>
                    <a:pt x="59995" y="6735"/>
                  </a:lnTo>
                  <a:lnTo>
                    <a:pt x="59995" y="8349"/>
                  </a:lnTo>
                  <a:lnTo>
                    <a:pt x="61609" y="9963"/>
                  </a:lnTo>
                  <a:lnTo>
                    <a:pt x="63223" y="13191"/>
                  </a:lnTo>
                  <a:lnTo>
                    <a:pt x="64837" y="14805"/>
                  </a:lnTo>
                  <a:lnTo>
                    <a:pt x="66450" y="16419"/>
                  </a:lnTo>
                  <a:lnTo>
                    <a:pt x="69678" y="18033"/>
                  </a:lnTo>
                  <a:lnTo>
                    <a:pt x="71292" y="18033"/>
                  </a:lnTo>
                  <a:lnTo>
                    <a:pt x="74520" y="21260"/>
                  </a:lnTo>
                  <a:lnTo>
                    <a:pt x="77748" y="22874"/>
                  </a:lnTo>
                  <a:lnTo>
                    <a:pt x="79362" y="24488"/>
                  </a:lnTo>
                  <a:lnTo>
                    <a:pt x="82590" y="24488"/>
                  </a:lnTo>
                  <a:lnTo>
                    <a:pt x="85818" y="22874"/>
                  </a:lnTo>
                  <a:lnTo>
                    <a:pt x="85818" y="22874"/>
                  </a:lnTo>
                  <a:lnTo>
                    <a:pt x="87432" y="22874"/>
                  </a:lnTo>
                  <a:lnTo>
                    <a:pt x="87432" y="22874"/>
                  </a:lnTo>
                  <a:lnTo>
                    <a:pt x="87432" y="22874"/>
                  </a:lnTo>
                  <a:lnTo>
                    <a:pt x="89046" y="24488"/>
                  </a:lnTo>
                  <a:lnTo>
                    <a:pt x="89046" y="24488"/>
                  </a:lnTo>
                  <a:lnTo>
                    <a:pt x="90659" y="27716"/>
                  </a:lnTo>
                  <a:lnTo>
                    <a:pt x="92274" y="30944"/>
                  </a:lnTo>
                  <a:lnTo>
                    <a:pt x="93887" y="30944"/>
                  </a:lnTo>
                  <a:lnTo>
                    <a:pt x="110027" y="32558"/>
                  </a:lnTo>
                  <a:lnTo>
                    <a:pt x="114868" y="40628"/>
                  </a:lnTo>
                  <a:lnTo>
                    <a:pt x="118096" y="43856"/>
                  </a:lnTo>
                  <a:lnTo>
                    <a:pt x="124552" y="48697"/>
                  </a:lnTo>
                  <a:lnTo>
                    <a:pt x="124552" y="53539"/>
                  </a:lnTo>
                  <a:lnTo>
                    <a:pt x="126166" y="58381"/>
                  </a:lnTo>
                  <a:lnTo>
                    <a:pt x="124552" y="69678"/>
                  </a:lnTo>
                  <a:lnTo>
                    <a:pt x="119710" y="90660"/>
                  </a:lnTo>
                  <a:lnTo>
                    <a:pt x="118096" y="92274"/>
                  </a:lnTo>
                  <a:lnTo>
                    <a:pt x="116482" y="95501"/>
                  </a:lnTo>
                  <a:lnTo>
                    <a:pt x="116482" y="97115"/>
                  </a:lnTo>
                  <a:lnTo>
                    <a:pt x="116482" y="97115"/>
                  </a:lnTo>
                  <a:lnTo>
                    <a:pt x="118096" y="98729"/>
                  </a:lnTo>
                  <a:lnTo>
                    <a:pt x="118096" y="100343"/>
                  </a:lnTo>
                  <a:lnTo>
                    <a:pt x="118096" y="103571"/>
                  </a:lnTo>
                  <a:lnTo>
                    <a:pt x="119710" y="132622"/>
                  </a:lnTo>
                  <a:lnTo>
                    <a:pt x="119710" y="139078"/>
                  </a:lnTo>
                  <a:lnTo>
                    <a:pt x="110027" y="143919"/>
                  </a:lnTo>
                  <a:lnTo>
                    <a:pt x="108413" y="145533"/>
                  </a:lnTo>
                  <a:lnTo>
                    <a:pt x="106799" y="145533"/>
                  </a:lnTo>
                  <a:lnTo>
                    <a:pt x="103571" y="143919"/>
                  </a:lnTo>
                  <a:lnTo>
                    <a:pt x="100343" y="142305"/>
                  </a:lnTo>
                  <a:lnTo>
                    <a:pt x="98729" y="142305"/>
                  </a:lnTo>
                  <a:lnTo>
                    <a:pt x="97115" y="142305"/>
                  </a:lnTo>
                  <a:lnTo>
                    <a:pt x="93887" y="142305"/>
                  </a:lnTo>
                  <a:lnTo>
                    <a:pt x="92274" y="142305"/>
                  </a:lnTo>
                  <a:lnTo>
                    <a:pt x="90659" y="142305"/>
                  </a:lnTo>
                  <a:lnTo>
                    <a:pt x="90659" y="140692"/>
                  </a:lnTo>
                  <a:lnTo>
                    <a:pt x="90659" y="139078"/>
                  </a:lnTo>
                  <a:lnTo>
                    <a:pt x="90659" y="129394"/>
                  </a:lnTo>
                  <a:lnTo>
                    <a:pt x="90659" y="127780"/>
                  </a:lnTo>
                  <a:lnTo>
                    <a:pt x="90659" y="124552"/>
                  </a:lnTo>
                  <a:lnTo>
                    <a:pt x="90659" y="122938"/>
                  </a:lnTo>
                  <a:lnTo>
                    <a:pt x="90659" y="121324"/>
                  </a:lnTo>
                  <a:lnTo>
                    <a:pt x="90659" y="121324"/>
                  </a:lnTo>
                  <a:lnTo>
                    <a:pt x="89046" y="119710"/>
                  </a:lnTo>
                  <a:lnTo>
                    <a:pt x="89046" y="118096"/>
                  </a:lnTo>
                  <a:lnTo>
                    <a:pt x="87432" y="118096"/>
                  </a:lnTo>
                  <a:lnTo>
                    <a:pt x="87432" y="118096"/>
                  </a:lnTo>
                  <a:lnTo>
                    <a:pt x="80976" y="118096"/>
                  </a:lnTo>
                  <a:lnTo>
                    <a:pt x="77748" y="118096"/>
                  </a:lnTo>
                  <a:lnTo>
                    <a:pt x="71292" y="122938"/>
                  </a:lnTo>
                  <a:lnTo>
                    <a:pt x="71292" y="122938"/>
                  </a:lnTo>
                  <a:lnTo>
                    <a:pt x="68065" y="122938"/>
                  </a:lnTo>
                  <a:lnTo>
                    <a:pt x="64837" y="122938"/>
                  </a:lnTo>
                  <a:lnTo>
                    <a:pt x="58381" y="124552"/>
                  </a:lnTo>
                  <a:lnTo>
                    <a:pt x="55153" y="124552"/>
                  </a:lnTo>
                  <a:lnTo>
                    <a:pt x="43856" y="122938"/>
                  </a:lnTo>
                  <a:lnTo>
                    <a:pt x="42242" y="122938"/>
                  </a:lnTo>
                  <a:lnTo>
                    <a:pt x="37400" y="124552"/>
                  </a:lnTo>
                  <a:lnTo>
                    <a:pt x="35786" y="126166"/>
                  </a:lnTo>
                  <a:lnTo>
                    <a:pt x="30944" y="124552"/>
                  </a:lnTo>
                  <a:lnTo>
                    <a:pt x="26102" y="126166"/>
                  </a:lnTo>
                  <a:lnTo>
                    <a:pt x="21260" y="126166"/>
                  </a:lnTo>
                  <a:lnTo>
                    <a:pt x="18033" y="122938"/>
                  </a:lnTo>
                  <a:lnTo>
                    <a:pt x="11577" y="116483"/>
                  </a:lnTo>
                  <a:lnTo>
                    <a:pt x="11577" y="114869"/>
                  </a:lnTo>
                  <a:lnTo>
                    <a:pt x="9963" y="111641"/>
                  </a:lnTo>
                  <a:lnTo>
                    <a:pt x="8349" y="108413"/>
                  </a:lnTo>
                  <a:lnTo>
                    <a:pt x="5121" y="98729"/>
                  </a:lnTo>
                  <a:lnTo>
                    <a:pt x="5121" y="97115"/>
                  </a:lnTo>
                  <a:lnTo>
                    <a:pt x="5121" y="93887"/>
                  </a:lnTo>
                  <a:lnTo>
                    <a:pt x="5121" y="92274"/>
                  </a:lnTo>
                  <a:lnTo>
                    <a:pt x="6735" y="92274"/>
                  </a:lnTo>
                  <a:lnTo>
                    <a:pt x="8349" y="90660"/>
                  </a:lnTo>
                  <a:lnTo>
                    <a:pt x="9963" y="90660"/>
                  </a:lnTo>
                  <a:lnTo>
                    <a:pt x="9963" y="89046"/>
                  </a:lnTo>
                  <a:lnTo>
                    <a:pt x="11577" y="87432"/>
                  </a:lnTo>
                  <a:lnTo>
                    <a:pt x="11577" y="85818"/>
                  </a:lnTo>
                  <a:lnTo>
                    <a:pt x="11577" y="84204"/>
                  </a:lnTo>
                  <a:lnTo>
                    <a:pt x="9963" y="80976"/>
                  </a:lnTo>
                  <a:lnTo>
                    <a:pt x="8349" y="79362"/>
                  </a:lnTo>
                  <a:lnTo>
                    <a:pt x="8349" y="77748"/>
                  </a:lnTo>
                  <a:lnTo>
                    <a:pt x="8349" y="76134"/>
                  </a:lnTo>
                  <a:lnTo>
                    <a:pt x="11577" y="71292"/>
                  </a:lnTo>
                  <a:lnTo>
                    <a:pt x="13191" y="69678"/>
                  </a:lnTo>
                  <a:lnTo>
                    <a:pt x="13191" y="69678"/>
                  </a:lnTo>
                  <a:lnTo>
                    <a:pt x="14805" y="66451"/>
                  </a:lnTo>
                  <a:lnTo>
                    <a:pt x="14805" y="64837"/>
                  </a:lnTo>
                  <a:lnTo>
                    <a:pt x="14805" y="59995"/>
                  </a:lnTo>
                  <a:lnTo>
                    <a:pt x="14805" y="58381"/>
                  </a:lnTo>
                  <a:lnTo>
                    <a:pt x="11577" y="50311"/>
                  </a:lnTo>
                  <a:lnTo>
                    <a:pt x="11577" y="48697"/>
                  </a:lnTo>
                  <a:lnTo>
                    <a:pt x="11577" y="47083"/>
                  </a:lnTo>
                  <a:lnTo>
                    <a:pt x="13191" y="43856"/>
                  </a:lnTo>
                  <a:lnTo>
                    <a:pt x="13191" y="40628"/>
                  </a:lnTo>
                  <a:lnTo>
                    <a:pt x="13191" y="39014"/>
                  </a:lnTo>
                  <a:lnTo>
                    <a:pt x="13191" y="35786"/>
                  </a:lnTo>
                  <a:lnTo>
                    <a:pt x="9963" y="27716"/>
                  </a:lnTo>
                  <a:lnTo>
                    <a:pt x="9963" y="21260"/>
                  </a:lnTo>
                  <a:lnTo>
                    <a:pt x="9963" y="18033"/>
                  </a:lnTo>
                  <a:lnTo>
                    <a:pt x="9963" y="16419"/>
                  </a:lnTo>
                  <a:lnTo>
                    <a:pt x="11577" y="14805"/>
                  </a:lnTo>
                  <a:lnTo>
                    <a:pt x="13191" y="11577"/>
                  </a:lnTo>
                  <a:lnTo>
                    <a:pt x="18033" y="8349"/>
                  </a:lnTo>
                  <a:lnTo>
                    <a:pt x="30944" y="5121"/>
                  </a:lnTo>
                  <a:lnTo>
                    <a:pt x="35786" y="5121"/>
                  </a:lnTo>
                  <a:lnTo>
                    <a:pt x="37400" y="6735"/>
                  </a:lnTo>
                  <a:lnTo>
                    <a:pt x="39014" y="8349"/>
                  </a:lnTo>
                  <a:lnTo>
                    <a:pt x="42242" y="834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85F42FF9-06F9-4BAA-A853-2C05A4E27D9A}"/>
                </a:ext>
              </a:extLst>
            </p:cNvPr>
            <p:cNvSpPr/>
            <p:nvPr/>
          </p:nvSpPr>
          <p:spPr>
            <a:xfrm>
              <a:off x="8242150" y="2611970"/>
              <a:ext cx="225951" cy="209811"/>
            </a:xfrm>
            <a:custGeom>
              <a:avLst/>
              <a:gdLst>
                <a:gd name="connsiteX0" fmla="*/ 229458 w 225950"/>
                <a:gd name="connsiteY0" fmla="*/ 105185 h 209811"/>
                <a:gd name="connsiteX1" fmla="*/ 226230 w 225950"/>
                <a:gd name="connsiteY1" fmla="*/ 106799 h 209811"/>
                <a:gd name="connsiteX2" fmla="*/ 224616 w 225950"/>
                <a:gd name="connsiteY2" fmla="*/ 106799 h 209811"/>
                <a:gd name="connsiteX3" fmla="*/ 224616 w 225950"/>
                <a:gd name="connsiteY3" fmla="*/ 108413 h 209811"/>
                <a:gd name="connsiteX4" fmla="*/ 224616 w 225950"/>
                <a:gd name="connsiteY4" fmla="*/ 116482 h 209811"/>
                <a:gd name="connsiteX5" fmla="*/ 224616 w 225950"/>
                <a:gd name="connsiteY5" fmla="*/ 118096 h 209811"/>
                <a:gd name="connsiteX6" fmla="*/ 223002 w 225950"/>
                <a:gd name="connsiteY6" fmla="*/ 119710 h 209811"/>
                <a:gd name="connsiteX7" fmla="*/ 223002 w 225950"/>
                <a:gd name="connsiteY7" fmla="*/ 122938 h 209811"/>
                <a:gd name="connsiteX8" fmla="*/ 221388 w 225950"/>
                <a:gd name="connsiteY8" fmla="*/ 122938 h 209811"/>
                <a:gd name="connsiteX9" fmla="*/ 214932 w 225950"/>
                <a:gd name="connsiteY9" fmla="*/ 126166 h 209811"/>
                <a:gd name="connsiteX10" fmla="*/ 221388 w 225950"/>
                <a:gd name="connsiteY10" fmla="*/ 142305 h 209811"/>
                <a:gd name="connsiteX11" fmla="*/ 223002 w 225950"/>
                <a:gd name="connsiteY11" fmla="*/ 142305 h 209811"/>
                <a:gd name="connsiteX12" fmla="*/ 226230 w 225950"/>
                <a:gd name="connsiteY12" fmla="*/ 140691 h 209811"/>
                <a:gd name="connsiteX13" fmla="*/ 227844 w 225950"/>
                <a:gd name="connsiteY13" fmla="*/ 139078 h 209811"/>
                <a:gd name="connsiteX14" fmla="*/ 224616 w 225950"/>
                <a:gd name="connsiteY14" fmla="*/ 147147 h 209811"/>
                <a:gd name="connsiteX15" fmla="*/ 223002 w 225950"/>
                <a:gd name="connsiteY15" fmla="*/ 148761 h 209811"/>
                <a:gd name="connsiteX16" fmla="*/ 218160 w 225950"/>
                <a:gd name="connsiteY16" fmla="*/ 148761 h 209811"/>
                <a:gd name="connsiteX17" fmla="*/ 216546 w 225950"/>
                <a:gd name="connsiteY17" fmla="*/ 150375 h 209811"/>
                <a:gd name="connsiteX18" fmla="*/ 214932 w 225950"/>
                <a:gd name="connsiteY18" fmla="*/ 153603 h 209811"/>
                <a:gd name="connsiteX19" fmla="*/ 213318 w 225950"/>
                <a:gd name="connsiteY19" fmla="*/ 158445 h 209811"/>
                <a:gd name="connsiteX20" fmla="*/ 213318 w 225950"/>
                <a:gd name="connsiteY20" fmla="*/ 160059 h 209811"/>
                <a:gd name="connsiteX21" fmla="*/ 214932 w 225950"/>
                <a:gd name="connsiteY21" fmla="*/ 161673 h 209811"/>
                <a:gd name="connsiteX22" fmla="*/ 219774 w 225950"/>
                <a:gd name="connsiteY22" fmla="*/ 161673 h 209811"/>
                <a:gd name="connsiteX23" fmla="*/ 221388 w 225950"/>
                <a:gd name="connsiteY23" fmla="*/ 163287 h 209811"/>
                <a:gd name="connsiteX24" fmla="*/ 223002 w 225950"/>
                <a:gd name="connsiteY24" fmla="*/ 163287 h 209811"/>
                <a:gd name="connsiteX25" fmla="*/ 224616 w 225950"/>
                <a:gd name="connsiteY25" fmla="*/ 164900 h 209811"/>
                <a:gd name="connsiteX26" fmla="*/ 226230 w 225950"/>
                <a:gd name="connsiteY26" fmla="*/ 166514 h 209811"/>
                <a:gd name="connsiteX27" fmla="*/ 227844 w 225950"/>
                <a:gd name="connsiteY27" fmla="*/ 166514 h 209811"/>
                <a:gd name="connsiteX28" fmla="*/ 227844 w 225950"/>
                <a:gd name="connsiteY28" fmla="*/ 168128 h 209811"/>
                <a:gd name="connsiteX29" fmla="*/ 227844 w 225950"/>
                <a:gd name="connsiteY29" fmla="*/ 169742 h 209811"/>
                <a:gd name="connsiteX30" fmla="*/ 227844 w 225950"/>
                <a:gd name="connsiteY30" fmla="*/ 171356 h 209811"/>
                <a:gd name="connsiteX31" fmla="*/ 227844 w 225950"/>
                <a:gd name="connsiteY31" fmla="*/ 171356 h 209811"/>
                <a:gd name="connsiteX32" fmla="*/ 227844 w 225950"/>
                <a:gd name="connsiteY32" fmla="*/ 172970 h 209811"/>
                <a:gd name="connsiteX33" fmla="*/ 219774 w 225950"/>
                <a:gd name="connsiteY33" fmla="*/ 184268 h 209811"/>
                <a:gd name="connsiteX34" fmla="*/ 216546 w 225950"/>
                <a:gd name="connsiteY34" fmla="*/ 187496 h 209811"/>
                <a:gd name="connsiteX35" fmla="*/ 213318 w 225950"/>
                <a:gd name="connsiteY35" fmla="*/ 189109 h 209811"/>
                <a:gd name="connsiteX36" fmla="*/ 208477 w 225950"/>
                <a:gd name="connsiteY36" fmla="*/ 189109 h 209811"/>
                <a:gd name="connsiteX37" fmla="*/ 192337 w 225950"/>
                <a:gd name="connsiteY37" fmla="*/ 189109 h 209811"/>
                <a:gd name="connsiteX38" fmla="*/ 171356 w 225950"/>
                <a:gd name="connsiteY38" fmla="*/ 198793 h 209811"/>
                <a:gd name="connsiteX39" fmla="*/ 164900 w 225950"/>
                <a:gd name="connsiteY39" fmla="*/ 200407 h 209811"/>
                <a:gd name="connsiteX40" fmla="*/ 163287 w 225950"/>
                <a:gd name="connsiteY40" fmla="*/ 198793 h 209811"/>
                <a:gd name="connsiteX41" fmla="*/ 156831 w 225950"/>
                <a:gd name="connsiteY41" fmla="*/ 192337 h 209811"/>
                <a:gd name="connsiteX42" fmla="*/ 155217 w 225950"/>
                <a:gd name="connsiteY42" fmla="*/ 190723 h 209811"/>
                <a:gd name="connsiteX43" fmla="*/ 151989 w 225950"/>
                <a:gd name="connsiteY43" fmla="*/ 190723 h 209811"/>
                <a:gd name="connsiteX44" fmla="*/ 142305 w 225950"/>
                <a:gd name="connsiteY44" fmla="*/ 189109 h 209811"/>
                <a:gd name="connsiteX45" fmla="*/ 139078 w 225950"/>
                <a:gd name="connsiteY45" fmla="*/ 187496 h 209811"/>
                <a:gd name="connsiteX46" fmla="*/ 132622 w 225950"/>
                <a:gd name="connsiteY46" fmla="*/ 185882 h 209811"/>
                <a:gd name="connsiteX47" fmla="*/ 131008 w 225950"/>
                <a:gd name="connsiteY47" fmla="*/ 185882 h 209811"/>
                <a:gd name="connsiteX48" fmla="*/ 129394 w 225950"/>
                <a:gd name="connsiteY48" fmla="*/ 185882 h 209811"/>
                <a:gd name="connsiteX49" fmla="*/ 129394 w 225950"/>
                <a:gd name="connsiteY49" fmla="*/ 185882 h 209811"/>
                <a:gd name="connsiteX50" fmla="*/ 127780 w 225950"/>
                <a:gd name="connsiteY50" fmla="*/ 187496 h 209811"/>
                <a:gd name="connsiteX51" fmla="*/ 127780 w 225950"/>
                <a:gd name="connsiteY51" fmla="*/ 189109 h 209811"/>
                <a:gd name="connsiteX52" fmla="*/ 127780 w 225950"/>
                <a:gd name="connsiteY52" fmla="*/ 189109 h 209811"/>
                <a:gd name="connsiteX53" fmla="*/ 129394 w 225950"/>
                <a:gd name="connsiteY53" fmla="*/ 193951 h 209811"/>
                <a:gd name="connsiteX54" fmla="*/ 129394 w 225950"/>
                <a:gd name="connsiteY54" fmla="*/ 195565 h 209811"/>
                <a:gd name="connsiteX55" fmla="*/ 127780 w 225950"/>
                <a:gd name="connsiteY55" fmla="*/ 197179 h 209811"/>
                <a:gd name="connsiteX56" fmla="*/ 122938 w 225950"/>
                <a:gd name="connsiteY56" fmla="*/ 200407 h 209811"/>
                <a:gd name="connsiteX57" fmla="*/ 110027 w 225950"/>
                <a:gd name="connsiteY57" fmla="*/ 205249 h 209811"/>
                <a:gd name="connsiteX58" fmla="*/ 105185 w 225950"/>
                <a:gd name="connsiteY58" fmla="*/ 205249 h 209811"/>
                <a:gd name="connsiteX59" fmla="*/ 100343 w 225950"/>
                <a:gd name="connsiteY59" fmla="*/ 206863 h 209811"/>
                <a:gd name="connsiteX60" fmla="*/ 98729 w 225950"/>
                <a:gd name="connsiteY60" fmla="*/ 206863 h 209811"/>
                <a:gd name="connsiteX61" fmla="*/ 97115 w 225950"/>
                <a:gd name="connsiteY61" fmla="*/ 205249 h 209811"/>
                <a:gd name="connsiteX62" fmla="*/ 92274 w 225950"/>
                <a:gd name="connsiteY62" fmla="*/ 203635 h 209811"/>
                <a:gd name="connsiteX63" fmla="*/ 63223 w 225950"/>
                <a:gd name="connsiteY63" fmla="*/ 202021 h 209811"/>
                <a:gd name="connsiteX64" fmla="*/ 35786 w 225950"/>
                <a:gd name="connsiteY64" fmla="*/ 189109 h 209811"/>
                <a:gd name="connsiteX65" fmla="*/ 8349 w 225950"/>
                <a:gd name="connsiteY65" fmla="*/ 185882 h 209811"/>
                <a:gd name="connsiteX66" fmla="*/ 9963 w 225950"/>
                <a:gd name="connsiteY66" fmla="*/ 181040 h 209811"/>
                <a:gd name="connsiteX67" fmla="*/ 9963 w 225950"/>
                <a:gd name="connsiteY67" fmla="*/ 177812 h 209811"/>
                <a:gd name="connsiteX68" fmla="*/ 8349 w 225950"/>
                <a:gd name="connsiteY68" fmla="*/ 174584 h 209811"/>
                <a:gd name="connsiteX69" fmla="*/ 8349 w 225950"/>
                <a:gd name="connsiteY69" fmla="*/ 172970 h 209811"/>
                <a:gd name="connsiteX70" fmla="*/ 8349 w 225950"/>
                <a:gd name="connsiteY70" fmla="*/ 171356 h 209811"/>
                <a:gd name="connsiteX71" fmla="*/ 11577 w 225950"/>
                <a:gd name="connsiteY71" fmla="*/ 164900 h 209811"/>
                <a:gd name="connsiteX72" fmla="*/ 13191 w 225950"/>
                <a:gd name="connsiteY72" fmla="*/ 164900 h 209811"/>
                <a:gd name="connsiteX73" fmla="*/ 14805 w 225950"/>
                <a:gd name="connsiteY73" fmla="*/ 164900 h 209811"/>
                <a:gd name="connsiteX74" fmla="*/ 18033 w 225950"/>
                <a:gd name="connsiteY74" fmla="*/ 163287 h 209811"/>
                <a:gd name="connsiteX75" fmla="*/ 19647 w 225950"/>
                <a:gd name="connsiteY75" fmla="*/ 163287 h 209811"/>
                <a:gd name="connsiteX76" fmla="*/ 19647 w 225950"/>
                <a:gd name="connsiteY76" fmla="*/ 161673 h 209811"/>
                <a:gd name="connsiteX77" fmla="*/ 24488 w 225950"/>
                <a:gd name="connsiteY77" fmla="*/ 156831 h 209811"/>
                <a:gd name="connsiteX78" fmla="*/ 26102 w 225950"/>
                <a:gd name="connsiteY78" fmla="*/ 156831 h 209811"/>
                <a:gd name="connsiteX79" fmla="*/ 32558 w 225950"/>
                <a:gd name="connsiteY79" fmla="*/ 151989 h 209811"/>
                <a:gd name="connsiteX80" fmla="*/ 34172 w 225950"/>
                <a:gd name="connsiteY80" fmla="*/ 150375 h 209811"/>
                <a:gd name="connsiteX81" fmla="*/ 35786 w 225950"/>
                <a:gd name="connsiteY81" fmla="*/ 147147 h 209811"/>
                <a:gd name="connsiteX82" fmla="*/ 35786 w 225950"/>
                <a:gd name="connsiteY82" fmla="*/ 143919 h 209811"/>
                <a:gd name="connsiteX83" fmla="*/ 39014 w 225950"/>
                <a:gd name="connsiteY83" fmla="*/ 140691 h 209811"/>
                <a:gd name="connsiteX84" fmla="*/ 40628 w 225950"/>
                <a:gd name="connsiteY84" fmla="*/ 137464 h 209811"/>
                <a:gd name="connsiteX85" fmla="*/ 40628 w 225950"/>
                <a:gd name="connsiteY85" fmla="*/ 135850 h 209811"/>
                <a:gd name="connsiteX86" fmla="*/ 39014 w 225950"/>
                <a:gd name="connsiteY86" fmla="*/ 135850 h 209811"/>
                <a:gd name="connsiteX87" fmla="*/ 35786 w 225950"/>
                <a:gd name="connsiteY87" fmla="*/ 132622 h 209811"/>
                <a:gd name="connsiteX88" fmla="*/ 19647 w 225950"/>
                <a:gd name="connsiteY88" fmla="*/ 106799 h 209811"/>
                <a:gd name="connsiteX89" fmla="*/ 18033 w 225950"/>
                <a:gd name="connsiteY89" fmla="*/ 101957 h 209811"/>
                <a:gd name="connsiteX90" fmla="*/ 16419 w 225950"/>
                <a:gd name="connsiteY90" fmla="*/ 100343 h 209811"/>
                <a:gd name="connsiteX91" fmla="*/ 16419 w 225950"/>
                <a:gd name="connsiteY91" fmla="*/ 97115 h 209811"/>
                <a:gd name="connsiteX92" fmla="*/ 14805 w 225950"/>
                <a:gd name="connsiteY92" fmla="*/ 95501 h 209811"/>
                <a:gd name="connsiteX93" fmla="*/ 13191 w 225950"/>
                <a:gd name="connsiteY93" fmla="*/ 92273 h 209811"/>
                <a:gd name="connsiteX94" fmla="*/ 11577 w 225950"/>
                <a:gd name="connsiteY94" fmla="*/ 87432 h 209811"/>
                <a:gd name="connsiteX95" fmla="*/ 9963 w 225950"/>
                <a:gd name="connsiteY95" fmla="*/ 76134 h 209811"/>
                <a:gd name="connsiteX96" fmla="*/ 9963 w 225950"/>
                <a:gd name="connsiteY96" fmla="*/ 74520 h 209811"/>
                <a:gd name="connsiteX97" fmla="*/ 6735 w 225950"/>
                <a:gd name="connsiteY97" fmla="*/ 68065 h 209811"/>
                <a:gd name="connsiteX98" fmla="*/ 5121 w 225950"/>
                <a:gd name="connsiteY98" fmla="*/ 64837 h 209811"/>
                <a:gd name="connsiteX99" fmla="*/ 5121 w 225950"/>
                <a:gd name="connsiteY99" fmla="*/ 61609 h 209811"/>
                <a:gd name="connsiteX100" fmla="*/ 5121 w 225950"/>
                <a:gd name="connsiteY100" fmla="*/ 59995 h 209811"/>
                <a:gd name="connsiteX101" fmla="*/ 6735 w 225950"/>
                <a:gd name="connsiteY101" fmla="*/ 56767 h 209811"/>
                <a:gd name="connsiteX102" fmla="*/ 8349 w 225950"/>
                <a:gd name="connsiteY102" fmla="*/ 55153 h 209811"/>
                <a:gd name="connsiteX103" fmla="*/ 8349 w 225950"/>
                <a:gd name="connsiteY103" fmla="*/ 55153 h 209811"/>
                <a:gd name="connsiteX104" fmla="*/ 9963 w 225950"/>
                <a:gd name="connsiteY104" fmla="*/ 53539 h 209811"/>
                <a:gd name="connsiteX105" fmla="*/ 14805 w 225950"/>
                <a:gd name="connsiteY105" fmla="*/ 51925 h 209811"/>
                <a:gd name="connsiteX106" fmla="*/ 16419 w 225950"/>
                <a:gd name="connsiteY106" fmla="*/ 50311 h 209811"/>
                <a:gd name="connsiteX107" fmla="*/ 18033 w 225950"/>
                <a:gd name="connsiteY107" fmla="*/ 50311 h 209811"/>
                <a:gd name="connsiteX108" fmla="*/ 19647 w 225950"/>
                <a:gd name="connsiteY108" fmla="*/ 48697 h 209811"/>
                <a:gd name="connsiteX109" fmla="*/ 21260 w 225950"/>
                <a:gd name="connsiteY109" fmla="*/ 47083 h 209811"/>
                <a:gd name="connsiteX110" fmla="*/ 21260 w 225950"/>
                <a:gd name="connsiteY110" fmla="*/ 47083 h 209811"/>
                <a:gd name="connsiteX111" fmla="*/ 22874 w 225950"/>
                <a:gd name="connsiteY111" fmla="*/ 47083 h 209811"/>
                <a:gd name="connsiteX112" fmla="*/ 27716 w 225950"/>
                <a:gd name="connsiteY112" fmla="*/ 48697 h 209811"/>
                <a:gd name="connsiteX113" fmla="*/ 27716 w 225950"/>
                <a:gd name="connsiteY113" fmla="*/ 48697 h 209811"/>
                <a:gd name="connsiteX114" fmla="*/ 35786 w 225950"/>
                <a:gd name="connsiteY114" fmla="*/ 48697 h 209811"/>
                <a:gd name="connsiteX115" fmla="*/ 59995 w 225950"/>
                <a:gd name="connsiteY115" fmla="*/ 51925 h 209811"/>
                <a:gd name="connsiteX116" fmla="*/ 61609 w 225950"/>
                <a:gd name="connsiteY116" fmla="*/ 53539 h 209811"/>
                <a:gd name="connsiteX117" fmla="*/ 63223 w 225950"/>
                <a:gd name="connsiteY117" fmla="*/ 53539 h 209811"/>
                <a:gd name="connsiteX118" fmla="*/ 63223 w 225950"/>
                <a:gd name="connsiteY118" fmla="*/ 53539 h 209811"/>
                <a:gd name="connsiteX119" fmla="*/ 68065 w 225950"/>
                <a:gd name="connsiteY119" fmla="*/ 58381 h 209811"/>
                <a:gd name="connsiteX120" fmla="*/ 68065 w 225950"/>
                <a:gd name="connsiteY120" fmla="*/ 58381 h 209811"/>
                <a:gd name="connsiteX121" fmla="*/ 69678 w 225950"/>
                <a:gd name="connsiteY121" fmla="*/ 58381 h 209811"/>
                <a:gd name="connsiteX122" fmla="*/ 71292 w 225950"/>
                <a:gd name="connsiteY122" fmla="*/ 58381 h 209811"/>
                <a:gd name="connsiteX123" fmla="*/ 72906 w 225950"/>
                <a:gd name="connsiteY123" fmla="*/ 58381 h 209811"/>
                <a:gd name="connsiteX124" fmla="*/ 77748 w 225950"/>
                <a:gd name="connsiteY124" fmla="*/ 56767 h 209811"/>
                <a:gd name="connsiteX125" fmla="*/ 87432 w 225950"/>
                <a:gd name="connsiteY125" fmla="*/ 55153 h 209811"/>
                <a:gd name="connsiteX126" fmla="*/ 93887 w 225950"/>
                <a:gd name="connsiteY126" fmla="*/ 55153 h 209811"/>
                <a:gd name="connsiteX127" fmla="*/ 97115 w 225950"/>
                <a:gd name="connsiteY127" fmla="*/ 55153 h 209811"/>
                <a:gd name="connsiteX128" fmla="*/ 101957 w 225950"/>
                <a:gd name="connsiteY128" fmla="*/ 56767 h 209811"/>
                <a:gd name="connsiteX129" fmla="*/ 103571 w 225950"/>
                <a:gd name="connsiteY129" fmla="*/ 56767 h 209811"/>
                <a:gd name="connsiteX130" fmla="*/ 106799 w 225950"/>
                <a:gd name="connsiteY130" fmla="*/ 55153 h 209811"/>
                <a:gd name="connsiteX131" fmla="*/ 110027 w 225950"/>
                <a:gd name="connsiteY131" fmla="*/ 55153 h 209811"/>
                <a:gd name="connsiteX132" fmla="*/ 111641 w 225950"/>
                <a:gd name="connsiteY132" fmla="*/ 55153 h 209811"/>
                <a:gd name="connsiteX133" fmla="*/ 118096 w 225950"/>
                <a:gd name="connsiteY133" fmla="*/ 56767 h 209811"/>
                <a:gd name="connsiteX134" fmla="*/ 126166 w 225950"/>
                <a:gd name="connsiteY134" fmla="*/ 59995 h 209811"/>
                <a:gd name="connsiteX135" fmla="*/ 127780 w 225950"/>
                <a:gd name="connsiteY135" fmla="*/ 59995 h 209811"/>
                <a:gd name="connsiteX136" fmla="*/ 129394 w 225950"/>
                <a:gd name="connsiteY136" fmla="*/ 61609 h 209811"/>
                <a:gd name="connsiteX137" fmla="*/ 129394 w 225950"/>
                <a:gd name="connsiteY137" fmla="*/ 61609 h 209811"/>
                <a:gd name="connsiteX138" fmla="*/ 129394 w 225950"/>
                <a:gd name="connsiteY138" fmla="*/ 63223 h 209811"/>
                <a:gd name="connsiteX139" fmla="*/ 131008 w 225950"/>
                <a:gd name="connsiteY139" fmla="*/ 66451 h 209811"/>
                <a:gd name="connsiteX140" fmla="*/ 131008 w 225950"/>
                <a:gd name="connsiteY140" fmla="*/ 66451 h 209811"/>
                <a:gd name="connsiteX141" fmla="*/ 132622 w 225950"/>
                <a:gd name="connsiteY141" fmla="*/ 68065 h 209811"/>
                <a:gd name="connsiteX142" fmla="*/ 134236 w 225950"/>
                <a:gd name="connsiteY142" fmla="*/ 68065 h 209811"/>
                <a:gd name="connsiteX143" fmla="*/ 140691 w 225950"/>
                <a:gd name="connsiteY143" fmla="*/ 64837 h 209811"/>
                <a:gd name="connsiteX144" fmla="*/ 135850 w 225950"/>
                <a:gd name="connsiteY144" fmla="*/ 64837 h 209811"/>
                <a:gd name="connsiteX145" fmla="*/ 134236 w 225950"/>
                <a:gd name="connsiteY145" fmla="*/ 58381 h 209811"/>
                <a:gd name="connsiteX146" fmla="*/ 139078 w 225950"/>
                <a:gd name="connsiteY146" fmla="*/ 50311 h 209811"/>
                <a:gd name="connsiteX147" fmla="*/ 139078 w 225950"/>
                <a:gd name="connsiteY147" fmla="*/ 47083 h 209811"/>
                <a:gd name="connsiteX148" fmla="*/ 139078 w 225950"/>
                <a:gd name="connsiteY148" fmla="*/ 39014 h 209811"/>
                <a:gd name="connsiteX149" fmla="*/ 139078 w 225950"/>
                <a:gd name="connsiteY149" fmla="*/ 37400 h 209811"/>
                <a:gd name="connsiteX150" fmla="*/ 139078 w 225950"/>
                <a:gd name="connsiteY150" fmla="*/ 35786 h 209811"/>
                <a:gd name="connsiteX151" fmla="*/ 134236 w 225950"/>
                <a:gd name="connsiteY151" fmla="*/ 29330 h 209811"/>
                <a:gd name="connsiteX152" fmla="*/ 132622 w 225950"/>
                <a:gd name="connsiteY152" fmla="*/ 26102 h 209811"/>
                <a:gd name="connsiteX153" fmla="*/ 131008 w 225950"/>
                <a:gd name="connsiteY153" fmla="*/ 24488 h 209811"/>
                <a:gd name="connsiteX154" fmla="*/ 126166 w 225950"/>
                <a:gd name="connsiteY154" fmla="*/ 21260 h 209811"/>
                <a:gd name="connsiteX155" fmla="*/ 124552 w 225950"/>
                <a:gd name="connsiteY155" fmla="*/ 19647 h 209811"/>
                <a:gd name="connsiteX156" fmla="*/ 124552 w 225950"/>
                <a:gd name="connsiteY156" fmla="*/ 19647 h 209811"/>
                <a:gd name="connsiteX157" fmla="*/ 124552 w 225950"/>
                <a:gd name="connsiteY157" fmla="*/ 18033 h 209811"/>
                <a:gd name="connsiteX158" fmla="*/ 122938 w 225950"/>
                <a:gd name="connsiteY158" fmla="*/ 16419 h 209811"/>
                <a:gd name="connsiteX159" fmla="*/ 124552 w 225950"/>
                <a:gd name="connsiteY159" fmla="*/ 14805 h 209811"/>
                <a:gd name="connsiteX160" fmla="*/ 124552 w 225950"/>
                <a:gd name="connsiteY160" fmla="*/ 13191 h 209811"/>
                <a:gd name="connsiteX161" fmla="*/ 126166 w 225950"/>
                <a:gd name="connsiteY161" fmla="*/ 13191 h 209811"/>
                <a:gd name="connsiteX162" fmla="*/ 127780 w 225950"/>
                <a:gd name="connsiteY162" fmla="*/ 13191 h 209811"/>
                <a:gd name="connsiteX163" fmla="*/ 131008 w 225950"/>
                <a:gd name="connsiteY163" fmla="*/ 14805 h 209811"/>
                <a:gd name="connsiteX164" fmla="*/ 132622 w 225950"/>
                <a:gd name="connsiteY164" fmla="*/ 14805 h 209811"/>
                <a:gd name="connsiteX165" fmla="*/ 134236 w 225950"/>
                <a:gd name="connsiteY165" fmla="*/ 13191 h 209811"/>
                <a:gd name="connsiteX166" fmla="*/ 134236 w 225950"/>
                <a:gd name="connsiteY166" fmla="*/ 6735 h 209811"/>
                <a:gd name="connsiteX167" fmla="*/ 143919 w 225950"/>
                <a:gd name="connsiteY167" fmla="*/ 6735 h 209811"/>
                <a:gd name="connsiteX168" fmla="*/ 147147 w 225950"/>
                <a:gd name="connsiteY168" fmla="*/ 5121 h 209811"/>
                <a:gd name="connsiteX169" fmla="*/ 153603 w 225950"/>
                <a:gd name="connsiteY169" fmla="*/ 6735 h 209811"/>
                <a:gd name="connsiteX170" fmla="*/ 156831 w 225950"/>
                <a:gd name="connsiteY170" fmla="*/ 5121 h 209811"/>
                <a:gd name="connsiteX171" fmla="*/ 161673 w 225950"/>
                <a:gd name="connsiteY171" fmla="*/ 8349 h 209811"/>
                <a:gd name="connsiteX172" fmla="*/ 176198 w 225950"/>
                <a:gd name="connsiteY172" fmla="*/ 24488 h 209811"/>
                <a:gd name="connsiteX173" fmla="*/ 179426 w 225950"/>
                <a:gd name="connsiteY173" fmla="*/ 26102 h 209811"/>
                <a:gd name="connsiteX174" fmla="*/ 181040 w 225950"/>
                <a:gd name="connsiteY174" fmla="*/ 26102 h 209811"/>
                <a:gd name="connsiteX175" fmla="*/ 185882 w 225950"/>
                <a:gd name="connsiteY175" fmla="*/ 27716 h 209811"/>
                <a:gd name="connsiteX176" fmla="*/ 187496 w 225950"/>
                <a:gd name="connsiteY176" fmla="*/ 27716 h 209811"/>
                <a:gd name="connsiteX177" fmla="*/ 189109 w 225950"/>
                <a:gd name="connsiteY177" fmla="*/ 29330 h 209811"/>
                <a:gd name="connsiteX178" fmla="*/ 190723 w 225950"/>
                <a:gd name="connsiteY178" fmla="*/ 30944 h 209811"/>
                <a:gd name="connsiteX179" fmla="*/ 192337 w 225950"/>
                <a:gd name="connsiteY179" fmla="*/ 32558 h 209811"/>
                <a:gd name="connsiteX180" fmla="*/ 200407 w 225950"/>
                <a:gd name="connsiteY180" fmla="*/ 39014 h 209811"/>
                <a:gd name="connsiteX181" fmla="*/ 211705 w 225950"/>
                <a:gd name="connsiteY181" fmla="*/ 58381 h 20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25950" h="209811">
                  <a:moveTo>
                    <a:pt x="229458" y="105185"/>
                  </a:moveTo>
                  <a:lnTo>
                    <a:pt x="226230" y="106799"/>
                  </a:lnTo>
                  <a:lnTo>
                    <a:pt x="224616" y="106799"/>
                  </a:lnTo>
                  <a:lnTo>
                    <a:pt x="224616" y="108413"/>
                  </a:lnTo>
                  <a:lnTo>
                    <a:pt x="224616" y="116482"/>
                  </a:lnTo>
                  <a:lnTo>
                    <a:pt x="224616" y="118096"/>
                  </a:lnTo>
                  <a:lnTo>
                    <a:pt x="223002" y="119710"/>
                  </a:lnTo>
                  <a:lnTo>
                    <a:pt x="223002" y="122938"/>
                  </a:lnTo>
                  <a:lnTo>
                    <a:pt x="221388" y="122938"/>
                  </a:lnTo>
                  <a:lnTo>
                    <a:pt x="214932" y="126166"/>
                  </a:lnTo>
                  <a:lnTo>
                    <a:pt x="221388" y="142305"/>
                  </a:lnTo>
                  <a:lnTo>
                    <a:pt x="223002" y="142305"/>
                  </a:lnTo>
                  <a:lnTo>
                    <a:pt x="226230" y="140691"/>
                  </a:lnTo>
                  <a:lnTo>
                    <a:pt x="227844" y="139078"/>
                  </a:lnTo>
                  <a:lnTo>
                    <a:pt x="224616" y="147147"/>
                  </a:lnTo>
                  <a:lnTo>
                    <a:pt x="223002" y="148761"/>
                  </a:lnTo>
                  <a:lnTo>
                    <a:pt x="218160" y="148761"/>
                  </a:lnTo>
                  <a:lnTo>
                    <a:pt x="216546" y="150375"/>
                  </a:lnTo>
                  <a:lnTo>
                    <a:pt x="214932" y="153603"/>
                  </a:lnTo>
                  <a:lnTo>
                    <a:pt x="213318" y="158445"/>
                  </a:lnTo>
                  <a:lnTo>
                    <a:pt x="213318" y="160059"/>
                  </a:lnTo>
                  <a:lnTo>
                    <a:pt x="214932" y="161673"/>
                  </a:lnTo>
                  <a:lnTo>
                    <a:pt x="219774" y="161673"/>
                  </a:lnTo>
                  <a:lnTo>
                    <a:pt x="221388" y="163287"/>
                  </a:lnTo>
                  <a:lnTo>
                    <a:pt x="223002" y="163287"/>
                  </a:lnTo>
                  <a:lnTo>
                    <a:pt x="224616" y="164900"/>
                  </a:lnTo>
                  <a:lnTo>
                    <a:pt x="226230" y="166514"/>
                  </a:lnTo>
                  <a:lnTo>
                    <a:pt x="227844" y="166514"/>
                  </a:lnTo>
                  <a:lnTo>
                    <a:pt x="227844" y="168128"/>
                  </a:lnTo>
                  <a:lnTo>
                    <a:pt x="227844" y="169742"/>
                  </a:lnTo>
                  <a:lnTo>
                    <a:pt x="227844" y="171356"/>
                  </a:lnTo>
                  <a:lnTo>
                    <a:pt x="227844" y="171356"/>
                  </a:lnTo>
                  <a:lnTo>
                    <a:pt x="227844" y="172970"/>
                  </a:lnTo>
                  <a:lnTo>
                    <a:pt x="219774" y="184268"/>
                  </a:lnTo>
                  <a:lnTo>
                    <a:pt x="216546" y="187496"/>
                  </a:lnTo>
                  <a:lnTo>
                    <a:pt x="213318" y="189109"/>
                  </a:lnTo>
                  <a:lnTo>
                    <a:pt x="208477" y="189109"/>
                  </a:lnTo>
                  <a:lnTo>
                    <a:pt x="192337" y="189109"/>
                  </a:lnTo>
                  <a:lnTo>
                    <a:pt x="171356" y="198793"/>
                  </a:lnTo>
                  <a:lnTo>
                    <a:pt x="164900" y="200407"/>
                  </a:lnTo>
                  <a:lnTo>
                    <a:pt x="163287" y="198793"/>
                  </a:lnTo>
                  <a:lnTo>
                    <a:pt x="156831" y="192337"/>
                  </a:lnTo>
                  <a:lnTo>
                    <a:pt x="155217" y="190723"/>
                  </a:lnTo>
                  <a:lnTo>
                    <a:pt x="151989" y="190723"/>
                  </a:lnTo>
                  <a:lnTo>
                    <a:pt x="142305" y="189109"/>
                  </a:lnTo>
                  <a:lnTo>
                    <a:pt x="139078" y="187496"/>
                  </a:lnTo>
                  <a:lnTo>
                    <a:pt x="132622" y="185882"/>
                  </a:lnTo>
                  <a:lnTo>
                    <a:pt x="131008" y="185882"/>
                  </a:lnTo>
                  <a:lnTo>
                    <a:pt x="129394" y="185882"/>
                  </a:lnTo>
                  <a:lnTo>
                    <a:pt x="129394" y="185882"/>
                  </a:lnTo>
                  <a:lnTo>
                    <a:pt x="127780" y="187496"/>
                  </a:lnTo>
                  <a:lnTo>
                    <a:pt x="127780" y="189109"/>
                  </a:lnTo>
                  <a:lnTo>
                    <a:pt x="127780" y="189109"/>
                  </a:lnTo>
                  <a:lnTo>
                    <a:pt x="129394" y="193951"/>
                  </a:lnTo>
                  <a:lnTo>
                    <a:pt x="129394" y="195565"/>
                  </a:lnTo>
                  <a:lnTo>
                    <a:pt x="127780" y="197179"/>
                  </a:lnTo>
                  <a:lnTo>
                    <a:pt x="122938" y="200407"/>
                  </a:lnTo>
                  <a:lnTo>
                    <a:pt x="110027" y="205249"/>
                  </a:lnTo>
                  <a:lnTo>
                    <a:pt x="105185" y="205249"/>
                  </a:lnTo>
                  <a:lnTo>
                    <a:pt x="100343" y="206863"/>
                  </a:lnTo>
                  <a:lnTo>
                    <a:pt x="98729" y="206863"/>
                  </a:lnTo>
                  <a:lnTo>
                    <a:pt x="97115" y="205249"/>
                  </a:lnTo>
                  <a:lnTo>
                    <a:pt x="92274" y="203635"/>
                  </a:lnTo>
                  <a:lnTo>
                    <a:pt x="63223" y="202021"/>
                  </a:lnTo>
                  <a:lnTo>
                    <a:pt x="35786" y="189109"/>
                  </a:lnTo>
                  <a:lnTo>
                    <a:pt x="8349" y="185882"/>
                  </a:lnTo>
                  <a:lnTo>
                    <a:pt x="9963" y="181040"/>
                  </a:lnTo>
                  <a:lnTo>
                    <a:pt x="9963" y="177812"/>
                  </a:lnTo>
                  <a:lnTo>
                    <a:pt x="8349" y="174584"/>
                  </a:lnTo>
                  <a:lnTo>
                    <a:pt x="8349" y="172970"/>
                  </a:lnTo>
                  <a:lnTo>
                    <a:pt x="8349" y="171356"/>
                  </a:lnTo>
                  <a:lnTo>
                    <a:pt x="11577" y="164900"/>
                  </a:lnTo>
                  <a:lnTo>
                    <a:pt x="13191" y="164900"/>
                  </a:lnTo>
                  <a:lnTo>
                    <a:pt x="14805" y="164900"/>
                  </a:lnTo>
                  <a:lnTo>
                    <a:pt x="18033" y="163287"/>
                  </a:lnTo>
                  <a:lnTo>
                    <a:pt x="19647" y="163287"/>
                  </a:lnTo>
                  <a:lnTo>
                    <a:pt x="19647" y="161673"/>
                  </a:lnTo>
                  <a:lnTo>
                    <a:pt x="24488" y="156831"/>
                  </a:lnTo>
                  <a:lnTo>
                    <a:pt x="26102" y="156831"/>
                  </a:lnTo>
                  <a:lnTo>
                    <a:pt x="32558" y="151989"/>
                  </a:lnTo>
                  <a:lnTo>
                    <a:pt x="34172" y="150375"/>
                  </a:lnTo>
                  <a:lnTo>
                    <a:pt x="35786" y="147147"/>
                  </a:lnTo>
                  <a:lnTo>
                    <a:pt x="35786" y="143919"/>
                  </a:lnTo>
                  <a:lnTo>
                    <a:pt x="39014" y="140691"/>
                  </a:lnTo>
                  <a:lnTo>
                    <a:pt x="40628" y="137464"/>
                  </a:lnTo>
                  <a:lnTo>
                    <a:pt x="40628" y="135850"/>
                  </a:lnTo>
                  <a:lnTo>
                    <a:pt x="39014" y="135850"/>
                  </a:lnTo>
                  <a:lnTo>
                    <a:pt x="35786" y="132622"/>
                  </a:lnTo>
                  <a:lnTo>
                    <a:pt x="19647" y="106799"/>
                  </a:lnTo>
                  <a:lnTo>
                    <a:pt x="18033" y="101957"/>
                  </a:lnTo>
                  <a:lnTo>
                    <a:pt x="16419" y="100343"/>
                  </a:lnTo>
                  <a:lnTo>
                    <a:pt x="16419" y="97115"/>
                  </a:lnTo>
                  <a:lnTo>
                    <a:pt x="14805" y="95501"/>
                  </a:lnTo>
                  <a:lnTo>
                    <a:pt x="13191" y="92273"/>
                  </a:lnTo>
                  <a:lnTo>
                    <a:pt x="11577" y="87432"/>
                  </a:lnTo>
                  <a:lnTo>
                    <a:pt x="9963" y="76134"/>
                  </a:lnTo>
                  <a:lnTo>
                    <a:pt x="9963" y="74520"/>
                  </a:lnTo>
                  <a:lnTo>
                    <a:pt x="6735" y="68065"/>
                  </a:lnTo>
                  <a:lnTo>
                    <a:pt x="5121" y="64837"/>
                  </a:lnTo>
                  <a:lnTo>
                    <a:pt x="5121" y="61609"/>
                  </a:lnTo>
                  <a:lnTo>
                    <a:pt x="5121" y="59995"/>
                  </a:lnTo>
                  <a:lnTo>
                    <a:pt x="6735" y="56767"/>
                  </a:lnTo>
                  <a:lnTo>
                    <a:pt x="8349" y="55153"/>
                  </a:lnTo>
                  <a:lnTo>
                    <a:pt x="8349" y="55153"/>
                  </a:lnTo>
                  <a:lnTo>
                    <a:pt x="9963" y="53539"/>
                  </a:lnTo>
                  <a:lnTo>
                    <a:pt x="14805" y="51925"/>
                  </a:lnTo>
                  <a:lnTo>
                    <a:pt x="16419" y="50311"/>
                  </a:lnTo>
                  <a:lnTo>
                    <a:pt x="18033" y="50311"/>
                  </a:lnTo>
                  <a:lnTo>
                    <a:pt x="19647" y="48697"/>
                  </a:lnTo>
                  <a:lnTo>
                    <a:pt x="21260" y="47083"/>
                  </a:lnTo>
                  <a:lnTo>
                    <a:pt x="21260" y="47083"/>
                  </a:lnTo>
                  <a:lnTo>
                    <a:pt x="22874" y="47083"/>
                  </a:lnTo>
                  <a:lnTo>
                    <a:pt x="27716" y="48697"/>
                  </a:lnTo>
                  <a:lnTo>
                    <a:pt x="27716" y="48697"/>
                  </a:lnTo>
                  <a:lnTo>
                    <a:pt x="35786" y="48697"/>
                  </a:lnTo>
                  <a:lnTo>
                    <a:pt x="59995" y="51925"/>
                  </a:lnTo>
                  <a:lnTo>
                    <a:pt x="61609" y="53539"/>
                  </a:lnTo>
                  <a:lnTo>
                    <a:pt x="63223" y="53539"/>
                  </a:lnTo>
                  <a:lnTo>
                    <a:pt x="63223" y="53539"/>
                  </a:lnTo>
                  <a:lnTo>
                    <a:pt x="68065" y="58381"/>
                  </a:lnTo>
                  <a:lnTo>
                    <a:pt x="68065" y="58381"/>
                  </a:lnTo>
                  <a:lnTo>
                    <a:pt x="69678" y="58381"/>
                  </a:lnTo>
                  <a:lnTo>
                    <a:pt x="71292" y="58381"/>
                  </a:lnTo>
                  <a:lnTo>
                    <a:pt x="72906" y="58381"/>
                  </a:lnTo>
                  <a:lnTo>
                    <a:pt x="77748" y="56767"/>
                  </a:lnTo>
                  <a:lnTo>
                    <a:pt x="87432" y="55153"/>
                  </a:lnTo>
                  <a:lnTo>
                    <a:pt x="93887" y="55153"/>
                  </a:lnTo>
                  <a:lnTo>
                    <a:pt x="97115" y="55153"/>
                  </a:lnTo>
                  <a:lnTo>
                    <a:pt x="101957" y="56767"/>
                  </a:lnTo>
                  <a:lnTo>
                    <a:pt x="103571" y="56767"/>
                  </a:lnTo>
                  <a:lnTo>
                    <a:pt x="106799" y="55153"/>
                  </a:lnTo>
                  <a:lnTo>
                    <a:pt x="110027" y="55153"/>
                  </a:lnTo>
                  <a:lnTo>
                    <a:pt x="111641" y="55153"/>
                  </a:lnTo>
                  <a:lnTo>
                    <a:pt x="118096" y="56767"/>
                  </a:lnTo>
                  <a:lnTo>
                    <a:pt x="126166" y="59995"/>
                  </a:lnTo>
                  <a:lnTo>
                    <a:pt x="127780" y="59995"/>
                  </a:lnTo>
                  <a:lnTo>
                    <a:pt x="129394" y="61609"/>
                  </a:lnTo>
                  <a:lnTo>
                    <a:pt x="129394" y="61609"/>
                  </a:lnTo>
                  <a:lnTo>
                    <a:pt x="129394" y="63223"/>
                  </a:lnTo>
                  <a:lnTo>
                    <a:pt x="131008" y="66451"/>
                  </a:lnTo>
                  <a:lnTo>
                    <a:pt x="131008" y="66451"/>
                  </a:lnTo>
                  <a:lnTo>
                    <a:pt x="132622" y="68065"/>
                  </a:lnTo>
                  <a:lnTo>
                    <a:pt x="134236" y="68065"/>
                  </a:lnTo>
                  <a:lnTo>
                    <a:pt x="140691" y="64837"/>
                  </a:lnTo>
                  <a:lnTo>
                    <a:pt x="135850" y="64837"/>
                  </a:lnTo>
                  <a:lnTo>
                    <a:pt x="134236" y="58381"/>
                  </a:lnTo>
                  <a:lnTo>
                    <a:pt x="139078" y="50311"/>
                  </a:lnTo>
                  <a:lnTo>
                    <a:pt x="139078" y="47083"/>
                  </a:lnTo>
                  <a:lnTo>
                    <a:pt x="139078" y="39014"/>
                  </a:lnTo>
                  <a:lnTo>
                    <a:pt x="139078" y="37400"/>
                  </a:lnTo>
                  <a:lnTo>
                    <a:pt x="139078" y="35786"/>
                  </a:lnTo>
                  <a:lnTo>
                    <a:pt x="134236" y="29330"/>
                  </a:lnTo>
                  <a:lnTo>
                    <a:pt x="132622" y="26102"/>
                  </a:lnTo>
                  <a:lnTo>
                    <a:pt x="131008" y="24488"/>
                  </a:lnTo>
                  <a:lnTo>
                    <a:pt x="126166" y="21260"/>
                  </a:lnTo>
                  <a:lnTo>
                    <a:pt x="124552" y="19647"/>
                  </a:lnTo>
                  <a:lnTo>
                    <a:pt x="124552" y="19647"/>
                  </a:lnTo>
                  <a:lnTo>
                    <a:pt x="124552" y="18033"/>
                  </a:lnTo>
                  <a:lnTo>
                    <a:pt x="122938" y="16419"/>
                  </a:lnTo>
                  <a:lnTo>
                    <a:pt x="124552" y="14805"/>
                  </a:lnTo>
                  <a:lnTo>
                    <a:pt x="124552" y="13191"/>
                  </a:lnTo>
                  <a:lnTo>
                    <a:pt x="126166" y="13191"/>
                  </a:lnTo>
                  <a:lnTo>
                    <a:pt x="127780" y="13191"/>
                  </a:lnTo>
                  <a:lnTo>
                    <a:pt x="131008" y="14805"/>
                  </a:lnTo>
                  <a:lnTo>
                    <a:pt x="132622" y="14805"/>
                  </a:lnTo>
                  <a:lnTo>
                    <a:pt x="134236" y="13191"/>
                  </a:lnTo>
                  <a:lnTo>
                    <a:pt x="134236" y="6735"/>
                  </a:lnTo>
                  <a:lnTo>
                    <a:pt x="143919" y="6735"/>
                  </a:lnTo>
                  <a:lnTo>
                    <a:pt x="147147" y="5121"/>
                  </a:lnTo>
                  <a:lnTo>
                    <a:pt x="153603" y="6735"/>
                  </a:lnTo>
                  <a:lnTo>
                    <a:pt x="156831" y="5121"/>
                  </a:lnTo>
                  <a:lnTo>
                    <a:pt x="161673" y="8349"/>
                  </a:lnTo>
                  <a:lnTo>
                    <a:pt x="176198" y="24488"/>
                  </a:lnTo>
                  <a:lnTo>
                    <a:pt x="179426" y="26102"/>
                  </a:lnTo>
                  <a:lnTo>
                    <a:pt x="181040" y="26102"/>
                  </a:lnTo>
                  <a:lnTo>
                    <a:pt x="185882" y="27716"/>
                  </a:lnTo>
                  <a:lnTo>
                    <a:pt x="187496" y="27716"/>
                  </a:lnTo>
                  <a:lnTo>
                    <a:pt x="189109" y="29330"/>
                  </a:lnTo>
                  <a:lnTo>
                    <a:pt x="190723" y="30944"/>
                  </a:lnTo>
                  <a:lnTo>
                    <a:pt x="192337" y="32558"/>
                  </a:lnTo>
                  <a:lnTo>
                    <a:pt x="200407" y="39014"/>
                  </a:lnTo>
                  <a:lnTo>
                    <a:pt x="211705" y="5838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E48F626C-2D0C-4F8C-A37F-0042205FB1E1}"/>
                </a:ext>
              </a:extLst>
            </p:cNvPr>
            <p:cNvSpPr/>
            <p:nvPr/>
          </p:nvSpPr>
          <p:spPr>
            <a:xfrm>
              <a:off x="8513291" y="2582919"/>
              <a:ext cx="387344" cy="338926"/>
            </a:xfrm>
            <a:custGeom>
              <a:avLst/>
              <a:gdLst>
                <a:gd name="connsiteX0" fmla="*/ 174584 w 387343"/>
                <a:gd name="connsiteY0" fmla="*/ 16419 h 338925"/>
                <a:gd name="connsiteX1" fmla="*/ 176198 w 387343"/>
                <a:gd name="connsiteY1" fmla="*/ 16419 h 338925"/>
                <a:gd name="connsiteX2" fmla="*/ 192337 w 387343"/>
                <a:gd name="connsiteY2" fmla="*/ 11577 h 338925"/>
                <a:gd name="connsiteX3" fmla="*/ 203635 w 387343"/>
                <a:gd name="connsiteY3" fmla="*/ 9963 h 338925"/>
                <a:gd name="connsiteX4" fmla="*/ 210090 w 387343"/>
                <a:gd name="connsiteY4" fmla="*/ 9963 h 338925"/>
                <a:gd name="connsiteX5" fmla="*/ 211704 w 387343"/>
                <a:gd name="connsiteY5" fmla="*/ 9963 h 338925"/>
                <a:gd name="connsiteX6" fmla="*/ 214932 w 387343"/>
                <a:gd name="connsiteY6" fmla="*/ 11577 h 338925"/>
                <a:gd name="connsiteX7" fmla="*/ 232686 w 387343"/>
                <a:gd name="connsiteY7" fmla="*/ 26102 h 338925"/>
                <a:gd name="connsiteX8" fmla="*/ 235913 w 387343"/>
                <a:gd name="connsiteY8" fmla="*/ 29330 h 338925"/>
                <a:gd name="connsiteX9" fmla="*/ 237527 w 387343"/>
                <a:gd name="connsiteY9" fmla="*/ 30944 h 338925"/>
                <a:gd name="connsiteX10" fmla="*/ 239141 w 387343"/>
                <a:gd name="connsiteY10" fmla="*/ 32558 h 338925"/>
                <a:gd name="connsiteX11" fmla="*/ 240755 w 387343"/>
                <a:gd name="connsiteY11" fmla="*/ 32558 h 338925"/>
                <a:gd name="connsiteX12" fmla="*/ 243983 w 387343"/>
                <a:gd name="connsiteY12" fmla="*/ 32558 h 338925"/>
                <a:gd name="connsiteX13" fmla="*/ 248825 w 387343"/>
                <a:gd name="connsiteY13" fmla="*/ 32558 h 338925"/>
                <a:gd name="connsiteX14" fmla="*/ 252053 w 387343"/>
                <a:gd name="connsiteY14" fmla="*/ 32558 h 338925"/>
                <a:gd name="connsiteX15" fmla="*/ 253667 w 387343"/>
                <a:gd name="connsiteY15" fmla="*/ 32558 h 338925"/>
                <a:gd name="connsiteX16" fmla="*/ 255281 w 387343"/>
                <a:gd name="connsiteY16" fmla="*/ 34172 h 338925"/>
                <a:gd name="connsiteX17" fmla="*/ 264964 w 387343"/>
                <a:gd name="connsiteY17" fmla="*/ 42242 h 338925"/>
                <a:gd name="connsiteX18" fmla="*/ 266578 w 387343"/>
                <a:gd name="connsiteY18" fmla="*/ 43856 h 338925"/>
                <a:gd name="connsiteX19" fmla="*/ 268192 w 387343"/>
                <a:gd name="connsiteY19" fmla="*/ 43856 h 338925"/>
                <a:gd name="connsiteX20" fmla="*/ 273034 w 387343"/>
                <a:gd name="connsiteY20" fmla="*/ 45469 h 338925"/>
                <a:gd name="connsiteX21" fmla="*/ 277876 w 387343"/>
                <a:gd name="connsiteY21" fmla="*/ 45469 h 338925"/>
                <a:gd name="connsiteX22" fmla="*/ 282717 w 387343"/>
                <a:gd name="connsiteY22" fmla="*/ 45469 h 338925"/>
                <a:gd name="connsiteX23" fmla="*/ 290787 w 387343"/>
                <a:gd name="connsiteY23" fmla="*/ 40628 h 338925"/>
                <a:gd name="connsiteX24" fmla="*/ 292401 w 387343"/>
                <a:gd name="connsiteY24" fmla="*/ 40628 h 338925"/>
                <a:gd name="connsiteX25" fmla="*/ 294015 w 387343"/>
                <a:gd name="connsiteY25" fmla="*/ 40628 h 338925"/>
                <a:gd name="connsiteX26" fmla="*/ 303699 w 387343"/>
                <a:gd name="connsiteY26" fmla="*/ 43856 h 338925"/>
                <a:gd name="connsiteX27" fmla="*/ 306926 w 387343"/>
                <a:gd name="connsiteY27" fmla="*/ 43856 h 338925"/>
                <a:gd name="connsiteX28" fmla="*/ 310154 w 387343"/>
                <a:gd name="connsiteY28" fmla="*/ 45469 h 338925"/>
                <a:gd name="connsiteX29" fmla="*/ 311768 w 387343"/>
                <a:gd name="connsiteY29" fmla="*/ 47083 h 338925"/>
                <a:gd name="connsiteX30" fmla="*/ 314996 w 387343"/>
                <a:gd name="connsiteY30" fmla="*/ 53539 h 338925"/>
                <a:gd name="connsiteX31" fmla="*/ 314996 w 387343"/>
                <a:gd name="connsiteY31" fmla="*/ 56767 h 338925"/>
                <a:gd name="connsiteX32" fmla="*/ 316610 w 387343"/>
                <a:gd name="connsiteY32" fmla="*/ 59995 h 338925"/>
                <a:gd name="connsiteX33" fmla="*/ 316610 w 387343"/>
                <a:gd name="connsiteY33" fmla="*/ 64837 h 338925"/>
                <a:gd name="connsiteX34" fmla="*/ 319838 w 387343"/>
                <a:gd name="connsiteY34" fmla="*/ 69678 h 338925"/>
                <a:gd name="connsiteX35" fmla="*/ 334363 w 387343"/>
                <a:gd name="connsiteY35" fmla="*/ 80976 h 338925"/>
                <a:gd name="connsiteX36" fmla="*/ 334363 w 387343"/>
                <a:gd name="connsiteY36" fmla="*/ 89046 h 338925"/>
                <a:gd name="connsiteX37" fmla="*/ 332749 w 387343"/>
                <a:gd name="connsiteY37" fmla="*/ 92274 h 338925"/>
                <a:gd name="connsiteX38" fmla="*/ 326294 w 387343"/>
                <a:gd name="connsiteY38" fmla="*/ 101957 h 338925"/>
                <a:gd name="connsiteX39" fmla="*/ 324680 w 387343"/>
                <a:gd name="connsiteY39" fmla="*/ 105185 h 338925"/>
                <a:gd name="connsiteX40" fmla="*/ 324680 w 387343"/>
                <a:gd name="connsiteY40" fmla="*/ 116483 h 338925"/>
                <a:gd name="connsiteX41" fmla="*/ 326294 w 387343"/>
                <a:gd name="connsiteY41" fmla="*/ 121324 h 338925"/>
                <a:gd name="connsiteX42" fmla="*/ 324680 w 387343"/>
                <a:gd name="connsiteY42" fmla="*/ 153603 h 338925"/>
                <a:gd name="connsiteX43" fmla="*/ 324680 w 387343"/>
                <a:gd name="connsiteY43" fmla="*/ 161673 h 338925"/>
                <a:gd name="connsiteX44" fmla="*/ 326294 w 387343"/>
                <a:gd name="connsiteY44" fmla="*/ 164901 h 338925"/>
                <a:gd name="connsiteX45" fmla="*/ 327908 w 387343"/>
                <a:gd name="connsiteY45" fmla="*/ 166514 h 338925"/>
                <a:gd name="connsiteX46" fmla="*/ 329522 w 387343"/>
                <a:gd name="connsiteY46" fmla="*/ 166514 h 338925"/>
                <a:gd name="connsiteX47" fmla="*/ 331135 w 387343"/>
                <a:gd name="connsiteY47" fmla="*/ 166514 h 338925"/>
                <a:gd name="connsiteX48" fmla="*/ 332749 w 387343"/>
                <a:gd name="connsiteY48" fmla="*/ 166514 h 338925"/>
                <a:gd name="connsiteX49" fmla="*/ 334363 w 387343"/>
                <a:gd name="connsiteY49" fmla="*/ 166514 h 338925"/>
                <a:gd name="connsiteX50" fmla="*/ 335977 w 387343"/>
                <a:gd name="connsiteY50" fmla="*/ 164901 h 338925"/>
                <a:gd name="connsiteX51" fmla="*/ 337591 w 387343"/>
                <a:gd name="connsiteY51" fmla="*/ 166514 h 338925"/>
                <a:gd name="connsiteX52" fmla="*/ 339205 w 387343"/>
                <a:gd name="connsiteY52" fmla="*/ 166514 h 338925"/>
                <a:gd name="connsiteX53" fmla="*/ 347275 w 387343"/>
                <a:gd name="connsiteY53" fmla="*/ 172970 h 338925"/>
                <a:gd name="connsiteX54" fmla="*/ 353731 w 387343"/>
                <a:gd name="connsiteY54" fmla="*/ 174584 h 338925"/>
                <a:gd name="connsiteX55" fmla="*/ 355344 w 387343"/>
                <a:gd name="connsiteY55" fmla="*/ 174584 h 338925"/>
                <a:gd name="connsiteX56" fmla="*/ 356958 w 387343"/>
                <a:gd name="connsiteY56" fmla="*/ 174584 h 338925"/>
                <a:gd name="connsiteX57" fmla="*/ 360186 w 387343"/>
                <a:gd name="connsiteY57" fmla="*/ 174584 h 338925"/>
                <a:gd name="connsiteX58" fmla="*/ 361800 w 387343"/>
                <a:gd name="connsiteY58" fmla="*/ 174584 h 338925"/>
                <a:gd name="connsiteX59" fmla="*/ 363414 w 387343"/>
                <a:gd name="connsiteY59" fmla="*/ 174584 h 338925"/>
                <a:gd name="connsiteX60" fmla="*/ 363414 w 387343"/>
                <a:gd name="connsiteY60" fmla="*/ 176198 h 338925"/>
                <a:gd name="connsiteX61" fmla="*/ 366642 w 387343"/>
                <a:gd name="connsiteY61" fmla="*/ 177812 h 338925"/>
                <a:gd name="connsiteX62" fmla="*/ 369870 w 387343"/>
                <a:gd name="connsiteY62" fmla="*/ 184268 h 338925"/>
                <a:gd name="connsiteX63" fmla="*/ 371484 w 387343"/>
                <a:gd name="connsiteY63" fmla="*/ 187496 h 338925"/>
                <a:gd name="connsiteX64" fmla="*/ 371484 w 387343"/>
                <a:gd name="connsiteY64" fmla="*/ 192337 h 338925"/>
                <a:gd name="connsiteX65" fmla="*/ 373098 w 387343"/>
                <a:gd name="connsiteY65" fmla="*/ 197179 h 338925"/>
                <a:gd name="connsiteX66" fmla="*/ 389237 w 387343"/>
                <a:gd name="connsiteY66" fmla="*/ 231072 h 338925"/>
                <a:gd name="connsiteX67" fmla="*/ 390851 w 387343"/>
                <a:gd name="connsiteY67" fmla="*/ 234299 h 338925"/>
                <a:gd name="connsiteX68" fmla="*/ 390851 w 387343"/>
                <a:gd name="connsiteY68" fmla="*/ 235914 h 338925"/>
                <a:gd name="connsiteX69" fmla="*/ 392465 w 387343"/>
                <a:gd name="connsiteY69" fmla="*/ 248825 h 338925"/>
                <a:gd name="connsiteX70" fmla="*/ 390851 w 387343"/>
                <a:gd name="connsiteY70" fmla="*/ 250439 h 338925"/>
                <a:gd name="connsiteX71" fmla="*/ 390851 w 387343"/>
                <a:gd name="connsiteY71" fmla="*/ 252053 h 338925"/>
                <a:gd name="connsiteX72" fmla="*/ 389237 w 387343"/>
                <a:gd name="connsiteY72" fmla="*/ 253667 h 338925"/>
                <a:gd name="connsiteX73" fmla="*/ 389237 w 387343"/>
                <a:gd name="connsiteY73" fmla="*/ 253667 h 338925"/>
                <a:gd name="connsiteX74" fmla="*/ 387623 w 387343"/>
                <a:gd name="connsiteY74" fmla="*/ 255281 h 338925"/>
                <a:gd name="connsiteX75" fmla="*/ 386009 w 387343"/>
                <a:gd name="connsiteY75" fmla="*/ 256895 h 338925"/>
                <a:gd name="connsiteX76" fmla="*/ 382781 w 387343"/>
                <a:gd name="connsiteY76" fmla="*/ 256895 h 338925"/>
                <a:gd name="connsiteX77" fmla="*/ 373098 w 387343"/>
                <a:gd name="connsiteY77" fmla="*/ 263350 h 338925"/>
                <a:gd name="connsiteX78" fmla="*/ 371484 w 387343"/>
                <a:gd name="connsiteY78" fmla="*/ 264964 h 338925"/>
                <a:gd name="connsiteX79" fmla="*/ 368256 w 387343"/>
                <a:gd name="connsiteY79" fmla="*/ 264964 h 338925"/>
                <a:gd name="connsiteX80" fmla="*/ 366642 w 387343"/>
                <a:gd name="connsiteY80" fmla="*/ 266578 h 338925"/>
                <a:gd name="connsiteX81" fmla="*/ 366642 w 387343"/>
                <a:gd name="connsiteY81" fmla="*/ 266578 h 338925"/>
                <a:gd name="connsiteX82" fmla="*/ 363414 w 387343"/>
                <a:gd name="connsiteY82" fmla="*/ 269806 h 338925"/>
                <a:gd name="connsiteX83" fmla="*/ 363414 w 387343"/>
                <a:gd name="connsiteY83" fmla="*/ 271420 h 338925"/>
                <a:gd name="connsiteX84" fmla="*/ 352117 w 387343"/>
                <a:gd name="connsiteY84" fmla="*/ 274648 h 338925"/>
                <a:gd name="connsiteX85" fmla="*/ 352117 w 387343"/>
                <a:gd name="connsiteY85" fmla="*/ 276262 h 338925"/>
                <a:gd name="connsiteX86" fmla="*/ 350503 w 387343"/>
                <a:gd name="connsiteY86" fmla="*/ 276262 h 338925"/>
                <a:gd name="connsiteX87" fmla="*/ 350503 w 387343"/>
                <a:gd name="connsiteY87" fmla="*/ 277876 h 338925"/>
                <a:gd name="connsiteX88" fmla="*/ 348889 w 387343"/>
                <a:gd name="connsiteY88" fmla="*/ 281104 h 338925"/>
                <a:gd name="connsiteX89" fmla="*/ 347275 w 387343"/>
                <a:gd name="connsiteY89" fmla="*/ 285946 h 338925"/>
                <a:gd name="connsiteX90" fmla="*/ 347275 w 387343"/>
                <a:gd name="connsiteY90" fmla="*/ 287559 h 338925"/>
                <a:gd name="connsiteX91" fmla="*/ 345661 w 387343"/>
                <a:gd name="connsiteY91" fmla="*/ 289173 h 338925"/>
                <a:gd name="connsiteX92" fmla="*/ 345661 w 387343"/>
                <a:gd name="connsiteY92" fmla="*/ 290787 h 338925"/>
                <a:gd name="connsiteX93" fmla="*/ 344047 w 387343"/>
                <a:gd name="connsiteY93" fmla="*/ 292401 h 338925"/>
                <a:gd name="connsiteX94" fmla="*/ 344047 w 387343"/>
                <a:gd name="connsiteY94" fmla="*/ 292401 h 338925"/>
                <a:gd name="connsiteX95" fmla="*/ 339205 w 387343"/>
                <a:gd name="connsiteY95" fmla="*/ 294015 h 338925"/>
                <a:gd name="connsiteX96" fmla="*/ 337591 w 387343"/>
                <a:gd name="connsiteY96" fmla="*/ 295629 h 338925"/>
                <a:gd name="connsiteX97" fmla="*/ 335977 w 387343"/>
                <a:gd name="connsiteY97" fmla="*/ 295629 h 338925"/>
                <a:gd name="connsiteX98" fmla="*/ 334363 w 387343"/>
                <a:gd name="connsiteY98" fmla="*/ 297243 h 338925"/>
                <a:gd name="connsiteX99" fmla="*/ 334363 w 387343"/>
                <a:gd name="connsiteY99" fmla="*/ 298857 h 338925"/>
                <a:gd name="connsiteX100" fmla="*/ 332749 w 387343"/>
                <a:gd name="connsiteY100" fmla="*/ 300471 h 338925"/>
                <a:gd name="connsiteX101" fmla="*/ 331135 w 387343"/>
                <a:gd name="connsiteY101" fmla="*/ 300471 h 338925"/>
                <a:gd name="connsiteX102" fmla="*/ 329522 w 387343"/>
                <a:gd name="connsiteY102" fmla="*/ 300471 h 338925"/>
                <a:gd name="connsiteX103" fmla="*/ 327908 w 387343"/>
                <a:gd name="connsiteY103" fmla="*/ 302085 h 338925"/>
                <a:gd name="connsiteX104" fmla="*/ 327908 w 387343"/>
                <a:gd name="connsiteY104" fmla="*/ 302085 h 338925"/>
                <a:gd name="connsiteX105" fmla="*/ 326294 w 387343"/>
                <a:gd name="connsiteY105" fmla="*/ 305313 h 338925"/>
                <a:gd name="connsiteX106" fmla="*/ 324680 w 387343"/>
                <a:gd name="connsiteY106" fmla="*/ 305313 h 338925"/>
                <a:gd name="connsiteX107" fmla="*/ 324680 w 387343"/>
                <a:gd name="connsiteY107" fmla="*/ 305313 h 338925"/>
                <a:gd name="connsiteX108" fmla="*/ 323066 w 387343"/>
                <a:gd name="connsiteY108" fmla="*/ 305313 h 338925"/>
                <a:gd name="connsiteX109" fmla="*/ 319838 w 387343"/>
                <a:gd name="connsiteY109" fmla="*/ 303699 h 338925"/>
                <a:gd name="connsiteX110" fmla="*/ 313382 w 387343"/>
                <a:gd name="connsiteY110" fmla="*/ 302085 h 338925"/>
                <a:gd name="connsiteX111" fmla="*/ 308540 w 387343"/>
                <a:gd name="connsiteY111" fmla="*/ 302085 h 338925"/>
                <a:gd name="connsiteX112" fmla="*/ 306926 w 387343"/>
                <a:gd name="connsiteY112" fmla="*/ 300471 h 338925"/>
                <a:gd name="connsiteX113" fmla="*/ 305313 w 387343"/>
                <a:gd name="connsiteY113" fmla="*/ 300471 h 338925"/>
                <a:gd name="connsiteX114" fmla="*/ 302085 w 387343"/>
                <a:gd name="connsiteY114" fmla="*/ 297243 h 338925"/>
                <a:gd name="connsiteX115" fmla="*/ 302085 w 387343"/>
                <a:gd name="connsiteY115" fmla="*/ 297243 h 338925"/>
                <a:gd name="connsiteX116" fmla="*/ 300471 w 387343"/>
                <a:gd name="connsiteY116" fmla="*/ 297243 h 338925"/>
                <a:gd name="connsiteX117" fmla="*/ 295629 w 387343"/>
                <a:gd name="connsiteY117" fmla="*/ 295629 h 338925"/>
                <a:gd name="connsiteX118" fmla="*/ 292401 w 387343"/>
                <a:gd name="connsiteY118" fmla="*/ 295629 h 338925"/>
                <a:gd name="connsiteX119" fmla="*/ 292401 w 387343"/>
                <a:gd name="connsiteY119" fmla="*/ 292401 h 338925"/>
                <a:gd name="connsiteX120" fmla="*/ 292401 w 387343"/>
                <a:gd name="connsiteY120" fmla="*/ 290787 h 338925"/>
                <a:gd name="connsiteX121" fmla="*/ 290787 w 387343"/>
                <a:gd name="connsiteY121" fmla="*/ 285946 h 338925"/>
                <a:gd name="connsiteX122" fmla="*/ 289173 w 387343"/>
                <a:gd name="connsiteY122" fmla="*/ 282717 h 338925"/>
                <a:gd name="connsiteX123" fmla="*/ 287559 w 387343"/>
                <a:gd name="connsiteY123" fmla="*/ 281104 h 338925"/>
                <a:gd name="connsiteX124" fmla="*/ 285945 w 387343"/>
                <a:gd name="connsiteY124" fmla="*/ 279490 h 338925"/>
                <a:gd name="connsiteX125" fmla="*/ 282717 w 387343"/>
                <a:gd name="connsiteY125" fmla="*/ 279490 h 338925"/>
                <a:gd name="connsiteX126" fmla="*/ 279490 w 387343"/>
                <a:gd name="connsiteY126" fmla="*/ 277876 h 338925"/>
                <a:gd name="connsiteX127" fmla="*/ 277876 w 387343"/>
                <a:gd name="connsiteY127" fmla="*/ 277876 h 338925"/>
                <a:gd name="connsiteX128" fmla="*/ 277876 w 387343"/>
                <a:gd name="connsiteY128" fmla="*/ 276262 h 338925"/>
                <a:gd name="connsiteX129" fmla="*/ 276262 w 387343"/>
                <a:gd name="connsiteY129" fmla="*/ 276262 h 338925"/>
                <a:gd name="connsiteX130" fmla="*/ 276262 w 387343"/>
                <a:gd name="connsiteY130" fmla="*/ 274648 h 338925"/>
                <a:gd name="connsiteX131" fmla="*/ 274648 w 387343"/>
                <a:gd name="connsiteY131" fmla="*/ 274648 h 338925"/>
                <a:gd name="connsiteX132" fmla="*/ 271420 w 387343"/>
                <a:gd name="connsiteY132" fmla="*/ 264964 h 338925"/>
                <a:gd name="connsiteX133" fmla="*/ 271420 w 387343"/>
                <a:gd name="connsiteY133" fmla="*/ 263350 h 338925"/>
                <a:gd name="connsiteX134" fmla="*/ 269806 w 387343"/>
                <a:gd name="connsiteY134" fmla="*/ 263350 h 338925"/>
                <a:gd name="connsiteX135" fmla="*/ 268192 w 387343"/>
                <a:gd name="connsiteY135" fmla="*/ 261737 h 338925"/>
                <a:gd name="connsiteX136" fmla="*/ 268192 w 387343"/>
                <a:gd name="connsiteY136" fmla="*/ 261737 h 338925"/>
                <a:gd name="connsiteX137" fmla="*/ 252053 w 387343"/>
                <a:gd name="connsiteY137" fmla="*/ 256895 h 338925"/>
                <a:gd name="connsiteX138" fmla="*/ 248825 w 387343"/>
                <a:gd name="connsiteY138" fmla="*/ 256895 h 338925"/>
                <a:gd name="connsiteX139" fmla="*/ 234299 w 387343"/>
                <a:gd name="connsiteY139" fmla="*/ 261737 h 338925"/>
                <a:gd name="connsiteX140" fmla="*/ 224616 w 387343"/>
                <a:gd name="connsiteY140" fmla="*/ 266578 h 338925"/>
                <a:gd name="connsiteX141" fmla="*/ 216546 w 387343"/>
                <a:gd name="connsiteY141" fmla="*/ 273034 h 338925"/>
                <a:gd name="connsiteX142" fmla="*/ 214932 w 387343"/>
                <a:gd name="connsiteY142" fmla="*/ 274648 h 338925"/>
                <a:gd name="connsiteX143" fmla="*/ 214932 w 387343"/>
                <a:gd name="connsiteY143" fmla="*/ 276262 h 338925"/>
                <a:gd name="connsiteX144" fmla="*/ 214932 w 387343"/>
                <a:gd name="connsiteY144" fmla="*/ 277876 h 338925"/>
                <a:gd name="connsiteX145" fmla="*/ 214932 w 387343"/>
                <a:gd name="connsiteY145" fmla="*/ 281104 h 338925"/>
                <a:gd name="connsiteX146" fmla="*/ 214932 w 387343"/>
                <a:gd name="connsiteY146" fmla="*/ 282717 h 338925"/>
                <a:gd name="connsiteX147" fmla="*/ 214932 w 387343"/>
                <a:gd name="connsiteY147" fmla="*/ 284332 h 338925"/>
                <a:gd name="connsiteX148" fmla="*/ 214932 w 387343"/>
                <a:gd name="connsiteY148" fmla="*/ 284332 h 338925"/>
                <a:gd name="connsiteX149" fmla="*/ 206863 w 387343"/>
                <a:gd name="connsiteY149" fmla="*/ 294015 h 338925"/>
                <a:gd name="connsiteX150" fmla="*/ 202021 w 387343"/>
                <a:gd name="connsiteY150" fmla="*/ 297243 h 338925"/>
                <a:gd name="connsiteX151" fmla="*/ 198793 w 387343"/>
                <a:gd name="connsiteY151" fmla="*/ 298857 h 338925"/>
                <a:gd name="connsiteX152" fmla="*/ 192337 w 387343"/>
                <a:gd name="connsiteY152" fmla="*/ 298857 h 338925"/>
                <a:gd name="connsiteX153" fmla="*/ 187495 w 387343"/>
                <a:gd name="connsiteY153" fmla="*/ 297243 h 338925"/>
                <a:gd name="connsiteX154" fmla="*/ 187495 w 387343"/>
                <a:gd name="connsiteY154" fmla="*/ 295629 h 338925"/>
                <a:gd name="connsiteX155" fmla="*/ 185882 w 387343"/>
                <a:gd name="connsiteY155" fmla="*/ 294015 h 338925"/>
                <a:gd name="connsiteX156" fmla="*/ 182654 w 387343"/>
                <a:gd name="connsiteY156" fmla="*/ 290787 h 338925"/>
                <a:gd name="connsiteX157" fmla="*/ 181040 w 387343"/>
                <a:gd name="connsiteY157" fmla="*/ 289173 h 338925"/>
                <a:gd name="connsiteX158" fmla="*/ 181040 w 387343"/>
                <a:gd name="connsiteY158" fmla="*/ 289173 h 338925"/>
                <a:gd name="connsiteX159" fmla="*/ 177812 w 387343"/>
                <a:gd name="connsiteY159" fmla="*/ 289173 h 338925"/>
                <a:gd name="connsiteX160" fmla="*/ 176198 w 387343"/>
                <a:gd name="connsiteY160" fmla="*/ 287559 h 338925"/>
                <a:gd name="connsiteX161" fmla="*/ 174584 w 387343"/>
                <a:gd name="connsiteY161" fmla="*/ 287559 h 338925"/>
                <a:gd name="connsiteX162" fmla="*/ 174584 w 387343"/>
                <a:gd name="connsiteY162" fmla="*/ 285946 h 338925"/>
                <a:gd name="connsiteX163" fmla="*/ 172970 w 387343"/>
                <a:gd name="connsiteY163" fmla="*/ 285946 h 338925"/>
                <a:gd name="connsiteX164" fmla="*/ 172970 w 387343"/>
                <a:gd name="connsiteY164" fmla="*/ 284332 h 338925"/>
                <a:gd name="connsiteX165" fmla="*/ 171356 w 387343"/>
                <a:gd name="connsiteY165" fmla="*/ 282717 h 338925"/>
                <a:gd name="connsiteX166" fmla="*/ 171356 w 387343"/>
                <a:gd name="connsiteY166" fmla="*/ 279490 h 338925"/>
                <a:gd name="connsiteX167" fmla="*/ 171356 w 387343"/>
                <a:gd name="connsiteY167" fmla="*/ 277876 h 338925"/>
                <a:gd name="connsiteX168" fmla="*/ 171356 w 387343"/>
                <a:gd name="connsiteY168" fmla="*/ 271420 h 338925"/>
                <a:gd name="connsiteX169" fmla="*/ 171356 w 387343"/>
                <a:gd name="connsiteY169" fmla="*/ 268192 h 338925"/>
                <a:gd name="connsiteX170" fmla="*/ 171356 w 387343"/>
                <a:gd name="connsiteY170" fmla="*/ 268192 h 338925"/>
                <a:gd name="connsiteX171" fmla="*/ 171356 w 387343"/>
                <a:gd name="connsiteY171" fmla="*/ 266578 h 338925"/>
                <a:gd name="connsiteX172" fmla="*/ 171356 w 387343"/>
                <a:gd name="connsiteY172" fmla="*/ 264964 h 338925"/>
                <a:gd name="connsiteX173" fmla="*/ 171356 w 387343"/>
                <a:gd name="connsiteY173" fmla="*/ 263350 h 338925"/>
                <a:gd name="connsiteX174" fmla="*/ 169742 w 387343"/>
                <a:gd name="connsiteY174" fmla="*/ 261737 h 338925"/>
                <a:gd name="connsiteX175" fmla="*/ 168128 w 387343"/>
                <a:gd name="connsiteY175" fmla="*/ 260123 h 338925"/>
                <a:gd name="connsiteX176" fmla="*/ 168128 w 387343"/>
                <a:gd name="connsiteY176" fmla="*/ 258508 h 338925"/>
                <a:gd name="connsiteX177" fmla="*/ 161673 w 387343"/>
                <a:gd name="connsiteY177" fmla="*/ 253667 h 338925"/>
                <a:gd name="connsiteX178" fmla="*/ 160059 w 387343"/>
                <a:gd name="connsiteY178" fmla="*/ 253667 h 338925"/>
                <a:gd name="connsiteX179" fmla="*/ 160059 w 387343"/>
                <a:gd name="connsiteY179" fmla="*/ 252053 h 338925"/>
                <a:gd name="connsiteX180" fmla="*/ 160059 w 387343"/>
                <a:gd name="connsiteY180" fmla="*/ 250439 h 338925"/>
                <a:gd name="connsiteX181" fmla="*/ 161673 w 387343"/>
                <a:gd name="connsiteY181" fmla="*/ 248825 h 338925"/>
                <a:gd name="connsiteX182" fmla="*/ 161673 w 387343"/>
                <a:gd name="connsiteY182" fmla="*/ 247211 h 338925"/>
                <a:gd name="connsiteX183" fmla="*/ 160059 w 387343"/>
                <a:gd name="connsiteY183" fmla="*/ 245597 h 338925"/>
                <a:gd name="connsiteX184" fmla="*/ 158445 w 387343"/>
                <a:gd name="connsiteY184" fmla="*/ 245597 h 338925"/>
                <a:gd name="connsiteX185" fmla="*/ 156831 w 387343"/>
                <a:gd name="connsiteY185" fmla="*/ 245597 h 338925"/>
                <a:gd name="connsiteX186" fmla="*/ 155217 w 387343"/>
                <a:gd name="connsiteY186" fmla="*/ 245597 h 338925"/>
                <a:gd name="connsiteX187" fmla="*/ 151989 w 387343"/>
                <a:gd name="connsiteY187" fmla="*/ 247211 h 338925"/>
                <a:gd name="connsiteX188" fmla="*/ 147147 w 387343"/>
                <a:gd name="connsiteY188" fmla="*/ 248825 h 338925"/>
                <a:gd name="connsiteX189" fmla="*/ 147147 w 387343"/>
                <a:gd name="connsiteY189" fmla="*/ 250439 h 338925"/>
                <a:gd name="connsiteX190" fmla="*/ 145533 w 387343"/>
                <a:gd name="connsiteY190" fmla="*/ 250439 h 338925"/>
                <a:gd name="connsiteX191" fmla="*/ 140691 w 387343"/>
                <a:gd name="connsiteY191" fmla="*/ 250439 h 338925"/>
                <a:gd name="connsiteX192" fmla="*/ 139077 w 387343"/>
                <a:gd name="connsiteY192" fmla="*/ 250439 h 338925"/>
                <a:gd name="connsiteX193" fmla="*/ 137464 w 387343"/>
                <a:gd name="connsiteY193" fmla="*/ 250439 h 338925"/>
                <a:gd name="connsiteX194" fmla="*/ 137464 w 387343"/>
                <a:gd name="connsiteY194" fmla="*/ 252053 h 338925"/>
                <a:gd name="connsiteX195" fmla="*/ 135850 w 387343"/>
                <a:gd name="connsiteY195" fmla="*/ 255281 h 338925"/>
                <a:gd name="connsiteX196" fmla="*/ 135850 w 387343"/>
                <a:gd name="connsiteY196" fmla="*/ 258508 h 338925"/>
                <a:gd name="connsiteX197" fmla="*/ 135850 w 387343"/>
                <a:gd name="connsiteY197" fmla="*/ 260123 h 338925"/>
                <a:gd name="connsiteX198" fmla="*/ 134236 w 387343"/>
                <a:gd name="connsiteY198" fmla="*/ 261737 h 338925"/>
                <a:gd name="connsiteX199" fmla="*/ 132622 w 387343"/>
                <a:gd name="connsiteY199" fmla="*/ 261737 h 338925"/>
                <a:gd name="connsiteX200" fmla="*/ 129394 w 387343"/>
                <a:gd name="connsiteY200" fmla="*/ 263350 h 338925"/>
                <a:gd name="connsiteX201" fmla="*/ 127780 w 387343"/>
                <a:gd name="connsiteY201" fmla="*/ 263350 h 338925"/>
                <a:gd name="connsiteX202" fmla="*/ 127780 w 387343"/>
                <a:gd name="connsiteY202" fmla="*/ 263350 h 338925"/>
                <a:gd name="connsiteX203" fmla="*/ 127780 w 387343"/>
                <a:gd name="connsiteY203" fmla="*/ 266578 h 338925"/>
                <a:gd name="connsiteX204" fmla="*/ 127780 w 387343"/>
                <a:gd name="connsiteY204" fmla="*/ 268192 h 338925"/>
                <a:gd name="connsiteX205" fmla="*/ 127780 w 387343"/>
                <a:gd name="connsiteY205" fmla="*/ 268192 h 338925"/>
                <a:gd name="connsiteX206" fmla="*/ 126166 w 387343"/>
                <a:gd name="connsiteY206" fmla="*/ 271420 h 338925"/>
                <a:gd name="connsiteX207" fmla="*/ 119710 w 387343"/>
                <a:gd name="connsiteY207" fmla="*/ 282717 h 338925"/>
                <a:gd name="connsiteX208" fmla="*/ 116482 w 387343"/>
                <a:gd name="connsiteY208" fmla="*/ 287559 h 338925"/>
                <a:gd name="connsiteX209" fmla="*/ 113255 w 387343"/>
                <a:gd name="connsiteY209" fmla="*/ 292401 h 338925"/>
                <a:gd name="connsiteX210" fmla="*/ 111641 w 387343"/>
                <a:gd name="connsiteY210" fmla="*/ 294015 h 338925"/>
                <a:gd name="connsiteX211" fmla="*/ 110027 w 387343"/>
                <a:gd name="connsiteY211" fmla="*/ 297243 h 338925"/>
                <a:gd name="connsiteX212" fmla="*/ 98729 w 387343"/>
                <a:gd name="connsiteY212" fmla="*/ 303699 h 338925"/>
                <a:gd name="connsiteX213" fmla="*/ 93887 w 387343"/>
                <a:gd name="connsiteY213" fmla="*/ 305313 h 338925"/>
                <a:gd name="connsiteX214" fmla="*/ 80976 w 387343"/>
                <a:gd name="connsiteY214" fmla="*/ 313382 h 338925"/>
                <a:gd name="connsiteX215" fmla="*/ 76134 w 387343"/>
                <a:gd name="connsiteY215" fmla="*/ 316610 h 338925"/>
                <a:gd name="connsiteX216" fmla="*/ 72906 w 387343"/>
                <a:gd name="connsiteY216" fmla="*/ 319838 h 338925"/>
                <a:gd name="connsiteX217" fmla="*/ 66450 w 387343"/>
                <a:gd name="connsiteY217" fmla="*/ 334364 h 338925"/>
                <a:gd name="connsiteX218" fmla="*/ 55153 w 387343"/>
                <a:gd name="connsiteY218" fmla="*/ 331135 h 338925"/>
                <a:gd name="connsiteX219" fmla="*/ 51925 w 387343"/>
                <a:gd name="connsiteY219" fmla="*/ 331135 h 338925"/>
                <a:gd name="connsiteX220" fmla="*/ 50311 w 387343"/>
                <a:gd name="connsiteY220" fmla="*/ 329522 h 338925"/>
                <a:gd name="connsiteX221" fmla="*/ 48697 w 387343"/>
                <a:gd name="connsiteY221" fmla="*/ 327908 h 338925"/>
                <a:gd name="connsiteX222" fmla="*/ 47083 w 387343"/>
                <a:gd name="connsiteY222" fmla="*/ 326294 h 338925"/>
                <a:gd name="connsiteX223" fmla="*/ 40628 w 387343"/>
                <a:gd name="connsiteY223" fmla="*/ 326294 h 338925"/>
                <a:gd name="connsiteX224" fmla="*/ 35786 w 387343"/>
                <a:gd name="connsiteY224" fmla="*/ 323066 h 338925"/>
                <a:gd name="connsiteX225" fmla="*/ 29330 w 387343"/>
                <a:gd name="connsiteY225" fmla="*/ 318224 h 338925"/>
                <a:gd name="connsiteX226" fmla="*/ 26102 w 387343"/>
                <a:gd name="connsiteY226" fmla="*/ 314996 h 338925"/>
                <a:gd name="connsiteX227" fmla="*/ 21260 w 387343"/>
                <a:gd name="connsiteY227" fmla="*/ 306926 h 338925"/>
                <a:gd name="connsiteX228" fmla="*/ 27716 w 387343"/>
                <a:gd name="connsiteY228" fmla="*/ 298857 h 338925"/>
                <a:gd name="connsiteX229" fmla="*/ 27716 w 387343"/>
                <a:gd name="connsiteY229" fmla="*/ 297243 h 338925"/>
                <a:gd name="connsiteX230" fmla="*/ 27716 w 387343"/>
                <a:gd name="connsiteY230" fmla="*/ 295629 h 338925"/>
                <a:gd name="connsiteX231" fmla="*/ 26102 w 387343"/>
                <a:gd name="connsiteY231" fmla="*/ 294015 h 338925"/>
                <a:gd name="connsiteX232" fmla="*/ 24488 w 387343"/>
                <a:gd name="connsiteY232" fmla="*/ 287559 h 338925"/>
                <a:gd name="connsiteX233" fmla="*/ 21260 w 387343"/>
                <a:gd name="connsiteY233" fmla="*/ 264964 h 338925"/>
                <a:gd name="connsiteX234" fmla="*/ 21260 w 387343"/>
                <a:gd name="connsiteY234" fmla="*/ 261737 h 338925"/>
                <a:gd name="connsiteX235" fmla="*/ 21260 w 387343"/>
                <a:gd name="connsiteY235" fmla="*/ 261737 h 338925"/>
                <a:gd name="connsiteX236" fmla="*/ 19647 w 387343"/>
                <a:gd name="connsiteY236" fmla="*/ 260123 h 338925"/>
                <a:gd name="connsiteX237" fmla="*/ 19647 w 387343"/>
                <a:gd name="connsiteY237" fmla="*/ 258508 h 338925"/>
                <a:gd name="connsiteX238" fmla="*/ 16419 w 387343"/>
                <a:gd name="connsiteY238" fmla="*/ 256895 h 338925"/>
                <a:gd name="connsiteX239" fmla="*/ 16419 w 387343"/>
                <a:gd name="connsiteY239" fmla="*/ 255281 h 338925"/>
                <a:gd name="connsiteX240" fmla="*/ 13191 w 387343"/>
                <a:gd name="connsiteY240" fmla="*/ 255281 h 338925"/>
                <a:gd name="connsiteX241" fmla="*/ 13191 w 387343"/>
                <a:gd name="connsiteY241" fmla="*/ 252053 h 338925"/>
                <a:gd name="connsiteX242" fmla="*/ 9963 w 387343"/>
                <a:gd name="connsiteY242" fmla="*/ 247211 h 338925"/>
                <a:gd name="connsiteX243" fmla="*/ 5121 w 387343"/>
                <a:gd name="connsiteY243" fmla="*/ 232686 h 338925"/>
                <a:gd name="connsiteX244" fmla="*/ 5121 w 387343"/>
                <a:gd name="connsiteY244" fmla="*/ 227844 h 338925"/>
                <a:gd name="connsiteX245" fmla="*/ 6735 w 387343"/>
                <a:gd name="connsiteY245" fmla="*/ 227844 h 338925"/>
                <a:gd name="connsiteX246" fmla="*/ 6735 w 387343"/>
                <a:gd name="connsiteY246" fmla="*/ 224616 h 338925"/>
                <a:gd name="connsiteX247" fmla="*/ 13191 w 387343"/>
                <a:gd name="connsiteY247" fmla="*/ 219774 h 338925"/>
                <a:gd name="connsiteX248" fmla="*/ 14805 w 387343"/>
                <a:gd name="connsiteY248" fmla="*/ 216546 h 338925"/>
                <a:gd name="connsiteX249" fmla="*/ 14805 w 387343"/>
                <a:gd name="connsiteY249" fmla="*/ 211705 h 338925"/>
                <a:gd name="connsiteX250" fmla="*/ 14805 w 387343"/>
                <a:gd name="connsiteY250" fmla="*/ 210091 h 338925"/>
                <a:gd name="connsiteX251" fmla="*/ 14805 w 387343"/>
                <a:gd name="connsiteY251" fmla="*/ 206863 h 338925"/>
                <a:gd name="connsiteX252" fmla="*/ 14805 w 387343"/>
                <a:gd name="connsiteY252" fmla="*/ 205249 h 338925"/>
                <a:gd name="connsiteX253" fmla="*/ 11577 w 387343"/>
                <a:gd name="connsiteY253" fmla="*/ 187496 h 338925"/>
                <a:gd name="connsiteX254" fmla="*/ 9963 w 387343"/>
                <a:gd name="connsiteY254" fmla="*/ 185882 h 338925"/>
                <a:gd name="connsiteX255" fmla="*/ 6735 w 387343"/>
                <a:gd name="connsiteY255" fmla="*/ 182654 h 338925"/>
                <a:gd name="connsiteX256" fmla="*/ 6735 w 387343"/>
                <a:gd name="connsiteY256" fmla="*/ 181040 h 338925"/>
                <a:gd name="connsiteX257" fmla="*/ 6735 w 387343"/>
                <a:gd name="connsiteY257" fmla="*/ 179426 h 338925"/>
                <a:gd name="connsiteX258" fmla="*/ 8349 w 387343"/>
                <a:gd name="connsiteY258" fmla="*/ 176198 h 338925"/>
                <a:gd name="connsiteX259" fmla="*/ 13191 w 387343"/>
                <a:gd name="connsiteY259" fmla="*/ 168128 h 338925"/>
                <a:gd name="connsiteX260" fmla="*/ 19647 w 387343"/>
                <a:gd name="connsiteY260" fmla="*/ 161673 h 338925"/>
                <a:gd name="connsiteX261" fmla="*/ 19647 w 387343"/>
                <a:gd name="connsiteY261" fmla="*/ 160059 h 338925"/>
                <a:gd name="connsiteX262" fmla="*/ 21260 w 387343"/>
                <a:gd name="connsiteY262" fmla="*/ 158445 h 338925"/>
                <a:gd name="connsiteX263" fmla="*/ 22874 w 387343"/>
                <a:gd name="connsiteY263" fmla="*/ 156831 h 338925"/>
                <a:gd name="connsiteX264" fmla="*/ 26102 w 387343"/>
                <a:gd name="connsiteY264" fmla="*/ 147147 h 338925"/>
                <a:gd name="connsiteX265" fmla="*/ 26102 w 387343"/>
                <a:gd name="connsiteY265" fmla="*/ 145533 h 338925"/>
                <a:gd name="connsiteX266" fmla="*/ 26102 w 387343"/>
                <a:gd name="connsiteY266" fmla="*/ 137464 h 338925"/>
                <a:gd name="connsiteX267" fmla="*/ 26102 w 387343"/>
                <a:gd name="connsiteY267" fmla="*/ 135850 h 338925"/>
                <a:gd name="connsiteX268" fmla="*/ 27716 w 387343"/>
                <a:gd name="connsiteY268" fmla="*/ 134236 h 338925"/>
                <a:gd name="connsiteX269" fmla="*/ 27716 w 387343"/>
                <a:gd name="connsiteY269" fmla="*/ 132622 h 338925"/>
                <a:gd name="connsiteX270" fmla="*/ 29330 w 387343"/>
                <a:gd name="connsiteY270" fmla="*/ 131008 h 338925"/>
                <a:gd name="connsiteX271" fmla="*/ 34172 w 387343"/>
                <a:gd name="connsiteY271" fmla="*/ 127780 h 338925"/>
                <a:gd name="connsiteX272" fmla="*/ 37400 w 387343"/>
                <a:gd name="connsiteY272" fmla="*/ 126166 h 338925"/>
                <a:gd name="connsiteX273" fmla="*/ 39014 w 387343"/>
                <a:gd name="connsiteY273" fmla="*/ 126166 h 338925"/>
                <a:gd name="connsiteX274" fmla="*/ 40628 w 387343"/>
                <a:gd name="connsiteY274" fmla="*/ 124552 h 338925"/>
                <a:gd name="connsiteX275" fmla="*/ 40628 w 387343"/>
                <a:gd name="connsiteY275" fmla="*/ 122938 h 338925"/>
                <a:gd name="connsiteX276" fmla="*/ 42242 w 387343"/>
                <a:gd name="connsiteY276" fmla="*/ 121324 h 338925"/>
                <a:gd name="connsiteX277" fmla="*/ 42242 w 387343"/>
                <a:gd name="connsiteY277" fmla="*/ 116483 h 338925"/>
                <a:gd name="connsiteX278" fmla="*/ 42242 w 387343"/>
                <a:gd name="connsiteY278" fmla="*/ 114869 h 338925"/>
                <a:gd name="connsiteX279" fmla="*/ 43856 w 387343"/>
                <a:gd name="connsiteY279" fmla="*/ 111641 h 338925"/>
                <a:gd name="connsiteX280" fmla="*/ 43856 w 387343"/>
                <a:gd name="connsiteY280" fmla="*/ 110027 h 338925"/>
                <a:gd name="connsiteX281" fmla="*/ 45469 w 387343"/>
                <a:gd name="connsiteY281" fmla="*/ 106799 h 338925"/>
                <a:gd name="connsiteX282" fmla="*/ 48697 w 387343"/>
                <a:gd name="connsiteY282" fmla="*/ 103571 h 338925"/>
                <a:gd name="connsiteX283" fmla="*/ 53539 w 387343"/>
                <a:gd name="connsiteY283" fmla="*/ 97115 h 338925"/>
                <a:gd name="connsiteX284" fmla="*/ 55153 w 387343"/>
                <a:gd name="connsiteY284" fmla="*/ 93887 h 338925"/>
                <a:gd name="connsiteX285" fmla="*/ 58381 w 387343"/>
                <a:gd name="connsiteY285" fmla="*/ 90660 h 338925"/>
                <a:gd name="connsiteX286" fmla="*/ 63223 w 387343"/>
                <a:gd name="connsiteY286" fmla="*/ 89046 h 338925"/>
                <a:gd name="connsiteX287" fmla="*/ 64837 w 387343"/>
                <a:gd name="connsiteY287" fmla="*/ 87432 h 338925"/>
                <a:gd name="connsiteX288" fmla="*/ 66450 w 387343"/>
                <a:gd name="connsiteY288" fmla="*/ 85818 h 338925"/>
                <a:gd name="connsiteX289" fmla="*/ 74520 w 387343"/>
                <a:gd name="connsiteY289" fmla="*/ 74520 h 338925"/>
                <a:gd name="connsiteX290" fmla="*/ 116482 w 387343"/>
                <a:gd name="connsiteY290" fmla="*/ 35786 h 338925"/>
                <a:gd name="connsiteX291" fmla="*/ 121324 w 387343"/>
                <a:gd name="connsiteY291" fmla="*/ 30944 h 338925"/>
                <a:gd name="connsiteX292" fmla="*/ 122938 w 387343"/>
                <a:gd name="connsiteY292" fmla="*/ 29330 h 338925"/>
                <a:gd name="connsiteX293" fmla="*/ 124552 w 387343"/>
                <a:gd name="connsiteY293" fmla="*/ 24488 h 338925"/>
                <a:gd name="connsiteX294" fmla="*/ 126166 w 387343"/>
                <a:gd name="connsiteY294" fmla="*/ 22874 h 338925"/>
                <a:gd name="connsiteX295" fmla="*/ 124552 w 387343"/>
                <a:gd name="connsiteY295" fmla="*/ 18033 h 338925"/>
                <a:gd name="connsiteX296" fmla="*/ 121324 w 387343"/>
                <a:gd name="connsiteY296" fmla="*/ 5121 h 338925"/>
                <a:gd name="connsiteX297" fmla="*/ 155217 w 387343"/>
                <a:gd name="connsiteY297" fmla="*/ 11577 h 338925"/>
                <a:gd name="connsiteX298" fmla="*/ 171356 w 387343"/>
                <a:gd name="connsiteY298" fmla="*/ 16419 h 338925"/>
                <a:gd name="connsiteX299" fmla="*/ 172970 w 387343"/>
                <a:gd name="connsiteY299" fmla="*/ 16419 h 33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87343" h="338925">
                  <a:moveTo>
                    <a:pt x="174584" y="16419"/>
                  </a:moveTo>
                  <a:lnTo>
                    <a:pt x="176198" y="16419"/>
                  </a:lnTo>
                  <a:lnTo>
                    <a:pt x="192337" y="11577"/>
                  </a:lnTo>
                  <a:lnTo>
                    <a:pt x="203635" y="9963"/>
                  </a:lnTo>
                  <a:lnTo>
                    <a:pt x="210090" y="9963"/>
                  </a:lnTo>
                  <a:lnTo>
                    <a:pt x="211704" y="9963"/>
                  </a:lnTo>
                  <a:lnTo>
                    <a:pt x="214932" y="11577"/>
                  </a:lnTo>
                  <a:lnTo>
                    <a:pt x="232686" y="26102"/>
                  </a:lnTo>
                  <a:lnTo>
                    <a:pt x="235913" y="29330"/>
                  </a:lnTo>
                  <a:lnTo>
                    <a:pt x="237527" y="30944"/>
                  </a:lnTo>
                  <a:lnTo>
                    <a:pt x="239141" y="32558"/>
                  </a:lnTo>
                  <a:lnTo>
                    <a:pt x="240755" y="32558"/>
                  </a:lnTo>
                  <a:lnTo>
                    <a:pt x="243983" y="32558"/>
                  </a:lnTo>
                  <a:lnTo>
                    <a:pt x="248825" y="32558"/>
                  </a:lnTo>
                  <a:lnTo>
                    <a:pt x="252053" y="32558"/>
                  </a:lnTo>
                  <a:lnTo>
                    <a:pt x="253667" y="32558"/>
                  </a:lnTo>
                  <a:lnTo>
                    <a:pt x="255281" y="34172"/>
                  </a:lnTo>
                  <a:lnTo>
                    <a:pt x="264964" y="42242"/>
                  </a:lnTo>
                  <a:lnTo>
                    <a:pt x="266578" y="43856"/>
                  </a:lnTo>
                  <a:lnTo>
                    <a:pt x="268192" y="43856"/>
                  </a:lnTo>
                  <a:lnTo>
                    <a:pt x="273034" y="45469"/>
                  </a:lnTo>
                  <a:lnTo>
                    <a:pt x="277876" y="45469"/>
                  </a:lnTo>
                  <a:lnTo>
                    <a:pt x="282717" y="45469"/>
                  </a:lnTo>
                  <a:lnTo>
                    <a:pt x="290787" y="40628"/>
                  </a:lnTo>
                  <a:lnTo>
                    <a:pt x="292401" y="40628"/>
                  </a:lnTo>
                  <a:lnTo>
                    <a:pt x="294015" y="40628"/>
                  </a:lnTo>
                  <a:lnTo>
                    <a:pt x="303699" y="43856"/>
                  </a:lnTo>
                  <a:lnTo>
                    <a:pt x="306926" y="43856"/>
                  </a:lnTo>
                  <a:lnTo>
                    <a:pt x="310154" y="45469"/>
                  </a:lnTo>
                  <a:lnTo>
                    <a:pt x="311768" y="47083"/>
                  </a:lnTo>
                  <a:lnTo>
                    <a:pt x="314996" y="53539"/>
                  </a:lnTo>
                  <a:lnTo>
                    <a:pt x="314996" y="56767"/>
                  </a:lnTo>
                  <a:lnTo>
                    <a:pt x="316610" y="59995"/>
                  </a:lnTo>
                  <a:lnTo>
                    <a:pt x="316610" y="64837"/>
                  </a:lnTo>
                  <a:lnTo>
                    <a:pt x="319838" y="69678"/>
                  </a:lnTo>
                  <a:lnTo>
                    <a:pt x="334363" y="80976"/>
                  </a:lnTo>
                  <a:lnTo>
                    <a:pt x="334363" y="89046"/>
                  </a:lnTo>
                  <a:lnTo>
                    <a:pt x="332749" y="92274"/>
                  </a:lnTo>
                  <a:lnTo>
                    <a:pt x="326294" y="101957"/>
                  </a:lnTo>
                  <a:lnTo>
                    <a:pt x="324680" y="105185"/>
                  </a:lnTo>
                  <a:lnTo>
                    <a:pt x="324680" y="116483"/>
                  </a:lnTo>
                  <a:lnTo>
                    <a:pt x="326294" y="121324"/>
                  </a:lnTo>
                  <a:lnTo>
                    <a:pt x="324680" y="153603"/>
                  </a:lnTo>
                  <a:lnTo>
                    <a:pt x="324680" y="161673"/>
                  </a:lnTo>
                  <a:lnTo>
                    <a:pt x="326294" y="164901"/>
                  </a:lnTo>
                  <a:lnTo>
                    <a:pt x="327908" y="166514"/>
                  </a:lnTo>
                  <a:lnTo>
                    <a:pt x="329522" y="166514"/>
                  </a:lnTo>
                  <a:lnTo>
                    <a:pt x="331135" y="166514"/>
                  </a:lnTo>
                  <a:lnTo>
                    <a:pt x="332749" y="166514"/>
                  </a:lnTo>
                  <a:lnTo>
                    <a:pt x="334363" y="166514"/>
                  </a:lnTo>
                  <a:lnTo>
                    <a:pt x="335977" y="164901"/>
                  </a:lnTo>
                  <a:lnTo>
                    <a:pt x="337591" y="166514"/>
                  </a:lnTo>
                  <a:lnTo>
                    <a:pt x="339205" y="166514"/>
                  </a:lnTo>
                  <a:lnTo>
                    <a:pt x="347275" y="172970"/>
                  </a:lnTo>
                  <a:lnTo>
                    <a:pt x="353731" y="174584"/>
                  </a:lnTo>
                  <a:lnTo>
                    <a:pt x="355344" y="174584"/>
                  </a:lnTo>
                  <a:lnTo>
                    <a:pt x="356958" y="174584"/>
                  </a:lnTo>
                  <a:lnTo>
                    <a:pt x="360186" y="174584"/>
                  </a:lnTo>
                  <a:lnTo>
                    <a:pt x="361800" y="174584"/>
                  </a:lnTo>
                  <a:lnTo>
                    <a:pt x="363414" y="174584"/>
                  </a:lnTo>
                  <a:lnTo>
                    <a:pt x="363414" y="176198"/>
                  </a:lnTo>
                  <a:lnTo>
                    <a:pt x="366642" y="177812"/>
                  </a:lnTo>
                  <a:lnTo>
                    <a:pt x="369870" y="184268"/>
                  </a:lnTo>
                  <a:lnTo>
                    <a:pt x="371484" y="187496"/>
                  </a:lnTo>
                  <a:lnTo>
                    <a:pt x="371484" y="192337"/>
                  </a:lnTo>
                  <a:lnTo>
                    <a:pt x="373098" y="197179"/>
                  </a:lnTo>
                  <a:lnTo>
                    <a:pt x="389237" y="231072"/>
                  </a:lnTo>
                  <a:lnTo>
                    <a:pt x="390851" y="234299"/>
                  </a:lnTo>
                  <a:lnTo>
                    <a:pt x="390851" y="235914"/>
                  </a:lnTo>
                  <a:lnTo>
                    <a:pt x="392465" y="248825"/>
                  </a:lnTo>
                  <a:lnTo>
                    <a:pt x="390851" y="250439"/>
                  </a:lnTo>
                  <a:lnTo>
                    <a:pt x="390851" y="252053"/>
                  </a:lnTo>
                  <a:lnTo>
                    <a:pt x="389237" y="253667"/>
                  </a:lnTo>
                  <a:lnTo>
                    <a:pt x="389237" y="253667"/>
                  </a:lnTo>
                  <a:lnTo>
                    <a:pt x="387623" y="255281"/>
                  </a:lnTo>
                  <a:lnTo>
                    <a:pt x="386009" y="256895"/>
                  </a:lnTo>
                  <a:lnTo>
                    <a:pt x="382781" y="256895"/>
                  </a:lnTo>
                  <a:lnTo>
                    <a:pt x="373098" y="263350"/>
                  </a:lnTo>
                  <a:lnTo>
                    <a:pt x="371484" y="264964"/>
                  </a:lnTo>
                  <a:lnTo>
                    <a:pt x="368256" y="264964"/>
                  </a:lnTo>
                  <a:lnTo>
                    <a:pt x="366642" y="266578"/>
                  </a:lnTo>
                  <a:lnTo>
                    <a:pt x="366642" y="266578"/>
                  </a:lnTo>
                  <a:lnTo>
                    <a:pt x="363414" y="269806"/>
                  </a:lnTo>
                  <a:lnTo>
                    <a:pt x="363414" y="271420"/>
                  </a:lnTo>
                  <a:lnTo>
                    <a:pt x="352117" y="274648"/>
                  </a:lnTo>
                  <a:lnTo>
                    <a:pt x="352117" y="276262"/>
                  </a:lnTo>
                  <a:lnTo>
                    <a:pt x="350503" y="276262"/>
                  </a:lnTo>
                  <a:lnTo>
                    <a:pt x="350503" y="277876"/>
                  </a:lnTo>
                  <a:lnTo>
                    <a:pt x="348889" y="281104"/>
                  </a:lnTo>
                  <a:lnTo>
                    <a:pt x="347275" y="285946"/>
                  </a:lnTo>
                  <a:lnTo>
                    <a:pt x="347275" y="287559"/>
                  </a:lnTo>
                  <a:lnTo>
                    <a:pt x="345661" y="289173"/>
                  </a:lnTo>
                  <a:lnTo>
                    <a:pt x="345661" y="290787"/>
                  </a:lnTo>
                  <a:lnTo>
                    <a:pt x="344047" y="292401"/>
                  </a:lnTo>
                  <a:lnTo>
                    <a:pt x="344047" y="292401"/>
                  </a:lnTo>
                  <a:lnTo>
                    <a:pt x="339205" y="294015"/>
                  </a:lnTo>
                  <a:lnTo>
                    <a:pt x="337591" y="295629"/>
                  </a:lnTo>
                  <a:lnTo>
                    <a:pt x="335977" y="295629"/>
                  </a:lnTo>
                  <a:lnTo>
                    <a:pt x="334363" y="297243"/>
                  </a:lnTo>
                  <a:lnTo>
                    <a:pt x="334363" y="298857"/>
                  </a:lnTo>
                  <a:lnTo>
                    <a:pt x="332749" y="300471"/>
                  </a:lnTo>
                  <a:lnTo>
                    <a:pt x="331135" y="300471"/>
                  </a:lnTo>
                  <a:lnTo>
                    <a:pt x="329522" y="300471"/>
                  </a:lnTo>
                  <a:lnTo>
                    <a:pt x="327908" y="302085"/>
                  </a:lnTo>
                  <a:lnTo>
                    <a:pt x="327908" y="302085"/>
                  </a:lnTo>
                  <a:lnTo>
                    <a:pt x="326294" y="305313"/>
                  </a:lnTo>
                  <a:lnTo>
                    <a:pt x="324680" y="305313"/>
                  </a:lnTo>
                  <a:lnTo>
                    <a:pt x="324680" y="305313"/>
                  </a:lnTo>
                  <a:lnTo>
                    <a:pt x="323066" y="305313"/>
                  </a:lnTo>
                  <a:lnTo>
                    <a:pt x="319838" y="303699"/>
                  </a:lnTo>
                  <a:lnTo>
                    <a:pt x="313382" y="302085"/>
                  </a:lnTo>
                  <a:lnTo>
                    <a:pt x="308540" y="302085"/>
                  </a:lnTo>
                  <a:lnTo>
                    <a:pt x="306926" y="300471"/>
                  </a:lnTo>
                  <a:lnTo>
                    <a:pt x="305313" y="300471"/>
                  </a:lnTo>
                  <a:lnTo>
                    <a:pt x="302085" y="297243"/>
                  </a:lnTo>
                  <a:lnTo>
                    <a:pt x="302085" y="297243"/>
                  </a:lnTo>
                  <a:lnTo>
                    <a:pt x="300471" y="297243"/>
                  </a:lnTo>
                  <a:lnTo>
                    <a:pt x="295629" y="295629"/>
                  </a:lnTo>
                  <a:lnTo>
                    <a:pt x="292401" y="295629"/>
                  </a:lnTo>
                  <a:lnTo>
                    <a:pt x="292401" y="292401"/>
                  </a:lnTo>
                  <a:lnTo>
                    <a:pt x="292401" y="290787"/>
                  </a:lnTo>
                  <a:lnTo>
                    <a:pt x="290787" y="285946"/>
                  </a:lnTo>
                  <a:lnTo>
                    <a:pt x="289173" y="282717"/>
                  </a:lnTo>
                  <a:lnTo>
                    <a:pt x="287559" y="281104"/>
                  </a:lnTo>
                  <a:lnTo>
                    <a:pt x="285945" y="279490"/>
                  </a:lnTo>
                  <a:lnTo>
                    <a:pt x="282717" y="279490"/>
                  </a:lnTo>
                  <a:lnTo>
                    <a:pt x="279490" y="277876"/>
                  </a:lnTo>
                  <a:lnTo>
                    <a:pt x="277876" y="277876"/>
                  </a:lnTo>
                  <a:lnTo>
                    <a:pt x="277876" y="276262"/>
                  </a:lnTo>
                  <a:lnTo>
                    <a:pt x="276262" y="276262"/>
                  </a:lnTo>
                  <a:lnTo>
                    <a:pt x="276262" y="274648"/>
                  </a:lnTo>
                  <a:lnTo>
                    <a:pt x="274648" y="274648"/>
                  </a:lnTo>
                  <a:lnTo>
                    <a:pt x="271420" y="264964"/>
                  </a:lnTo>
                  <a:lnTo>
                    <a:pt x="271420" y="263350"/>
                  </a:lnTo>
                  <a:lnTo>
                    <a:pt x="269806" y="263350"/>
                  </a:lnTo>
                  <a:lnTo>
                    <a:pt x="268192" y="261737"/>
                  </a:lnTo>
                  <a:lnTo>
                    <a:pt x="268192" y="261737"/>
                  </a:lnTo>
                  <a:lnTo>
                    <a:pt x="252053" y="256895"/>
                  </a:lnTo>
                  <a:lnTo>
                    <a:pt x="248825" y="256895"/>
                  </a:lnTo>
                  <a:lnTo>
                    <a:pt x="234299" y="261737"/>
                  </a:lnTo>
                  <a:lnTo>
                    <a:pt x="224616" y="266578"/>
                  </a:lnTo>
                  <a:lnTo>
                    <a:pt x="216546" y="273034"/>
                  </a:lnTo>
                  <a:lnTo>
                    <a:pt x="214932" y="274648"/>
                  </a:lnTo>
                  <a:lnTo>
                    <a:pt x="214932" y="276262"/>
                  </a:lnTo>
                  <a:lnTo>
                    <a:pt x="214932" y="277876"/>
                  </a:lnTo>
                  <a:lnTo>
                    <a:pt x="214932" y="281104"/>
                  </a:lnTo>
                  <a:lnTo>
                    <a:pt x="214932" y="282717"/>
                  </a:lnTo>
                  <a:lnTo>
                    <a:pt x="214932" y="284332"/>
                  </a:lnTo>
                  <a:lnTo>
                    <a:pt x="214932" y="284332"/>
                  </a:lnTo>
                  <a:lnTo>
                    <a:pt x="206863" y="294015"/>
                  </a:lnTo>
                  <a:lnTo>
                    <a:pt x="202021" y="297243"/>
                  </a:lnTo>
                  <a:lnTo>
                    <a:pt x="198793" y="298857"/>
                  </a:lnTo>
                  <a:lnTo>
                    <a:pt x="192337" y="298857"/>
                  </a:lnTo>
                  <a:lnTo>
                    <a:pt x="187495" y="297243"/>
                  </a:lnTo>
                  <a:lnTo>
                    <a:pt x="187495" y="295629"/>
                  </a:lnTo>
                  <a:lnTo>
                    <a:pt x="185882" y="294015"/>
                  </a:lnTo>
                  <a:lnTo>
                    <a:pt x="182654" y="290787"/>
                  </a:lnTo>
                  <a:lnTo>
                    <a:pt x="181040" y="289173"/>
                  </a:lnTo>
                  <a:lnTo>
                    <a:pt x="181040" y="289173"/>
                  </a:lnTo>
                  <a:lnTo>
                    <a:pt x="177812" y="289173"/>
                  </a:lnTo>
                  <a:lnTo>
                    <a:pt x="176198" y="287559"/>
                  </a:lnTo>
                  <a:lnTo>
                    <a:pt x="174584" y="287559"/>
                  </a:lnTo>
                  <a:lnTo>
                    <a:pt x="174584" y="285946"/>
                  </a:lnTo>
                  <a:lnTo>
                    <a:pt x="172970" y="285946"/>
                  </a:lnTo>
                  <a:lnTo>
                    <a:pt x="172970" y="284332"/>
                  </a:lnTo>
                  <a:lnTo>
                    <a:pt x="171356" y="282717"/>
                  </a:lnTo>
                  <a:lnTo>
                    <a:pt x="171356" y="279490"/>
                  </a:lnTo>
                  <a:lnTo>
                    <a:pt x="171356" y="277876"/>
                  </a:lnTo>
                  <a:lnTo>
                    <a:pt x="171356" y="271420"/>
                  </a:lnTo>
                  <a:lnTo>
                    <a:pt x="171356" y="268192"/>
                  </a:lnTo>
                  <a:lnTo>
                    <a:pt x="171356" y="268192"/>
                  </a:lnTo>
                  <a:lnTo>
                    <a:pt x="171356" y="266578"/>
                  </a:lnTo>
                  <a:lnTo>
                    <a:pt x="171356" y="264964"/>
                  </a:lnTo>
                  <a:lnTo>
                    <a:pt x="171356" y="263350"/>
                  </a:lnTo>
                  <a:lnTo>
                    <a:pt x="169742" y="261737"/>
                  </a:lnTo>
                  <a:lnTo>
                    <a:pt x="168128" y="260123"/>
                  </a:lnTo>
                  <a:lnTo>
                    <a:pt x="168128" y="258508"/>
                  </a:lnTo>
                  <a:lnTo>
                    <a:pt x="161673" y="253667"/>
                  </a:lnTo>
                  <a:lnTo>
                    <a:pt x="160059" y="253667"/>
                  </a:lnTo>
                  <a:lnTo>
                    <a:pt x="160059" y="252053"/>
                  </a:lnTo>
                  <a:lnTo>
                    <a:pt x="160059" y="250439"/>
                  </a:lnTo>
                  <a:lnTo>
                    <a:pt x="161673" y="248825"/>
                  </a:lnTo>
                  <a:lnTo>
                    <a:pt x="161673" y="247211"/>
                  </a:lnTo>
                  <a:lnTo>
                    <a:pt x="160059" y="245597"/>
                  </a:lnTo>
                  <a:lnTo>
                    <a:pt x="158445" y="245597"/>
                  </a:lnTo>
                  <a:lnTo>
                    <a:pt x="156831" y="245597"/>
                  </a:lnTo>
                  <a:lnTo>
                    <a:pt x="155217" y="245597"/>
                  </a:lnTo>
                  <a:lnTo>
                    <a:pt x="151989" y="247211"/>
                  </a:lnTo>
                  <a:lnTo>
                    <a:pt x="147147" y="248825"/>
                  </a:lnTo>
                  <a:lnTo>
                    <a:pt x="147147" y="250439"/>
                  </a:lnTo>
                  <a:lnTo>
                    <a:pt x="145533" y="250439"/>
                  </a:lnTo>
                  <a:lnTo>
                    <a:pt x="140691" y="250439"/>
                  </a:lnTo>
                  <a:lnTo>
                    <a:pt x="139077" y="250439"/>
                  </a:lnTo>
                  <a:lnTo>
                    <a:pt x="137464" y="250439"/>
                  </a:lnTo>
                  <a:lnTo>
                    <a:pt x="137464" y="252053"/>
                  </a:lnTo>
                  <a:lnTo>
                    <a:pt x="135850" y="255281"/>
                  </a:lnTo>
                  <a:lnTo>
                    <a:pt x="135850" y="258508"/>
                  </a:lnTo>
                  <a:lnTo>
                    <a:pt x="135850" y="260123"/>
                  </a:lnTo>
                  <a:lnTo>
                    <a:pt x="134236" y="261737"/>
                  </a:lnTo>
                  <a:lnTo>
                    <a:pt x="132622" y="261737"/>
                  </a:lnTo>
                  <a:lnTo>
                    <a:pt x="129394" y="263350"/>
                  </a:lnTo>
                  <a:lnTo>
                    <a:pt x="127780" y="263350"/>
                  </a:lnTo>
                  <a:lnTo>
                    <a:pt x="127780" y="263350"/>
                  </a:lnTo>
                  <a:lnTo>
                    <a:pt x="127780" y="266578"/>
                  </a:lnTo>
                  <a:lnTo>
                    <a:pt x="127780" y="268192"/>
                  </a:lnTo>
                  <a:lnTo>
                    <a:pt x="127780" y="268192"/>
                  </a:lnTo>
                  <a:lnTo>
                    <a:pt x="126166" y="271420"/>
                  </a:lnTo>
                  <a:lnTo>
                    <a:pt x="119710" y="282717"/>
                  </a:lnTo>
                  <a:lnTo>
                    <a:pt x="116482" y="287559"/>
                  </a:lnTo>
                  <a:lnTo>
                    <a:pt x="113255" y="292401"/>
                  </a:lnTo>
                  <a:lnTo>
                    <a:pt x="111641" y="294015"/>
                  </a:lnTo>
                  <a:lnTo>
                    <a:pt x="110027" y="297243"/>
                  </a:lnTo>
                  <a:lnTo>
                    <a:pt x="98729" y="303699"/>
                  </a:lnTo>
                  <a:lnTo>
                    <a:pt x="93887" y="305313"/>
                  </a:lnTo>
                  <a:lnTo>
                    <a:pt x="80976" y="313382"/>
                  </a:lnTo>
                  <a:lnTo>
                    <a:pt x="76134" y="316610"/>
                  </a:lnTo>
                  <a:lnTo>
                    <a:pt x="72906" y="319838"/>
                  </a:lnTo>
                  <a:lnTo>
                    <a:pt x="66450" y="334364"/>
                  </a:lnTo>
                  <a:lnTo>
                    <a:pt x="55153" y="331135"/>
                  </a:lnTo>
                  <a:lnTo>
                    <a:pt x="51925" y="331135"/>
                  </a:lnTo>
                  <a:lnTo>
                    <a:pt x="50311" y="329522"/>
                  </a:lnTo>
                  <a:lnTo>
                    <a:pt x="48697" y="327908"/>
                  </a:lnTo>
                  <a:lnTo>
                    <a:pt x="47083" y="326294"/>
                  </a:lnTo>
                  <a:lnTo>
                    <a:pt x="40628" y="326294"/>
                  </a:lnTo>
                  <a:lnTo>
                    <a:pt x="35786" y="323066"/>
                  </a:lnTo>
                  <a:lnTo>
                    <a:pt x="29330" y="318224"/>
                  </a:lnTo>
                  <a:lnTo>
                    <a:pt x="26102" y="314996"/>
                  </a:lnTo>
                  <a:lnTo>
                    <a:pt x="21260" y="306926"/>
                  </a:lnTo>
                  <a:lnTo>
                    <a:pt x="27716" y="298857"/>
                  </a:lnTo>
                  <a:lnTo>
                    <a:pt x="27716" y="297243"/>
                  </a:lnTo>
                  <a:lnTo>
                    <a:pt x="27716" y="295629"/>
                  </a:lnTo>
                  <a:lnTo>
                    <a:pt x="26102" y="294015"/>
                  </a:lnTo>
                  <a:lnTo>
                    <a:pt x="24488" y="287559"/>
                  </a:lnTo>
                  <a:lnTo>
                    <a:pt x="21260" y="264964"/>
                  </a:lnTo>
                  <a:lnTo>
                    <a:pt x="21260" y="261737"/>
                  </a:lnTo>
                  <a:lnTo>
                    <a:pt x="21260" y="261737"/>
                  </a:lnTo>
                  <a:lnTo>
                    <a:pt x="19647" y="260123"/>
                  </a:lnTo>
                  <a:lnTo>
                    <a:pt x="19647" y="258508"/>
                  </a:lnTo>
                  <a:lnTo>
                    <a:pt x="16419" y="256895"/>
                  </a:lnTo>
                  <a:lnTo>
                    <a:pt x="16419" y="255281"/>
                  </a:lnTo>
                  <a:lnTo>
                    <a:pt x="13191" y="255281"/>
                  </a:lnTo>
                  <a:lnTo>
                    <a:pt x="13191" y="252053"/>
                  </a:lnTo>
                  <a:lnTo>
                    <a:pt x="9963" y="247211"/>
                  </a:lnTo>
                  <a:lnTo>
                    <a:pt x="5121" y="232686"/>
                  </a:lnTo>
                  <a:lnTo>
                    <a:pt x="5121" y="227844"/>
                  </a:lnTo>
                  <a:lnTo>
                    <a:pt x="6735" y="227844"/>
                  </a:lnTo>
                  <a:lnTo>
                    <a:pt x="6735" y="224616"/>
                  </a:lnTo>
                  <a:lnTo>
                    <a:pt x="13191" y="219774"/>
                  </a:lnTo>
                  <a:lnTo>
                    <a:pt x="14805" y="216546"/>
                  </a:lnTo>
                  <a:lnTo>
                    <a:pt x="14805" y="211705"/>
                  </a:lnTo>
                  <a:lnTo>
                    <a:pt x="14805" y="210091"/>
                  </a:lnTo>
                  <a:lnTo>
                    <a:pt x="14805" y="206863"/>
                  </a:lnTo>
                  <a:lnTo>
                    <a:pt x="14805" y="205249"/>
                  </a:lnTo>
                  <a:lnTo>
                    <a:pt x="11577" y="187496"/>
                  </a:lnTo>
                  <a:lnTo>
                    <a:pt x="9963" y="185882"/>
                  </a:lnTo>
                  <a:lnTo>
                    <a:pt x="6735" y="182654"/>
                  </a:lnTo>
                  <a:lnTo>
                    <a:pt x="6735" y="181040"/>
                  </a:lnTo>
                  <a:lnTo>
                    <a:pt x="6735" y="179426"/>
                  </a:lnTo>
                  <a:lnTo>
                    <a:pt x="8349" y="176198"/>
                  </a:lnTo>
                  <a:lnTo>
                    <a:pt x="13191" y="168128"/>
                  </a:lnTo>
                  <a:lnTo>
                    <a:pt x="19647" y="161673"/>
                  </a:lnTo>
                  <a:lnTo>
                    <a:pt x="19647" y="160059"/>
                  </a:lnTo>
                  <a:lnTo>
                    <a:pt x="21260" y="158445"/>
                  </a:lnTo>
                  <a:lnTo>
                    <a:pt x="22874" y="156831"/>
                  </a:lnTo>
                  <a:lnTo>
                    <a:pt x="26102" y="147147"/>
                  </a:lnTo>
                  <a:lnTo>
                    <a:pt x="26102" y="145533"/>
                  </a:lnTo>
                  <a:lnTo>
                    <a:pt x="26102" y="137464"/>
                  </a:lnTo>
                  <a:lnTo>
                    <a:pt x="26102" y="135850"/>
                  </a:lnTo>
                  <a:lnTo>
                    <a:pt x="27716" y="134236"/>
                  </a:lnTo>
                  <a:lnTo>
                    <a:pt x="27716" y="132622"/>
                  </a:lnTo>
                  <a:lnTo>
                    <a:pt x="29330" y="131008"/>
                  </a:lnTo>
                  <a:lnTo>
                    <a:pt x="34172" y="127780"/>
                  </a:lnTo>
                  <a:lnTo>
                    <a:pt x="37400" y="126166"/>
                  </a:lnTo>
                  <a:lnTo>
                    <a:pt x="39014" y="126166"/>
                  </a:lnTo>
                  <a:lnTo>
                    <a:pt x="40628" y="124552"/>
                  </a:lnTo>
                  <a:lnTo>
                    <a:pt x="40628" y="122938"/>
                  </a:lnTo>
                  <a:lnTo>
                    <a:pt x="42242" y="121324"/>
                  </a:lnTo>
                  <a:lnTo>
                    <a:pt x="42242" y="116483"/>
                  </a:lnTo>
                  <a:lnTo>
                    <a:pt x="42242" y="114869"/>
                  </a:lnTo>
                  <a:lnTo>
                    <a:pt x="43856" y="111641"/>
                  </a:lnTo>
                  <a:lnTo>
                    <a:pt x="43856" y="110027"/>
                  </a:lnTo>
                  <a:lnTo>
                    <a:pt x="45469" y="106799"/>
                  </a:lnTo>
                  <a:lnTo>
                    <a:pt x="48697" y="103571"/>
                  </a:lnTo>
                  <a:lnTo>
                    <a:pt x="53539" y="97115"/>
                  </a:lnTo>
                  <a:lnTo>
                    <a:pt x="55153" y="93887"/>
                  </a:lnTo>
                  <a:lnTo>
                    <a:pt x="58381" y="90660"/>
                  </a:lnTo>
                  <a:lnTo>
                    <a:pt x="63223" y="89046"/>
                  </a:lnTo>
                  <a:lnTo>
                    <a:pt x="64837" y="87432"/>
                  </a:lnTo>
                  <a:lnTo>
                    <a:pt x="66450" y="85818"/>
                  </a:lnTo>
                  <a:lnTo>
                    <a:pt x="74520" y="74520"/>
                  </a:lnTo>
                  <a:lnTo>
                    <a:pt x="116482" y="35786"/>
                  </a:lnTo>
                  <a:lnTo>
                    <a:pt x="121324" y="30944"/>
                  </a:lnTo>
                  <a:lnTo>
                    <a:pt x="122938" y="29330"/>
                  </a:lnTo>
                  <a:lnTo>
                    <a:pt x="124552" y="24488"/>
                  </a:lnTo>
                  <a:lnTo>
                    <a:pt x="126166" y="22874"/>
                  </a:lnTo>
                  <a:lnTo>
                    <a:pt x="124552" y="18033"/>
                  </a:lnTo>
                  <a:lnTo>
                    <a:pt x="121324" y="5121"/>
                  </a:lnTo>
                  <a:lnTo>
                    <a:pt x="155217" y="11577"/>
                  </a:lnTo>
                  <a:lnTo>
                    <a:pt x="171356" y="16419"/>
                  </a:lnTo>
                  <a:lnTo>
                    <a:pt x="172970" y="1641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F4B61A4F-A10A-4C2A-97C6-21E0E5A374A1}"/>
                </a:ext>
              </a:extLst>
            </p:cNvPr>
            <p:cNvSpPr/>
            <p:nvPr/>
          </p:nvSpPr>
          <p:spPr>
            <a:xfrm>
              <a:off x="8692437" y="2971877"/>
              <a:ext cx="225951" cy="209811"/>
            </a:xfrm>
            <a:custGeom>
              <a:avLst/>
              <a:gdLst>
                <a:gd name="connsiteX0" fmla="*/ 195565 w 225950"/>
                <a:gd name="connsiteY0" fmla="*/ 35786 h 209811"/>
                <a:gd name="connsiteX1" fmla="*/ 197179 w 225950"/>
                <a:gd name="connsiteY1" fmla="*/ 39014 h 209811"/>
                <a:gd name="connsiteX2" fmla="*/ 198793 w 225950"/>
                <a:gd name="connsiteY2" fmla="*/ 40628 h 209811"/>
                <a:gd name="connsiteX3" fmla="*/ 202021 w 225950"/>
                <a:gd name="connsiteY3" fmla="*/ 47083 h 209811"/>
                <a:gd name="connsiteX4" fmla="*/ 203635 w 225950"/>
                <a:gd name="connsiteY4" fmla="*/ 48697 h 209811"/>
                <a:gd name="connsiteX5" fmla="*/ 203635 w 225950"/>
                <a:gd name="connsiteY5" fmla="*/ 50311 h 209811"/>
                <a:gd name="connsiteX6" fmla="*/ 206863 w 225950"/>
                <a:gd name="connsiteY6" fmla="*/ 51925 h 209811"/>
                <a:gd name="connsiteX7" fmla="*/ 206863 w 225950"/>
                <a:gd name="connsiteY7" fmla="*/ 51925 h 209811"/>
                <a:gd name="connsiteX8" fmla="*/ 210090 w 225950"/>
                <a:gd name="connsiteY8" fmla="*/ 53539 h 209811"/>
                <a:gd name="connsiteX9" fmla="*/ 214932 w 225950"/>
                <a:gd name="connsiteY9" fmla="*/ 55153 h 209811"/>
                <a:gd name="connsiteX10" fmla="*/ 219774 w 225950"/>
                <a:gd name="connsiteY10" fmla="*/ 56767 h 209811"/>
                <a:gd name="connsiteX11" fmla="*/ 221388 w 225950"/>
                <a:gd name="connsiteY11" fmla="*/ 58381 h 209811"/>
                <a:gd name="connsiteX12" fmla="*/ 223002 w 225950"/>
                <a:gd name="connsiteY12" fmla="*/ 58381 h 209811"/>
                <a:gd name="connsiteX13" fmla="*/ 223002 w 225950"/>
                <a:gd name="connsiteY13" fmla="*/ 59995 h 209811"/>
                <a:gd name="connsiteX14" fmla="*/ 224616 w 225950"/>
                <a:gd name="connsiteY14" fmla="*/ 59995 h 209811"/>
                <a:gd name="connsiteX15" fmla="*/ 224616 w 225950"/>
                <a:gd name="connsiteY15" fmla="*/ 61609 h 209811"/>
                <a:gd name="connsiteX16" fmla="*/ 226230 w 225950"/>
                <a:gd name="connsiteY16" fmla="*/ 66451 h 209811"/>
                <a:gd name="connsiteX17" fmla="*/ 226230 w 225950"/>
                <a:gd name="connsiteY17" fmla="*/ 68064 h 209811"/>
                <a:gd name="connsiteX18" fmla="*/ 227844 w 225950"/>
                <a:gd name="connsiteY18" fmla="*/ 68064 h 209811"/>
                <a:gd name="connsiteX19" fmla="*/ 227844 w 225950"/>
                <a:gd name="connsiteY19" fmla="*/ 68064 h 209811"/>
                <a:gd name="connsiteX20" fmla="*/ 229458 w 225950"/>
                <a:gd name="connsiteY20" fmla="*/ 69678 h 209811"/>
                <a:gd name="connsiteX21" fmla="*/ 229458 w 225950"/>
                <a:gd name="connsiteY21" fmla="*/ 69678 h 209811"/>
                <a:gd name="connsiteX22" fmla="*/ 231072 w 225950"/>
                <a:gd name="connsiteY22" fmla="*/ 72906 h 209811"/>
                <a:gd name="connsiteX23" fmla="*/ 231072 w 225950"/>
                <a:gd name="connsiteY23" fmla="*/ 74520 h 209811"/>
                <a:gd name="connsiteX24" fmla="*/ 234299 w 225950"/>
                <a:gd name="connsiteY24" fmla="*/ 79362 h 209811"/>
                <a:gd name="connsiteX25" fmla="*/ 235914 w 225950"/>
                <a:gd name="connsiteY25" fmla="*/ 80976 h 209811"/>
                <a:gd name="connsiteX26" fmla="*/ 235914 w 225950"/>
                <a:gd name="connsiteY26" fmla="*/ 82590 h 209811"/>
                <a:gd name="connsiteX27" fmla="*/ 235914 w 225950"/>
                <a:gd name="connsiteY27" fmla="*/ 89046 h 209811"/>
                <a:gd name="connsiteX28" fmla="*/ 235914 w 225950"/>
                <a:gd name="connsiteY28" fmla="*/ 90660 h 209811"/>
                <a:gd name="connsiteX29" fmla="*/ 234299 w 225950"/>
                <a:gd name="connsiteY29" fmla="*/ 93887 h 209811"/>
                <a:gd name="connsiteX30" fmla="*/ 232686 w 225950"/>
                <a:gd name="connsiteY30" fmla="*/ 93887 h 209811"/>
                <a:gd name="connsiteX31" fmla="*/ 232686 w 225950"/>
                <a:gd name="connsiteY31" fmla="*/ 95501 h 209811"/>
                <a:gd name="connsiteX32" fmla="*/ 227844 w 225950"/>
                <a:gd name="connsiteY32" fmla="*/ 97115 h 209811"/>
                <a:gd name="connsiteX33" fmla="*/ 226230 w 225950"/>
                <a:gd name="connsiteY33" fmla="*/ 97115 h 209811"/>
                <a:gd name="connsiteX34" fmla="*/ 223002 w 225950"/>
                <a:gd name="connsiteY34" fmla="*/ 97115 h 209811"/>
                <a:gd name="connsiteX35" fmla="*/ 221388 w 225950"/>
                <a:gd name="connsiteY35" fmla="*/ 97115 h 209811"/>
                <a:gd name="connsiteX36" fmla="*/ 219774 w 225950"/>
                <a:gd name="connsiteY36" fmla="*/ 97115 h 209811"/>
                <a:gd name="connsiteX37" fmla="*/ 210090 w 225950"/>
                <a:gd name="connsiteY37" fmla="*/ 101957 h 209811"/>
                <a:gd name="connsiteX38" fmla="*/ 206863 w 225950"/>
                <a:gd name="connsiteY38" fmla="*/ 101957 h 209811"/>
                <a:gd name="connsiteX39" fmla="*/ 205249 w 225950"/>
                <a:gd name="connsiteY39" fmla="*/ 101957 h 209811"/>
                <a:gd name="connsiteX40" fmla="*/ 203635 w 225950"/>
                <a:gd name="connsiteY40" fmla="*/ 101957 h 209811"/>
                <a:gd name="connsiteX41" fmla="*/ 200407 w 225950"/>
                <a:gd name="connsiteY41" fmla="*/ 101957 h 209811"/>
                <a:gd name="connsiteX42" fmla="*/ 197179 w 225950"/>
                <a:gd name="connsiteY42" fmla="*/ 98729 h 209811"/>
                <a:gd name="connsiteX43" fmla="*/ 193951 w 225950"/>
                <a:gd name="connsiteY43" fmla="*/ 97115 h 209811"/>
                <a:gd name="connsiteX44" fmla="*/ 192337 w 225950"/>
                <a:gd name="connsiteY44" fmla="*/ 97115 h 209811"/>
                <a:gd name="connsiteX45" fmla="*/ 190723 w 225950"/>
                <a:gd name="connsiteY45" fmla="*/ 97115 h 209811"/>
                <a:gd name="connsiteX46" fmla="*/ 190723 w 225950"/>
                <a:gd name="connsiteY46" fmla="*/ 100343 h 209811"/>
                <a:gd name="connsiteX47" fmla="*/ 189109 w 225950"/>
                <a:gd name="connsiteY47" fmla="*/ 103571 h 209811"/>
                <a:gd name="connsiteX48" fmla="*/ 189109 w 225950"/>
                <a:gd name="connsiteY48" fmla="*/ 110027 h 209811"/>
                <a:gd name="connsiteX49" fmla="*/ 189109 w 225950"/>
                <a:gd name="connsiteY49" fmla="*/ 111641 h 209811"/>
                <a:gd name="connsiteX50" fmla="*/ 189109 w 225950"/>
                <a:gd name="connsiteY50" fmla="*/ 114869 h 209811"/>
                <a:gd name="connsiteX51" fmla="*/ 187496 w 225950"/>
                <a:gd name="connsiteY51" fmla="*/ 116482 h 209811"/>
                <a:gd name="connsiteX52" fmla="*/ 185882 w 225950"/>
                <a:gd name="connsiteY52" fmla="*/ 118096 h 209811"/>
                <a:gd name="connsiteX53" fmla="*/ 160059 w 225950"/>
                <a:gd name="connsiteY53" fmla="*/ 137464 h 209811"/>
                <a:gd name="connsiteX54" fmla="*/ 156831 w 225950"/>
                <a:gd name="connsiteY54" fmla="*/ 139078 h 209811"/>
                <a:gd name="connsiteX55" fmla="*/ 156831 w 225950"/>
                <a:gd name="connsiteY55" fmla="*/ 140691 h 209811"/>
                <a:gd name="connsiteX56" fmla="*/ 155217 w 225950"/>
                <a:gd name="connsiteY56" fmla="*/ 145533 h 209811"/>
                <a:gd name="connsiteX57" fmla="*/ 153603 w 225950"/>
                <a:gd name="connsiteY57" fmla="*/ 147147 h 209811"/>
                <a:gd name="connsiteX58" fmla="*/ 155217 w 225950"/>
                <a:gd name="connsiteY58" fmla="*/ 150375 h 209811"/>
                <a:gd name="connsiteX59" fmla="*/ 155217 w 225950"/>
                <a:gd name="connsiteY59" fmla="*/ 151989 h 209811"/>
                <a:gd name="connsiteX60" fmla="*/ 158445 w 225950"/>
                <a:gd name="connsiteY60" fmla="*/ 156831 h 209811"/>
                <a:gd name="connsiteX61" fmla="*/ 158445 w 225950"/>
                <a:gd name="connsiteY61" fmla="*/ 156831 h 209811"/>
                <a:gd name="connsiteX62" fmla="*/ 160059 w 225950"/>
                <a:gd name="connsiteY62" fmla="*/ 158445 h 209811"/>
                <a:gd name="connsiteX63" fmla="*/ 158445 w 225950"/>
                <a:gd name="connsiteY63" fmla="*/ 160059 h 209811"/>
                <a:gd name="connsiteX64" fmla="*/ 158445 w 225950"/>
                <a:gd name="connsiteY64" fmla="*/ 161673 h 209811"/>
                <a:gd name="connsiteX65" fmla="*/ 160059 w 225950"/>
                <a:gd name="connsiteY65" fmla="*/ 163287 h 209811"/>
                <a:gd name="connsiteX66" fmla="*/ 163287 w 225950"/>
                <a:gd name="connsiteY66" fmla="*/ 169742 h 209811"/>
                <a:gd name="connsiteX67" fmla="*/ 163287 w 225950"/>
                <a:gd name="connsiteY67" fmla="*/ 171356 h 209811"/>
                <a:gd name="connsiteX68" fmla="*/ 164900 w 225950"/>
                <a:gd name="connsiteY68" fmla="*/ 172970 h 209811"/>
                <a:gd name="connsiteX69" fmla="*/ 164900 w 225950"/>
                <a:gd name="connsiteY69" fmla="*/ 172970 h 209811"/>
                <a:gd name="connsiteX70" fmla="*/ 164900 w 225950"/>
                <a:gd name="connsiteY70" fmla="*/ 174584 h 209811"/>
                <a:gd name="connsiteX71" fmla="*/ 164900 w 225950"/>
                <a:gd name="connsiteY71" fmla="*/ 176198 h 209811"/>
                <a:gd name="connsiteX72" fmla="*/ 163287 w 225950"/>
                <a:gd name="connsiteY72" fmla="*/ 176198 h 209811"/>
                <a:gd name="connsiteX73" fmla="*/ 161673 w 225950"/>
                <a:gd name="connsiteY73" fmla="*/ 177812 h 209811"/>
                <a:gd name="connsiteX74" fmla="*/ 160059 w 225950"/>
                <a:gd name="connsiteY74" fmla="*/ 179426 h 209811"/>
                <a:gd name="connsiteX75" fmla="*/ 150375 w 225950"/>
                <a:gd name="connsiteY75" fmla="*/ 181040 h 209811"/>
                <a:gd name="connsiteX76" fmla="*/ 150375 w 225950"/>
                <a:gd name="connsiteY76" fmla="*/ 182654 h 209811"/>
                <a:gd name="connsiteX77" fmla="*/ 148761 w 225950"/>
                <a:gd name="connsiteY77" fmla="*/ 181040 h 209811"/>
                <a:gd name="connsiteX78" fmla="*/ 147147 w 225950"/>
                <a:gd name="connsiteY78" fmla="*/ 181040 h 209811"/>
                <a:gd name="connsiteX79" fmla="*/ 147147 w 225950"/>
                <a:gd name="connsiteY79" fmla="*/ 179426 h 209811"/>
                <a:gd name="connsiteX80" fmla="*/ 145533 w 225950"/>
                <a:gd name="connsiteY80" fmla="*/ 179426 h 209811"/>
                <a:gd name="connsiteX81" fmla="*/ 143919 w 225950"/>
                <a:gd name="connsiteY81" fmla="*/ 179426 h 209811"/>
                <a:gd name="connsiteX82" fmla="*/ 142305 w 225950"/>
                <a:gd name="connsiteY82" fmla="*/ 177812 h 209811"/>
                <a:gd name="connsiteX83" fmla="*/ 140691 w 225950"/>
                <a:gd name="connsiteY83" fmla="*/ 177812 h 209811"/>
                <a:gd name="connsiteX84" fmla="*/ 135850 w 225950"/>
                <a:gd name="connsiteY84" fmla="*/ 179426 h 209811"/>
                <a:gd name="connsiteX85" fmla="*/ 132622 w 225950"/>
                <a:gd name="connsiteY85" fmla="*/ 181040 h 209811"/>
                <a:gd name="connsiteX86" fmla="*/ 129394 w 225950"/>
                <a:gd name="connsiteY86" fmla="*/ 181040 h 209811"/>
                <a:gd name="connsiteX87" fmla="*/ 126166 w 225950"/>
                <a:gd name="connsiteY87" fmla="*/ 181040 h 209811"/>
                <a:gd name="connsiteX88" fmla="*/ 124552 w 225950"/>
                <a:gd name="connsiteY88" fmla="*/ 181040 h 209811"/>
                <a:gd name="connsiteX89" fmla="*/ 122938 w 225950"/>
                <a:gd name="connsiteY89" fmla="*/ 184267 h 209811"/>
                <a:gd name="connsiteX90" fmla="*/ 118096 w 225950"/>
                <a:gd name="connsiteY90" fmla="*/ 189109 h 209811"/>
                <a:gd name="connsiteX91" fmla="*/ 114869 w 225950"/>
                <a:gd name="connsiteY91" fmla="*/ 192337 h 209811"/>
                <a:gd name="connsiteX92" fmla="*/ 110027 w 225950"/>
                <a:gd name="connsiteY92" fmla="*/ 197179 h 209811"/>
                <a:gd name="connsiteX93" fmla="*/ 105185 w 225950"/>
                <a:gd name="connsiteY93" fmla="*/ 198793 h 209811"/>
                <a:gd name="connsiteX94" fmla="*/ 98729 w 225950"/>
                <a:gd name="connsiteY94" fmla="*/ 202021 h 209811"/>
                <a:gd name="connsiteX95" fmla="*/ 92274 w 225950"/>
                <a:gd name="connsiteY95" fmla="*/ 203635 h 209811"/>
                <a:gd name="connsiteX96" fmla="*/ 92274 w 225950"/>
                <a:gd name="connsiteY96" fmla="*/ 203635 h 209811"/>
                <a:gd name="connsiteX97" fmla="*/ 92274 w 225950"/>
                <a:gd name="connsiteY97" fmla="*/ 205249 h 209811"/>
                <a:gd name="connsiteX98" fmla="*/ 93887 w 225950"/>
                <a:gd name="connsiteY98" fmla="*/ 214932 h 209811"/>
                <a:gd name="connsiteX99" fmla="*/ 64837 w 225950"/>
                <a:gd name="connsiteY99" fmla="*/ 211705 h 209811"/>
                <a:gd name="connsiteX100" fmla="*/ 19647 w 225950"/>
                <a:gd name="connsiteY100" fmla="*/ 214932 h 209811"/>
                <a:gd name="connsiteX101" fmla="*/ 9963 w 225950"/>
                <a:gd name="connsiteY101" fmla="*/ 216546 h 209811"/>
                <a:gd name="connsiteX102" fmla="*/ 5121 w 225950"/>
                <a:gd name="connsiteY102" fmla="*/ 219774 h 209811"/>
                <a:gd name="connsiteX103" fmla="*/ 8349 w 225950"/>
                <a:gd name="connsiteY103" fmla="*/ 193951 h 209811"/>
                <a:gd name="connsiteX104" fmla="*/ 8349 w 225950"/>
                <a:gd name="connsiteY104" fmla="*/ 118096 h 209811"/>
                <a:gd name="connsiteX105" fmla="*/ 19647 w 225950"/>
                <a:gd name="connsiteY105" fmla="*/ 103571 h 209811"/>
                <a:gd name="connsiteX106" fmla="*/ 19647 w 225950"/>
                <a:gd name="connsiteY106" fmla="*/ 103571 h 209811"/>
                <a:gd name="connsiteX107" fmla="*/ 21260 w 225950"/>
                <a:gd name="connsiteY107" fmla="*/ 100343 h 209811"/>
                <a:gd name="connsiteX108" fmla="*/ 21260 w 225950"/>
                <a:gd name="connsiteY108" fmla="*/ 98729 h 209811"/>
                <a:gd name="connsiteX109" fmla="*/ 22874 w 225950"/>
                <a:gd name="connsiteY109" fmla="*/ 98729 h 209811"/>
                <a:gd name="connsiteX110" fmla="*/ 21260 w 225950"/>
                <a:gd name="connsiteY110" fmla="*/ 89046 h 209811"/>
                <a:gd name="connsiteX111" fmla="*/ 21260 w 225950"/>
                <a:gd name="connsiteY111" fmla="*/ 87432 h 209811"/>
                <a:gd name="connsiteX112" fmla="*/ 21260 w 225950"/>
                <a:gd name="connsiteY112" fmla="*/ 85818 h 209811"/>
                <a:gd name="connsiteX113" fmla="*/ 22874 w 225950"/>
                <a:gd name="connsiteY113" fmla="*/ 85818 h 209811"/>
                <a:gd name="connsiteX114" fmla="*/ 26102 w 225950"/>
                <a:gd name="connsiteY114" fmla="*/ 84204 h 209811"/>
                <a:gd name="connsiteX115" fmla="*/ 29330 w 225950"/>
                <a:gd name="connsiteY115" fmla="*/ 84204 h 209811"/>
                <a:gd name="connsiteX116" fmla="*/ 30944 w 225950"/>
                <a:gd name="connsiteY116" fmla="*/ 84204 h 209811"/>
                <a:gd name="connsiteX117" fmla="*/ 30944 w 225950"/>
                <a:gd name="connsiteY117" fmla="*/ 85818 h 209811"/>
                <a:gd name="connsiteX118" fmla="*/ 32558 w 225950"/>
                <a:gd name="connsiteY118" fmla="*/ 87432 h 209811"/>
                <a:gd name="connsiteX119" fmla="*/ 32558 w 225950"/>
                <a:gd name="connsiteY119" fmla="*/ 87432 h 209811"/>
                <a:gd name="connsiteX120" fmla="*/ 34172 w 225950"/>
                <a:gd name="connsiteY120" fmla="*/ 89046 h 209811"/>
                <a:gd name="connsiteX121" fmla="*/ 34172 w 225950"/>
                <a:gd name="connsiteY121" fmla="*/ 89046 h 209811"/>
                <a:gd name="connsiteX122" fmla="*/ 35786 w 225950"/>
                <a:gd name="connsiteY122" fmla="*/ 89046 h 209811"/>
                <a:gd name="connsiteX123" fmla="*/ 39014 w 225950"/>
                <a:gd name="connsiteY123" fmla="*/ 89046 h 209811"/>
                <a:gd name="connsiteX124" fmla="*/ 40628 w 225950"/>
                <a:gd name="connsiteY124" fmla="*/ 85818 h 209811"/>
                <a:gd name="connsiteX125" fmla="*/ 43856 w 225950"/>
                <a:gd name="connsiteY125" fmla="*/ 84204 h 209811"/>
                <a:gd name="connsiteX126" fmla="*/ 50311 w 225950"/>
                <a:gd name="connsiteY126" fmla="*/ 79362 h 209811"/>
                <a:gd name="connsiteX127" fmla="*/ 55153 w 225950"/>
                <a:gd name="connsiteY127" fmla="*/ 74520 h 209811"/>
                <a:gd name="connsiteX128" fmla="*/ 55153 w 225950"/>
                <a:gd name="connsiteY128" fmla="*/ 71292 h 209811"/>
                <a:gd name="connsiteX129" fmla="*/ 56767 w 225950"/>
                <a:gd name="connsiteY129" fmla="*/ 69678 h 209811"/>
                <a:gd name="connsiteX130" fmla="*/ 55153 w 225950"/>
                <a:gd name="connsiteY130" fmla="*/ 68064 h 209811"/>
                <a:gd name="connsiteX131" fmla="*/ 55153 w 225950"/>
                <a:gd name="connsiteY131" fmla="*/ 68064 h 209811"/>
                <a:gd name="connsiteX132" fmla="*/ 55153 w 225950"/>
                <a:gd name="connsiteY132" fmla="*/ 66451 h 209811"/>
                <a:gd name="connsiteX133" fmla="*/ 55153 w 225950"/>
                <a:gd name="connsiteY133" fmla="*/ 64837 h 209811"/>
                <a:gd name="connsiteX134" fmla="*/ 56767 w 225950"/>
                <a:gd name="connsiteY134" fmla="*/ 61609 h 209811"/>
                <a:gd name="connsiteX135" fmla="*/ 61609 w 225950"/>
                <a:gd name="connsiteY135" fmla="*/ 56767 h 209811"/>
                <a:gd name="connsiteX136" fmla="*/ 61609 w 225950"/>
                <a:gd name="connsiteY136" fmla="*/ 55153 h 209811"/>
                <a:gd name="connsiteX137" fmla="*/ 61609 w 225950"/>
                <a:gd name="connsiteY137" fmla="*/ 53539 h 209811"/>
                <a:gd name="connsiteX138" fmla="*/ 61609 w 225950"/>
                <a:gd name="connsiteY138" fmla="*/ 51925 h 209811"/>
                <a:gd name="connsiteX139" fmla="*/ 61609 w 225950"/>
                <a:gd name="connsiteY139" fmla="*/ 50311 h 209811"/>
                <a:gd name="connsiteX140" fmla="*/ 61609 w 225950"/>
                <a:gd name="connsiteY140" fmla="*/ 47083 h 209811"/>
                <a:gd name="connsiteX141" fmla="*/ 61609 w 225950"/>
                <a:gd name="connsiteY141" fmla="*/ 43855 h 209811"/>
                <a:gd name="connsiteX142" fmla="*/ 61609 w 225950"/>
                <a:gd name="connsiteY142" fmla="*/ 43855 h 209811"/>
                <a:gd name="connsiteX143" fmla="*/ 63223 w 225950"/>
                <a:gd name="connsiteY143" fmla="*/ 42242 h 209811"/>
                <a:gd name="connsiteX144" fmla="*/ 64837 w 225950"/>
                <a:gd name="connsiteY144" fmla="*/ 43855 h 209811"/>
                <a:gd name="connsiteX145" fmla="*/ 66451 w 225950"/>
                <a:gd name="connsiteY145" fmla="*/ 43855 h 209811"/>
                <a:gd name="connsiteX146" fmla="*/ 66451 w 225950"/>
                <a:gd name="connsiteY146" fmla="*/ 45469 h 209811"/>
                <a:gd name="connsiteX147" fmla="*/ 69678 w 225950"/>
                <a:gd name="connsiteY147" fmla="*/ 50311 h 209811"/>
                <a:gd name="connsiteX148" fmla="*/ 71292 w 225950"/>
                <a:gd name="connsiteY148" fmla="*/ 51925 h 209811"/>
                <a:gd name="connsiteX149" fmla="*/ 72906 w 225950"/>
                <a:gd name="connsiteY149" fmla="*/ 51925 h 209811"/>
                <a:gd name="connsiteX150" fmla="*/ 74520 w 225950"/>
                <a:gd name="connsiteY150" fmla="*/ 51925 h 209811"/>
                <a:gd name="connsiteX151" fmla="*/ 76134 w 225950"/>
                <a:gd name="connsiteY151" fmla="*/ 53539 h 209811"/>
                <a:gd name="connsiteX152" fmla="*/ 85818 w 225950"/>
                <a:gd name="connsiteY152" fmla="*/ 51925 h 209811"/>
                <a:gd name="connsiteX153" fmla="*/ 87432 w 225950"/>
                <a:gd name="connsiteY153" fmla="*/ 51925 h 209811"/>
                <a:gd name="connsiteX154" fmla="*/ 87432 w 225950"/>
                <a:gd name="connsiteY154" fmla="*/ 53539 h 209811"/>
                <a:gd name="connsiteX155" fmla="*/ 97115 w 225950"/>
                <a:gd name="connsiteY155" fmla="*/ 58381 h 209811"/>
                <a:gd name="connsiteX156" fmla="*/ 97115 w 225950"/>
                <a:gd name="connsiteY156" fmla="*/ 59995 h 209811"/>
                <a:gd name="connsiteX157" fmla="*/ 98729 w 225950"/>
                <a:gd name="connsiteY157" fmla="*/ 59995 h 209811"/>
                <a:gd name="connsiteX158" fmla="*/ 98729 w 225950"/>
                <a:gd name="connsiteY158" fmla="*/ 61609 h 209811"/>
                <a:gd name="connsiteX159" fmla="*/ 100343 w 225950"/>
                <a:gd name="connsiteY159" fmla="*/ 64837 h 209811"/>
                <a:gd name="connsiteX160" fmla="*/ 100343 w 225950"/>
                <a:gd name="connsiteY160" fmla="*/ 64837 h 209811"/>
                <a:gd name="connsiteX161" fmla="*/ 101957 w 225950"/>
                <a:gd name="connsiteY161" fmla="*/ 66451 h 209811"/>
                <a:gd name="connsiteX162" fmla="*/ 103571 w 225950"/>
                <a:gd name="connsiteY162" fmla="*/ 66451 h 209811"/>
                <a:gd name="connsiteX163" fmla="*/ 105185 w 225950"/>
                <a:gd name="connsiteY163" fmla="*/ 66451 h 209811"/>
                <a:gd name="connsiteX164" fmla="*/ 106799 w 225950"/>
                <a:gd name="connsiteY164" fmla="*/ 64837 h 209811"/>
                <a:gd name="connsiteX165" fmla="*/ 108413 w 225950"/>
                <a:gd name="connsiteY165" fmla="*/ 64837 h 209811"/>
                <a:gd name="connsiteX166" fmla="*/ 110027 w 225950"/>
                <a:gd name="connsiteY166" fmla="*/ 63223 h 209811"/>
                <a:gd name="connsiteX167" fmla="*/ 114869 w 225950"/>
                <a:gd name="connsiteY167" fmla="*/ 58381 h 209811"/>
                <a:gd name="connsiteX168" fmla="*/ 116482 w 225950"/>
                <a:gd name="connsiteY168" fmla="*/ 58381 h 209811"/>
                <a:gd name="connsiteX169" fmla="*/ 118096 w 225950"/>
                <a:gd name="connsiteY169" fmla="*/ 56767 h 209811"/>
                <a:gd name="connsiteX170" fmla="*/ 118096 w 225950"/>
                <a:gd name="connsiteY170" fmla="*/ 56767 h 209811"/>
                <a:gd name="connsiteX171" fmla="*/ 119710 w 225950"/>
                <a:gd name="connsiteY171" fmla="*/ 55153 h 209811"/>
                <a:gd name="connsiteX172" fmla="*/ 118096 w 225950"/>
                <a:gd name="connsiteY172" fmla="*/ 50311 h 209811"/>
                <a:gd name="connsiteX173" fmla="*/ 118096 w 225950"/>
                <a:gd name="connsiteY173" fmla="*/ 47083 h 209811"/>
                <a:gd name="connsiteX174" fmla="*/ 121324 w 225950"/>
                <a:gd name="connsiteY174" fmla="*/ 37400 h 209811"/>
                <a:gd name="connsiteX175" fmla="*/ 124552 w 225950"/>
                <a:gd name="connsiteY175" fmla="*/ 35786 h 209811"/>
                <a:gd name="connsiteX176" fmla="*/ 126166 w 225950"/>
                <a:gd name="connsiteY176" fmla="*/ 32558 h 209811"/>
                <a:gd name="connsiteX177" fmla="*/ 126166 w 225950"/>
                <a:gd name="connsiteY177" fmla="*/ 30944 h 209811"/>
                <a:gd name="connsiteX178" fmla="*/ 127780 w 225950"/>
                <a:gd name="connsiteY178" fmla="*/ 21260 h 209811"/>
                <a:gd name="connsiteX179" fmla="*/ 129394 w 225950"/>
                <a:gd name="connsiteY179" fmla="*/ 18033 h 209811"/>
                <a:gd name="connsiteX180" fmla="*/ 132622 w 225950"/>
                <a:gd name="connsiteY180" fmla="*/ 16419 h 209811"/>
                <a:gd name="connsiteX181" fmla="*/ 132622 w 225950"/>
                <a:gd name="connsiteY181" fmla="*/ 14805 h 209811"/>
                <a:gd name="connsiteX182" fmla="*/ 139078 w 225950"/>
                <a:gd name="connsiteY182" fmla="*/ 16419 h 209811"/>
                <a:gd name="connsiteX183" fmla="*/ 140691 w 225950"/>
                <a:gd name="connsiteY183" fmla="*/ 14805 h 209811"/>
                <a:gd name="connsiteX184" fmla="*/ 140691 w 225950"/>
                <a:gd name="connsiteY184" fmla="*/ 14805 h 209811"/>
                <a:gd name="connsiteX185" fmla="*/ 142305 w 225950"/>
                <a:gd name="connsiteY185" fmla="*/ 11577 h 209811"/>
                <a:gd name="connsiteX186" fmla="*/ 142305 w 225950"/>
                <a:gd name="connsiteY186" fmla="*/ 9963 h 209811"/>
                <a:gd name="connsiteX187" fmla="*/ 145533 w 225950"/>
                <a:gd name="connsiteY187" fmla="*/ 6735 h 209811"/>
                <a:gd name="connsiteX188" fmla="*/ 147147 w 225950"/>
                <a:gd name="connsiteY188" fmla="*/ 5121 h 209811"/>
                <a:gd name="connsiteX189" fmla="*/ 147147 w 225950"/>
                <a:gd name="connsiteY189" fmla="*/ 5121 h 209811"/>
                <a:gd name="connsiteX190" fmla="*/ 148761 w 225950"/>
                <a:gd name="connsiteY190" fmla="*/ 6735 h 209811"/>
                <a:gd name="connsiteX191" fmla="*/ 148761 w 225950"/>
                <a:gd name="connsiteY191" fmla="*/ 6735 h 209811"/>
                <a:gd name="connsiteX192" fmla="*/ 151989 w 225950"/>
                <a:gd name="connsiteY192" fmla="*/ 8349 h 209811"/>
                <a:gd name="connsiteX193" fmla="*/ 155217 w 225950"/>
                <a:gd name="connsiteY193" fmla="*/ 8349 h 209811"/>
                <a:gd name="connsiteX194" fmla="*/ 158445 w 225950"/>
                <a:gd name="connsiteY194" fmla="*/ 9963 h 209811"/>
                <a:gd name="connsiteX195" fmla="*/ 158445 w 225950"/>
                <a:gd name="connsiteY195" fmla="*/ 9963 h 209811"/>
                <a:gd name="connsiteX196" fmla="*/ 160059 w 225950"/>
                <a:gd name="connsiteY196" fmla="*/ 13191 h 209811"/>
                <a:gd name="connsiteX197" fmla="*/ 161673 w 225950"/>
                <a:gd name="connsiteY197" fmla="*/ 14805 h 209811"/>
                <a:gd name="connsiteX198" fmla="*/ 163287 w 225950"/>
                <a:gd name="connsiteY198" fmla="*/ 16419 h 20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225950" h="209811">
                  <a:moveTo>
                    <a:pt x="195565" y="35786"/>
                  </a:moveTo>
                  <a:lnTo>
                    <a:pt x="197179" y="39014"/>
                  </a:lnTo>
                  <a:lnTo>
                    <a:pt x="198793" y="40628"/>
                  </a:lnTo>
                  <a:lnTo>
                    <a:pt x="202021" y="47083"/>
                  </a:lnTo>
                  <a:lnTo>
                    <a:pt x="203635" y="48697"/>
                  </a:lnTo>
                  <a:lnTo>
                    <a:pt x="203635" y="50311"/>
                  </a:lnTo>
                  <a:lnTo>
                    <a:pt x="206863" y="51925"/>
                  </a:lnTo>
                  <a:lnTo>
                    <a:pt x="206863" y="51925"/>
                  </a:lnTo>
                  <a:lnTo>
                    <a:pt x="210090" y="53539"/>
                  </a:lnTo>
                  <a:lnTo>
                    <a:pt x="214932" y="55153"/>
                  </a:lnTo>
                  <a:lnTo>
                    <a:pt x="219774" y="56767"/>
                  </a:lnTo>
                  <a:lnTo>
                    <a:pt x="221388" y="58381"/>
                  </a:lnTo>
                  <a:lnTo>
                    <a:pt x="223002" y="58381"/>
                  </a:lnTo>
                  <a:lnTo>
                    <a:pt x="223002" y="59995"/>
                  </a:lnTo>
                  <a:lnTo>
                    <a:pt x="224616" y="59995"/>
                  </a:lnTo>
                  <a:lnTo>
                    <a:pt x="224616" y="61609"/>
                  </a:lnTo>
                  <a:lnTo>
                    <a:pt x="226230" y="66451"/>
                  </a:lnTo>
                  <a:lnTo>
                    <a:pt x="226230" y="68064"/>
                  </a:lnTo>
                  <a:lnTo>
                    <a:pt x="227844" y="68064"/>
                  </a:lnTo>
                  <a:lnTo>
                    <a:pt x="227844" y="68064"/>
                  </a:lnTo>
                  <a:lnTo>
                    <a:pt x="229458" y="69678"/>
                  </a:lnTo>
                  <a:lnTo>
                    <a:pt x="229458" y="69678"/>
                  </a:lnTo>
                  <a:lnTo>
                    <a:pt x="231072" y="72906"/>
                  </a:lnTo>
                  <a:lnTo>
                    <a:pt x="231072" y="74520"/>
                  </a:lnTo>
                  <a:lnTo>
                    <a:pt x="234299" y="79362"/>
                  </a:lnTo>
                  <a:lnTo>
                    <a:pt x="235914" y="80976"/>
                  </a:lnTo>
                  <a:lnTo>
                    <a:pt x="235914" y="82590"/>
                  </a:lnTo>
                  <a:lnTo>
                    <a:pt x="235914" y="89046"/>
                  </a:lnTo>
                  <a:lnTo>
                    <a:pt x="235914" y="90660"/>
                  </a:lnTo>
                  <a:lnTo>
                    <a:pt x="234299" y="93887"/>
                  </a:lnTo>
                  <a:lnTo>
                    <a:pt x="232686" y="93887"/>
                  </a:lnTo>
                  <a:lnTo>
                    <a:pt x="232686" y="95501"/>
                  </a:lnTo>
                  <a:lnTo>
                    <a:pt x="227844" y="97115"/>
                  </a:lnTo>
                  <a:lnTo>
                    <a:pt x="226230" y="97115"/>
                  </a:lnTo>
                  <a:lnTo>
                    <a:pt x="223002" y="97115"/>
                  </a:lnTo>
                  <a:lnTo>
                    <a:pt x="221388" y="97115"/>
                  </a:lnTo>
                  <a:lnTo>
                    <a:pt x="219774" y="97115"/>
                  </a:lnTo>
                  <a:lnTo>
                    <a:pt x="210090" y="101957"/>
                  </a:lnTo>
                  <a:lnTo>
                    <a:pt x="206863" y="101957"/>
                  </a:lnTo>
                  <a:lnTo>
                    <a:pt x="205249" y="101957"/>
                  </a:lnTo>
                  <a:lnTo>
                    <a:pt x="203635" y="101957"/>
                  </a:lnTo>
                  <a:lnTo>
                    <a:pt x="200407" y="101957"/>
                  </a:lnTo>
                  <a:lnTo>
                    <a:pt x="197179" y="98729"/>
                  </a:lnTo>
                  <a:lnTo>
                    <a:pt x="193951" y="97115"/>
                  </a:lnTo>
                  <a:lnTo>
                    <a:pt x="192337" y="97115"/>
                  </a:lnTo>
                  <a:lnTo>
                    <a:pt x="190723" y="97115"/>
                  </a:lnTo>
                  <a:lnTo>
                    <a:pt x="190723" y="100343"/>
                  </a:lnTo>
                  <a:lnTo>
                    <a:pt x="189109" y="103571"/>
                  </a:lnTo>
                  <a:lnTo>
                    <a:pt x="189109" y="110027"/>
                  </a:lnTo>
                  <a:lnTo>
                    <a:pt x="189109" y="111641"/>
                  </a:lnTo>
                  <a:lnTo>
                    <a:pt x="189109" y="114869"/>
                  </a:lnTo>
                  <a:lnTo>
                    <a:pt x="187496" y="116482"/>
                  </a:lnTo>
                  <a:lnTo>
                    <a:pt x="185882" y="118096"/>
                  </a:lnTo>
                  <a:lnTo>
                    <a:pt x="160059" y="137464"/>
                  </a:lnTo>
                  <a:lnTo>
                    <a:pt x="156831" y="139078"/>
                  </a:lnTo>
                  <a:lnTo>
                    <a:pt x="156831" y="140691"/>
                  </a:lnTo>
                  <a:lnTo>
                    <a:pt x="155217" y="145533"/>
                  </a:lnTo>
                  <a:lnTo>
                    <a:pt x="153603" y="147147"/>
                  </a:lnTo>
                  <a:lnTo>
                    <a:pt x="155217" y="150375"/>
                  </a:lnTo>
                  <a:lnTo>
                    <a:pt x="155217" y="151989"/>
                  </a:lnTo>
                  <a:lnTo>
                    <a:pt x="158445" y="156831"/>
                  </a:lnTo>
                  <a:lnTo>
                    <a:pt x="158445" y="156831"/>
                  </a:lnTo>
                  <a:lnTo>
                    <a:pt x="160059" y="158445"/>
                  </a:lnTo>
                  <a:lnTo>
                    <a:pt x="158445" y="160059"/>
                  </a:lnTo>
                  <a:lnTo>
                    <a:pt x="158445" y="161673"/>
                  </a:lnTo>
                  <a:lnTo>
                    <a:pt x="160059" y="163287"/>
                  </a:lnTo>
                  <a:lnTo>
                    <a:pt x="163287" y="169742"/>
                  </a:lnTo>
                  <a:lnTo>
                    <a:pt x="163287" y="171356"/>
                  </a:lnTo>
                  <a:lnTo>
                    <a:pt x="164900" y="172970"/>
                  </a:lnTo>
                  <a:lnTo>
                    <a:pt x="164900" y="172970"/>
                  </a:lnTo>
                  <a:lnTo>
                    <a:pt x="164900" y="174584"/>
                  </a:lnTo>
                  <a:lnTo>
                    <a:pt x="164900" y="176198"/>
                  </a:lnTo>
                  <a:lnTo>
                    <a:pt x="163287" y="176198"/>
                  </a:lnTo>
                  <a:lnTo>
                    <a:pt x="161673" y="177812"/>
                  </a:lnTo>
                  <a:lnTo>
                    <a:pt x="160059" y="179426"/>
                  </a:lnTo>
                  <a:lnTo>
                    <a:pt x="150375" y="181040"/>
                  </a:lnTo>
                  <a:lnTo>
                    <a:pt x="150375" y="182654"/>
                  </a:lnTo>
                  <a:lnTo>
                    <a:pt x="148761" y="181040"/>
                  </a:lnTo>
                  <a:lnTo>
                    <a:pt x="147147" y="181040"/>
                  </a:lnTo>
                  <a:lnTo>
                    <a:pt x="147147" y="179426"/>
                  </a:lnTo>
                  <a:lnTo>
                    <a:pt x="145533" y="179426"/>
                  </a:lnTo>
                  <a:lnTo>
                    <a:pt x="143919" y="179426"/>
                  </a:lnTo>
                  <a:lnTo>
                    <a:pt x="142305" y="177812"/>
                  </a:lnTo>
                  <a:lnTo>
                    <a:pt x="140691" y="177812"/>
                  </a:lnTo>
                  <a:lnTo>
                    <a:pt x="135850" y="179426"/>
                  </a:lnTo>
                  <a:lnTo>
                    <a:pt x="132622" y="181040"/>
                  </a:lnTo>
                  <a:lnTo>
                    <a:pt x="129394" y="181040"/>
                  </a:lnTo>
                  <a:lnTo>
                    <a:pt x="126166" y="181040"/>
                  </a:lnTo>
                  <a:lnTo>
                    <a:pt x="124552" y="181040"/>
                  </a:lnTo>
                  <a:lnTo>
                    <a:pt x="122938" y="184267"/>
                  </a:lnTo>
                  <a:lnTo>
                    <a:pt x="118096" y="189109"/>
                  </a:lnTo>
                  <a:lnTo>
                    <a:pt x="114869" y="192337"/>
                  </a:lnTo>
                  <a:lnTo>
                    <a:pt x="110027" y="197179"/>
                  </a:lnTo>
                  <a:lnTo>
                    <a:pt x="105185" y="198793"/>
                  </a:lnTo>
                  <a:lnTo>
                    <a:pt x="98729" y="202021"/>
                  </a:lnTo>
                  <a:lnTo>
                    <a:pt x="92274" y="203635"/>
                  </a:lnTo>
                  <a:lnTo>
                    <a:pt x="92274" y="203635"/>
                  </a:lnTo>
                  <a:lnTo>
                    <a:pt x="92274" y="205249"/>
                  </a:lnTo>
                  <a:lnTo>
                    <a:pt x="93887" y="214932"/>
                  </a:lnTo>
                  <a:lnTo>
                    <a:pt x="64837" y="211705"/>
                  </a:lnTo>
                  <a:lnTo>
                    <a:pt x="19647" y="214932"/>
                  </a:lnTo>
                  <a:lnTo>
                    <a:pt x="9963" y="216546"/>
                  </a:lnTo>
                  <a:lnTo>
                    <a:pt x="5121" y="219774"/>
                  </a:lnTo>
                  <a:lnTo>
                    <a:pt x="8349" y="193951"/>
                  </a:lnTo>
                  <a:lnTo>
                    <a:pt x="8349" y="118096"/>
                  </a:lnTo>
                  <a:lnTo>
                    <a:pt x="19647" y="103571"/>
                  </a:lnTo>
                  <a:lnTo>
                    <a:pt x="19647" y="103571"/>
                  </a:lnTo>
                  <a:lnTo>
                    <a:pt x="21260" y="100343"/>
                  </a:lnTo>
                  <a:lnTo>
                    <a:pt x="21260" y="98729"/>
                  </a:lnTo>
                  <a:lnTo>
                    <a:pt x="22874" y="98729"/>
                  </a:lnTo>
                  <a:lnTo>
                    <a:pt x="21260" y="89046"/>
                  </a:lnTo>
                  <a:lnTo>
                    <a:pt x="21260" y="87432"/>
                  </a:lnTo>
                  <a:lnTo>
                    <a:pt x="21260" y="85818"/>
                  </a:lnTo>
                  <a:lnTo>
                    <a:pt x="22874" y="85818"/>
                  </a:lnTo>
                  <a:lnTo>
                    <a:pt x="26102" y="84204"/>
                  </a:lnTo>
                  <a:lnTo>
                    <a:pt x="29330" y="84204"/>
                  </a:lnTo>
                  <a:lnTo>
                    <a:pt x="30944" y="84204"/>
                  </a:lnTo>
                  <a:lnTo>
                    <a:pt x="30944" y="85818"/>
                  </a:lnTo>
                  <a:lnTo>
                    <a:pt x="32558" y="87432"/>
                  </a:lnTo>
                  <a:lnTo>
                    <a:pt x="32558" y="87432"/>
                  </a:lnTo>
                  <a:lnTo>
                    <a:pt x="34172" y="89046"/>
                  </a:lnTo>
                  <a:lnTo>
                    <a:pt x="34172" y="89046"/>
                  </a:lnTo>
                  <a:lnTo>
                    <a:pt x="35786" y="89046"/>
                  </a:lnTo>
                  <a:lnTo>
                    <a:pt x="39014" y="89046"/>
                  </a:lnTo>
                  <a:lnTo>
                    <a:pt x="40628" y="85818"/>
                  </a:lnTo>
                  <a:lnTo>
                    <a:pt x="43856" y="84204"/>
                  </a:lnTo>
                  <a:lnTo>
                    <a:pt x="50311" y="79362"/>
                  </a:lnTo>
                  <a:lnTo>
                    <a:pt x="55153" y="74520"/>
                  </a:lnTo>
                  <a:lnTo>
                    <a:pt x="55153" y="71292"/>
                  </a:lnTo>
                  <a:lnTo>
                    <a:pt x="56767" y="69678"/>
                  </a:lnTo>
                  <a:lnTo>
                    <a:pt x="55153" y="68064"/>
                  </a:lnTo>
                  <a:lnTo>
                    <a:pt x="55153" y="68064"/>
                  </a:lnTo>
                  <a:lnTo>
                    <a:pt x="55153" y="66451"/>
                  </a:lnTo>
                  <a:lnTo>
                    <a:pt x="55153" y="64837"/>
                  </a:lnTo>
                  <a:lnTo>
                    <a:pt x="56767" y="61609"/>
                  </a:lnTo>
                  <a:lnTo>
                    <a:pt x="61609" y="56767"/>
                  </a:lnTo>
                  <a:lnTo>
                    <a:pt x="61609" y="55153"/>
                  </a:lnTo>
                  <a:lnTo>
                    <a:pt x="61609" y="53539"/>
                  </a:lnTo>
                  <a:lnTo>
                    <a:pt x="61609" y="51925"/>
                  </a:lnTo>
                  <a:lnTo>
                    <a:pt x="61609" y="50311"/>
                  </a:lnTo>
                  <a:lnTo>
                    <a:pt x="61609" y="47083"/>
                  </a:lnTo>
                  <a:lnTo>
                    <a:pt x="61609" y="43855"/>
                  </a:lnTo>
                  <a:lnTo>
                    <a:pt x="61609" y="43855"/>
                  </a:lnTo>
                  <a:lnTo>
                    <a:pt x="63223" y="42242"/>
                  </a:lnTo>
                  <a:lnTo>
                    <a:pt x="64837" y="43855"/>
                  </a:lnTo>
                  <a:lnTo>
                    <a:pt x="66451" y="43855"/>
                  </a:lnTo>
                  <a:lnTo>
                    <a:pt x="66451" y="45469"/>
                  </a:lnTo>
                  <a:lnTo>
                    <a:pt x="69678" y="50311"/>
                  </a:lnTo>
                  <a:lnTo>
                    <a:pt x="71292" y="51925"/>
                  </a:lnTo>
                  <a:lnTo>
                    <a:pt x="72906" y="51925"/>
                  </a:lnTo>
                  <a:lnTo>
                    <a:pt x="74520" y="51925"/>
                  </a:lnTo>
                  <a:lnTo>
                    <a:pt x="76134" y="53539"/>
                  </a:lnTo>
                  <a:lnTo>
                    <a:pt x="85818" y="51925"/>
                  </a:lnTo>
                  <a:lnTo>
                    <a:pt x="87432" y="51925"/>
                  </a:lnTo>
                  <a:lnTo>
                    <a:pt x="87432" y="53539"/>
                  </a:lnTo>
                  <a:lnTo>
                    <a:pt x="97115" y="58381"/>
                  </a:lnTo>
                  <a:lnTo>
                    <a:pt x="97115" y="59995"/>
                  </a:lnTo>
                  <a:lnTo>
                    <a:pt x="98729" y="59995"/>
                  </a:lnTo>
                  <a:lnTo>
                    <a:pt x="98729" y="61609"/>
                  </a:lnTo>
                  <a:lnTo>
                    <a:pt x="100343" y="64837"/>
                  </a:lnTo>
                  <a:lnTo>
                    <a:pt x="100343" y="64837"/>
                  </a:lnTo>
                  <a:lnTo>
                    <a:pt x="101957" y="66451"/>
                  </a:lnTo>
                  <a:lnTo>
                    <a:pt x="103571" y="66451"/>
                  </a:lnTo>
                  <a:lnTo>
                    <a:pt x="105185" y="66451"/>
                  </a:lnTo>
                  <a:lnTo>
                    <a:pt x="106799" y="64837"/>
                  </a:lnTo>
                  <a:lnTo>
                    <a:pt x="108413" y="64837"/>
                  </a:lnTo>
                  <a:lnTo>
                    <a:pt x="110027" y="63223"/>
                  </a:lnTo>
                  <a:lnTo>
                    <a:pt x="114869" y="58381"/>
                  </a:lnTo>
                  <a:lnTo>
                    <a:pt x="116482" y="58381"/>
                  </a:lnTo>
                  <a:lnTo>
                    <a:pt x="118096" y="56767"/>
                  </a:lnTo>
                  <a:lnTo>
                    <a:pt x="118096" y="56767"/>
                  </a:lnTo>
                  <a:lnTo>
                    <a:pt x="119710" y="55153"/>
                  </a:lnTo>
                  <a:lnTo>
                    <a:pt x="118096" y="50311"/>
                  </a:lnTo>
                  <a:lnTo>
                    <a:pt x="118096" y="47083"/>
                  </a:lnTo>
                  <a:lnTo>
                    <a:pt x="121324" y="37400"/>
                  </a:lnTo>
                  <a:lnTo>
                    <a:pt x="124552" y="35786"/>
                  </a:lnTo>
                  <a:lnTo>
                    <a:pt x="126166" y="32558"/>
                  </a:lnTo>
                  <a:lnTo>
                    <a:pt x="126166" y="30944"/>
                  </a:lnTo>
                  <a:lnTo>
                    <a:pt x="127780" y="21260"/>
                  </a:lnTo>
                  <a:lnTo>
                    <a:pt x="129394" y="18033"/>
                  </a:lnTo>
                  <a:lnTo>
                    <a:pt x="132622" y="16419"/>
                  </a:lnTo>
                  <a:lnTo>
                    <a:pt x="132622" y="14805"/>
                  </a:lnTo>
                  <a:lnTo>
                    <a:pt x="139078" y="16419"/>
                  </a:lnTo>
                  <a:lnTo>
                    <a:pt x="140691" y="14805"/>
                  </a:lnTo>
                  <a:lnTo>
                    <a:pt x="140691" y="14805"/>
                  </a:lnTo>
                  <a:lnTo>
                    <a:pt x="142305" y="11577"/>
                  </a:lnTo>
                  <a:lnTo>
                    <a:pt x="142305" y="9963"/>
                  </a:lnTo>
                  <a:lnTo>
                    <a:pt x="145533" y="6735"/>
                  </a:lnTo>
                  <a:lnTo>
                    <a:pt x="147147" y="5121"/>
                  </a:lnTo>
                  <a:lnTo>
                    <a:pt x="147147" y="5121"/>
                  </a:lnTo>
                  <a:lnTo>
                    <a:pt x="148761" y="6735"/>
                  </a:lnTo>
                  <a:lnTo>
                    <a:pt x="148761" y="6735"/>
                  </a:lnTo>
                  <a:lnTo>
                    <a:pt x="151989" y="8349"/>
                  </a:lnTo>
                  <a:lnTo>
                    <a:pt x="155217" y="8349"/>
                  </a:lnTo>
                  <a:lnTo>
                    <a:pt x="158445" y="9963"/>
                  </a:lnTo>
                  <a:lnTo>
                    <a:pt x="158445" y="9963"/>
                  </a:lnTo>
                  <a:lnTo>
                    <a:pt x="160059" y="13191"/>
                  </a:lnTo>
                  <a:lnTo>
                    <a:pt x="161673" y="14805"/>
                  </a:lnTo>
                  <a:lnTo>
                    <a:pt x="163287" y="1641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03878A87-B3AB-4FAC-B727-CDFC965783B9}"/>
                </a:ext>
              </a:extLst>
            </p:cNvPr>
            <p:cNvSpPr/>
            <p:nvPr/>
          </p:nvSpPr>
          <p:spPr>
            <a:xfrm>
              <a:off x="8779590" y="2988016"/>
              <a:ext cx="355065" cy="290508"/>
            </a:xfrm>
            <a:custGeom>
              <a:avLst/>
              <a:gdLst>
                <a:gd name="connsiteX0" fmla="*/ 161673 w 355065"/>
                <a:gd name="connsiteY0" fmla="*/ 19646 h 290507"/>
                <a:gd name="connsiteX1" fmla="*/ 177812 w 355065"/>
                <a:gd name="connsiteY1" fmla="*/ 16419 h 290507"/>
                <a:gd name="connsiteX2" fmla="*/ 184268 w 355065"/>
                <a:gd name="connsiteY2" fmla="*/ 16419 h 290507"/>
                <a:gd name="connsiteX3" fmla="*/ 187495 w 355065"/>
                <a:gd name="connsiteY3" fmla="*/ 16419 h 290507"/>
                <a:gd name="connsiteX4" fmla="*/ 192337 w 355065"/>
                <a:gd name="connsiteY4" fmla="*/ 18033 h 290507"/>
                <a:gd name="connsiteX5" fmla="*/ 192337 w 355065"/>
                <a:gd name="connsiteY5" fmla="*/ 19646 h 290507"/>
                <a:gd name="connsiteX6" fmla="*/ 195565 w 355065"/>
                <a:gd name="connsiteY6" fmla="*/ 22874 h 290507"/>
                <a:gd name="connsiteX7" fmla="*/ 200407 w 355065"/>
                <a:gd name="connsiteY7" fmla="*/ 26102 h 290507"/>
                <a:gd name="connsiteX8" fmla="*/ 202021 w 355065"/>
                <a:gd name="connsiteY8" fmla="*/ 27716 h 290507"/>
                <a:gd name="connsiteX9" fmla="*/ 205249 w 355065"/>
                <a:gd name="connsiteY9" fmla="*/ 32558 h 290507"/>
                <a:gd name="connsiteX10" fmla="*/ 205249 w 355065"/>
                <a:gd name="connsiteY10" fmla="*/ 32558 h 290507"/>
                <a:gd name="connsiteX11" fmla="*/ 221388 w 355065"/>
                <a:gd name="connsiteY11" fmla="*/ 45469 h 290507"/>
                <a:gd name="connsiteX12" fmla="*/ 223002 w 355065"/>
                <a:gd name="connsiteY12" fmla="*/ 47083 h 290507"/>
                <a:gd name="connsiteX13" fmla="*/ 231072 w 355065"/>
                <a:gd name="connsiteY13" fmla="*/ 56767 h 290507"/>
                <a:gd name="connsiteX14" fmla="*/ 234299 w 355065"/>
                <a:gd name="connsiteY14" fmla="*/ 59995 h 290507"/>
                <a:gd name="connsiteX15" fmla="*/ 237527 w 355065"/>
                <a:gd name="connsiteY15" fmla="*/ 61609 h 290507"/>
                <a:gd name="connsiteX16" fmla="*/ 239141 w 355065"/>
                <a:gd name="connsiteY16" fmla="*/ 61609 h 290507"/>
                <a:gd name="connsiteX17" fmla="*/ 240755 w 355065"/>
                <a:gd name="connsiteY17" fmla="*/ 61609 h 290507"/>
                <a:gd name="connsiteX18" fmla="*/ 240755 w 355065"/>
                <a:gd name="connsiteY18" fmla="*/ 59995 h 290507"/>
                <a:gd name="connsiteX19" fmla="*/ 240755 w 355065"/>
                <a:gd name="connsiteY19" fmla="*/ 59995 h 290507"/>
                <a:gd name="connsiteX20" fmla="*/ 240755 w 355065"/>
                <a:gd name="connsiteY20" fmla="*/ 58381 h 290507"/>
                <a:gd name="connsiteX21" fmla="*/ 240755 w 355065"/>
                <a:gd name="connsiteY21" fmla="*/ 53539 h 290507"/>
                <a:gd name="connsiteX22" fmla="*/ 240755 w 355065"/>
                <a:gd name="connsiteY22" fmla="*/ 51925 h 290507"/>
                <a:gd name="connsiteX23" fmla="*/ 242369 w 355065"/>
                <a:gd name="connsiteY23" fmla="*/ 50311 h 290507"/>
                <a:gd name="connsiteX24" fmla="*/ 243983 w 355065"/>
                <a:gd name="connsiteY24" fmla="*/ 50311 h 290507"/>
                <a:gd name="connsiteX25" fmla="*/ 247211 w 355065"/>
                <a:gd name="connsiteY25" fmla="*/ 50311 h 290507"/>
                <a:gd name="connsiteX26" fmla="*/ 248825 w 355065"/>
                <a:gd name="connsiteY26" fmla="*/ 48697 h 290507"/>
                <a:gd name="connsiteX27" fmla="*/ 250439 w 355065"/>
                <a:gd name="connsiteY27" fmla="*/ 48697 h 290507"/>
                <a:gd name="connsiteX28" fmla="*/ 252053 w 355065"/>
                <a:gd name="connsiteY28" fmla="*/ 48697 h 290507"/>
                <a:gd name="connsiteX29" fmla="*/ 252053 w 355065"/>
                <a:gd name="connsiteY29" fmla="*/ 47083 h 290507"/>
                <a:gd name="connsiteX30" fmla="*/ 253667 w 355065"/>
                <a:gd name="connsiteY30" fmla="*/ 47083 h 290507"/>
                <a:gd name="connsiteX31" fmla="*/ 255281 w 355065"/>
                <a:gd name="connsiteY31" fmla="*/ 45469 h 290507"/>
                <a:gd name="connsiteX32" fmla="*/ 260122 w 355065"/>
                <a:gd name="connsiteY32" fmla="*/ 45469 h 290507"/>
                <a:gd name="connsiteX33" fmla="*/ 264964 w 355065"/>
                <a:gd name="connsiteY33" fmla="*/ 47083 h 290507"/>
                <a:gd name="connsiteX34" fmla="*/ 266578 w 355065"/>
                <a:gd name="connsiteY34" fmla="*/ 47083 h 290507"/>
                <a:gd name="connsiteX35" fmla="*/ 268192 w 355065"/>
                <a:gd name="connsiteY35" fmla="*/ 47083 h 290507"/>
                <a:gd name="connsiteX36" fmla="*/ 271420 w 355065"/>
                <a:gd name="connsiteY36" fmla="*/ 45469 h 290507"/>
                <a:gd name="connsiteX37" fmla="*/ 279490 w 355065"/>
                <a:gd name="connsiteY37" fmla="*/ 43855 h 290507"/>
                <a:gd name="connsiteX38" fmla="*/ 281104 w 355065"/>
                <a:gd name="connsiteY38" fmla="*/ 43855 h 290507"/>
                <a:gd name="connsiteX39" fmla="*/ 282717 w 355065"/>
                <a:gd name="connsiteY39" fmla="*/ 42242 h 290507"/>
                <a:gd name="connsiteX40" fmla="*/ 284331 w 355065"/>
                <a:gd name="connsiteY40" fmla="*/ 42242 h 290507"/>
                <a:gd name="connsiteX41" fmla="*/ 284331 w 355065"/>
                <a:gd name="connsiteY41" fmla="*/ 40628 h 290507"/>
                <a:gd name="connsiteX42" fmla="*/ 285945 w 355065"/>
                <a:gd name="connsiteY42" fmla="*/ 40628 h 290507"/>
                <a:gd name="connsiteX43" fmla="*/ 287559 w 355065"/>
                <a:gd name="connsiteY43" fmla="*/ 35786 h 290507"/>
                <a:gd name="connsiteX44" fmla="*/ 287559 w 355065"/>
                <a:gd name="connsiteY44" fmla="*/ 34172 h 290507"/>
                <a:gd name="connsiteX45" fmla="*/ 289173 w 355065"/>
                <a:gd name="connsiteY45" fmla="*/ 34172 h 290507"/>
                <a:gd name="connsiteX46" fmla="*/ 290787 w 355065"/>
                <a:gd name="connsiteY46" fmla="*/ 32558 h 290507"/>
                <a:gd name="connsiteX47" fmla="*/ 292401 w 355065"/>
                <a:gd name="connsiteY47" fmla="*/ 32558 h 290507"/>
                <a:gd name="connsiteX48" fmla="*/ 292401 w 355065"/>
                <a:gd name="connsiteY48" fmla="*/ 32558 h 290507"/>
                <a:gd name="connsiteX49" fmla="*/ 294015 w 355065"/>
                <a:gd name="connsiteY49" fmla="*/ 32558 h 290507"/>
                <a:gd name="connsiteX50" fmla="*/ 295629 w 355065"/>
                <a:gd name="connsiteY50" fmla="*/ 35786 h 290507"/>
                <a:gd name="connsiteX51" fmla="*/ 300471 w 355065"/>
                <a:gd name="connsiteY51" fmla="*/ 40628 h 290507"/>
                <a:gd name="connsiteX52" fmla="*/ 300471 w 355065"/>
                <a:gd name="connsiteY52" fmla="*/ 42242 h 290507"/>
                <a:gd name="connsiteX53" fmla="*/ 302085 w 355065"/>
                <a:gd name="connsiteY53" fmla="*/ 43855 h 290507"/>
                <a:gd name="connsiteX54" fmla="*/ 305313 w 355065"/>
                <a:gd name="connsiteY54" fmla="*/ 45469 h 290507"/>
                <a:gd name="connsiteX55" fmla="*/ 306926 w 355065"/>
                <a:gd name="connsiteY55" fmla="*/ 45469 h 290507"/>
                <a:gd name="connsiteX56" fmla="*/ 306926 w 355065"/>
                <a:gd name="connsiteY56" fmla="*/ 45469 h 290507"/>
                <a:gd name="connsiteX57" fmla="*/ 308540 w 355065"/>
                <a:gd name="connsiteY57" fmla="*/ 43855 h 290507"/>
                <a:gd name="connsiteX58" fmla="*/ 310154 w 355065"/>
                <a:gd name="connsiteY58" fmla="*/ 43855 h 290507"/>
                <a:gd name="connsiteX59" fmla="*/ 311768 w 355065"/>
                <a:gd name="connsiteY59" fmla="*/ 40628 h 290507"/>
                <a:gd name="connsiteX60" fmla="*/ 313382 w 355065"/>
                <a:gd name="connsiteY60" fmla="*/ 39014 h 290507"/>
                <a:gd name="connsiteX61" fmla="*/ 316610 w 355065"/>
                <a:gd name="connsiteY61" fmla="*/ 37400 h 290507"/>
                <a:gd name="connsiteX62" fmla="*/ 316610 w 355065"/>
                <a:gd name="connsiteY62" fmla="*/ 37400 h 290507"/>
                <a:gd name="connsiteX63" fmla="*/ 318224 w 355065"/>
                <a:gd name="connsiteY63" fmla="*/ 39014 h 290507"/>
                <a:gd name="connsiteX64" fmla="*/ 324680 w 355065"/>
                <a:gd name="connsiteY64" fmla="*/ 42242 h 290507"/>
                <a:gd name="connsiteX65" fmla="*/ 324680 w 355065"/>
                <a:gd name="connsiteY65" fmla="*/ 42242 h 290507"/>
                <a:gd name="connsiteX66" fmla="*/ 326294 w 355065"/>
                <a:gd name="connsiteY66" fmla="*/ 43855 h 290507"/>
                <a:gd name="connsiteX67" fmla="*/ 326294 w 355065"/>
                <a:gd name="connsiteY67" fmla="*/ 45469 h 290507"/>
                <a:gd name="connsiteX68" fmla="*/ 326294 w 355065"/>
                <a:gd name="connsiteY68" fmla="*/ 48697 h 290507"/>
                <a:gd name="connsiteX69" fmla="*/ 326294 w 355065"/>
                <a:gd name="connsiteY69" fmla="*/ 50311 h 290507"/>
                <a:gd name="connsiteX70" fmla="*/ 326294 w 355065"/>
                <a:gd name="connsiteY70" fmla="*/ 50311 h 290507"/>
                <a:gd name="connsiteX71" fmla="*/ 326294 w 355065"/>
                <a:gd name="connsiteY71" fmla="*/ 51925 h 290507"/>
                <a:gd name="connsiteX72" fmla="*/ 318224 w 355065"/>
                <a:gd name="connsiteY72" fmla="*/ 63223 h 290507"/>
                <a:gd name="connsiteX73" fmla="*/ 314996 w 355065"/>
                <a:gd name="connsiteY73" fmla="*/ 68064 h 290507"/>
                <a:gd name="connsiteX74" fmla="*/ 313382 w 355065"/>
                <a:gd name="connsiteY74" fmla="*/ 69678 h 290507"/>
                <a:gd name="connsiteX75" fmla="*/ 313382 w 355065"/>
                <a:gd name="connsiteY75" fmla="*/ 71292 h 290507"/>
                <a:gd name="connsiteX76" fmla="*/ 311768 w 355065"/>
                <a:gd name="connsiteY76" fmla="*/ 72906 h 290507"/>
                <a:gd name="connsiteX77" fmla="*/ 311768 w 355065"/>
                <a:gd name="connsiteY77" fmla="*/ 74520 h 290507"/>
                <a:gd name="connsiteX78" fmla="*/ 313382 w 355065"/>
                <a:gd name="connsiteY78" fmla="*/ 76134 h 290507"/>
                <a:gd name="connsiteX79" fmla="*/ 313382 w 355065"/>
                <a:gd name="connsiteY79" fmla="*/ 77748 h 290507"/>
                <a:gd name="connsiteX80" fmla="*/ 314996 w 355065"/>
                <a:gd name="connsiteY80" fmla="*/ 80976 h 290507"/>
                <a:gd name="connsiteX81" fmla="*/ 316610 w 355065"/>
                <a:gd name="connsiteY81" fmla="*/ 80976 h 290507"/>
                <a:gd name="connsiteX82" fmla="*/ 316610 w 355065"/>
                <a:gd name="connsiteY82" fmla="*/ 82590 h 290507"/>
                <a:gd name="connsiteX83" fmla="*/ 316610 w 355065"/>
                <a:gd name="connsiteY83" fmla="*/ 85818 h 290507"/>
                <a:gd name="connsiteX84" fmla="*/ 318224 w 355065"/>
                <a:gd name="connsiteY84" fmla="*/ 87432 h 290507"/>
                <a:gd name="connsiteX85" fmla="*/ 318224 w 355065"/>
                <a:gd name="connsiteY85" fmla="*/ 87432 h 290507"/>
                <a:gd name="connsiteX86" fmla="*/ 319838 w 355065"/>
                <a:gd name="connsiteY86" fmla="*/ 87432 h 290507"/>
                <a:gd name="connsiteX87" fmla="*/ 321452 w 355065"/>
                <a:gd name="connsiteY87" fmla="*/ 89046 h 290507"/>
                <a:gd name="connsiteX88" fmla="*/ 324680 w 355065"/>
                <a:gd name="connsiteY88" fmla="*/ 92273 h 290507"/>
                <a:gd name="connsiteX89" fmla="*/ 331135 w 355065"/>
                <a:gd name="connsiteY89" fmla="*/ 97115 h 290507"/>
                <a:gd name="connsiteX90" fmla="*/ 337591 w 355065"/>
                <a:gd name="connsiteY90" fmla="*/ 101957 h 290507"/>
                <a:gd name="connsiteX91" fmla="*/ 340819 w 355065"/>
                <a:gd name="connsiteY91" fmla="*/ 105185 h 290507"/>
                <a:gd name="connsiteX92" fmla="*/ 345661 w 355065"/>
                <a:gd name="connsiteY92" fmla="*/ 106799 h 290507"/>
                <a:gd name="connsiteX93" fmla="*/ 352117 w 355065"/>
                <a:gd name="connsiteY93" fmla="*/ 113255 h 290507"/>
                <a:gd name="connsiteX94" fmla="*/ 348889 w 355065"/>
                <a:gd name="connsiteY94" fmla="*/ 134236 h 290507"/>
                <a:gd name="connsiteX95" fmla="*/ 347275 w 355065"/>
                <a:gd name="connsiteY95" fmla="*/ 137464 h 290507"/>
                <a:gd name="connsiteX96" fmla="*/ 342433 w 355065"/>
                <a:gd name="connsiteY96" fmla="*/ 140691 h 290507"/>
                <a:gd name="connsiteX97" fmla="*/ 337591 w 355065"/>
                <a:gd name="connsiteY97" fmla="*/ 143919 h 290507"/>
                <a:gd name="connsiteX98" fmla="*/ 332749 w 355065"/>
                <a:gd name="connsiteY98" fmla="*/ 150375 h 290507"/>
                <a:gd name="connsiteX99" fmla="*/ 327908 w 355065"/>
                <a:gd name="connsiteY99" fmla="*/ 160059 h 290507"/>
                <a:gd name="connsiteX100" fmla="*/ 324680 w 355065"/>
                <a:gd name="connsiteY100" fmla="*/ 163287 h 290507"/>
                <a:gd name="connsiteX101" fmla="*/ 319838 w 355065"/>
                <a:gd name="connsiteY101" fmla="*/ 164900 h 290507"/>
                <a:gd name="connsiteX102" fmla="*/ 314996 w 355065"/>
                <a:gd name="connsiteY102" fmla="*/ 164900 h 290507"/>
                <a:gd name="connsiteX103" fmla="*/ 310154 w 355065"/>
                <a:gd name="connsiteY103" fmla="*/ 164900 h 290507"/>
                <a:gd name="connsiteX104" fmla="*/ 305313 w 355065"/>
                <a:gd name="connsiteY104" fmla="*/ 166514 h 290507"/>
                <a:gd name="connsiteX105" fmla="*/ 298857 w 355065"/>
                <a:gd name="connsiteY105" fmla="*/ 171356 h 290507"/>
                <a:gd name="connsiteX106" fmla="*/ 297243 w 355065"/>
                <a:gd name="connsiteY106" fmla="*/ 177812 h 290507"/>
                <a:gd name="connsiteX107" fmla="*/ 297243 w 355065"/>
                <a:gd name="connsiteY107" fmla="*/ 184267 h 290507"/>
                <a:gd name="connsiteX108" fmla="*/ 298857 w 355065"/>
                <a:gd name="connsiteY108" fmla="*/ 193951 h 290507"/>
                <a:gd name="connsiteX109" fmla="*/ 298857 w 355065"/>
                <a:gd name="connsiteY109" fmla="*/ 198793 h 290507"/>
                <a:gd name="connsiteX110" fmla="*/ 294015 w 355065"/>
                <a:gd name="connsiteY110" fmla="*/ 203635 h 290507"/>
                <a:gd name="connsiteX111" fmla="*/ 289173 w 355065"/>
                <a:gd name="connsiteY111" fmla="*/ 206863 h 290507"/>
                <a:gd name="connsiteX112" fmla="*/ 282717 w 355065"/>
                <a:gd name="connsiteY112" fmla="*/ 211705 h 290507"/>
                <a:gd name="connsiteX113" fmla="*/ 281104 w 355065"/>
                <a:gd name="connsiteY113" fmla="*/ 218160 h 290507"/>
                <a:gd name="connsiteX114" fmla="*/ 281104 w 355065"/>
                <a:gd name="connsiteY114" fmla="*/ 223002 h 290507"/>
                <a:gd name="connsiteX115" fmla="*/ 281104 w 355065"/>
                <a:gd name="connsiteY115" fmla="*/ 227844 h 290507"/>
                <a:gd name="connsiteX116" fmla="*/ 281104 w 355065"/>
                <a:gd name="connsiteY116" fmla="*/ 234299 h 290507"/>
                <a:gd name="connsiteX117" fmla="*/ 279490 w 355065"/>
                <a:gd name="connsiteY117" fmla="*/ 239141 h 290507"/>
                <a:gd name="connsiteX118" fmla="*/ 277876 w 355065"/>
                <a:gd name="connsiteY118" fmla="*/ 243983 h 290507"/>
                <a:gd name="connsiteX119" fmla="*/ 277876 w 355065"/>
                <a:gd name="connsiteY119" fmla="*/ 248825 h 290507"/>
                <a:gd name="connsiteX120" fmla="*/ 281104 w 355065"/>
                <a:gd name="connsiteY120" fmla="*/ 253667 h 290507"/>
                <a:gd name="connsiteX121" fmla="*/ 290787 w 355065"/>
                <a:gd name="connsiteY121" fmla="*/ 255281 h 290507"/>
                <a:gd name="connsiteX122" fmla="*/ 295629 w 355065"/>
                <a:gd name="connsiteY122" fmla="*/ 256894 h 290507"/>
                <a:gd name="connsiteX123" fmla="*/ 297243 w 355065"/>
                <a:gd name="connsiteY123" fmla="*/ 260123 h 290507"/>
                <a:gd name="connsiteX124" fmla="*/ 297243 w 355065"/>
                <a:gd name="connsiteY124" fmla="*/ 268192 h 290507"/>
                <a:gd name="connsiteX125" fmla="*/ 297243 w 355065"/>
                <a:gd name="connsiteY125" fmla="*/ 276262 h 290507"/>
                <a:gd name="connsiteX126" fmla="*/ 295629 w 355065"/>
                <a:gd name="connsiteY126" fmla="*/ 281103 h 290507"/>
                <a:gd name="connsiteX127" fmla="*/ 292401 w 355065"/>
                <a:gd name="connsiteY127" fmla="*/ 285945 h 290507"/>
                <a:gd name="connsiteX128" fmla="*/ 285945 w 355065"/>
                <a:gd name="connsiteY128" fmla="*/ 294015 h 290507"/>
                <a:gd name="connsiteX129" fmla="*/ 279490 w 355065"/>
                <a:gd name="connsiteY129" fmla="*/ 294015 h 290507"/>
                <a:gd name="connsiteX130" fmla="*/ 269806 w 355065"/>
                <a:gd name="connsiteY130" fmla="*/ 295629 h 290507"/>
                <a:gd name="connsiteX131" fmla="*/ 268192 w 355065"/>
                <a:gd name="connsiteY131" fmla="*/ 295629 h 290507"/>
                <a:gd name="connsiteX132" fmla="*/ 266578 w 355065"/>
                <a:gd name="connsiteY132" fmla="*/ 295629 h 290507"/>
                <a:gd name="connsiteX133" fmla="*/ 264964 w 355065"/>
                <a:gd name="connsiteY133" fmla="*/ 295629 h 290507"/>
                <a:gd name="connsiteX134" fmla="*/ 263350 w 355065"/>
                <a:gd name="connsiteY134" fmla="*/ 294015 h 290507"/>
                <a:gd name="connsiteX135" fmla="*/ 260122 w 355065"/>
                <a:gd name="connsiteY135" fmla="*/ 292401 h 290507"/>
                <a:gd name="connsiteX136" fmla="*/ 258508 w 355065"/>
                <a:gd name="connsiteY136" fmla="*/ 289173 h 290507"/>
                <a:gd name="connsiteX137" fmla="*/ 256895 w 355065"/>
                <a:gd name="connsiteY137" fmla="*/ 287559 h 290507"/>
                <a:gd name="connsiteX138" fmla="*/ 252053 w 355065"/>
                <a:gd name="connsiteY138" fmla="*/ 276262 h 290507"/>
                <a:gd name="connsiteX139" fmla="*/ 252053 w 355065"/>
                <a:gd name="connsiteY139" fmla="*/ 274648 h 290507"/>
                <a:gd name="connsiteX140" fmla="*/ 250439 w 355065"/>
                <a:gd name="connsiteY140" fmla="*/ 273034 h 290507"/>
                <a:gd name="connsiteX141" fmla="*/ 248825 w 355065"/>
                <a:gd name="connsiteY141" fmla="*/ 271420 h 290507"/>
                <a:gd name="connsiteX142" fmla="*/ 247211 w 355065"/>
                <a:gd name="connsiteY142" fmla="*/ 269806 h 290507"/>
                <a:gd name="connsiteX143" fmla="*/ 242369 w 355065"/>
                <a:gd name="connsiteY143" fmla="*/ 264964 h 290507"/>
                <a:gd name="connsiteX144" fmla="*/ 240755 w 355065"/>
                <a:gd name="connsiteY144" fmla="*/ 263350 h 290507"/>
                <a:gd name="connsiteX145" fmla="*/ 239141 w 355065"/>
                <a:gd name="connsiteY145" fmla="*/ 263350 h 290507"/>
                <a:gd name="connsiteX146" fmla="*/ 237527 w 355065"/>
                <a:gd name="connsiteY146" fmla="*/ 263350 h 290507"/>
                <a:gd name="connsiteX147" fmla="*/ 234299 w 355065"/>
                <a:gd name="connsiteY147" fmla="*/ 263350 h 290507"/>
                <a:gd name="connsiteX148" fmla="*/ 221388 w 355065"/>
                <a:gd name="connsiteY148" fmla="*/ 266578 h 290507"/>
                <a:gd name="connsiteX149" fmla="*/ 219774 w 355065"/>
                <a:gd name="connsiteY149" fmla="*/ 266578 h 290507"/>
                <a:gd name="connsiteX150" fmla="*/ 218160 w 355065"/>
                <a:gd name="connsiteY150" fmla="*/ 268192 h 290507"/>
                <a:gd name="connsiteX151" fmla="*/ 218160 w 355065"/>
                <a:gd name="connsiteY151" fmla="*/ 269806 h 290507"/>
                <a:gd name="connsiteX152" fmla="*/ 218160 w 355065"/>
                <a:gd name="connsiteY152" fmla="*/ 271420 h 290507"/>
                <a:gd name="connsiteX153" fmla="*/ 218160 w 355065"/>
                <a:gd name="connsiteY153" fmla="*/ 277876 h 290507"/>
                <a:gd name="connsiteX154" fmla="*/ 216546 w 355065"/>
                <a:gd name="connsiteY154" fmla="*/ 279490 h 290507"/>
                <a:gd name="connsiteX155" fmla="*/ 216546 w 355065"/>
                <a:gd name="connsiteY155" fmla="*/ 281103 h 290507"/>
                <a:gd name="connsiteX156" fmla="*/ 214932 w 355065"/>
                <a:gd name="connsiteY156" fmla="*/ 281103 h 290507"/>
                <a:gd name="connsiteX157" fmla="*/ 210090 w 355065"/>
                <a:gd name="connsiteY157" fmla="*/ 282717 h 290507"/>
                <a:gd name="connsiteX158" fmla="*/ 208477 w 355065"/>
                <a:gd name="connsiteY158" fmla="*/ 282717 h 290507"/>
                <a:gd name="connsiteX159" fmla="*/ 202021 w 355065"/>
                <a:gd name="connsiteY159" fmla="*/ 281103 h 290507"/>
                <a:gd name="connsiteX160" fmla="*/ 190723 w 355065"/>
                <a:gd name="connsiteY160" fmla="*/ 276262 h 290507"/>
                <a:gd name="connsiteX161" fmla="*/ 181040 w 355065"/>
                <a:gd name="connsiteY161" fmla="*/ 271420 h 290507"/>
                <a:gd name="connsiteX162" fmla="*/ 176198 w 355065"/>
                <a:gd name="connsiteY162" fmla="*/ 271420 h 290507"/>
                <a:gd name="connsiteX163" fmla="*/ 174584 w 355065"/>
                <a:gd name="connsiteY163" fmla="*/ 271420 h 290507"/>
                <a:gd name="connsiteX164" fmla="*/ 172970 w 355065"/>
                <a:gd name="connsiteY164" fmla="*/ 271420 h 290507"/>
                <a:gd name="connsiteX165" fmla="*/ 172970 w 355065"/>
                <a:gd name="connsiteY165" fmla="*/ 273034 h 290507"/>
                <a:gd name="connsiteX166" fmla="*/ 171356 w 355065"/>
                <a:gd name="connsiteY166" fmla="*/ 274648 h 290507"/>
                <a:gd name="connsiteX167" fmla="*/ 169742 w 355065"/>
                <a:gd name="connsiteY167" fmla="*/ 281103 h 290507"/>
                <a:gd name="connsiteX168" fmla="*/ 169742 w 355065"/>
                <a:gd name="connsiteY168" fmla="*/ 281103 h 290507"/>
                <a:gd name="connsiteX169" fmla="*/ 168128 w 355065"/>
                <a:gd name="connsiteY169" fmla="*/ 282717 h 290507"/>
                <a:gd name="connsiteX170" fmla="*/ 168128 w 355065"/>
                <a:gd name="connsiteY170" fmla="*/ 282717 h 290507"/>
                <a:gd name="connsiteX171" fmla="*/ 168128 w 355065"/>
                <a:gd name="connsiteY171" fmla="*/ 282717 h 290507"/>
                <a:gd name="connsiteX172" fmla="*/ 168128 w 355065"/>
                <a:gd name="connsiteY172" fmla="*/ 282717 h 290507"/>
                <a:gd name="connsiteX173" fmla="*/ 166514 w 355065"/>
                <a:gd name="connsiteY173" fmla="*/ 282717 h 290507"/>
                <a:gd name="connsiteX174" fmla="*/ 164900 w 355065"/>
                <a:gd name="connsiteY174" fmla="*/ 282717 h 290507"/>
                <a:gd name="connsiteX175" fmla="*/ 163286 w 355065"/>
                <a:gd name="connsiteY175" fmla="*/ 281103 h 290507"/>
                <a:gd name="connsiteX176" fmla="*/ 163286 w 355065"/>
                <a:gd name="connsiteY176" fmla="*/ 279490 h 290507"/>
                <a:gd name="connsiteX177" fmla="*/ 161673 w 355065"/>
                <a:gd name="connsiteY177" fmla="*/ 276262 h 290507"/>
                <a:gd name="connsiteX178" fmla="*/ 161673 w 355065"/>
                <a:gd name="connsiteY178" fmla="*/ 274648 h 290507"/>
                <a:gd name="connsiteX179" fmla="*/ 87432 w 355065"/>
                <a:gd name="connsiteY179" fmla="*/ 240755 h 290507"/>
                <a:gd name="connsiteX180" fmla="*/ 84204 w 355065"/>
                <a:gd name="connsiteY180" fmla="*/ 239141 h 290507"/>
                <a:gd name="connsiteX181" fmla="*/ 84204 w 355065"/>
                <a:gd name="connsiteY181" fmla="*/ 240755 h 290507"/>
                <a:gd name="connsiteX182" fmla="*/ 82590 w 355065"/>
                <a:gd name="connsiteY182" fmla="*/ 240755 h 290507"/>
                <a:gd name="connsiteX183" fmla="*/ 80976 w 355065"/>
                <a:gd name="connsiteY183" fmla="*/ 240755 h 290507"/>
                <a:gd name="connsiteX184" fmla="*/ 79362 w 355065"/>
                <a:gd name="connsiteY184" fmla="*/ 240755 h 290507"/>
                <a:gd name="connsiteX185" fmla="*/ 76134 w 355065"/>
                <a:gd name="connsiteY185" fmla="*/ 239141 h 290507"/>
                <a:gd name="connsiteX186" fmla="*/ 71292 w 355065"/>
                <a:gd name="connsiteY186" fmla="*/ 239141 h 290507"/>
                <a:gd name="connsiteX187" fmla="*/ 68065 w 355065"/>
                <a:gd name="connsiteY187" fmla="*/ 239141 h 290507"/>
                <a:gd name="connsiteX188" fmla="*/ 64837 w 355065"/>
                <a:gd name="connsiteY188" fmla="*/ 237527 h 290507"/>
                <a:gd name="connsiteX189" fmla="*/ 53539 w 355065"/>
                <a:gd name="connsiteY189" fmla="*/ 235914 h 290507"/>
                <a:gd name="connsiteX190" fmla="*/ 51925 w 355065"/>
                <a:gd name="connsiteY190" fmla="*/ 235914 h 290507"/>
                <a:gd name="connsiteX191" fmla="*/ 50311 w 355065"/>
                <a:gd name="connsiteY191" fmla="*/ 237527 h 290507"/>
                <a:gd name="connsiteX192" fmla="*/ 48697 w 355065"/>
                <a:gd name="connsiteY192" fmla="*/ 237527 h 290507"/>
                <a:gd name="connsiteX193" fmla="*/ 47083 w 355065"/>
                <a:gd name="connsiteY193" fmla="*/ 239141 h 290507"/>
                <a:gd name="connsiteX194" fmla="*/ 45469 w 355065"/>
                <a:gd name="connsiteY194" fmla="*/ 239141 h 290507"/>
                <a:gd name="connsiteX195" fmla="*/ 42242 w 355065"/>
                <a:gd name="connsiteY195" fmla="*/ 237527 h 290507"/>
                <a:gd name="connsiteX196" fmla="*/ 37400 w 355065"/>
                <a:gd name="connsiteY196" fmla="*/ 235914 h 290507"/>
                <a:gd name="connsiteX197" fmla="*/ 35786 w 355065"/>
                <a:gd name="connsiteY197" fmla="*/ 234299 h 290507"/>
                <a:gd name="connsiteX198" fmla="*/ 32558 w 355065"/>
                <a:gd name="connsiteY198" fmla="*/ 234299 h 290507"/>
                <a:gd name="connsiteX199" fmla="*/ 27716 w 355065"/>
                <a:gd name="connsiteY199" fmla="*/ 235914 h 290507"/>
                <a:gd name="connsiteX200" fmla="*/ 21260 w 355065"/>
                <a:gd name="connsiteY200" fmla="*/ 239141 h 290507"/>
                <a:gd name="connsiteX201" fmla="*/ 19647 w 355065"/>
                <a:gd name="connsiteY201" fmla="*/ 240755 h 290507"/>
                <a:gd name="connsiteX202" fmla="*/ 18033 w 355065"/>
                <a:gd name="connsiteY202" fmla="*/ 242369 h 290507"/>
                <a:gd name="connsiteX203" fmla="*/ 16419 w 355065"/>
                <a:gd name="connsiteY203" fmla="*/ 243983 h 290507"/>
                <a:gd name="connsiteX204" fmla="*/ 14805 w 355065"/>
                <a:gd name="connsiteY204" fmla="*/ 243983 h 290507"/>
                <a:gd name="connsiteX205" fmla="*/ 13191 w 355065"/>
                <a:gd name="connsiteY205" fmla="*/ 243983 h 290507"/>
                <a:gd name="connsiteX206" fmla="*/ 11577 w 355065"/>
                <a:gd name="connsiteY206" fmla="*/ 243983 h 290507"/>
                <a:gd name="connsiteX207" fmla="*/ 11577 w 355065"/>
                <a:gd name="connsiteY207" fmla="*/ 243983 h 290507"/>
                <a:gd name="connsiteX208" fmla="*/ 11577 w 355065"/>
                <a:gd name="connsiteY208" fmla="*/ 243983 h 290507"/>
                <a:gd name="connsiteX209" fmla="*/ 11577 w 355065"/>
                <a:gd name="connsiteY209" fmla="*/ 240755 h 290507"/>
                <a:gd name="connsiteX210" fmla="*/ 11577 w 355065"/>
                <a:gd name="connsiteY210" fmla="*/ 239141 h 290507"/>
                <a:gd name="connsiteX211" fmla="*/ 9963 w 355065"/>
                <a:gd name="connsiteY211" fmla="*/ 237527 h 290507"/>
                <a:gd name="connsiteX212" fmla="*/ 9963 w 355065"/>
                <a:gd name="connsiteY212" fmla="*/ 237527 h 290507"/>
                <a:gd name="connsiteX213" fmla="*/ 8349 w 355065"/>
                <a:gd name="connsiteY213" fmla="*/ 235914 h 290507"/>
                <a:gd name="connsiteX214" fmla="*/ 8349 w 355065"/>
                <a:gd name="connsiteY214" fmla="*/ 234299 h 290507"/>
                <a:gd name="connsiteX215" fmla="*/ 8349 w 355065"/>
                <a:gd name="connsiteY215" fmla="*/ 234299 h 290507"/>
                <a:gd name="connsiteX216" fmla="*/ 9963 w 355065"/>
                <a:gd name="connsiteY216" fmla="*/ 227844 h 290507"/>
                <a:gd name="connsiteX217" fmla="*/ 9963 w 355065"/>
                <a:gd name="connsiteY217" fmla="*/ 226230 h 290507"/>
                <a:gd name="connsiteX218" fmla="*/ 9963 w 355065"/>
                <a:gd name="connsiteY218" fmla="*/ 226230 h 290507"/>
                <a:gd name="connsiteX219" fmla="*/ 9963 w 355065"/>
                <a:gd name="connsiteY219" fmla="*/ 224616 h 290507"/>
                <a:gd name="connsiteX220" fmla="*/ 13191 w 355065"/>
                <a:gd name="connsiteY220" fmla="*/ 216546 h 290507"/>
                <a:gd name="connsiteX221" fmla="*/ 11577 w 355065"/>
                <a:gd name="connsiteY221" fmla="*/ 211705 h 290507"/>
                <a:gd name="connsiteX222" fmla="*/ 6735 w 355065"/>
                <a:gd name="connsiteY222" fmla="*/ 198793 h 290507"/>
                <a:gd name="connsiteX223" fmla="*/ 5121 w 355065"/>
                <a:gd name="connsiteY223" fmla="*/ 189109 h 290507"/>
                <a:gd name="connsiteX224" fmla="*/ 5121 w 355065"/>
                <a:gd name="connsiteY224" fmla="*/ 187496 h 290507"/>
                <a:gd name="connsiteX225" fmla="*/ 5121 w 355065"/>
                <a:gd name="connsiteY225" fmla="*/ 187496 h 290507"/>
                <a:gd name="connsiteX226" fmla="*/ 11577 w 355065"/>
                <a:gd name="connsiteY226" fmla="*/ 185882 h 290507"/>
                <a:gd name="connsiteX227" fmla="*/ 18033 w 355065"/>
                <a:gd name="connsiteY227" fmla="*/ 182654 h 290507"/>
                <a:gd name="connsiteX228" fmla="*/ 22874 w 355065"/>
                <a:gd name="connsiteY228" fmla="*/ 181040 h 290507"/>
                <a:gd name="connsiteX229" fmla="*/ 27716 w 355065"/>
                <a:gd name="connsiteY229" fmla="*/ 176198 h 290507"/>
                <a:gd name="connsiteX230" fmla="*/ 30944 w 355065"/>
                <a:gd name="connsiteY230" fmla="*/ 172970 h 290507"/>
                <a:gd name="connsiteX231" fmla="*/ 35786 w 355065"/>
                <a:gd name="connsiteY231" fmla="*/ 168128 h 290507"/>
                <a:gd name="connsiteX232" fmla="*/ 37400 w 355065"/>
                <a:gd name="connsiteY232" fmla="*/ 164900 h 290507"/>
                <a:gd name="connsiteX233" fmla="*/ 39014 w 355065"/>
                <a:gd name="connsiteY233" fmla="*/ 164900 h 290507"/>
                <a:gd name="connsiteX234" fmla="*/ 42242 w 355065"/>
                <a:gd name="connsiteY234" fmla="*/ 164900 h 290507"/>
                <a:gd name="connsiteX235" fmla="*/ 45469 w 355065"/>
                <a:gd name="connsiteY235" fmla="*/ 164900 h 290507"/>
                <a:gd name="connsiteX236" fmla="*/ 48697 w 355065"/>
                <a:gd name="connsiteY236" fmla="*/ 163287 h 290507"/>
                <a:gd name="connsiteX237" fmla="*/ 53539 w 355065"/>
                <a:gd name="connsiteY237" fmla="*/ 161673 h 290507"/>
                <a:gd name="connsiteX238" fmla="*/ 55153 w 355065"/>
                <a:gd name="connsiteY238" fmla="*/ 161673 h 290507"/>
                <a:gd name="connsiteX239" fmla="*/ 56767 w 355065"/>
                <a:gd name="connsiteY239" fmla="*/ 163287 h 290507"/>
                <a:gd name="connsiteX240" fmla="*/ 58381 w 355065"/>
                <a:gd name="connsiteY240" fmla="*/ 163287 h 290507"/>
                <a:gd name="connsiteX241" fmla="*/ 59995 w 355065"/>
                <a:gd name="connsiteY241" fmla="*/ 163287 h 290507"/>
                <a:gd name="connsiteX242" fmla="*/ 59995 w 355065"/>
                <a:gd name="connsiteY242" fmla="*/ 164900 h 290507"/>
                <a:gd name="connsiteX243" fmla="*/ 61609 w 355065"/>
                <a:gd name="connsiteY243" fmla="*/ 164900 h 290507"/>
                <a:gd name="connsiteX244" fmla="*/ 63223 w 355065"/>
                <a:gd name="connsiteY244" fmla="*/ 166514 h 290507"/>
                <a:gd name="connsiteX245" fmla="*/ 63223 w 355065"/>
                <a:gd name="connsiteY245" fmla="*/ 164900 h 290507"/>
                <a:gd name="connsiteX246" fmla="*/ 72906 w 355065"/>
                <a:gd name="connsiteY246" fmla="*/ 163287 h 290507"/>
                <a:gd name="connsiteX247" fmla="*/ 74520 w 355065"/>
                <a:gd name="connsiteY247" fmla="*/ 161673 h 290507"/>
                <a:gd name="connsiteX248" fmla="*/ 76134 w 355065"/>
                <a:gd name="connsiteY248" fmla="*/ 160059 h 290507"/>
                <a:gd name="connsiteX249" fmla="*/ 77748 w 355065"/>
                <a:gd name="connsiteY249" fmla="*/ 160059 h 290507"/>
                <a:gd name="connsiteX250" fmla="*/ 77748 w 355065"/>
                <a:gd name="connsiteY250" fmla="*/ 158445 h 290507"/>
                <a:gd name="connsiteX251" fmla="*/ 77748 w 355065"/>
                <a:gd name="connsiteY251" fmla="*/ 156831 h 290507"/>
                <a:gd name="connsiteX252" fmla="*/ 77748 w 355065"/>
                <a:gd name="connsiteY252" fmla="*/ 156831 h 290507"/>
                <a:gd name="connsiteX253" fmla="*/ 76134 w 355065"/>
                <a:gd name="connsiteY253" fmla="*/ 155217 h 290507"/>
                <a:gd name="connsiteX254" fmla="*/ 76134 w 355065"/>
                <a:gd name="connsiteY254" fmla="*/ 153603 h 290507"/>
                <a:gd name="connsiteX255" fmla="*/ 72906 w 355065"/>
                <a:gd name="connsiteY255" fmla="*/ 147147 h 290507"/>
                <a:gd name="connsiteX256" fmla="*/ 71292 w 355065"/>
                <a:gd name="connsiteY256" fmla="*/ 145533 h 290507"/>
                <a:gd name="connsiteX257" fmla="*/ 71292 w 355065"/>
                <a:gd name="connsiteY257" fmla="*/ 143919 h 290507"/>
                <a:gd name="connsiteX258" fmla="*/ 72906 w 355065"/>
                <a:gd name="connsiteY258" fmla="*/ 142305 h 290507"/>
                <a:gd name="connsiteX259" fmla="*/ 71292 w 355065"/>
                <a:gd name="connsiteY259" fmla="*/ 140691 h 290507"/>
                <a:gd name="connsiteX260" fmla="*/ 71292 w 355065"/>
                <a:gd name="connsiteY260" fmla="*/ 140691 h 290507"/>
                <a:gd name="connsiteX261" fmla="*/ 68065 w 355065"/>
                <a:gd name="connsiteY261" fmla="*/ 135850 h 290507"/>
                <a:gd name="connsiteX262" fmla="*/ 68065 w 355065"/>
                <a:gd name="connsiteY262" fmla="*/ 134236 h 290507"/>
                <a:gd name="connsiteX263" fmla="*/ 66450 w 355065"/>
                <a:gd name="connsiteY263" fmla="*/ 131008 h 290507"/>
                <a:gd name="connsiteX264" fmla="*/ 68065 w 355065"/>
                <a:gd name="connsiteY264" fmla="*/ 129394 h 290507"/>
                <a:gd name="connsiteX265" fmla="*/ 69678 w 355065"/>
                <a:gd name="connsiteY265" fmla="*/ 124552 h 290507"/>
                <a:gd name="connsiteX266" fmla="*/ 69678 w 355065"/>
                <a:gd name="connsiteY266" fmla="*/ 122938 h 290507"/>
                <a:gd name="connsiteX267" fmla="*/ 72906 w 355065"/>
                <a:gd name="connsiteY267" fmla="*/ 121324 h 290507"/>
                <a:gd name="connsiteX268" fmla="*/ 98729 w 355065"/>
                <a:gd name="connsiteY268" fmla="*/ 101957 h 290507"/>
                <a:gd name="connsiteX269" fmla="*/ 100343 w 355065"/>
                <a:gd name="connsiteY269" fmla="*/ 100343 h 290507"/>
                <a:gd name="connsiteX270" fmla="*/ 101957 w 355065"/>
                <a:gd name="connsiteY270" fmla="*/ 98729 h 290507"/>
                <a:gd name="connsiteX271" fmla="*/ 101957 w 355065"/>
                <a:gd name="connsiteY271" fmla="*/ 95501 h 290507"/>
                <a:gd name="connsiteX272" fmla="*/ 101957 w 355065"/>
                <a:gd name="connsiteY272" fmla="*/ 93887 h 290507"/>
                <a:gd name="connsiteX273" fmla="*/ 101957 w 355065"/>
                <a:gd name="connsiteY273" fmla="*/ 87432 h 290507"/>
                <a:gd name="connsiteX274" fmla="*/ 103571 w 355065"/>
                <a:gd name="connsiteY274" fmla="*/ 84204 h 290507"/>
                <a:gd name="connsiteX275" fmla="*/ 103571 w 355065"/>
                <a:gd name="connsiteY275" fmla="*/ 80976 h 290507"/>
                <a:gd name="connsiteX276" fmla="*/ 105185 w 355065"/>
                <a:gd name="connsiteY276" fmla="*/ 80976 h 290507"/>
                <a:gd name="connsiteX277" fmla="*/ 106799 w 355065"/>
                <a:gd name="connsiteY277" fmla="*/ 80976 h 290507"/>
                <a:gd name="connsiteX278" fmla="*/ 110027 w 355065"/>
                <a:gd name="connsiteY278" fmla="*/ 82590 h 290507"/>
                <a:gd name="connsiteX279" fmla="*/ 113255 w 355065"/>
                <a:gd name="connsiteY279" fmla="*/ 85818 h 290507"/>
                <a:gd name="connsiteX280" fmla="*/ 116482 w 355065"/>
                <a:gd name="connsiteY280" fmla="*/ 85818 h 290507"/>
                <a:gd name="connsiteX281" fmla="*/ 118096 w 355065"/>
                <a:gd name="connsiteY281" fmla="*/ 85818 h 290507"/>
                <a:gd name="connsiteX282" fmla="*/ 119710 w 355065"/>
                <a:gd name="connsiteY282" fmla="*/ 85818 h 290507"/>
                <a:gd name="connsiteX283" fmla="*/ 122938 w 355065"/>
                <a:gd name="connsiteY283" fmla="*/ 85818 h 290507"/>
                <a:gd name="connsiteX284" fmla="*/ 132622 w 355065"/>
                <a:gd name="connsiteY284" fmla="*/ 80976 h 290507"/>
                <a:gd name="connsiteX285" fmla="*/ 134236 w 355065"/>
                <a:gd name="connsiteY285" fmla="*/ 80976 h 290507"/>
                <a:gd name="connsiteX286" fmla="*/ 135850 w 355065"/>
                <a:gd name="connsiteY286" fmla="*/ 80976 h 290507"/>
                <a:gd name="connsiteX287" fmla="*/ 139077 w 355065"/>
                <a:gd name="connsiteY287" fmla="*/ 80976 h 290507"/>
                <a:gd name="connsiteX288" fmla="*/ 140691 w 355065"/>
                <a:gd name="connsiteY288" fmla="*/ 80976 h 290507"/>
                <a:gd name="connsiteX289" fmla="*/ 145533 w 355065"/>
                <a:gd name="connsiteY289" fmla="*/ 79362 h 290507"/>
                <a:gd name="connsiteX290" fmla="*/ 145533 w 355065"/>
                <a:gd name="connsiteY290" fmla="*/ 77748 h 290507"/>
                <a:gd name="connsiteX291" fmla="*/ 147147 w 355065"/>
                <a:gd name="connsiteY291" fmla="*/ 77748 h 290507"/>
                <a:gd name="connsiteX292" fmla="*/ 148761 w 355065"/>
                <a:gd name="connsiteY292" fmla="*/ 74520 h 290507"/>
                <a:gd name="connsiteX293" fmla="*/ 148761 w 355065"/>
                <a:gd name="connsiteY293" fmla="*/ 72906 h 290507"/>
                <a:gd name="connsiteX294" fmla="*/ 148761 w 355065"/>
                <a:gd name="connsiteY294" fmla="*/ 66451 h 290507"/>
                <a:gd name="connsiteX295" fmla="*/ 148761 w 355065"/>
                <a:gd name="connsiteY295" fmla="*/ 64837 h 290507"/>
                <a:gd name="connsiteX296" fmla="*/ 147147 w 355065"/>
                <a:gd name="connsiteY296" fmla="*/ 63223 h 290507"/>
                <a:gd name="connsiteX297" fmla="*/ 143919 w 355065"/>
                <a:gd name="connsiteY297" fmla="*/ 58381 h 290507"/>
                <a:gd name="connsiteX298" fmla="*/ 143919 w 355065"/>
                <a:gd name="connsiteY298" fmla="*/ 56767 h 290507"/>
                <a:gd name="connsiteX299" fmla="*/ 142305 w 355065"/>
                <a:gd name="connsiteY299" fmla="*/ 53539 h 290507"/>
                <a:gd name="connsiteX300" fmla="*/ 142305 w 355065"/>
                <a:gd name="connsiteY300" fmla="*/ 53539 h 290507"/>
                <a:gd name="connsiteX301" fmla="*/ 140691 w 355065"/>
                <a:gd name="connsiteY301" fmla="*/ 51925 h 290507"/>
                <a:gd name="connsiteX302" fmla="*/ 140691 w 355065"/>
                <a:gd name="connsiteY302" fmla="*/ 51925 h 290507"/>
                <a:gd name="connsiteX303" fmla="*/ 139077 w 355065"/>
                <a:gd name="connsiteY303" fmla="*/ 51925 h 290507"/>
                <a:gd name="connsiteX304" fmla="*/ 139077 w 355065"/>
                <a:gd name="connsiteY304" fmla="*/ 50311 h 290507"/>
                <a:gd name="connsiteX305" fmla="*/ 137464 w 355065"/>
                <a:gd name="connsiteY305" fmla="*/ 45469 h 290507"/>
                <a:gd name="connsiteX306" fmla="*/ 137464 w 355065"/>
                <a:gd name="connsiteY306" fmla="*/ 43855 h 290507"/>
                <a:gd name="connsiteX307" fmla="*/ 135850 w 355065"/>
                <a:gd name="connsiteY307" fmla="*/ 43855 h 290507"/>
                <a:gd name="connsiteX308" fmla="*/ 135850 w 355065"/>
                <a:gd name="connsiteY308" fmla="*/ 42242 h 290507"/>
                <a:gd name="connsiteX309" fmla="*/ 134236 w 355065"/>
                <a:gd name="connsiteY309" fmla="*/ 42242 h 290507"/>
                <a:gd name="connsiteX310" fmla="*/ 132622 w 355065"/>
                <a:gd name="connsiteY310" fmla="*/ 40628 h 290507"/>
                <a:gd name="connsiteX311" fmla="*/ 127780 w 355065"/>
                <a:gd name="connsiteY311" fmla="*/ 39014 h 290507"/>
                <a:gd name="connsiteX312" fmla="*/ 122938 w 355065"/>
                <a:gd name="connsiteY312" fmla="*/ 37400 h 290507"/>
                <a:gd name="connsiteX313" fmla="*/ 119710 w 355065"/>
                <a:gd name="connsiteY313" fmla="*/ 35786 h 290507"/>
                <a:gd name="connsiteX314" fmla="*/ 119710 w 355065"/>
                <a:gd name="connsiteY314" fmla="*/ 35786 h 290507"/>
                <a:gd name="connsiteX315" fmla="*/ 116482 w 355065"/>
                <a:gd name="connsiteY315" fmla="*/ 34172 h 290507"/>
                <a:gd name="connsiteX316" fmla="*/ 116482 w 355065"/>
                <a:gd name="connsiteY316" fmla="*/ 32558 h 290507"/>
                <a:gd name="connsiteX317" fmla="*/ 114868 w 355065"/>
                <a:gd name="connsiteY317" fmla="*/ 30944 h 290507"/>
                <a:gd name="connsiteX318" fmla="*/ 111641 w 355065"/>
                <a:gd name="connsiteY318" fmla="*/ 24488 h 290507"/>
                <a:gd name="connsiteX319" fmla="*/ 110027 w 355065"/>
                <a:gd name="connsiteY319" fmla="*/ 22874 h 290507"/>
                <a:gd name="connsiteX320" fmla="*/ 108413 w 355065"/>
                <a:gd name="connsiteY320" fmla="*/ 19646 h 290507"/>
                <a:gd name="connsiteX321" fmla="*/ 119710 w 355065"/>
                <a:gd name="connsiteY321" fmla="*/ 19646 h 290507"/>
                <a:gd name="connsiteX322" fmla="*/ 121324 w 355065"/>
                <a:gd name="connsiteY322" fmla="*/ 18033 h 290507"/>
                <a:gd name="connsiteX323" fmla="*/ 122938 w 355065"/>
                <a:gd name="connsiteY323" fmla="*/ 18033 h 290507"/>
                <a:gd name="connsiteX324" fmla="*/ 122938 w 355065"/>
                <a:gd name="connsiteY324" fmla="*/ 14805 h 290507"/>
                <a:gd name="connsiteX325" fmla="*/ 124552 w 355065"/>
                <a:gd name="connsiteY325" fmla="*/ 13191 h 290507"/>
                <a:gd name="connsiteX326" fmla="*/ 131008 w 355065"/>
                <a:gd name="connsiteY326" fmla="*/ 8349 h 290507"/>
                <a:gd name="connsiteX327" fmla="*/ 134236 w 355065"/>
                <a:gd name="connsiteY327" fmla="*/ 6735 h 290507"/>
                <a:gd name="connsiteX328" fmla="*/ 135850 w 355065"/>
                <a:gd name="connsiteY328" fmla="*/ 5121 h 290507"/>
                <a:gd name="connsiteX329" fmla="*/ 137464 w 355065"/>
                <a:gd name="connsiteY329" fmla="*/ 5121 h 290507"/>
                <a:gd name="connsiteX330" fmla="*/ 139077 w 355065"/>
                <a:gd name="connsiteY330" fmla="*/ 6735 h 290507"/>
                <a:gd name="connsiteX331" fmla="*/ 140691 w 355065"/>
                <a:gd name="connsiteY331" fmla="*/ 6735 h 290507"/>
                <a:gd name="connsiteX332" fmla="*/ 140691 w 355065"/>
                <a:gd name="connsiteY332" fmla="*/ 8349 h 290507"/>
                <a:gd name="connsiteX333" fmla="*/ 143919 w 355065"/>
                <a:gd name="connsiteY333" fmla="*/ 11577 h 290507"/>
                <a:gd name="connsiteX334" fmla="*/ 145533 w 355065"/>
                <a:gd name="connsiteY334" fmla="*/ 13191 h 290507"/>
                <a:gd name="connsiteX335" fmla="*/ 147147 w 355065"/>
                <a:gd name="connsiteY335" fmla="*/ 14805 h 290507"/>
                <a:gd name="connsiteX336" fmla="*/ 148761 w 355065"/>
                <a:gd name="connsiteY336" fmla="*/ 16419 h 290507"/>
                <a:gd name="connsiteX337" fmla="*/ 151989 w 355065"/>
                <a:gd name="connsiteY337" fmla="*/ 18033 h 290507"/>
                <a:gd name="connsiteX338" fmla="*/ 158445 w 355065"/>
                <a:gd name="connsiteY338" fmla="*/ 19646 h 29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Lst>
              <a:rect l="l" t="t" r="r" b="b"/>
              <a:pathLst>
                <a:path w="355065" h="290507">
                  <a:moveTo>
                    <a:pt x="161673" y="19646"/>
                  </a:moveTo>
                  <a:lnTo>
                    <a:pt x="177812" y="16419"/>
                  </a:lnTo>
                  <a:lnTo>
                    <a:pt x="184268" y="16419"/>
                  </a:lnTo>
                  <a:lnTo>
                    <a:pt x="187495" y="16419"/>
                  </a:lnTo>
                  <a:lnTo>
                    <a:pt x="192337" y="18033"/>
                  </a:lnTo>
                  <a:lnTo>
                    <a:pt x="192337" y="19646"/>
                  </a:lnTo>
                  <a:lnTo>
                    <a:pt x="195565" y="22874"/>
                  </a:lnTo>
                  <a:lnTo>
                    <a:pt x="200407" y="26102"/>
                  </a:lnTo>
                  <a:lnTo>
                    <a:pt x="202021" y="27716"/>
                  </a:lnTo>
                  <a:lnTo>
                    <a:pt x="205249" y="32558"/>
                  </a:lnTo>
                  <a:lnTo>
                    <a:pt x="205249" y="32558"/>
                  </a:lnTo>
                  <a:lnTo>
                    <a:pt x="221388" y="45469"/>
                  </a:lnTo>
                  <a:lnTo>
                    <a:pt x="223002" y="47083"/>
                  </a:lnTo>
                  <a:lnTo>
                    <a:pt x="231072" y="56767"/>
                  </a:lnTo>
                  <a:lnTo>
                    <a:pt x="234299" y="59995"/>
                  </a:lnTo>
                  <a:lnTo>
                    <a:pt x="237527" y="61609"/>
                  </a:lnTo>
                  <a:lnTo>
                    <a:pt x="239141" y="61609"/>
                  </a:lnTo>
                  <a:lnTo>
                    <a:pt x="240755" y="61609"/>
                  </a:lnTo>
                  <a:lnTo>
                    <a:pt x="240755" y="59995"/>
                  </a:lnTo>
                  <a:lnTo>
                    <a:pt x="240755" y="59995"/>
                  </a:lnTo>
                  <a:lnTo>
                    <a:pt x="240755" y="58381"/>
                  </a:lnTo>
                  <a:lnTo>
                    <a:pt x="240755" y="53539"/>
                  </a:lnTo>
                  <a:lnTo>
                    <a:pt x="240755" y="51925"/>
                  </a:lnTo>
                  <a:lnTo>
                    <a:pt x="242369" y="50311"/>
                  </a:lnTo>
                  <a:lnTo>
                    <a:pt x="243983" y="50311"/>
                  </a:lnTo>
                  <a:lnTo>
                    <a:pt x="247211" y="50311"/>
                  </a:lnTo>
                  <a:lnTo>
                    <a:pt x="248825" y="48697"/>
                  </a:lnTo>
                  <a:lnTo>
                    <a:pt x="250439" y="48697"/>
                  </a:lnTo>
                  <a:lnTo>
                    <a:pt x="252053" y="48697"/>
                  </a:lnTo>
                  <a:lnTo>
                    <a:pt x="252053" y="47083"/>
                  </a:lnTo>
                  <a:lnTo>
                    <a:pt x="253667" y="47083"/>
                  </a:lnTo>
                  <a:lnTo>
                    <a:pt x="255281" y="45469"/>
                  </a:lnTo>
                  <a:lnTo>
                    <a:pt x="260122" y="45469"/>
                  </a:lnTo>
                  <a:lnTo>
                    <a:pt x="264964" y="47083"/>
                  </a:lnTo>
                  <a:lnTo>
                    <a:pt x="266578" y="47083"/>
                  </a:lnTo>
                  <a:lnTo>
                    <a:pt x="268192" y="47083"/>
                  </a:lnTo>
                  <a:lnTo>
                    <a:pt x="271420" y="45469"/>
                  </a:lnTo>
                  <a:lnTo>
                    <a:pt x="279490" y="43855"/>
                  </a:lnTo>
                  <a:lnTo>
                    <a:pt x="281104" y="43855"/>
                  </a:lnTo>
                  <a:lnTo>
                    <a:pt x="282717" y="42242"/>
                  </a:lnTo>
                  <a:lnTo>
                    <a:pt x="284331" y="42242"/>
                  </a:lnTo>
                  <a:lnTo>
                    <a:pt x="284331" y="40628"/>
                  </a:lnTo>
                  <a:lnTo>
                    <a:pt x="285945" y="40628"/>
                  </a:lnTo>
                  <a:lnTo>
                    <a:pt x="287559" y="35786"/>
                  </a:lnTo>
                  <a:lnTo>
                    <a:pt x="287559" y="34172"/>
                  </a:lnTo>
                  <a:lnTo>
                    <a:pt x="289173" y="34172"/>
                  </a:lnTo>
                  <a:lnTo>
                    <a:pt x="290787" y="32558"/>
                  </a:lnTo>
                  <a:lnTo>
                    <a:pt x="292401" y="32558"/>
                  </a:lnTo>
                  <a:lnTo>
                    <a:pt x="292401" y="32558"/>
                  </a:lnTo>
                  <a:lnTo>
                    <a:pt x="294015" y="32558"/>
                  </a:lnTo>
                  <a:lnTo>
                    <a:pt x="295629" y="35786"/>
                  </a:lnTo>
                  <a:lnTo>
                    <a:pt x="300471" y="40628"/>
                  </a:lnTo>
                  <a:lnTo>
                    <a:pt x="300471" y="42242"/>
                  </a:lnTo>
                  <a:lnTo>
                    <a:pt x="302085" y="43855"/>
                  </a:lnTo>
                  <a:lnTo>
                    <a:pt x="305313" y="45469"/>
                  </a:lnTo>
                  <a:lnTo>
                    <a:pt x="306926" y="45469"/>
                  </a:lnTo>
                  <a:lnTo>
                    <a:pt x="306926" y="45469"/>
                  </a:lnTo>
                  <a:lnTo>
                    <a:pt x="308540" y="43855"/>
                  </a:lnTo>
                  <a:lnTo>
                    <a:pt x="310154" y="43855"/>
                  </a:lnTo>
                  <a:lnTo>
                    <a:pt x="311768" y="40628"/>
                  </a:lnTo>
                  <a:lnTo>
                    <a:pt x="313382" y="39014"/>
                  </a:lnTo>
                  <a:lnTo>
                    <a:pt x="316610" y="37400"/>
                  </a:lnTo>
                  <a:lnTo>
                    <a:pt x="316610" y="37400"/>
                  </a:lnTo>
                  <a:lnTo>
                    <a:pt x="318224" y="39014"/>
                  </a:lnTo>
                  <a:lnTo>
                    <a:pt x="324680" y="42242"/>
                  </a:lnTo>
                  <a:lnTo>
                    <a:pt x="324680" y="42242"/>
                  </a:lnTo>
                  <a:lnTo>
                    <a:pt x="326294" y="43855"/>
                  </a:lnTo>
                  <a:lnTo>
                    <a:pt x="326294" y="45469"/>
                  </a:lnTo>
                  <a:lnTo>
                    <a:pt x="326294" y="48697"/>
                  </a:lnTo>
                  <a:lnTo>
                    <a:pt x="326294" y="50311"/>
                  </a:lnTo>
                  <a:lnTo>
                    <a:pt x="326294" y="50311"/>
                  </a:lnTo>
                  <a:lnTo>
                    <a:pt x="326294" y="51925"/>
                  </a:lnTo>
                  <a:lnTo>
                    <a:pt x="318224" y="63223"/>
                  </a:lnTo>
                  <a:lnTo>
                    <a:pt x="314996" y="68064"/>
                  </a:lnTo>
                  <a:lnTo>
                    <a:pt x="313382" y="69678"/>
                  </a:lnTo>
                  <a:lnTo>
                    <a:pt x="313382" y="71292"/>
                  </a:lnTo>
                  <a:lnTo>
                    <a:pt x="311768" y="72906"/>
                  </a:lnTo>
                  <a:lnTo>
                    <a:pt x="311768" y="74520"/>
                  </a:lnTo>
                  <a:lnTo>
                    <a:pt x="313382" y="76134"/>
                  </a:lnTo>
                  <a:lnTo>
                    <a:pt x="313382" y="77748"/>
                  </a:lnTo>
                  <a:lnTo>
                    <a:pt x="314996" y="80976"/>
                  </a:lnTo>
                  <a:lnTo>
                    <a:pt x="316610" y="80976"/>
                  </a:lnTo>
                  <a:lnTo>
                    <a:pt x="316610" y="82590"/>
                  </a:lnTo>
                  <a:lnTo>
                    <a:pt x="316610" y="85818"/>
                  </a:lnTo>
                  <a:lnTo>
                    <a:pt x="318224" y="87432"/>
                  </a:lnTo>
                  <a:lnTo>
                    <a:pt x="318224" y="87432"/>
                  </a:lnTo>
                  <a:lnTo>
                    <a:pt x="319838" y="87432"/>
                  </a:lnTo>
                  <a:lnTo>
                    <a:pt x="321452" y="89046"/>
                  </a:lnTo>
                  <a:lnTo>
                    <a:pt x="324680" y="92273"/>
                  </a:lnTo>
                  <a:lnTo>
                    <a:pt x="331135" y="97115"/>
                  </a:lnTo>
                  <a:lnTo>
                    <a:pt x="337591" y="101957"/>
                  </a:lnTo>
                  <a:lnTo>
                    <a:pt x="340819" y="105185"/>
                  </a:lnTo>
                  <a:lnTo>
                    <a:pt x="345661" y="106799"/>
                  </a:lnTo>
                  <a:lnTo>
                    <a:pt x="352117" y="113255"/>
                  </a:lnTo>
                  <a:lnTo>
                    <a:pt x="348889" y="134236"/>
                  </a:lnTo>
                  <a:lnTo>
                    <a:pt x="347275" y="137464"/>
                  </a:lnTo>
                  <a:lnTo>
                    <a:pt x="342433" y="140691"/>
                  </a:lnTo>
                  <a:lnTo>
                    <a:pt x="337591" y="143919"/>
                  </a:lnTo>
                  <a:lnTo>
                    <a:pt x="332749" y="150375"/>
                  </a:lnTo>
                  <a:lnTo>
                    <a:pt x="327908" y="160059"/>
                  </a:lnTo>
                  <a:lnTo>
                    <a:pt x="324680" y="163287"/>
                  </a:lnTo>
                  <a:lnTo>
                    <a:pt x="319838" y="164900"/>
                  </a:lnTo>
                  <a:lnTo>
                    <a:pt x="314996" y="164900"/>
                  </a:lnTo>
                  <a:lnTo>
                    <a:pt x="310154" y="164900"/>
                  </a:lnTo>
                  <a:lnTo>
                    <a:pt x="305313" y="166514"/>
                  </a:lnTo>
                  <a:lnTo>
                    <a:pt x="298857" y="171356"/>
                  </a:lnTo>
                  <a:lnTo>
                    <a:pt x="297243" y="177812"/>
                  </a:lnTo>
                  <a:lnTo>
                    <a:pt x="297243" y="184267"/>
                  </a:lnTo>
                  <a:lnTo>
                    <a:pt x="298857" y="193951"/>
                  </a:lnTo>
                  <a:lnTo>
                    <a:pt x="298857" y="198793"/>
                  </a:lnTo>
                  <a:lnTo>
                    <a:pt x="294015" y="203635"/>
                  </a:lnTo>
                  <a:lnTo>
                    <a:pt x="289173" y="206863"/>
                  </a:lnTo>
                  <a:lnTo>
                    <a:pt x="282717" y="211705"/>
                  </a:lnTo>
                  <a:lnTo>
                    <a:pt x="281104" y="218160"/>
                  </a:lnTo>
                  <a:lnTo>
                    <a:pt x="281104" y="223002"/>
                  </a:lnTo>
                  <a:lnTo>
                    <a:pt x="281104" y="227844"/>
                  </a:lnTo>
                  <a:lnTo>
                    <a:pt x="281104" y="234299"/>
                  </a:lnTo>
                  <a:lnTo>
                    <a:pt x="279490" y="239141"/>
                  </a:lnTo>
                  <a:lnTo>
                    <a:pt x="277876" y="243983"/>
                  </a:lnTo>
                  <a:lnTo>
                    <a:pt x="277876" y="248825"/>
                  </a:lnTo>
                  <a:lnTo>
                    <a:pt x="281104" y="253667"/>
                  </a:lnTo>
                  <a:lnTo>
                    <a:pt x="290787" y="255281"/>
                  </a:lnTo>
                  <a:lnTo>
                    <a:pt x="295629" y="256894"/>
                  </a:lnTo>
                  <a:lnTo>
                    <a:pt x="297243" y="260123"/>
                  </a:lnTo>
                  <a:lnTo>
                    <a:pt x="297243" y="268192"/>
                  </a:lnTo>
                  <a:lnTo>
                    <a:pt x="297243" y="276262"/>
                  </a:lnTo>
                  <a:lnTo>
                    <a:pt x="295629" y="281103"/>
                  </a:lnTo>
                  <a:lnTo>
                    <a:pt x="292401" y="285945"/>
                  </a:lnTo>
                  <a:lnTo>
                    <a:pt x="285945" y="294015"/>
                  </a:lnTo>
                  <a:lnTo>
                    <a:pt x="279490" y="294015"/>
                  </a:lnTo>
                  <a:lnTo>
                    <a:pt x="269806" y="295629"/>
                  </a:lnTo>
                  <a:lnTo>
                    <a:pt x="268192" y="295629"/>
                  </a:lnTo>
                  <a:lnTo>
                    <a:pt x="266578" y="295629"/>
                  </a:lnTo>
                  <a:lnTo>
                    <a:pt x="264964" y="295629"/>
                  </a:lnTo>
                  <a:lnTo>
                    <a:pt x="263350" y="294015"/>
                  </a:lnTo>
                  <a:lnTo>
                    <a:pt x="260122" y="292401"/>
                  </a:lnTo>
                  <a:lnTo>
                    <a:pt x="258508" y="289173"/>
                  </a:lnTo>
                  <a:lnTo>
                    <a:pt x="256895" y="287559"/>
                  </a:lnTo>
                  <a:lnTo>
                    <a:pt x="252053" y="276262"/>
                  </a:lnTo>
                  <a:lnTo>
                    <a:pt x="252053" y="274648"/>
                  </a:lnTo>
                  <a:lnTo>
                    <a:pt x="250439" y="273034"/>
                  </a:lnTo>
                  <a:lnTo>
                    <a:pt x="248825" y="271420"/>
                  </a:lnTo>
                  <a:lnTo>
                    <a:pt x="247211" y="269806"/>
                  </a:lnTo>
                  <a:lnTo>
                    <a:pt x="242369" y="264964"/>
                  </a:lnTo>
                  <a:lnTo>
                    <a:pt x="240755" y="263350"/>
                  </a:lnTo>
                  <a:lnTo>
                    <a:pt x="239141" y="263350"/>
                  </a:lnTo>
                  <a:lnTo>
                    <a:pt x="237527" y="263350"/>
                  </a:lnTo>
                  <a:lnTo>
                    <a:pt x="234299" y="263350"/>
                  </a:lnTo>
                  <a:lnTo>
                    <a:pt x="221388" y="266578"/>
                  </a:lnTo>
                  <a:lnTo>
                    <a:pt x="219774" y="266578"/>
                  </a:lnTo>
                  <a:lnTo>
                    <a:pt x="218160" y="268192"/>
                  </a:lnTo>
                  <a:lnTo>
                    <a:pt x="218160" y="269806"/>
                  </a:lnTo>
                  <a:lnTo>
                    <a:pt x="218160" y="271420"/>
                  </a:lnTo>
                  <a:lnTo>
                    <a:pt x="218160" y="277876"/>
                  </a:lnTo>
                  <a:lnTo>
                    <a:pt x="216546" y="279490"/>
                  </a:lnTo>
                  <a:lnTo>
                    <a:pt x="216546" y="281103"/>
                  </a:lnTo>
                  <a:lnTo>
                    <a:pt x="214932" y="281103"/>
                  </a:lnTo>
                  <a:lnTo>
                    <a:pt x="210090" y="282717"/>
                  </a:lnTo>
                  <a:lnTo>
                    <a:pt x="208477" y="282717"/>
                  </a:lnTo>
                  <a:lnTo>
                    <a:pt x="202021" y="281103"/>
                  </a:lnTo>
                  <a:lnTo>
                    <a:pt x="190723" y="276262"/>
                  </a:lnTo>
                  <a:lnTo>
                    <a:pt x="181040" y="271420"/>
                  </a:lnTo>
                  <a:lnTo>
                    <a:pt x="176198" y="271420"/>
                  </a:lnTo>
                  <a:lnTo>
                    <a:pt x="174584" y="271420"/>
                  </a:lnTo>
                  <a:lnTo>
                    <a:pt x="172970" y="271420"/>
                  </a:lnTo>
                  <a:lnTo>
                    <a:pt x="172970" y="273034"/>
                  </a:lnTo>
                  <a:lnTo>
                    <a:pt x="171356" y="274648"/>
                  </a:lnTo>
                  <a:lnTo>
                    <a:pt x="169742" y="281103"/>
                  </a:lnTo>
                  <a:lnTo>
                    <a:pt x="169742" y="281103"/>
                  </a:lnTo>
                  <a:lnTo>
                    <a:pt x="168128" y="282717"/>
                  </a:lnTo>
                  <a:lnTo>
                    <a:pt x="168128" y="282717"/>
                  </a:lnTo>
                  <a:lnTo>
                    <a:pt x="168128" y="282717"/>
                  </a:lnTo>
                  <a:lnTo>
                    <a:pt x="168128" y="282717"/>
                  </a:lnTo>
                  <a:lnTo>
                    <a:pt x="166514" y="282717"/>
                  </a:lnTo>
                  <a:lnTo>
                    <a:pt x="164900" y="282717"/>
                  </a:lnTo>
                  <a:lnTo>
                    <a:pt x="163286" y="281103"/>
                  </a:lnTo>
                  <a:lnTo>
                    <a:pt x="163286" y="279490"/>
                  </a:lnTo>
                  <a:lnTo>
                    <a:pt x="161673" y="276262"/>
                  </a:lnTo>
                  <a:lnTo>
                    <a:pt x="161673" y="274648"/>
                  </a:lnTo>
                  <a:lnTo>
                    <a:pt x="87432" y="240755"/>
                  </a:lnTo>
                  <a:lnTo>
                    <a:pt x="84204" y="239141"/>
                  </a:lnTo>
                  <a:lnTo>
                    <a:pt x="84204" y="240755"/>
                  </a:lnTo>
                  <a:lnTo>
                    <a:pt x="82590" y="240755"/>
                  </a:lnTo>
                  <a:lnTo>
                    <a:pt x="80976" y="240755"/>
                  </a:lnTo>
                  <a:lnTo>
                    <a:pt x="79362" y="240755"/>
                  </a:lnTo>
                  <a:lnTo>
                    <a:pt x="76134" y="239141"/>
                  </a:lnTo>
                  <a:lnTo>
                    <a:pt x="71292" y="239141"/>
                  </a:lnTo>
                  <a:lnTo>
                    <a:pt x="68065" y="239141"/>
                  </a:lnTo>
                  <a:lnTo>
                    <a:pt x="64837" y="237527"/>
                  </a:lnTo>
                  <a:lnTo>
                    <a:pt x="53539" y="235914"/>
                  </a:lnTo>
                  <a:lnTo>
                    <a:pt x="51925" y="235914"/>
                  </a:lnTo>
                  <a:lnTo>
                    <a:pt x="50311" y="237527"/>
                  </a:lnTo>
                  <a:lnTo>
                    <a:pt x="48697" y="237527"/>
                  </a:lnTo>
                  <a:lnTo>
                    <a:pt x="47083" y="239141"/>
                  </a:lnTo>
                  <a:lnTo>
                    <a:pt x="45469" y="239141"/>
                  </a:lnTo>
                  <a:lnTo>
                    <a:pt x="42242" y="237527"/>
                  </a:lnTo>
                  <a:lnTo>
                    <a:pt x="37400" y="235914"/>
                  </a:lnTo>
                  <a:lnTo>
                    <a:pt x="35786" y="234299"/>
                  </a:lnTo>
                  <a:lnTo>
                    <a:pt x="32558" y="234299"/>
                  </a:lnTo>
                  <a:lnTo>
                    <a:pt x="27716" y="235914"/>
                  </a:lnTo>
                  <a:lnTo>
                    <a:pt x="21260" y="239141"/>
                  </a:lnTo>
                  <a:lnTo>
                    <a:pt x="19647" y="240755"/>
                  </a:lnTo>
                  <a:lnTo>
                    <a:pt x="18033" y="242369"/>
                  </a:lnTo>
                  <a:lnTo>
                    <a:pt x="16419" y="243983"/>
                  </a:lnTo>
                  <a:lnTo>
                    <a:pt x="14805" y="243983"/>
                  </a:lnTo>
                  <a:lnTo>
                    <a:pt x="13191" y="243983"/>
                  </a:lnTo>
                  <a:lnTo>
                    <a:pt x="11577" y="243983"/>
                  </a:lnTo>
                  <a:lnTo>
                    <a:pt x="11577" y="243983"/>
                  </a:lnTo>
                  <a:lnTo>
                    <a:pt x="11577" y="243983"/>
                  </a:lnTo>
                  <a:lnTo>
                    <a:pt x="11577" y="240755"/>
                  </a:lnTo>
                  <a:lnTo>
                    <a:pt x="11577" y="239141"/>
                  </a:lnTo>
                  <a:lnTo>
                    <a:pt x="9963" y="237527"/>
                  </a:lnTo>
                  <a:lnTo>
                    <a:pt x="9963" y="237527"/>
                  </a:lnTo>
                  <a:lnTo>
                    <a:pt x="8349" y="235914"/>
                  </a:lnTo>
                  <a:lnTo>
                    <a:pt x="8349" y="234299"/>
                  </a:lnTo>
                  <a:lnTo>
                    <a:pt x="8349" y="234299"/>
                  </a:lnTo>
                  <a:lnTo>
                    <a:pt x="9963" y="227844"/>
                  </a:lnTo>
                  <a:lnTo>
                    <a:pt x="9963" y="226230"/>
                  </a:lnTo>
                  <a:lnTo>
                    <a:pt x="9963" y="226230"/>
                  </a:lnTo>
                  <a:lnTo>
                    <a:pt x="9963" y="224616"/>
                  </a:lnTo>
                  <a:lnTo>
                    <a:pt x="13191" y="216546"/>
                  </a:lnTo>
                  <a:lnTo>
                    <a:pt x="11577" y="211705"/>
                  </a:lnTo>
                  <a:lnTo>
                    <a:pt x="6735" y="198793"/>
                  </a:lnTo>
                  <a:lnTo>
                    <a:pt x="5121" y="189109"/>
                  </a:lnTo>
                  <a:lnTo>
                    <a:pt x="5121" y="187496"/>
                  </a:lnTo>
                  <a:lnTo>
                    <a:pt x="5121" y="187496"/>
                  </a:lnTo>
                  <a:lnTo>
                    <a:pt x="11577" y="185882"/>
                  </a:lnTo>
                  <a:lnTo>
                    <a:pt x="18033" y="182654"/>
                  </a:lnTo>
                  <a:lnTo>
                    <a:pt x="22874" y="181040"/>
                  </a:lnTo>
                  <a:lnTo>
                    <a:pt x="27716" y="176198"/>
                  </a:lnTo>
                  <a:lnTo>
                    <a:pt x="30944" y="172970"/>
                  </a:lnTo>
                  <a:lnTo>
                    <a:pt x="35786" y="168128"/>
                  </a:lnTo>
                  <a:lnTo>
                    <a:pt x="37400" y="164900"/>
                  </a:lnTo>
                  <a:lnTo>
                    <a:pt x="39014" y="164900"/>
                  </a:lnTo>
                  <a:lnTo>
                    <a:pt x="42242" y="164900"/>
                  </a:lnTo>
                  <a:lnTo>
                    <a:pt x="45469" y="164900"/>
                  </a:lnTo>
                  <a:lnTo>
                    <a:pt x="48697" y="163287"/>
                  </a:lnTo>
                  <a:lnTo>
                    <a:pt x="53539" y="161673"/>
                  </a:lnTo>
                  <a:lnTo>
                    <a:pt x="55153" y="161673"/>
                  </a:lnTo>
                  <a:lnTo>
                    <a:pt x="56767" y="163287"/>
                  </a:lnTo>
                  <a:lnTo>
                    <a:pt x="58381" y="163287"/>
                  </a:lnTo>
                  <a:lnTo>
                    <a:pt x="59995" y="163287"/>
                  </a:lnTo>
                  <a:lnTo>
                    <a:pt x="59995" y="164900"/>
                  </a:lnTo>
                  <a:lnTo>
                    <a:pt x="61609" y="164900"/>
                  </a:lnTo>
                  <a:lnTo>
                    <a:pt x="63223" y="166514"/>
                  </a:lnTo>
                  <a:lnTo>
                    <a:pt x="63223" y="164900"/>
                  </a:lnTo>
                  <a:lnTo>
                    <a:pt x="72906" y="163287"/>
                  </a:lnTo>
                  <a:lnTo>
                    <a:pt x="74520" y="161673"/>
                  </a:lnTo>
                  <a:lnTo>
                    <a:pt x="76134" y="160059"/>
                  </a:lnTo>
                  <a:lnTo>
                    <a:pt x="77748" y="160059"/>
                  </a:lnTo>
                  <a:lnTo>
                    <a:pt x="77748" y="158445"/>
                  </a:lnTo>
                  <a:lnTo>
                    <a:pt x="77748" y="156831"/>
                  </a:lnTo>
                  <a:lnTo>
                    <a:pt x="77748" y="156831"/>
                  </a:lnTo>
                  <a:lnTo>
                    <a:pt x="76134" y="155217"/>
                  </a:lnTo>
                  <a:lnTo>
                    <a:pt x="76134" y="153603"/>
                  </a:lnTo>
                  <a:lnTo>
                    <a:pt x="72906" y="147147"/>
                  </a:lnTo>
                  <a:lnTo>
                    <a:pt x="71292" y="145533"/>
                  </a:lnTo>
                  <a:lnTo>
                    <a:pt x="71292" y="143919"/>
                  </a:lnTo>
                  <a:lnTo>
                    <a:pt x="72906" y="142305"/>
                  </a:lnTo>
                  <a:lnTo>
                    <a:pt x="71292" y="140691"/>
                  </a:lnTo>
                  <a:lnTo>
                    <a:pt x="71292" y="140691"/>
                  </a:lnTo>
                  <a:lnTo>
                    <a:pt x="68065" y="135850"/>
                  </a:lnTo>
                  <a:lnTo>
                    <a:pt x="68065" y="134236"/>
                  </a:lnTo>
                  <a:lnTo>
                    <a:pt x="66450" y="131008"/>
                  </a:lnTo>
                  <a:lnTo>
                    <a:pt x="68065" y="129394"/>
                  </a:lnTo>
                  <a:lnTo>
                    <a:pt x="69678" y="124552"/>
                  </a:lnTo>
                  <a:lnTo>
                    <a:pt x="69678" y="122938"/>
                  </a:lnTo>
                  <a:lnTo>
                    <a:pt x="72906" y="121324"/>
                  </a:lnTo>
                  <a:lnTo>
                    <a:pt x="98729" y="101957"/>
                  </a:lnTo>
                  <a:lnTo>
                    <a:pt x="100343" y="100343"/>
                  </a:lnTo>
                  <a:lnTo>
                    <a:pt x="101957" y="98729"/>
                  </a:lnTo>
                  <a:lnTo>
                    <a:pt x="101957" y="95501"/>
                  </a:lnTo>
                  <a:lnTo>
                    <a:pt x="101957" y="93887"/>
                  </a:lnTo>
                  <a:lnTo>
                    <a:pt x="101957" y="87432"/>
                  </a:lnTo>
                  <a:lnTo>
                    <a:pt x="103571" y="84204"/>
                  </a:lnTo>
                  <a:lnTo>
                    <a:pt x="103571" y="80976"/>
                  </a:lnTo>
                  <a:lnTo>
                    <a:pt x="105185" y="80976"/>
                  </a:lnTo>
                  <a:lnTo>
                    <a:pt x="106799" y="80976"/>
                  </a:lnTo>
                  <a:lnTo>
                    <a:pt x="110027" y="82590"/>
                  </a:lnTo>
                  <a:lnTo>
                    <a:pt x="113255" y="85818"/>
                  </a:lnTo>
                  <a:lnTo>
                    <a:pt x="116482" y="85818"/>
                  </a:lnTo>
                  <a:lnTo>
                    <a:pt x="118096" y="85818"/>
                  </a:lnTo>
                  <a:lnTo>
                    <a:pt x="119710" y="85818"/>
                  </a:lnTo>
                  <a:lnTo>
                    <a:pt x="122938" y="85818"/>
                  </a:lnTo>
                  <a:lnTo>
                    <a:pt x="132622" y="80976"/>
                  </a:lnTo>
                  <a:lnTo>
                    <a:pt x="134236" y="80976"/>
                  </a:lnTo>
                  <a:lnTo>
                    <a:pt x="135850" y="80976"/>
                  </a:lnTo>
                  <a:lnTo>
                    <a:pt x="139077" y="80976"/>
                  </a:lnTo>
                  <a:lnTo>
                    <a:pt x="140691" y="80976"/>
                  </a:lnTo>
                  <a:lnTo>
                    <a:pt x="145533" y="79362"/>
                  </a:lnTo>
                  <a:lnTo>
                    <a:pt x="145533" y="77748"/>
                  </a:lnTo>
                  <a:lnTo>
                    <a:pt x="147147" y="77748"/>
                  </a:lnTo>
                  <a:lnTo>
                    <a:pt x="148761" y="74520"/>
                  </a:lnTo>
                  <a:lnTo>
                    <a:pt x="148761" y="72906"/>
                  </a:lnTo>
                  <a:lnTo>
                    <a:pt x="148761" y="66451"/>
                  </a:lnTo>
                  <a:lnTo>
                    <a:pt x="148761" y="64837"/>
                  </a:lnTo>
                  <a:lnTo>
                    <a:pt x="147147" y="63223"/>
                  </a:lnTo>
                  <a:lnTo>
                    <a:pt x="143919" y="58381"/>
                  </a:lnTo>
                  <a:lnTo>
                    <a:pt x="143919" y="56767"/>
                  </a:lnTo>
                  <a:lnTo>
                    <a:pt x="142305" y="53539"/>
                  </a:lnTo>
                  <a:lnTo>
                    <a:pt x="142305" y="53539"/>
                  </a:lnTo>
                  <a:lnTo>
                    <a:pt x="140691" y="51925"/>
                  </a:lnTo>
                  <a:lnTo>
                    <a:pt x="140691" y="51925"/>
                  </a:lnTo>
                  <a:lnTo>
                    <a:pt x="139077" y="51925"/>
                  </a:lnTo>
                  <a:lnTo>
                    <a:pt x="139077" y="50311"/>
                  </a:lnTo>
                  <a:lnTo>
                    <a:pt x="137464" y="45469"/>
                  </a:lnTo>
                  <a:lnTo>
                    <a:pt x="137464" y="43855"/>
                  </a:lnTo>
                  <a:lnTo>
                    <a:pt x="135850" y="43855"/>
                  </a:lnTo>
                  <a:lnTo>
                    <a:pt x="135850" y="42242"/>
                  </a:lnTo>
                  <a:lnTo>
                    <a:pt x="134236" y="42242"/>
                  </a:lnTo>
                  <a:lnTo>
                    <a:pt x="132622" y="40628"/>
                  </a:lnTo>
                  <a:lnTo>
                    <a:pt x="127780" y="39014"/>
                  </a:lnTo>
                  <a:lnTo>
                    <a:pt x="122938" y="37400"/>
                  </a:lnTo>
                  <a:lnTo>
                    <a:pt x="119710" y="35786"/>
                  </a:lnTo>
                  <a:lnTo>
                    <a:pt x="119710" y="35786"/>
                  </a:lnTo>
                  <a:lnTo>
                    <a:pt x="116482" y="34172"/>
                  </a:lnTo>
                  <a:lnTo>
                    <a:pt x="116482" y="32558"/>
                  </a:lnTo>
                  <a:lnTo>
                    <a:pt x="114868" y="30944"/>
                  </a:lnTo>
                  <a:lnTo>
                    <a:pt x="111641" y="24488"/>
                  </a:lnTo>
                  <a:lnTo>
                    <a:pt x="110027" y="22874"/>
                  </a:lnTo>
                  <a:lnTo>
                    <a:pt x="108413" y="19646"/>
                  </a:lnTo>
                  <a:lnTo>
                    <a:pt x="119710" y="19646"/>
                  </a:lnTo>
                  <a:lnTo>
                    <a:pt x="121324" y="18033"/>
                  </a:lnTo>
                  <a:lnTo>
                    <a:pt x="122938" y="18033"/>
                  </a:lnTo>
                  <a:lnTo>
                    <a:pt x="122938" y="14805"/>
                  </a:lnTo>
                  <a:lnTo>
                    <a:pt x="124552" y="13191"/>
                  </a:lnTo>
                  <a:lnTo>
                    <a:pt x="131008" y="8349"/>
                  </a:lnTo>
                  <a:lnTo>
                    <a:pt x="134236" y="6735"/>
                  </a:lnTo>
                  <a:lnTo>
                    <a:pt x="135850" y="5121"/>
                  </a:lnTo>
                  <a:lnTo>
                    <a:pt x="137464" y="5121"/>
                  </a:lnTo>
                  <a:lnTo>
                    <a:pt x="139077" y="6735"/>
                  </a:lnTo>
                  <a:lnTo>
                    <a:pt x="140691" y="6735"/>
                  </a:lnTo>
                  <a:lnTo>
                    <a:pt x="140691" y="8349"/>
                  </a:lnTo>
                  <a:lnTo>
                    <a:pt x="143919" y="11577"/>
                  </a:lnTo>
                  <a:lnTo>
                    <a:pt x="145533" y="13191"/>
                  </a:lnTo>
                  <a:lnTo>
                    <a:pt x="147147" y="14805"/>
                  </a:lnTo>
                  <a:lnTo>
                    <a:pt x="148761" y="16419"/>
                  </a:lnTo>
                  <a:lnTo>
                    <a:pt x="151989" y="18033"/>
                  </a:lnTo>
                  <a:lnTo>
                    <a:pt x="158445" y="19646"/>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0DA545AA-E2D8-4467-B2AE-FFDAE824A109}"/>
                </a:ext>
              </a:extLst>
            </p:cNvPr>
            <p:cNvSpPr/>
            <p:nvPr/>
          </p:nvSpPr>
          <p:spPr>
            <a:xfrm>
              <a:off x="8000060" y="2252063"/>
              <a:ext cx="661712" cy="500319"/>
            </a:xfrm>
            <a:custGeom>
              <a:avLst/>
              <a:gdLst>
                <a:gd name="connsiteX0" fmla="*/ 439269 w 661712"/>
                <a:gd name="connsiteY0" fmla="*/ 168128 h 500319"/>
                <a:gd name="connsiteX1" fmla="*/ 440883 w 661712"/>
                <a:gd name="connsiteY1" fmla="*/ 166514 h 500319"/>
                <a:gd name="connsiteX2" fmla="*/ 442497 w 661712"/>
                <a:gd name="connsiteY2" fmla="*/ 166514 h 500319"/>
                <a:gd name="connsiteX3" fmla="*/ 442497 w 661712"/>
                <a:gd name="connsiteY3" fmla="*/ 164900 h 500319"/>
                <a:gd name="connsiteX4" fmla="*/ 444111 w 661712"/>
                <a:gd name="connsiteY4" fmla="*/ 166514 h 500319"/>
                <a:gd name="connsiteX5" fmla="*/ 447339 w 661712"/>
                <a:gd name="connsiteY5" fmla="*/ 166514 h 500319"/>
                <a:gd name="connsiteX6" fmla="*/ 452180 w 661712"/>
                <a:gd name="connsiteY6" fmla="*/ 171356 h 500319"/>
                <a:gd name="connsiteX7" fmla="*/ 453794 w 661712"/>
                <a:gd name="connsiteY7" fmla="*/ 172970 h 500319"/>
                <a:gd name="connsiteX8" fmla="*/ 455408 w 661712"/>
                <a:gd name="connsiteY8" fmla="*/ 172970 h 500319"/>
                <a:gd name="connsiteX9" fmla="*/ 460250 w 661712"/>
                <a:gd name="connsiteY9" fmla="*/ 172970 h 500319"/>
                <a:gd name="connsiteX10" fmla="*/ 461864 w 661712"/>
                <a:gd name="connsiteY10" fmla="*/ 172970 h 500319"/>
                <a:gd name="connsiteX11" fmla="*/ 466706 w 661712"/>
                <a:gd name="connsiteY11" fmla="*/ 171356 h 500319"/>
                <a:gd name="connsiteX12" fmla="*/ 468320 w 661712"/>
                <a:gd name="connsiteY12" fmla="*/ 161673 h 500319"/>
                <a:gd name="connsiteX13" fmla="*/ 468320 w 661712"/>
                <a:gd name="connsiteY13" fmla="*/ 161673 h 500319"/>
                <a:gd name="connsiteX14" fmla="*/ 471548 w 661712"/>
                <a:gd name="connsiteY14" fmla="*/ 160059 h 500319"/>
                <a:gd name="connsiteX15" fmla="*/ 471548 w 661712"/>
                <a:gd name="connsiteY15" fmla="*/ 160059 h 500319"/>
                <a:gd name="connsiteX16" fmla="*/ 473162 w 661712"/>
                <a:gd name="connsiteY16" fmla="*/ 160059 h 500319"/>
                <a:gd name="connsiteX17" fmla="*/ 474775 w 661712"/>
                <a:gd name="connsiteY17" fmla="*/ 160059 h 500319"/>
                <a:gd name="connsiteX18" fmla="*/ 478003 w 661712"/>
                <a:gd name="connsiteY18" fmla="*/ 160059 h 500319"/>
                <a:gd name="connsiteX19" fmla="*/ 486073 w 661712"/>
                <a:gd name="connsiteY19" fmla="*/ 163287 h 500319"/>
                <a:gd name="connsiteX20" fmla="*/ 486073 w 661712"/>
                <a:gd name="connsiteY20" fmla="*/ 163287 h 500319"/>
                <a:gd name="connsiteX21" fmla="*/ 487687 w 661712"/>
                <a:gd name="connsiteY21" fmla="*/ 163287 h 500319"/>
                <a:gd name="connsiteX22" fmla="*/ 489301 w 661712"/>
                <a:gd name="connsiteY22" fmla="*/ 163287 h 500319"/>
                <a:gd name="connsiteX23" fmla="*/ 495757 w 661712"/>
                <a:gd name="connsiteY23" fmla="*/ 163287 h 500319"/>
                <a:gd name="connsiteX24" fmla="*/ 497371 w 661712"/>
                <a:gd name="connsiteY24" fmla="*/ 163287 h 500319"/>
                <a:gd name="connsiteX25" fmla="*/ 500598 w 661712"/>
                <a:gd name="connsiteY25" fmla="*/ 163287 h 500319"/>
                <a:gd name="connsiteX26" fmla="*/ 510282 w 661712"/>
                <a:gd name="connsiteY26" fmla="*/ 168128 h 500319"/>
                <a:gd name="connsiteX27" fmla="*/ 511896 w 661712"/>
                <a:gd name="connsiteY27" fmla="*/ 168128 h 500319"/>
                <a:gd name="connsiteX28" fmla="*/ 513510 w 661712"/>
                <a:gd name="connsiteY28" fmla="*/ 168128 h 500319"/>
                <a:gd name="connsiteX29" fmla="*/ 515124 w 661712"/>
                <a:gd name="connsiteY29" fmla="*/ 168128 h 500319"/>
                <a:gd name="connsiteX30" fmla="*/ 521579 w 661712"/>
                <a:gd name="connsiteY30" fmla="*/ 166514 h 500319"/>
                <a:gd name="connsiteX31" fmla="*/ 521579 w 661712"/>
                <a:gd name="connsiteY31" fmla="*/ 166514 h 500319"/>
                <a:gd name="connsiteX32" fmla="*/ 523193 w 661712"/>
                <a:gd name="connsiteY32" fmla="*/ 166514 h 500319"/>
                <a:gd name="connsiteX33" fmla="*/ 528035 w 661712"/>
                <a:gd name="connsiteY33" fmla="*/ 166514 h 500319"/>
                <a:gd name="connsiteX34" fmla="*/ 534491 w 661712"/>
                <a:gd name="connsiteY34" fmla="*/ 166514 h 500319"/>
                <a:gd name="connsiteX35" fmla="*/ 537719 w 661712"/>
                <a:gd name="connsiteY35" fmla="*/ 166514 h 500319"/>
                <a:gd name="connsiteX36" fmla="*/ 539333 w 661712"/>
                <a:gd name="connsiteY36" fmla="*/ 166514 h 500319"/>
                <a:gd name="connsiteX37" fmla="*/ 542561 w 661712"/>
                <a:gd name="connsiteY37" fmla="*/ 166514 h 500319"/>
                <a:gd name="connsiteX38" fmla="*/ 545788 w 661712"/>
                <a:gd name="connsiteY38" fmla="*/ 166514 h 500319"/>
                <a:gd name="connsiteX39" fmla="*/ 547402 w 661712"/>
                <a:gd name="connsiteY39" fmla="*/ 166514 h 500319"/>
                <a:gd name="connsiteX40" fmla="*/ 549016 w 661712"/>
                <a:gd name="connsiteY40" fmla="*/ 166514 h 500319"/>
                <a:gd name="connsiteX41" fmla="*/ 552244 w 661712"/>
                <a:gd name="connsiteY41" fmla="*/ 163287 h 500319"/>
                <a:gd name="connsiteX42" fmla="*/ 553858 w 661712"/>
                <a:gd name="connsiteY42" fmla="*/ 163287 h 500319"/>
                <a:gd name="connsiteX43" fmla="*/ 555472 w 661712"/>
                <a:gd name="connsiteY43" fmla="*/ 163287 h 500319"/>
                <a:gd name="connsiteX44" fmla="*/ 558700 w 661712"/>
                <a:gd name="connsiteY44" fmla="*/ 164900 h 500319"/>
                <a:gd name="connsiteX45" fmla="*/ 560314 w 661712"/>
                <a:gd name="connsiteY45" fmla="*/ 164900 h 500319"/>
                <a:gd name="connsiteX46" fmla="*/ 561928 w 661712"/>
                <a:gd name="connsiteY46" fmla="*/ 163287 h 500319"/>
                <a:gd name="connsiteX47" fmla="*/ 565156 w 661712"/>
                <a:gd name="connsiteY47" fmla="*/ 161673 h 500319"/>
                <a:gd name="connsiteX48" fmla="*/ 566770 w 661712"/>
                <a:gd name="connsiteY48" fmla="*/ 161673 h 500319"/>
                <a:gd name="connsiteX49" fmla="*/ 566770 w 661712"/>
                <a:gd name="connsiteY49" fmla="*/ 160059 h 500319"/>
                <a:gd name="connsiteX50" fmla="*/ 568384 w 661712"/>
                <a:gd name="connsiteY50" fmla="*/ 160059 h 500319"/>
                <a:gd name="connsiteX51" fmla="*/ 573225 w 661712"/>
                <a:gd name="connsiteY51" fmla="*/ 160059 h 500319"/>
                <a:gd name="connsiteX52" fmla="*/ 574839 w 661712"/>
                <a:gd name="connsiteY52" fmla="*/ 160059 h 500319"/>
                <a:gd name="connsiteX53" fmla="*/ 578067 w 661712"/>
                <a:gd name="connsiteY53" fmla="*/ 158445 h 500319"/>
                <a:gd name="connsiteX54" fmla="*/ 582909 w 661712"/>
                <a:gd name="connsiteY54" fmla="*/ 156831 h 500319"/>
                <a:gd name="connsiteX55" fmla="*/ 584523 w 661712"/>
                <a:gd name="connsiteY55" fmla="*/ 156831 h 500319"/>
                <a:gd name="connsiteX56" fmla="*/ 587751 w 661712"/>
                <a:gd name="connsiteY56" fmla="*/ 156831 h 500319"/>
                <a:gd name="connsiteX57" fmla="*/ 592593 w 661712"/>
                <a:gd name="connsiteY57" fmla="*/ 158445 h 500319"/>
                <a:gd name="connsiteX58" fmla="*/ 605504 w 661712"/>
                <a:gd name="connsiteY58" fmla="*/ 158445 h 500319"/>
                <a:gd name="connsiteX59" fmla="*/ 608732 w 661712"/>
                <a:gd name="connsiteY59" fmla="*/ 160059 h 500319"/>
                <a:gd name="connsiteX60" fmla="*/ 615188 w 661712"/>
                <a:gd name="connsiteY60" fmla="*/ 161673 h 500319"/>
                <a:gd name="connsiteX61" fmla="*/ 616802 w 661712"/>
                <a:gd name="connsiteY61" fmla="*/ 163287 h 500319"/>
                <a:gd name="connsiteX62" fmla="*/ 618415 w 661712"/>
                <a:gd name="connsiteY62" fmla="*/ 163287 h 500319"/>
                <a:gd name="connsiteX63" fmla="*/ 620029 w 661712"/>
                <a:gd name="connsiteY63" fmla="*/ 163287 h 500319"/>
                <a:gd name="connsiteX64" fmla="*/ 624871 w 661712"/>
                <a:gd name="connsiteY64" fmla="*/ 164900 h 500319"/>
                <a:gd name="connsiteX65" fmla="*/ 626485 w 661712"/>
                <a:gd name="connsiteY65" fmla="*/ 164900 h 500319"/>
                <a:gd name="connsiteX66" fmla="*/ 628099 w 661712"/>
                <a:gd name="connsiteY66" fmla="*/ 164900 h 500319"/>
                <a:gd name="connsiteX67" fmla="*/ 631327 w 661712"/>
                <a:gd name="connsiteY67" fmla="*/ 164900 h 500319"/>
                <a:gd name="connsiteX68" fmla="*/ 632941 w 661712"/>
                <a:gd name="connsiteY68" fmla="*/ 164900 h 500319"/>
                <a:gd name="connsiteX69" fmla="*/ 637783 w 661712"/>
                <a:gd name="connsiteY69" fmla="*/ 164900 h 500319"/>
                <a:gd name="connsiteX70" fmla="*/ 641011 w 661712"/>
                <a:gd name="connsiteY70" fmla="*/ 164900 h 500319"/>
                <a:gd name="connsiteX71" fmla="*/ 641011 w 661712"/>
                <a:gd name="connsiteY71" fmla="*/ 176198 h 500319"/>
                <a:gd name="connsiteX72" fmla="*/ 642624 w 661712"/>
                <a:gd name="connsiteY72" fmla="*/ 177812 h 500319"/>
                <a:gd name="connsiteX73" fmla="*/ 642624 w 661712"/>
                <a:gd name="connsiteY73" fmla="*/ 181040 h 500319"/>
                <a:gd name="connsiteX74" fmla="*/ 647466 w 661712"/>
                <a:gd name="connsiteY74" fmla="*/ 181040 h 500319"/>
                <a:gd name="connsiteX75" fmla="*/ 649080 w 661712"/>
                <a:gd name="connsiteY75" fmla="*/ 182654 h 500319"/>
                <a:gd name="connsiteX76" fmla="*/ 650694 w 661712"/>
                <a:gd name="connsiteY76" fmla="*/ 184268 h 500319"/>
                <a:gd name="connsiteX77" fmla="*/ 655536 w 661712"/>
                <a:gd name="connsiteY77" fmla="*/ 187496 h 500319"/>
                <a:gd name="connsiteX78" fmla="*/ 655536 w 661712"/>
                <a:gd name="connsiteY78" fmla="*/ 189109 h 500319"/>
                <a:gd name="connsiteX79" fmla="*/ 657150 w 661712"/>
                <a:gd name="connsiteY79" fmla="*/ 192337 h 500319"/>
                <a:gd name="connsiteX80" fmla="*/ 657150 w 661712"/>
                <a:gd name="connsiteY80" fmla="*/ 195565 h 500319"/>
                <a:gd name="connsiteX81" fmla="*/ 657150 w 661712"/>
                <a:gd name="connsiteY81" fmla="*/ 198793 h 500319"/>
                <a:gd name="connsiteX82" fmla="*/ 655536 w 661712"/>
                <a:gd name="connsiteY82" fmla="*/ 202021 h 500319"/>
                <a:gd name="connsiteX83" fmla="*/ 655536 w 661712"/>
                <a:gd name="connsiteY83" fmla="*/ 203635 h 500319"/>
                <a:gd name="connsiteX84" fmla="*/ 655536 w 661712"/>
                <a:gd name="connsiteY84" fmla="*/ 214932 h 500319"/>
                <a:gd name="connsiteX85" fmla="*/ 660378 w 661712"/>
                <a:gd name="connsiteY85" fmla="*/ 239141 h 500319"/>
                <a:gd name="connsiteX86" fmla="*/ 663606 w 661712"/>
                <a:gd name="connsiteY86" fmla="*/ 250439 h 500319"/>
                <a:gd name="connsiteX87" fmla="*/ 668447 w 661712"/>
                <a:gd name="connsiteY87" fmla="*/ 260123 h 500319"/>
                <a:gd name="connsiteX88" fmla="*/ 668447 w 661712"/>
                <a:gd name="connsiteY88" fmla="*/ 261736 h 500319"/>
                <a:gd name="connsiteX89" fmla="*/ 668447 w 661712"/>
                <a:gd name="connsiteY89" fmla="*/ 263350 h 500319"/>
                <a:gd name="connsiteX90" fmla="*/ 668447 w 661712"/>
                <a:gd name="connsiteY90" fmla="*/ 264964 h 500319"/>
                <a:gd name="connsiteX91" fmla="*/ 665220 w 661712"/>
                <a:gd name="connsiteY91" fmla="*/ 268192 h 500319"/>
                <a:gd name="connsiteX92" fmla="*/ 665220 w 661712"/>
                <a:gd name="connsiteY92" fmla="*/ 271420 h 500319"/>
                <a:gd name="connsiteX93" fmla="*/ 665220 w 661712"/>
                <a:gd name="connsiteY93" fmla="*/ 273034 h 500319"/>
                <a:gd name="connsiteX94" fmla="*/ 668447 w 661712"/>
                <a:gd name="connsiteY94" fmla="*/ 281104 h 500319"/>
                <a:gd name="connsiteX95" fmla="*/ 670061 w 661712"/>
                <a:gd name="connsiteY95" fmla="*/ 282718 h 500319"/>
                <a:gd name="connsiteX96" fmla="*/ 670061 w 661712"/>
                <a:gd name="connsiteY96" fmla="*/ 285945 h 500319"/>
                <a:gd name="connsiteX97" fmla="*/ 668447 w 661712"/>
                <a:gd name="connsiteY97" fmla="*/ 285945 h 500319"/>
                <a:gd name="connsiteX98" fmla="*/ 660378 w 661712"/>
                <a:gd name="connsiteY98" fmla="*/ 297243 h 500319"/>
                <a:gd name="connsiteX99" fmla="*/ 658764 w 661712"/>
                <a:gd name="connsiteY99" fmla="*/ 298857 h 500319"/>
                <a:gd name="connsiteX100" fmla="*/ 658764 w 661712"/>
                <a:gd name="connsiteY100" fmla="*/ 300471 h 500319"/>
                <a:gd name="connsiteX101" fmla="*/ 657150 w 661712"/>
                <a:gd name="connsiteY101" fmla="*/ 305313 h 500319"/>
                <a:gd name="connsiteX102" fmla="*/ 655536 w 661712"/>
                <a:gd name="connsiteY102" fmla="*/ 313382 h 500319"/>
                <a:gd name="connsiteX103" fmla="*/ 655536 w 661712"/>
                <a:gd name="connsiteY103" fmla="*/ 313382 h 500319"/>
                <a:gd name="connsiteX104" fmla="*/ 653922 w 661712"/>
                <a:gd name="connsiteY104" fmla="*/ 316610 h 500319"/>
                <a:gd name="connsiteX105" fmla="*/ 653922 w 661712"/>
                <a:gd name="connsiteY105" fmla="*/ 316610 h 500319"/>
                <a:gd name="connsiteX106" fmla="*/ 649080 w 661712"/>
                <a:gd name="connsiteY106" fmla="*/ 321452 h 500319"/>
                <a:gd name="connsiteX107" fmla="*/ 649080 w 661712"/>
                <a:gd name="connsiteY107" fmla="*/ 321452 h 500319"/>
                <a:gd name="connsiteX108" fmla="*/ 647466 w 661712"/>
                <a:gd name="connsiteY108" fmla="*/ 323066 h 500319"/>
                <a:gd name="connsiteX109" fmla="*/ 645852 w 661712"/>
                <a:gd name="connsiteY109" fmla="*/ 323066 h 500319"/>
                <a:gd name="connsiteX110" fmla="*/ 639397 w 661712"/>
                <a:gd name="connsiteY110" fmla="*/ 326294 h 500319"/>
                <a:gd name="connsiteX111" fmla="*/ 637783 w 661712"/>
                <a:gd name="connsiteY111" fmla="*/ 327908 h 500319"/>
                <a:gd name="connsiteX112" fmla="*/ 634555 w 661712"/>
                <a:gd name="connsiteY112" fmla="*/ 335977 h 500319"/>
                <a:gd name="connsiteX113" fmla="*/ 637783 w 661712"/>
                <a:gd name="connsiteY113" fmla="*/ 348889 h 500319"/>
                <a:gd name="connsiteX114" fmla="*/ 639397 w 661712"/>
                <a:gd name="connsiteY114" fmla="*/ 353731 h 500319"/>
                <a:gd name="connsiteX115" fmla="*/ 637783 w 661712"/>
                <a:gd name="connsiteY115" fmla="*/ 355345 h 500319"/>
                <a:gd name="connsiteX116" fmla="*/ 636169 w 661712"/>
                <a:gd name="connsiteY116" fmla="*/ 360186 h 500319"/>
                <a:gd name="connsiteX117" fmla="*/ 634555 w 661712"/>
                <a:gd name="connsiteY117" fmla="*/ 361800 h 500319"/>
                <a:gd name="connsiteX118" fmla="*/ 629713 w 661712"/>
                <a:gd name="connsiteY118" fmla="*/ 366642 h 500319"/>
                <a:gd name="connsiteX119" fmla="*/ 587751 w 661712"/>
                <a:gd name="connsiteY119" fmla="*/ 405376 h 500319"/>
                <a:gd name="connsiteX120" fmla="*/ 579681 w 661712"/>
                <a:gd name="connsiteY120" fmla="*/ 416674 h 500319"/>
                <a:gd name="connsiteX121" fmla="*/ 578067 w 661712"/>
                <a:gd name="connsiteY121" fmla="*/ 418288 h 500319"/>
                <a:gd name="connsiteX122" fmla="*/ 576453 w 661712"/>
                <a:gd name="connsiteY122" fmla="*/ 419902 h 500319"/>
                <a:gd name="connsiteX123" fmla="*/ 571611 w 661712"/>
                <a:gd name="connsiteY123" fmla="*/ 421516 h 500319"/>
                <a:gd name="connsiteX124" fmla="*/ 568384 w 661712"/>
                <a:gd name="connsiteY124" fmla="*/ 424744 h 500319"/>
                <a:gd name="connsiteX125" fmla="*/ 566770 w 661712"/>
                <a:gd name="connsiteY125" fmla="*/ 427972 h 500319"/>
                <a:gd name="connsiteX126" fmla="*/ 561928 w 661712"/>
                <a:gd name="connsiteY126" fmla="*/ 434427 h 500319"/>
                <a:gd name="connsiteX127" fmla="*/ 558700 w 661712"/>
                <a:gd name="connsiteY127" fmla="*/ 437655 h 500319"/>
                <a:gd name="connsiteX128" fmla="*/ 557086 w 661712"/>
                <a:gd name="connsiteY128" fmla="*/ 440883 h 500319"/>
                <a:gd name="connsiteX129" fmla="*/ 557086 w 661712"/>
                <a:gd name="connsiteY129" fmla="*/ 442497 h 500319"/>
                <a:gd name="connsiteX130" fmla="*/ 555472 w 661712"/>
                <a:gd name="connsiteY130" fmla="*/ 445725 h 500319"/>
                <a:gd name="connsiteX131" fmla="*/ 555472 w 661712"/>
                <a:gd name="connsiteY131" fmla="*/ 447339 h 500319"/>
                <a:gd name="connsiteX132" fmla="*/ 555472 w 661712"/>
                <a:gd name="connsiteY132" fmla="*/ 452180 h 500319"/>
                <a:gd name="connsiteX133" fmla="*/ 553858 w 661712"/>
                <a:gd name="connsiteY133" fmla="*/ 453794 h 500319"/>
                <a:gd name="connsiteX134" fmla="*/ 553858 w 661712"/>
                <a:gd name="connsiteY134" fmla="*/ 455408 h 500319"/>
                <a:gd name="connsiteX135" fmla="*/ 552244 w 661712"/>
                <a:gd name="connsiteY135" fmla="*/ 457022 h 500319"/>
                <a:gd name="connsiteX136" fmla="*/ 550630 w 661712"/>
                <a:gd name="connsiteY136" fmla="*/ 457022 h 500319"/>
                <a:gd name="connsiteX137" fmla="*/ 547402 w 661712"/>
                <a:gd name="connsiteY137" fmla="*/ 458636 h 500319"/>
                <a:gd name="connsiteX138" fmla="*/ 542561 w 661712"/>
                <a:gd name="connsiteY138" fmla="*/ 461864 h 500319"/>
                <a:gd name="connsiteX139" fmla="*/ 540947 w 661712"/>
                <a:gd name="connsiteY139" fmla="*/ 463478 h 500319"/>
                <a:gd name="connsiteX140" fmla="*/ 540947 w 661712"/>
                <a:gd name="connsiteY140" fmla="*/ 465092 h 500319"/>
                <a:gd name="connsiteX141" fmla="*/ 539333 w 661712"/>
                <a:gd name="connsiteY141" fmla="*/ 466706 h 500319"/>
                <a:gd name="connsiteX142" fmla="*/ 539333 w 661712"/>
                <a:gd name="connsiteY142" fmla="*/ 468320 h 500319"/>
                <a:gd name="connsiteX143" fmla="*/ 539333 w 661712"/>
                <a:gd name="connsiteY143" fmla="*/ 476389 h 500319"/>
                <a:gd name="connsiteX144" fmla="*/ 539333 w 661712"/>
                <a:gd name="connsiteY144" fmla="*/ 478003 h 500319"/>
                <a:gd name="connsiteX145" fmla="*/ 536105 w 661712"/>
                <a:gd name="connsiteY145" fmla="*/ 487687 h 500319"/>
                <a:gd name="connsiteX146" fmla="*/ 534491 w 661712"/>
                <a:gd name="connsiteY146" fmla="*/ 489301 h 500319"/>
                <a:gd name="connsiteX147" fmla="*/ 532877 w 661712"/>
                <a:gd name="connsiteY147" fmla="*/ 490915 h 500319"/>
                <a:gd name="connsiteX148" fmla="*/ 532877 w 661712"/>
                <a:gd name="connsiteY148" fmla="*/ 492529 h 500319"/>
                <a:gd name="connsiteX149" fmla="*/ 526421 w 661712"/>
                <a:gd name="connsiteY149" fmla="*/ 498985 h 500319"/>
                <a:gd name="connsiteX150" fmla="*/ 521579 w 661712"/>
                <a:gd name="connsiteY150" fmla="*/ 507054 h 500319"/>
                <a:gd name="connsiteX151" fmla="*/ 498984 w 661712"/>
                <a:gd name="connsiteY151" fmla="*/ 497371 h 500319"/>
                <a:gd name="connsiteX152" fmla="*/ 492529 w 661712"/>
                <a:gd name="connsiteY152" fmla="*/ 494143 h 500319"/>
                <a:gd name="connsiteX153" fmla="*/ 487687 w 661712"/>
                <a:gd name="connsiteY153" fmla="*/ 484459 h 500319"/>
                <a:gd name="connsiteX154" fmla="*/ 487687 w 661712"/>
                <a:gd name="connsiteY154" fmla="*/ 482845 h 500319"/>
                <a:gd name="connsiteX155" fmla="*/ 487687 w 661712"/>
                <a:gd name="connsiteY155" fmla="*/ 481231 h 500319"/>
                <a:gd name="connsiteX156" fmla="*/ 487687 w 661712"/>
                <a:gd name="connsiteY156" fmla="*/ 479617 h 500319"/>
                <a:gd name="connsiteX157" fmla="*/ 487687 w 661712"/>
                <a:gd name="connsiteY157" fmla="*/ 479617 h 500319"/>
                <a:gd name="connsiteX158" fmla="*/ 487687 w 661712"/>
                <a:gd name="connsiteY158" fmla="*/ 478003 h 500319"/>
                <a:gd name="connsiteX159" fmla="*/ 489301 w 661712"/>
                <a:gd name="connsiteY159" fmla="*/ 476389 h 500319"/>
                <a:gd name="connsiteX160" fmla="*/ 487687 w 661712"/>
                <a:gd name="connsiteY160" fmla="*/ 474776 h 500319"/>
                <a:gd name="connsiteX161" fmla="*/ 486073 w 661712"/>
                <a:gd name="connsiteY161" fmla="*/ 469934 h 500319"/>
                <a:gd name="connsiteX162" fmla="*/ 484459 w 661712"/>
                <a:gd name="connsiteY162" fmla="*/ 468320 h 500319"/>
                <a:gd name="connsiteX163" fmla="*/ 482845 w 661712"/>
                <a:gd name="connsiteY163" fmla="*/ 468320 h 500319"/>
                <a:gd name="connsiteX164" fmla="*/ 478003 w 661712"/>
                <a:gd name="connsiteY164" fmla="*/ 466706 h 500319"/>
                <a:gd name="connsiteX165" fmla="*/ 471548 w 661712"/>
                <a:gd name="connsiteY165" fmla="*/ 465092 h 500319"/>
                <a:gd name="connsiteX166" fmla="*/ 453794 w 661712"/>
                <a:gd name="connsiteY166" fmla="*/ 418288 h 500319"/>
                <a:gd name="connsiteX167" fmla="*/ 442497 w 661712"/>
                <a:gd name="connsiteY167" fmla="*/ 398921 h 500319"/>
                <a:gd name="connsiteX168" fmla="*/ 434427 w 661712"/>
                <a:gd name="connsiteY168" fmla="*/ 392465 h 500319"/>
                <a:gd name="connsiteX169" fmla="*/ 432813 w 661712"/>
                <a:gd name="connsiteY169" fmla="*/ 390851 h 500319"/>
                <a:gd name="connsiteX170" fmla="*/ 431199 w 661712"/>
                <a:gd name="connsiteY170" fmla="*/ 389237 h 500319"/>
                <a:gd name="connsiteX171" fmla="*/ 429585 w 661712"/>
                <a:gd name="connsiteY171" fmla="*/ 387623 h 500319"/>
                <a:gd name="connsiteX172" fmla="*/ 427971 w 661712"/>
                <a:gd name="connsiteY172" fmla="*/ 387623 h 500319"/>
                <a:gd name="connsiteX173" fmla="*/ 423130 w 661712"/>
                <a:gd name="connsiteY173" fmla="*/ 386009 h 500319"/>
                <a:gd name="connsiteX174" fmla="*/ 421516 w 661712"/>
                <a:gd name="connsiteY174" fmla="*/ 386009 h 500319"/>
                <a:gd name="connsiteX175" fmla="*/ 418288 w 661712"/>
                <a:gd name="connsiteY175" fmla="*/ 384395 h 500319"/>
                <a:gd name="connsiteX176" fmla="*/ 403763 w 661712"/>
                <a:gd name="connsiteY176" fmla="*/ 368256 h 500319"/>
                <a:gd name="connsiteX177" fmla="*/ 398921 w 661712"/>
                <a:gd name="connsiteY177" fmla="*/ 365028 h 500319"/>
                <a:gd name="connsiteX178" fmla="*/ 395693 w 661712"/>
                <a:gd name="connsiteY178" fmla="*/ 366642 h 500319"/>
                <a:gd name="connsiteX179" fmla="*/ 389237 w 661712"/>
                <a:gd name="connsiteY179" fmla="*/ 365028 h 500319"/>
                <a:gd name="connsiteX180" fmla="*/ 386009 w 661712"/>
                <a:gd name="connsiteY180" fmla="*/ 366642 h 500319"/>
                <a:gd name="connsiteX181" fmla="*/ 376326 w 661712"/>
                <a:gd name="connsiteY181" fmla="*/ 366642 h 500319"/>
                <a:gd name="connsiteX182" fmla="*/ 371484 w 661712"/>
                <a:gd name="connsiteY182" fmla="*/ 355345 h 500319"/>
                <a:gd name="connsiteX183" fmla="*/ 344047 w 661712"/>
                <a:gd name="connsiteY183" fmla="*/ 332749 h 500319"/>
                <a:gd name="connsiteX184" fmla="*/ 340819 w 661712"/>
                <a:gd name="connsiteY184" fmla="*/ 329522 h 500319"/>
                <a:gd name="connsiteX185" fmla="*/ 339205 w 661712"/>
                <a:gd name="connsiteY185" fmla="*/ 329522 h 500319"/>
                <a:gd name="connsiteX186" fmla="*/ 337591 w 661712"/>
                <a:gd name="connsiteY186" fmla="*/ 329522 h 500319"/>
                <a:gd name="connsiteX187" fmla="*/ 335977 w 661712"/>
                <a:gd name="connsiteY187" fmla="*/ 329522 h 500319"/>
                <a:gd name="connsiteX188" fmla="*/ 334363 w 661712"/>
                <a:gd name="connsiteY188" fmla="*/ 329522 h 500319"/>
                <a:gd name="connsiteX189" fmla="*/ 332749 w 661712"/>
                <a:gd name="connsiteY189" fmla="*/ 331136 h 500319"/>
                <a:gd name="connsiteX190" fmla="*/ 331135 w 661712"/>
                <a:gd name="connsiteY190" fmla="*/ 331136 h 500319"/>
                <a:gd name="connsiteX191" fmla="*/ 331135 w 661712"/>
                <a:gd name="connsiteY191" fmla="*/ 331136 h 500319"/>
                <a:gd name="connsiteX192" fmla="*/ 321452 w 661712"/>
                <a:gd name="connsiteY192" fmla="*/ 327908 h 500319"/>
                <a:gd name="connsiteX193" fmla="*/ 319838 w 661712"/>
                <a:gd name="connsiteY193" fmla="*/ 326294 h 500319"/>
                <a:gd name="connsiteX194" fmla="*/ 314996 w 661712"/>
                <a:gd name="connsiteY194" fmla="*/ 323066 h 500319"/>
                <a:gd name="connsiteX195" fmla="*/ 306927 w 661712"/>
                <a:gd name="connsiteY195" fmla="*/ 310154 h 500319"/>
                <a:gd name="connsiteX196" fmla="*/ 305313 w 661712"/>
                <a:gd name="connsiteY196" fmla="*/ 308540 h 500319"/>
                <a:gd name="connsiteX197" fmla="*/ 302085 w 661712"/>
                <a:gd name="connsiteY197" fmla="*/ 287559 h 500319"/>
                <a:gd name="connsiteX198" fmla="*/ 300471 w 661712"/>
                <a:gd name="connsiteY198" fmla="*/ 282718 h 500319"/>
                <a:gd name="connsiteX199" fmla="*/ 298857 w 661712"/>
                <a:gd name="connsiteY199" fmla="*/ 281104 h 500319"/>
                <a:gd name="connsiteX200" fmla="*/ 298857 w 661712"/>
                <a:gd name="connsiteY200" fmla="*/ 281104 h 500319"/>
                <a:gd name="connsiteX201" fmla="*/ 295629 w 661712"/>
                <a:gd name="connsiteY201" fmla="*/ 281104 h 500319"/>
                <a:gd name="connsiteX202" fmla="*/ 292401 w 661712"/>
                <a:gd name="connsiteY202" fmla="*/ 281104 h 500319"/>
                <a:gd name="connsiteX203" fmla="*/ 292401 w 661712"/>
                <a:gd name="connsiteY203" fmla="*/ 282718 h 500319"/>
                <a:gd name="connsiteX204" fmla="*/ 289173 w 661712"/>
                <a:gd name="connsiteY204" fmla="*/ 284332 h 500319"/>
                <a:gd name="connsiteX205" fmla="*/ 287559 w 661712"/>
                <a:gd name="connsiteY205" fmla="*/ 285945 h 500319"/>
                <a:gd name="connsiteX206" fmla="*/ 285945 w 661712"/>
                <a:gd name="connsiteY206" fmla="*/ 285945 h 500319"/>
                <a:gd name="connsiteX207" fmla="*/ 284331 w 661712"/>
                <a:gd name="connsiteY207" fmla="*/ 285945 h 500319"/>
                <a:gd name="connsiteX208" fmla="*/ 282718 w 661712"/>
                <a:gd name="connsiteY208" fmla="*/ 285945 h 500319"/>
                <a:gd name="connsiteX209" fmla="*/ 277876 w 661712"/>
                <a:gd name="connsiteY209" fmla="*/ 284332 h 500319"/>
                <a:gd name="connsiteX210" fmla="*/ 269806 w 661712"/>
                <a:gd name="connsiteY210" fmla="*/ 279490 h 500319"/>
                <a:gd name="connsiteX211" fmla="*/ 266578 w 661712"/>
                <a:gd name="connsiteY211" fmla="*/ 277876 h 500319"/>
                <a:gd name="connsiteX212" fmla="*/ 256895 w 661712"/>
                <a:gd name="connsiteY212" fmla="*/ 268192 h 500319"/>
                <a:gd name="connsiteX213" fmla="*/ 253667 w 661712"/>
                <a:gd name="connsiteY213" fmla="*/ 264964 h 500319"/>
                <a:gd name="connsiteX214" fmla="*/ 250439 w 661712"/>
                <a:gd name="connsiteY214" fmla="*/ 263350 h 500319"/>
                <a:gd name="connsiteX215" fmla="*/ 247211 w 661712"/>
                <a:gd name="connsiteY215" fmla="*/ 264964 h 500319"/>
                <a:gd name="connsiteX216" fmla="*/ 245597 w 661712"/>
                <a:gd name="connsiteY216" fmla="*/ 264964 h 500319"/>
                <a:gd name="connsiteX217" fmla="*/ 242369 w 661712"/>
                <a:gd name="connsiteY217" fmla="*/ 264964 h 500319"/>
                <a:gd name="connsiteX218" fmla="*/ 240755 w 661712"/>
                <a:gd name="connsiteY218" fmla="*/ 264964 h 500319"/>
                <a:gd name="connsiteX219" fmla="*/ 239141 w 661712"/>
                <a:gd name="connsiteY219" fmla="*/ 264964 h 500319"/>
                <a:gd name="connsiteX220" fmla="*/ 226230 w 661712"/>
                <a:gd name="connsiteY220" fmla="*/ 269806 h 500319"/>
                <a:gd name="connsiteX221" fmla="*/ 226230 w 661712"/>
                <a:gd name="connsiteY221" fmla="*/ 269806 h 500319"/>
                <a:gd name="connsiteX222" fmla="*/ 223002 w 661712"/>
                <a:gd name="connsiteY222" fmla="*/ 271420 h 500319"/>
                <a:gd name="connsiteX223" fmla="*/ 214932 w 661712"/>
                <a:gd name="connsiteY223" fmla="*/ 281104 h 500319"/>
                <a:gd name="connsiteX224" fmla="*/ 211705 w 661712"/>
                <a:gd name="connsiteY224" fmla="*/ 282718 h 500319"/>
                <a:gd name="connsiteX225" fmla="*/ 206863 w 661712"/>
                <a:gd name="connsiteY225" fmla="*/ 284332 h 500319"/>
                <a:gd name="connsiteX226" fmla="*/ 200407 w 661712"/>
                <a:gd name="connsiteY226" fmla="*/ 285945 h 500319"/>
                <a:gd name="connsiteX227" fmla="*/ 197179 w 661712"/>
                <a:gd name="connsiteY227" fmla="*/ 287559 h 500319"/>
                <a:gd name="connsiteX228" fmla="*/ 197179 w 661712"/>
                <a:gd name="connsiteY228" fmla="*/ 287559 h 500319"/>
                <a:gd name="connsiteX229" fmla="*/ 195565 w 661712"/>
                <a:gd name="connsiteY229" fmla="*/ 289173 h 500319"/>
                <a:gd name="connsiteX230" fmla="*/ 192337 w 661712"/>
                <a:gd name="connsiteY230" fmla="*/ 292401 h 500319"/>
                <a:gd name="connsiteX231" fmla="*/ 189109 w 661712"/>
                <a:gd name="connsiteY231" fmla="*/ 298857 h 500319"/>
                <a:gd name="connsiteX232" fmla="*/ 187496 w 661712"/>
                <a:gd name="connsiteY232" fmla="*/ 302085 h 500319"/>
                <a:gd name="connsiteX233" fmla="*/ 184268 w 661712"/>
                <a:gd name="connsiteY233" fmla="*/ 302085 h 500319"/>
                <a:gd name="connsiteX234" fmla="*/ 179426 w 661712"/>
                <a:gd name="connsiteY234" fmla="*/ 305313 h 500319"/>
                <a:gd name="connsiteX235" fmla="*/ 172970 w 661712"/>
                <a:gd name="connsiteY235" fmla="*/ 310154 h 500319"/>
                <a:gd name="connsiteX236" fmla="*/ 171356 w 661712"/>
                <a:gd name="connsiteY236" fmla="*/ 310154 h 500319"/>
                <a:gd name="connsiteX237" fmla="*/ 169742 w 661712"/>
                <a:gd name="connsiteY237" fmla="*/ 310154 h 500319"/>
                <a:gd name="connsiteX238" fmla="*/ 164900 w 661712"/>
                <a:gd name="connsiteY238" fmla="*/ 310154 h 500319"/>
                <a:gd name="connsiteX239" fmla="*/ 161673 w 661712"/>
                <a:gd name="connsiteY239" fmla="*/ 310154 h 500319"/>
                <a:gd name="connsiteX240" fmla="*/ 156831 w 661712"/>
                <a:gd name="connsiteY240" fmla="*/ 310154 h 500319"/>
                <a:gd name="connsiteX241" fmla="*/ 155217 w 661712"/>
                <a:gd name="connsiteY241" fmla="*/ 310154 h 500319"/>
                <a:gd name="connsiteX242" fmla="*/ 153603 w 661712"/>
                <a:gd name="connsiteY242" fmla="*/ 308540 h 500319"/>
                <a:gd name="connsiteX243" fmla="*/ 148761 w 661712"/>
                <a:gd name="connsiteY243" fmla="*/ 303699 h 500319"/>
                <a:gd name="connsiteX244" fmla="*/ 143919 w 661712"/>
                <a:gd name="connsiteY244" fmla="*/ 302085 h 500319"/>
                <a:gd name="connsiteX245" fmla="*/ 137464 w 661712"/>
                <a:gd name="connsiteY245" fmla="*/ 295629 h 500319"/>
                <a:gd name="connsiteX246" fmla="*/ 132622 w 661712"/>
                <a:gd name="connsiteY246" fmla="*/ 292401 h 500319"/>
                <a:gd name="connsiteX247" fmla="*/ 121324 w 661712"/>
                <a:gd name="connsiteY247" fmla="*/ 287559 h 500319"/>
                <a:gd name="connsiteX248" fmla="*/ 119710 w 661712"/>
                <a:gd name="connsiteY248" fmla="*/ 285945 h 500319"/>
                <a:gd name="connsiteX249" fmla="*/ 118096 w 661712"/>
                <a:gd name="connsiteY249" fmla="*/ 285945 h 500319"/>
                <a:gd name="connsiteX250" fmla="*/ 118096 w 661712"/>
                <a:gd name="connsiteY250" fmla="*/ 284332 h 500319"/>
                <a:gd name="connsiteX251" fmla="*/ 118096 w 661712"/>
                <a:gd name="connsiteY251" fmla="*/ 282718 h 500319"/>
                <a:gd name="connsiteX252" fmla="*/ 114869 w 661712"/>
                <a:gd name="connsiteY252" fmla="*/ 274648 h 500319"/>
                <a:gd name="connsiteX253" fmla="*/ 111641 w 661712"/>
                <a:gd name="connsiteY253" fmla="*/ 271420 h 500319"/>
                <a:gd name="connsiteX254" fmla="*/ 80976 w 661712"/>
                <a:gd name="connsiteY254" fmla="*/ 258509 h 500319"/>
                <a:gd name="connsiteX255" fmla="*/ 77748 w 661712"/>
                <a:gd name="connsiteY255" fmla="*/ 255281 h 500319"/>
                <a:gd name="connsiteX256" fmla="*/ 68065 w 661712"/>
                <a:gd name="connsiteY256" fmla="*/ 248825 h 500319"/>
                <a:gd name="connsiteX257" fmla="*/ 66451 w 661712"/>
                <a:gd name="connsiteY257" fmla="*/ 248825 h 500319"/>
                <a:gd name="connsiteX258" fmla="*/ 64837 w 661712"/>
                <a:gd name="connsiteY258" fmla="*/ 247211 h 500319"/>
                <a:gd name="connsiteX259" fmla="*/ 63223 w 661712"/>
                <a:gd name="connsiteY259" fmla="*/ 242369 h 500319"/>
                <a:gd name="connsiteX260" fmla="*/ 61609 w 661712"/>
                <a:gd name="connsiteY260" fmla="*/ 242369 h 500319"/>
                <a:gd name="connsiteX261" fmla="*/ 61609 w 661712"/>
                <a:gd name="connsiteY261" fmla="*/ 240755 h 500319"/>
                <a:gd name="connsiteX262" fmla="*/ 58381 w 661712"/>
                <a:gd name="connsiteY262" fmla="*/ 239141 h 500319"/>
                <a:gd name="connsiteX263" fmla="*/ 51925 w 661712"/>
                <a:gd name="connsiteY263" fmla="*/ 234300 h 500319"/>
                <a:gd name="connsiteX264" fmla="*/ 43856 w 661712"/>
                <a:gd name="connsiteY264" fmla="*/ 229458 h 500319"/>
                <a:gd name="connsiteX265" fmla="*/ 40628 w 661712"/>
                <a:gd name="connsiteY265" fmla="*/ 227844 h 500319"/>
                <a:gd name="connsiteX266" fmla="*/ 37400 w 661712"/>
                <a:gd name="connsiteY266" fmla="*/ 227844 h 500319"/>
                <a:gd name="connsiteX267" fmla="*/ 27716 w 661712"/>
                <a:gd name="connsiteY267" fmla="*/ 227844 h 500319"/>
                <a:gd name="connsiteX268" fmla="*/ 21260 w 661712"/>
                <a:gd name="connsiteY268" fmla="*/ 227844 h 500319"/>
                <a:gd name="connsiteX269" fmla="*/ 22874 w 661712"/>
                <a:gd name="connsiteY269" fmla="*/ 219774 h 500319"/>
                <a:gd name="connsiteX270" fmla="*/ 21260 w 661712"/>
                <a:gd name="connsiteY270" fmla="*/ 216546 h 500319"/>
                <a:gd name="connsiteX271" fmla="*/ 21260 w 661712"/>
                <a:gd name="connsiteY271" fmla="*/ 214932 h 500319"/>
                <a:gd name="connsiteX272" fmla="*/ 18033 w 661712"/>
                <a:gd name="connsiteY272" fmla="*/ 213318 h 500319"/>
                <a:gd name="connsiteX273" fmla="*/ 13191 w 661712"/>
                <a:gd name="connsiteY273" fmla="*/ 210091 h 500319"/>
                <a:gd name="connsiteX274" fmla="*/ 9963 w 661712"/>
                <a:gd name="connsiteY274" fmla="*/ 206863 h 500319"/>
                <a:gd name="connsiteX275" fmla="*/ 8349 w 661712"/>
                <a:gd name="connsiteY275" fmla="*/ 203635 h 500319"/>
                <a:gd name="connsiteX276" fmla="*/ 8349 w 661712"/>
                <a:gd name="connsiteY276" fmla="*/ 202021 h 500319"/>
                <a:gd name="connsiteX277" fmla="*/ 8349 w 661712"/>
                <a:gd name="connsiteY277" fmla="*/ 200407 h 500319"/>
                <a:gd name="connsiteX278" fmla="*/ 5121 w 661712"/>
                <a:gd name="connsiteY278" fmla="*/ 189109 h 500319"/>
                <a:gd name="connsiteX279" fmla="*/ 11577 w 661712"/>
                <a:gd name="connsiteY279" fmla="*/ 182654 h 500319"/>
                <a:gd name="connsiteX280" fmla="*/ 16419 w 661712"/>
                <a:gd name="connsiteY280" fmla="*/ 177812 h 500319"/>
                <a:gd name="connsiteX281" fmla="*/ 18033 w 661712"/>
                <a:gd name="connsiteY281" fmla="*/ 176198 h 500319"/>
                <a:gd name="connsiteX282" fmla="*/ 19647 w 661712"/>
                <a:gd name="connsiteY282" fmla="*/ 176198 h 500319"/>
                <a:gd name="connsiteX283" fmla="*/ 24488 w 661712"/>
                <a:gd name="connsiteY283" fmla="*/ 176198 h 500319"/>
                <a:gd name="connsiteX284" fmla="*/ 26102 w 661712"/>
                <a:gd name="connsiteY284" fmla="*/ 176198 h 500319"/>
                <a:gd name="connsiteX285" fmla="*/ 27716 w 661712"/>
                <a:gd name="connsiteY285" fmla="*/ 174584 h 500319"/>
                <a:gd name="connsiteX286" fmla="*/ 32558 w 661712"/>
                <a:gd name="connsiteY286" fmla="*/ 169742 h 500319"/>
                <a:gd name="connsiteX287" fmla="*/ 35786 w 661712"/>
                <a:gd name="connsiteY287" fmla="*/ 168128 h 500319"/>
                <a:gd name="connsiteX288" fmla="*/ 35786 w 661712"/>
                <a:gd name="connsiteY288" fmla="*/ 166514 h 500319"/>
                <a:gd name="connsiteX289" fmla="*/ 37400 w 661712"/>
                <a:gd name="connsiteY289" fmla="*/ 166514 h 500319"/>
                <a:gd name="connsiteX290" fmla="*/ 39014 w 661712"/>
                <a:gd name="connsiteY290" fmla="*/ 166514 h 500319"/>
                <a:gd name="connsiteX291" fmla="*/ 42242 w 661712"/>
                <a:gd name="connsiteY291" fmla="*/ 166514 h 500319"/>
                <a:gd name="connsiteX292" fmla="*/ 43856 w 661712"/>
                <a:gd name="connsiteY292" fmla="*/ 166514 h 500319"/>
                <a:gd name="connsiteX293" fmla="*/ 45469 w 661712"/>
                <a:gd name="connsiteY293" fmla="*/ 164900 h 500319"/>
                <a:gd name="connsiteX294" fmla="*/ 53539 w 661712"/>
                <a:gd name="connsiteY294" fmla="*/ 163287 h 500319"/>
                <a:gd name="connsiteX295" fmla="*/ 55153 w 661712"/>
                <a:gd name="connsiteY295" fmla="*/ 163287 h 500319"/>
                <a:gd name="connsiteX296" fmla="*/ 56767 w 661712"/>
                <a:gd name="connsiteY296" fmla="*/ 163287 h 500319"/>
                <a:gd name="connsiteX297" fmla="*/ 58381 w 661712"/>
                <a:gd name="connsiteY297" fmla="*/ 164900 h 500319"/>
                <a:gd name="connsiteX298" fmla="*/ 58381 w 661712"/>
                <a:gd name="connsiteY298" fmla="*/ 164900 h 500319"/>
                <a:gd name="connsiteX299" fmla="*/ 69678 w 661712"/>
                <a:gd name="connsiteY299" fmla="*/ 172970 h 500319"/>
                <a:gd name="connsiteX300" fmla="*/ 71292 w 661712"/>
                <a:gd name="connsiteY300" fmla="*/ 174584 h 500319"/>
                <a:gd name="connsiteX301" fmla="*/ 74520 w 661712"/>
                <a:gd name="connsiteY301" fmla="*/ 174584 h 500319"/>
                <a:gd name="connsiteX302" fmla="*/ 74520 w 661712"/>
                <a:gd name="connsiteY302" fmla="*/ 176198 h 500319"/>
                <a:gd name="connsiteX303" fmla="*/ 76134 w 661712"/>
                <a:gd name="connsiteY303" fmla="*/ 176198 h 500319"/>
                <a:gd name="connsiteX304" fmla="*/ 77748 w 661712"/>
                <a:gd name="connsiteY304" fmla="*/ 177812 h 500319"/>
                <a:gd name="connsiteX305" fmla="*/ 77748 w 661712"/>
                <a:gd name="connsiteY305" fmla="*/ 179426 h 500319"/>
                <a:gd name="connsiteX306" fmla="*/ 79362 w 661712"/>
                <a:gd name="connsiteY306" fmla="*/ 181040 h 500319"/>
                <a:gd name="connsiteX307" fmla="*/ 79362 w 661712"/>
                <a:gd name="connsiteY307" fmla="*/ 181040 h 500319"/>
                <a:gd name="connsiteX308" fmla="*/ 80976 w 661712"/>
                <a:gd name="connsiteY308" fmla="*/ 182654 h 500319"/>
                <a:gd name="connsiteX309" fmla="*/ 82590 w 661712"/>
                <a:gd name="connsiteY309" fmla="*/ 181040 h 500319"/>
                <a:gd name="connsiteX310" fmla="*/ 84204 w 661712"/>
                <a:gd name="connsiteY310" fmla="*/ 179426 h 500319"/>
                <a:gd name="connsiteX311" fmla="*/ 85818 w 661712"/>
                <a:gd name="connsiteY311" fmla="*/ 177812 h 500319"/>
                <a:gd name="connsiteX312" fmla="*/ 89046 w 661712"/>
                <a:gd name="connsiteY312" fmla="*/ 176198 h 500319"/>
                <a:gd name="connsiteX313" fmla="*/ 90660 w 661712"/>
                <a:gd name="connsiteY313" fmla="*/ 174584 h 500319"/>
                <a:gd name="connsiteX314" fmla="*/ 92274 w 661712"/>
                <a:gd name="connsiteY314" fmla="*/ 174584 h 500319"/>
                <a:gd name="connsiteX315" fmla="*/ 93887 w 661712"/>
                <a:gd name="connsiteY315" fmla="*/ 172970 h 500319"/>
                <a:gd name="connsiteX316" fmla="*/ 95501 w 661712"/>
                <a:gd name="connsiteY316" fmla="*/ 174584 h 500319"/>
                <a:gd name="connsiteX317" fmla="*/ 97115 w 661712"/>
                <a:gd name="connsiteY317" fmla="*/ 174584 h 500319"/>
                <a:gd name="connsiteX318" fmla="*/ 98729 w 661712"/>
                <a:gd name="connsiteY318" fmla="*/ 174584 h 500319"/>
                <a:gd name="connsiteX319" fmla="*/ 106799 w 661712"/>
                <a:gd name="connsiteY319" fmla="*/ 171356 h 500319"/>
                <a:gd name="connsiteX320" fmla="*/ 110027 w 661712"/>
                <a:gd name="connsiteY320" fmla="*/ 171356 h 500319"/>
                <a:gd name="connsiteX321" fmla="*/ 111641 w 661712"/>
                <a:gd name="connsiteY321" fmla="*/ 171356 h 500319"/>
                <a:gd name="connsiteX322" fmla="*/ 114869 w 661712"/>
                <a:gd name="connsiteY322" fmla="*/ 172970 h 500319"/>
                <a:gd name="connsiteX323" fmla="*/ 127780 w 661712"/>
                <a:gd name="connsiteY323" fmla="*/ 174584 h 500319"/>
                <a:gd name="connsiteX324" fmla="*/ 129394 w 661712"/>
                <a:gd name="connsiteY324" fmla="*/ 174584 h 500319"/>
                <a:gd name="connsiteX325" fmla="*/ 132622 w 661712"/>
                <a:gd name="connsiteY325" fmla="*/ 174584 h 500319"/>
                <a:gd name="connsiteX326" fmla="*/ 134236 w 661712"/>
                <a:gd name="connsiteY326" fmla="*/ 172970 h 500319"/>
                <a:gd name="connsiteX327" fmla="*/ 139078 w 661712"/>
                <a:gd name="connsiteY327" fmla="*/ 176198 h 500319"/>
                <a:gd name="connsiteX328" fmla="*/ 148761 w 661712"/>
                <a:gd name="connsiteY328" fmla="*/ 179426 h 500319"/>
                <a:gd name="connsiteX329" fmla="*/ 150375 w 661712"/>
                <a:gd name="connsiteY329" fmla="*/ 179426 h 500319"/>
                <a:gd name="connsiteX330" fmla="*/ 151989 w 661712"/>
                <a:gd name="connsiteY330" fmla="*/ 177812 h 500319"/>
                <a:gd name="connsiteX331" fmla="*/ 153603 w 661712"/>
                <a:gd name="connsiteY331" fmla="*/ 177812 h 500319"/>
                <a:gd name="connsiteX332" fmla="*/ 155217 w 661712"/>
                <a:gd name="connsiteY332" fmla="*/ 174584 h 500319"/>
                <a:gd name="connsiteX333" fmla="*/ 155217 w 661712"/>
                <a:gd name="connsiteY333" fmla="*/ 172970 h 500319"/>
                <a:gd name="connsiteX334" fmla="*/ 158445 w 661712"/>
                <a:gd name="connsiteY334" fmla="*/ 171356 h 500319"/>
                <a:gd name="connsiteX335" fmla="*/ 161673 w 661712"/>
                <a:gd name="connsiteY335" fmla="*/ 169742 h 500319"/>
                <a:gd name="connsiteX336" fmla="*/ 164900 w 661712"/>
                <a:gd name="connsiteY336" fmla="*/ 169742 h 500319"/>
                <a:gd name="connsiteX337" fmla="*/ 168128 w 661712"/>
                <a:gd name="connsiteY337" fmla="*/ 169742 h 500319"/>
                <a:gd name="connsiteX338" fmla="*/ 169742 w 661712"/>
                <a:gd name="connsiteY338" fmla="*/ 169742 h 500319"/>
                <a:gd name="connsiteX339" fmla="*/ 172970 w 661712"/>
                <a:gd name="connsiteY339" fmla="*/ 171356 h 500319"/>
                <a:gd name="connsiteX340" fmla="*/ 174584 w 661712"/>
                <a:gd name="connsiteY340" fmla="*/ 171356 h 500319"/>
                <a:gd name="connsiteX341" fmla="*/ 176198 w 661712"/>
                <a:gd name="connsiteY341" fmla="*/ 171356 h 500319"/>
                <a:gd name="connsiteX342" fmla="*/ 177812 w 661712"/>
                <a:gd name="connsiteY342" fmla="*/ 171356 h 500319"/>
                <a:gd name="connsiteX343" fmla="*/ 179426 w 661712"/>
                <a:gd name="connsiteY343" fmla="*/ 171356 h 500319"/>
                <a:gd name="connsiteX344" fmla="*/ 181040 w 661712"/>
                <a:gd name="connsiteY344" fmla="*/ 171356 h 500319"/>
                <a:gd name="connsiteX345" fmla="*/ 182654 w 661712"/>
                <a:gd name="connsiteY345" fmla="*/ 171356 h 500319"/>
                <a:gd name="connsiteX346" fmla="*/ 185882 w 661712"/>
                <a:gd name="connsiteY346" fmla="*/ 174584 h 500319"/>
                <a:gd name="connsiteX347" fmla="*/ 189109 w 661712"/>
                <a:gd name="connsiteY347" fmla="*/ 176198 h 500319"/>
                <a:gd name="connsiteX348" fmla="*/ 203635 w 661712"/>
                <a:gd name="connsiteY348" fmla="*/ 181040 h 500319"/>
                <a:gd name="connsiteX349" fmla="*/ 205249 w 661712"/>
                <a:gd name="connsiteY349" fmla="*/ 182654 h 500319"/>
                <a:gd name="connsiteX350" fmla="*/ 206863 w 661712"/>
                <a:gd name="connsiteY350" fmla="*/ 182654 h 500319"/>
                <a:gd name="connsiteX351" fmla="*/ 208477 w 661712"/>
                <a:gd name="connsiteY351" fmla="*/ 184268 h 500319"/>
                <a:gd name="connsiteX352" fmla="*/ 208477 w 661712"/>
                <a:gd name="connsiteY352" fmla="*/ 185882 h 500319"/>
                <a:gd name="connsiteX353" fmla="*/ 210091 w 661712"/>
                <a:gd name="connsiteY353" fmla="*/ 187496 h 500319"/>
                <a:gd name="connsiteX354" fmla="*/ 211705 w 661712"/>
                <a:gd name="connsiteY354" fmla="*/ 189109 h 500319"/>
                <a:gd name="connsiteX355" fmla="*/ 213318 w 661712"/>
                <a:gd name="connsiteY355" fmla="*/ 195565 h 500319"/>
                <a:gd name="connsiteX356" fmla="*/ 214932 w 661712"/>
                <a:gd name="connsiteY356" fmla="*/ 203635 h 500319"/>
                <a:gd name="connsiteX357" fmla="*/ 216546 w 661712"/>
                <a:gd name="connsiteY357" fmla="*/ 210091 h 500319"/>
                <a:gd name="connsiteX358" fmla="*/ 218160 w 661712"/>
                <a:gd name="connsiteY358" fmla="*/ 211705 h 500319"/>
                <a:gd name="connsiteX359" fmla="*/ 221388 w 661712"/>
                <a:gd name="connsiteY359" fmla="*/ 216546 h 500319"/>
                <a:gd name="connsiteX360" fmla="*/ 224616 w 661712"/>
                <a:gd name="connsiteY360" fmla="*/ 219774 h 500319"/>
                <a:gd name="connsiteX361" fmla="*/ 224616 w 661712"/>
                <a:gd name="connsiteY361" fmla="*/ 221388 h 500319"/>
                <a:gd name="connsiteX362" fmla="*/ 227844 w 661712"/>
                <a:gd name="connsiteY362" fmla="*/ 223002 h 500319"/>
                <a:gd name="connsiteX363" fmla="*/ 229458 w 661712"/>
                <a:gd name="connsiteY363" fmla="*/ 223002 h 500319"/>
                <a:gd name="connsiteX364" fmla="*/ 231072 w 661712"/>
                <a:gd name="connsiteY364" fmla="*/ 221388 h 500319"/>
                <a:gd name="connsiteX365" fmla="*/ 243983 w 661712"/>
                <a:gd name="connsiteY365" fmla="*/ 210091 h 500319"/>
                <a:gd name="connsiteX366" fmla="*/ 245597 w 661712"/>
                <a:gd name="connsiteY366" fmla="*/ 210091 h 500319"/>
                <a:gd name="connsiteX367" fmla="*/ 247211 w 661712"/>
                <a:gd name="connsiteY367" fmla="*/ 208477 h 500319"/>
                <a:gd name="connsiteX368" fmla="*/ 250439 w 661712"/>
                <a:gd name="connsiteY368" fmla="*/ 208477 h 500319"/>
                <a:gd name="connsiteX369" fmla="*/ 252053 w 661712"/>
                <a:gd name="connsiteY369" fmla="*/ 205249 h 500319"/>
                <a:gd name="connsiteX370" fmla="*/ 263350 w 661712"/>
                <a:gd name="connsiteY370" fmla="*/ 179426 h 500319"/>
                <a:gd name="connsiteX371" fmla="*/ 264964 w 661712"/>
                <a:gd name="connsiteY371" fmla="*/ 174584 h 500319"/>
                <a:gd name="connsiteX372" fmla="*/ 264964 w 661712"/>
                <a:gd name="connsiteY372" fmla="*/ 172970 h 500319"/>
                <a:gd name="connsiteX373" fmla="*/ 264964 w 661712"/>
                <a:gd name="connsiteY373" fmla="*/ 171356 h 500319"/>
                <a:gd name="connsiteX374" fmla="*/ 264964 w 661712"/>
                <a:gd name="connsiteY374" fmla="*/ 168128 h 500319"/>
                <a:gd name="connsiteX375" fmla="*/ 266578 w 661712"/>
                <a:gd name="connsiteY375" fmla="*/ 166514 h 500319"/>
                <a:gd name="connsiteX376" fmla="*/ 269806 w 661712"/>
                <a:gd name="connsiteY376" fmla="*/ 163287 h 500319"/>
                <a:gd name="connsiteX377" fmla="*/ 273034 w 661712"/>
                <a:gd name="connsiteY377" fmla="*/ 155217 h 500319"/>
                <a:gd name="connsiteX378" fmla="*/ 279490 w 661712"/>
                <a:gd name="connsiteY378" fmla="*/ 142305 h 500319"/>
                <a:gd name="connsiteX379" fmla="*/ 287559 w 661712"/>
                <a:gd name="connsiteY379" fmla="*/ 132622 h 500319"/>
                <a:gd name="connsiteX380" fmla="*/ 289173 w 661712"/>
                <a:gd name="connsiteY380" fmla="*/ 129394 h 500319"/>
                <a:gd name="connsiteX381" fmla="*/ 313382 w 661712"/>
                <a:gd name="connsiteY381" fmla="*/ 110027 h 500319"/>
                <a:gd name="connsiteX382" fmla="*/ 313382 w 661712"/>
                <a:gd name="connsiteY382" fmla="*/ 108413 h 500319"/>
                <a:gd name="connsiteX383" fmla="*/ 314996 w 661712"/>
                <a:gd name="connsiteY383" fmla="*/ 105185 h 500319"/>
                <a:gd name="connsiteX384" fmla="*/ 314996 w 661712"/>
                <a:gd name="connsiteY384" fmla="*/ 93887 h 500319"/>
                <a:gd name="connsiteX385" fmla="*/ 314996 w 661712"/>
                <a:gd name="connsiteY385" fmla="*/ 90660 h 500319"/>
                <a:gd name="connsiteX386" fmla="*/ 329522 w 661712"/>
                <a:gd name="connsiteY386" fmla="*/ 59995 h 500319"/>
                <a:gd name="connsiteX387" fmla="*/ 332749 w 661712"/>
                <a:gd name="connsiteY387" fmla="*/ 45469 h 500319"/>
                <a:gd name="connsiteX388" fmla="*/ 332749 w 661712"/>
                <a:gd name="connsiteY388" fmla="*/ 39014 h 500319"/>
                <a:gd name="connsiteX389" fmla="*/ 332749 w 661712"/>
                <a:gd name="connsiteY389" fmla="*/ 34172 h 500319"/>
                <a:gd name="connsiteX390" fmla="*/ 332749 w 661712"/>
                <a:gd name="connsiteY390" fmla="*/ 27716 h 500319"/>
                <a:gd name="connsiteX391" fmla="*/ 337591 w 661712"/>
                <a:gd name="connsiteY391" fmla="*/ 22874 h 500319"/>
                <a:gd name="connsiteX392" fmla="*/ 352117 w 661712"/>
                <a:gd name="connsiteY392" fmla="*/ 5121 h 500319"/>
                <a:gd name="connsiteX393" fmla="*/ 358572 w 661712"/>
                <a:gd name="connsiteY393" fmla="*/ 9963 h 500319"/>
                <a:gd name="connsiteX394" fmla="*/ 363414 w 661712"/>
                <a:gd name="connsiteY394" fmla="*/ 16419 h 500319"/>
                <a:gd name="connsiteX395" fmla="*/ 363414 w 661712"/>
                <a:gd name="connsiteY395" fmla="*/ 18033 h 500319"/>
                <a:gd name="connsiteX396" fmla="*/ 366642 w 661712"/>
                <a:gd name="connsiteY396" fmla="*/ 35786 h 500319"/>
                <a:gd name="connsiteX397" fmla="*/ 366642 w 661712"/>
                <a:gd name="connsiteY397" fmla="*/ 37400 h 500319"/>
                <a:gd name="connsiteX398" fmla="*/ 366642 w 661712"/>
                <a:gd name="connsiteY398" fmla="*/ 39014 h 500319"/>
                <a:gd name="connsiteX399" fmla="*/ 365028 w 661712"/>
                <a:gd name="connsiteY399" fmla="*/ 39014 h 500319"/>
                <a:gd name="connsiteX400" fmla="*/ 366642 w 661712"/>
                <a:gd name="connsiteY400" fmla="*/ 47083 h 500319"/>
                <a:gd name="connsiteX401" fmla="*/ 369870 w 661712"/>
                <a:gd name="connsiteY401" fmla="*/ 64837 h 500319"/>
                <a:gd name="connsiteX402" fmla="*/ 371484 w 661712"/>
                <a:gd name="connsiteY402" fmla="*/ 68065 h 500319"/>
                <a:gd name="connsiteX403" fmla="*/ 373098 w 661712"/>
                <a:gd name="connsiteY403" fmla="*/ 69678 h 500319"/>
                <a:gd name="connsiteX404" fmla="*/ 382781 w 661712"/>
                <a:gd name="connsiteY404" fmla="*/ 76134 h 500319"/>
                <a:gd name="connsiteX405" fmla="*/ 384395 w 661712"/>
                <a:gd name="connsiteY405" fmla="*/ 76134 h 500319"/>
                <a:gd name="connsiteX406" fmla="*/ 386009 w 661712"/>
                <a:gd name="connsiteY406" fmla="*/ 79362 h 500319"/>
                <a:gd name="connsiteX407" fmla="*/ 389237 w 661712"/>
                <a:gd name="connsiteY407" fmla="*/ 82590 h 500319"/>
                <a:gd name="connsiteX408" fmla="*/ 389237 w 661712"/>
                <a:gd name="connsiteY408" fmla="*/ 84204 h 500319"/>
                <a:gd name="connsiteX409" fmla="*/ 389237 w 661712"/>
                <a:gd name="connsiteY409" fmla="*/ 85818 h 500319"/>
                <a:gd name="connsiteX410" fmla="*/ 389237 w 661712"/>
                <a:gd name="connsiteY410" fmla="*/ 87432 h 500319"/>
                <a:gd name="connsiteX411" fmla="*/ 389237 w 661712"/>
                <a:gd name="connsiteY411" fmla="*/ 90660 h 500319"/>
                <a:gd name="connsiteX412" fmla="*/ 389237 w 661712"/>
                <a:gd name="connsiteY412" fmla="*/ 92274 h 500319"/>
                <a:gd name="connsiteX413" fmla="*/ 392465 w 661712"/>
                <a:gd name="connsiteY413" fmla="*/ 98729 h 500319"/>
                <a:gd name="connsiteX414" fmla="*/ 398921 w 661712"/>
                <a:gd name="connsiteY414" fmla="*/ 106799 h 500319"/>
                <a:gd name="connsiteX415" fmla="*/ 398921 w 661712"/>
                <a:gd name="connsiteY415" fmla="*/ 108413 h 500319"/>
                <a:gd name="connsiteX416" fmla="*/ 400535 w 661712"/>
                <a:gd name="connsiteY416" fmla="*/ 110027 h 500319"/>
                <a:gd name="connsiteX417" fmla="*/ 400535 w 661712"/>
                <a:gd name="connsiteY417" fmla="*/ 114869 h 500319"/>
                <a:gd name="connsiteX418" fmla="*/ 406990 w 661712"/>
                <a:gd name="connsiteY418" fmla="*/ 132622 h 500319"/>
                <a:gd name="connsiteX419" fmla="*/ 410218 w 661712"/>
                <a:gd name="connsiteY419" fmla="*/ 140691 h 500319"/>
                <a:gd name="connsiteX420" fmla="*/ 415060 w 661712"/>
                <a:gd name="connsiteY420" fmla="*/ 148761 h 500319"/>
                <a:gd name="connsiteX421" fmla="*/ 416674 w 661712"/>
                <a:gd name="connsiteY421" fmla="*/ 151989 h 500319"/>
                <a:gd name="connsiteX422" fmla="*/ 418288 w 661712"/>
                <a:gd name="connsiteY422" fmla="*/ 155217 h 500319"/>
                <a:gd name="connsiteX423" fmla="*/ 419902 w 661712"/>
                <a:gd name="connsiteY423" fmla="*/ 155217 h 500319"/>
                <a:gd name="connsiteX424" fmla="*/ 426357 w 661712"/>
                <a:gd name="connsiteY424" fmla="*/ 158445 h 500319"/>
                <a:gd name="connsiteX425" fmla="*/ 427971 w 661712"/>
                <a:gd name="connsiteY425" fmla="*/ 160059 h 500319"/>
                <a:gd name="connsiteX426" fmla="*/ 429585 w 661712"/>
                <a:gd name="connsiteY426" fmla="*/ 160059 h 500319"/>
                <a:gd name="connsiteX427" fmla="*/ 432813 w 661712"/>
                <a:gd name="connsiteY427" fmla="*/ 164900 h 500319"/>
                <a:gd name="connsiteX428" fmla="*/ 436041 w 661712"/>
                <a:gd name="connsiteY428" fmla="*/ 166514 h 500319"/>
                <a:gd name="connsiteX429" fmla="*/ 437655 w 661712"/>
                <a:gd name="connsiteY429" fmla="*/ 168128 h 50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661712" h="500319">
                  <a:moveTo>
                    <a:pt x="439269" y="168128"/>
                  </a:moveTo>
                  <a:lnTo>
                    <a:pt x="440883" y="166514"/>
                  </a:lnTo>
                  <a:lnTo>
                    <a:pt x="442497" y="166514"/>
                  </a:lnTo>
                  <a:lnTo>
                    <a:pt x="442497" y="164900"/>
                  </a:lnTo>
                  <a:lnTo>
                    <a:pt x="444111" y="166514"/>
                  </a:lnTo>
                  <a:lnTo>
                    <a:pt x="447339" y="166514"/>
                  </a:lnTo>
                  <a:lnTo>
                    <a:pt x="452180" y="171356"/>
                  </a:lnTo>
                  <a:lnTo>
                    <a:pt x="453794" y="172970"/>
                  </a:lnTo>
                  <a:lnTo>
                    <a:pt x="455408" y="172970"/>
                  </a:lnTo>
                  <a:lnTo>
                    <a:pt x="460250" y="172970"/>
                  </a:lnTo>
                  <a:lnTo>
                    <a:pt x="461864" y="172970"/>
                  </a:lnTo>
                  <a:lnTo>
                    <a:pt x="466706" y="171356"/>
                  </a:lnTo>
                  <a:lnTo>
                    <a:pt x="468320" y="161673"/>
                  </a:lnTo>
                  <a:lnTo>
                    <a:pt x="468320" y="161673"/>
                  </a:lnTo>
                  <a:lnTo>
                    <a:pt x="471548" y="160059"/>
                  </a:lnTo>
                  <a:lnTo>
                    <a:pt x="471548" y="160059"/>
                  </a:lnTo>
                  <a:lnTo>
                    <a:pt x="473162" y="160059"/>
                  </a:lnTo>
                  <a:lnTo>
                    <a:pt x="474775" y="160059"/>
                  </a:lnTo>
                  <a:lnTo>
                    <a:pt x="478003" y="160059"/>
                  </a:lnTo>
                  <a:lnTo>
                    <a:pt x="486073" y="163287"/>
                  </a:lnTo>
                  <a:lnTo>
                    <a:pt x="486073" y="163287"/>
                  </a:lnTo>
                  <a:lnTo>
                    <a:pt x="487687" y="163287"/>
                  </a:lnTo>
                  <a:lnTo>
                    <a:pt x="489301" y="163287"/>
                  </a:lnTo>
                  <a:lnTo>
                    <a:pt x="495757" y="163287"/>
                  </a:lnTo>
                  <a:lnTo>
                    <a:pt x="497371" y="163287"/>
                  </a:lnTo>
                  <a:lnTo>
                    <a:pt x="500598" y="163287"/>
                  </a:lnTo>
                  <a:lnTo>
                    <a:pt x="510282" y="168128"/>
                  </a:lnTo>
                  <a:lnTo>
                    <a:pt x="511896" y="168128"/>
                  </a:lnTo>
                  <a:lnTo>
                    <a:pt x="513510" y="168128"/>
                  </a:lnTo>
                  <a:lnTo>
                    <a:pt x="515124" y="168128"/>
                  </a:lnTo>
                  <a:lnTo>
                    <a:pt x="521579" y="166514"/>
                  </a:lnTo>
                  <a:lnTo>
                    <a:pt x="521579" y="166514"/>
                  </a:lnTo>
                  <a:lnTo>
                    <a:pt x="523193" y="166514"/>
                  </a:lnTo>
                  <a:lnTo>
                    <a:pt x="528035" y="166514"/>
                  </a:lnTo>
                  <a:lnTo>
                    <a:pt x="534491" y="166514"/>
                  </a:lnTo>
                  <a:lnTo>
                    <a:pt x="537719" y="166514"/>
                  </a:lnTo>
                  <a:lnTo>
                    <a:pt x="539333" y="166514"/>
                  </a:lnTo>
                  <a:lnTo>
                    <a:pt x="542561" y="166514"/>
                  </a:lnTo>
                  <a:lnTo>
                    <a:pt x="545788" y="166514"/>
                  </a:lnTo>
                  <a:lnTo>
                    <a:pt x="547402" y="166514"/>
                  </a:lnTo>
                  <a:lnTo>
                    <a:pt x="549016" y="166514"/>
                  </a:lnTo>
                  <a:lnTo>
                    <a:pt x="552244" y="163287"/>
                  </a:lnTo>
                  <a:lnTo>
                    <a:pt x="553858" y="163287"/>
                  </a:lnTo>
                  <a:lnTo>
                    <a:pt x="555472" y="163287"/>
                  </a:lnTo>
                  <a:lnTo>
                    <a:pt x="558700" y="164900"/>
                  </a:lnTo>
                  <a:lnTo>
                    <a:pt x="560314" y="164900"/>
                  </a:lnTo>
                  <a:lnTo>
                    <a:pt x="561928" y="163287"/>
                  </a:lnTo>
                  <a:lnTo>
                    <a:pt x="565156" y="161673"/>
                  </a:lnTo>
                  <a:lnTo>
                    <a:pt x="566770" y="161673"/>
                  </a:lnTo>
                  <a:lnTo>
                    <a:pt x="566770" y="160059"/>
                  </a:lnTo>
                  <a:lnTo>
                    <a:pt x="568384" y="160059"/>
                  </a:lnTo>
                  <a:lnTo>
                    <a:pt x="573225" y="160059"/>
                  </a:lnTo>
                  <a:lnTo>
                    <a:pt x="574839" y="160059"/>
                  </a:lnTo>
                  <a:lnTo>
                    <a:pt x="578067" y="158445"/>
                  </a:lnTo>
                  <a:lnTo>
                    <a:pt x="582909" y="156831"/>
                  </a:lnTo>
                  <a:lnTo>
                    <a:pt x="584523" y="156831"/>
                  </a:lnTo>
                  <a:lnTo>
                    <a:pt x="587751" y="156831"/>
                  </a:lnTo>
                  <a:lnTo>
                    <a:pt x="592593" y="158445"/>
                  </a:lnTo>
                  <a:lnTo>
                    <a:pt x="605504" y="158445"/>
                  </a:lnTo>
                  <a:lnTo>
                    <a:pt x="608732" y="160059"/>
                  </a:lnTo>
                  <a:lnTo>
                    <a:pt x="615188" y="161673"/>
                  </a:lnTo>
                  <a:lnTo>
                    <a:pt x="616802" y="163287"/>
                  </a:lnTo>
                  <a:lnTo>
                    <a:pt x="618415" y="163287"/>
                  </a:lnTo>
                  <a:lnTo>
                    <a:pt x="620029" y="163287"/>
                  </a:lnTo>
                  <a:lnTo>
                    <a:pt x="624871" y="164900"/>
                  </a:lnTo>
                  <a:lnTo>
                    <a:pt x="626485" y="164900"/>
                  </a:lnTo>
                  <a:lnTo>
                    <a:pt x="628099" y="164900"/>
                  </a:lnTo>
                  <a:lnTo>
                    <a:pt x="631327" y="164900"/>
                  </a:lnTo>
                  <a:lnTo>
                    <a:pt x="632941" y="164900"/>
                  </a:lnTo>
                  <a:lnTo>
                    <a:pt x="637783" y="164900"/>
                  </a:lnTo>
                  <a:lnTo>
                    <a:pt x="641011" y="164900"/>
                  </a:lnTo>
                  <a:lnTo>
                    <a:pt x="641011" y="176198"/>
                  </a:lnTo>
                  <a:lnTo>
                    <a:pt x="642624" y="177812"/>
                  </a:lnTo>
                  <a:lnTo>
                    <a:pt x="642624" y="181040"/>
                  </a:lnTo>
                  <a:lnTo>
                    <a:pt x="647466" y="181040"/>
                  </a:lnTo>
                  <a:lnTo>
                    <a:pt x="649080" y="182654"/>
                  </a:lnTo>
                  <a:lnTo>
                    <a:pt x="650694" y="184268"/>
                  </a:lnTo>
                  <a:lnTo>
                    <a:pt x="655536" y="187496"/>
                  </a:lnTo>
                  <a:lnTo>
                    <a:pt x="655536" y="189109"/>
                  </a:lnTo>
                  <a:lnTo>
                    <a:pt x="657150" y="192337"/>
                  </a:lnTo>
                  <a:lnTo>
                    <a:pt x="657150" y="195565"/>
                  </a:lnTo>
                  <a:lnTo>
                    <a:pt x="657150" y="198793"/>
                  </a:lnTo>
                  <a:lnTo>
                    <a:pt x="655536" y="202021"/>
                  </a:lnTo>
                  <a:lnTo>
                    <a:pt x="655536" y="203635"/>
                  </a:lnTo>
                  <a:lnTo>
                    <a:pt x="655536" y="214932"/>
                  </a:lnTo>
                  <a:lnTo>
                    <a:pt x="660378" y="239141"/>
                  </a:lnTo>
                  <a:lnTo>
                    <a:pt x="663606" y="250439"/>
                  </a:lnTo>
                  <a:lnTo>
                    <a:pt x="668447" y="260123"/>
                  </a:lnTo>
                  <a:lnTo>
                    <a:pt x="668447" y="261736"/>
                  </a:lnTo>
                  <a:lnTo>
                    <a:pt x="668447" y="263350"/>
                  </a:lnTo>
                  <a:lnTo>
                    <a:pt x="668447" y="264964"/>
                  </a:lnTo>
                  <a:lnTo>
                    <a:pt x="665220" y="268192"/>
                  </a:lnTo>
                  <a:lnTo>
                    <a:pt x="665220" y="271420"/>
                  </a:lnTo>
                  <a:lnTo>
                    <a:pt x="665220" y="273034"/>
                  </a:lnTo>
                  <a:lnTo>
                    <a:pt x="668447" y="281104"/>
                  </a:lnTo>
                  <a:lnTo>
                    <a:pt x="670061" y="282718"/>
                  </a:lnTo>
                  <a:lnTo>
                    <a:pt x="670061" y="285945"/>
                  </a:lnTo>
                  <a:lnTo>
                    <a:pt x="668447" y="285945"/>
                  </a:lnTo>
                  <a:lnTo>
                    <a:pt x="660378" y="297243"/>
                  </a:lnTo>
                  <a:lnTo>
                    <a:pt x="658764" y="298857"/>
                  </a:lnTo>
                  <a:lnTo>
                    <a:pt x="658764" y="300471"/>
                  </a:lnTo>
                  <a:lnTo>
                    <a:pt x="657150" y="305313"/>
                  </a:lnTo>
                  <a:lnTo>
                    <a:pt x="655536" y="313382"/>
                  </a:lnTo>
                  <a:lnTo>
                    <a:pt x="655536" y="313382"/>
                  </a:lnTo>
                  <a:lnTo>
                    <a:pt x="653922" y="316610"/>
                  </a:lnTo>
                  <a:lnTo>
                    <a:pt x="653922" y="316610"/>
                  </a:lnTo>
                  <a:lnTo>
                    <a:pt x="649080" y="321452"/>
                  </a:lnTo>
                  <a:lnTo>
                    <a:pt x="649080" y="321452"/>
                  </a:lnTo>
                  <a:lnTo>
                    <a:pt x="647466" y="323066"/>
                  </a:lnTo>
                  <a:lnTo>
                    <a:pt x="645852" y="323066"/>
                  </a:lnTo>
                  <a:lnTo>
                    <a:pt x="639397" y="326294"/>
                  </a:lnTo>
                  <a:lnTo>
                    <a:pt x="637783" y="327908"/>
                  </a:lnTo>
                  <a:lnTo>
                    <a:pt x="634555" y="335977"/>
                  </a:lnTo>
                  <a:lnTo>
                    <a:pt x="637783" y="348889"/>
                  </a:lnTo>
                  <a:lnTo>
                    <a:pt x="639397" y="353731"/>
                  </a:lnTo>
                  <a:lnTo>
                    <a:pt x="637783" y="355345"/>
                  </a:lnTo>
                  <a:lnTo>
                    <a:pt x="636169" y="360186"/>
                  </a:lnTo>
                  <a:lnTo>
                    <a:pt x="634555" y="361800"/>
                  </a:lnTo>
                  <a:lnTo>
                    <a:pt x="629713" y="366642"/>
                  </a:lnTo>
                  <a:lnTo>
                    <a:pt x="587751" y="405376"/>
                  </a:lnTo>
                  <a:lnTo>
                    <a:pt x="579681" y="416674"/>
                  </a:lnTo>
                  <a:lnTo>
                    <a:pt x="578067" y="418288"/>
                  </a:lnTo>
                  <a:lnTo>
                    <a:pt x="576453" y="419902"/>
                  </a:lnTo>
                  <a:lnTo>
                    <a:pt x="571611" y="421516"/>
                  </a:lnTo>
                  <a:lnTo>
                    <a:pt x="568384" y="424744"/>
                  </a:lnTo>
                  <a:lnTo>
                    <a:pt x="566770" y="427972"/>
                  </a:lnTo>
                  <a:lnTo>
                    <a:pt x="561928" y="434427"/>
                  </a:lnTo>
                  <a:lnTo>
                    <a:pt x="558700" y="437655"/>
                  </a:lnTo>
                  <a:lnTo>
                    <a:pt x="557086" y="440883"/>
                  </a:lnTo>
                  <a:lnTo>
                    <a:pt x="557086" y="442497"/>
                  </a:lnTo>
                  <a:lnTo>
                    <a:pt x="555472" y="445725"/>
                  </a:lnTo>
                  <a:lnTo>
                    <a:pt x="555472" y="447339"/>
                  </a:lnTo>
                  <a:lnTo>
                    <a:pt x="555472" y="452180"/>
                  </a:lnTo>
                  <a:lnTo>
                    <a:pt x="553858" y="453794"/>
                  </a:lnTo>
                  <a:lnTo>
                    <a:pt x="553858" y="455408"/>
                  </a:lnTo>
                  <a:lnTo>
                    <a:pt x="552244" y="457022"/>
                  </a:lnTo>
                  <a:lnTo>
                    <a:pt x="550630" y="457022"/>
                  </a:lnTo>
                  <a:lnTo>
                    <a:pt x="547402" y="458636"/>
                  </a:lnTo>
                  <a:lnTo>
                    <a:pt x="542561" y="461864"/>
                  </a:lnTo>
                  <a:lnTo>
                    <a:pt x="540947" y="463478"/>
                  </a:lnTo>
                  <a:lnTo>
                    <a:pt x="540947" y="465092"/>
                  </a:lnTo>
                  <a:lnTo>
                    <a:pt x="539333" y="466706"/>
                  </a:lnTo>
                  <a:lnTo>
                    <a:pt x="539333" y="468320"/>
                  </a:lnTo>
                  <a:lnTo>
                    <a:pt x="539333" y="476389"/>
                  </a:lnTo>
                  <a:lnTo>
                    <a:pt x="539333" y="478003"/>
                  </a:lnTo>
                  <a:lnTo>
                    <a:pt x="536105" y="487687"/>
                  </a:lnTo>
                  <a:lnTo>
                    <a:pt x="534491" y="489301"/>
                  </a:lnTo>
                  <a:lnTo>
                    <a:pt x="532877" y="490915"/>
                  </a:lnTo>
                  <a:lnTo>
                    <a:pt x="532877" y="492529"/>
                  </a:lnTo>
                  <a:lnTo>
                    <a:pt x="526421" y="498985"/>
                  </a:lnTo>
                  <a:lnTo>
                    <a:pt x="521579" y="507054"/>
                  </a:lnTo>
                  <a:lnTo>
                    <a:pt x="498984" y="497371"/>
                  </a:lnTo>
                  <a:lnTo>
                    <a:pt x="492529" y="494143"/>
                  </a:lnTo>
                  <a:lnTo>
                    <a:pt x="487687" y="484459"/>
                  </a:lnTo>
                  <a:lnTo>
                    <a:pt x="487687" y="482845"/>
                  </a:lnTo>
                  <a:lnTo>
                    <a:pt x="487687" y="481231"/>
                  </a:lnTo>
                  <a:lnTo>
                    <a:pt x="487687" y="479617"/>
                  </a:lnTo>
                  <a:lnTo>
                    <a:pt x="487687" y="479617"/>
                  </a:lnTo>
                  <a:lnTo>
                    <a:pt x="487687" y="478003"/>
                  </a:lnTo>
                  <a:lnTo>
                    <a:pt x="489301" y="476389"/>
                  </a:lnTo>
                  <a:lnTo>
                    <a:pt x="487687" y="474776"/>
                  </a:lnTo>
                  <a:lnTo>
                    <a:pt x="486073" y="469934"/>
                  </a:lnTo>
                  <a:lnTo>
                    <a:pt x="484459" y="468320"/>
                  </a:lnTo>
                  <a:lnTo>
                    <a:pt x="482845" y="468320"/>
                  </a:lnTo>
                  <a:lnTo>
                    <a:pt x="478003" y="466706"/>
                  </a:lnTo>
                  <a:lnTo>
                    <a:pt x="471548" y="465092"/>
                  </a:lnTo>
                  <a:lnTo>
                    <a:pt x="453794" y="418288"/>
                  </a:lnTo>
                  <a:lnTo>
                    <a:pt x="442497" y="398921"/>
                  </a:lnTo>
                  <a:lnTo>
                    <a:pt x="434427" y="392465"/>
                  </a:lnTo>
                  <a:lnTo>
                    <a:pt x="432813" y="390851"/>
                  </a:lnTo>
                  <a:lnTo>
                    <a:pt x="431199" y="389237"/>
                  </a:lnTo>
                  <a:lnTo>
                    <a:pt x="429585" y="387623"/>
                  </a:lnTo>
                  <a:lnTo>
                    <a:pt x="427971" y="387623"/>
                  </a:lnTo>
                  <a:lnTo>
                    <a:pt x="423130" y="386009"/>
                  </a:lnTo>
                  <a:lnTo>
                    <a:pt x="421516" y="386009"/>
                  </a:lnTo>
                  <a:lnTo>
                    <a:pt x="418288" y="384395"/>
                  </a:lnTo>
                  <a:lnTo>
                    <a:pt x="403763" y="368256"/>
                  </a:lnTo>
                  <a:lnTo>
                    <a:pt x="398921" y="365028"/>
                  </a:lnTo>
                  <a:lnTo>
                    <a:pt x="395693" y="366642"/>
                  </a:lnTo>
                  <a:lnTo>
                    <a:pt x="389237" y="365028"/>
                  </a:lnTo>
                  <a:lnTo>
                    <a:pt x="386009" y="366642"/>
                  </a:lnTo>
                  <a:lnTo>
                    <a:pt x="376326" y="366642"/>
                  </a:lnTo>
                  <a:lnTo>
                    <a:pt x="371484" y="355345"/>
                  </a:lnTo>
                  <a:lnTo>
                    <a:pt x="344047" y="332749"/>
                  </a:lnTo>
                  <a:lnTo>
                    <a:pt x="340819" y="329522"/>
                  </a:lnTo>
                  <a:lnTo>
                    <a:pt x="339205" y="329522"/>
                  </a:lnTo>
                  <a:lnTo>
                    <a:pt x="337591" y="329522"/>
                  </a:lnTo>
                  <a:lnTo>
                    <a:pt x="335977" y="329522"/>
                  </a:lnTo>
                  <a:lnTo>
                    <a:pt x="334363" y="329522"/>
                  </a:lnTo>
                  <a:lnTo>
                    <a:pt x="332749" y="331136"/>
                  </a:lnTo>
                  <a:lnTo>
                    <a:pt x="331135" y="331136"/>
                  </a:lnTo>
                  <a:lnTo>
                    <a:pt x="331135" y="331136"/>
                  </a:lnTo>
                  <a:lnTo>
                    <a:pt x="321452" y="327908"/>
                  </a:lnTo>
                  <a:lnTo>
                    <a:pt x="319838" y="326294"/>
                  </a:lnTo>
                  <a:lnTo>
                    <a:pt x="314996" y="323066"/>
                  </a:lnTo>
                  <a:lnTo>
                    <a:pt x="306927" y="310154"/>
                  </a:lnTo>
                  <a:lnTo>
                    <a:pt x="305313" y="308540"/>
                  </a:lnTo>
                  <a:lnTo>
                    <a:pt x="302085" y="287559"/>
                  </a:lnTo>
                  <a:lnTo>
                    <a:pt x="300471" y="282718"/>
                  </a:lnTo>
                  <a:lnTo>
                    <a:pt x="298857" y="281104"/>
                  </a:lnTo>
                  <a:lnTo>
                    <a:pt x="298857" y="281104"/>
                  </a:lnTo>
                  <a:lnTo>
                    <a:pt x="295629" y="281104"/>
                  </a:lnTo>
                  <a:lnTo>
                    <a:pt x="292401" y="281104"/>
                  </a:lnTo>
                  <a:lnTo>
                    <a:pt x="292401" y="282718"/>
                  </a:lnTo>
                  <a:lnTo>
                    <a:pt x="289173" y="284332"/>
                  </a:lnTo>
                  <a:lnTo>
                    <a:pt x="287559" y="285945"/>
                  </a:lnTo>
                  <a:lnTo>
                    <a:pt x="285945" y="285945"/>
                  </a:lnTo>
                  <a:lnTo>
                    <a:pt x="284331" y="285945"/>
                  </a:lnTo>
                  <a:lnTo>
                    <a:pt x="282718" y="285945"/>
                  </a:lnTo>
                  <a:lnTo>
                    <a:pt x="277876" y="284332"/>
                  </a:lnTo>
                  <a:lnTo>
                    <a:pt x="269806" y="279490"/>
                  </a:lnTo>
                  <a:lnTo>
                    <a:pt x="266578" y="277876"/>
                  </a:lnTo>
                  <a:lnTo>
                    <a:pt x="256895" y="268192"/>
                  </a:lnTo>
                  <a:lnTo>
                    <a:pt x="253667" y="264964"/>
                  </a:lnTo>
                  <a:lnTo>
                    <a:pt x="250439" y="263350"/>
                  </a:lnTo>
                  <a:lnTo>
                    <a:pt x="247211" y="264964"/>
                  </a:lnTo>
                  <a:lnTo>
                    <a:pt x="245597" y="264964"/>
                  </a:lnTo>
                  <a:lnTo>
                    <a:pt x="242369" y="264964"/>
                  </a:lnTo>
                  <a:lnTo>
                    <a:pt x="240755" y="264964"/>
                  </a:lnTo>
                  <a:lnTo>
                    <a:pt x="239141" y="264964"/>
                  </a:lnTo>
                  <a:lnTo>
                    <a:pt x="226230" y="269806"/>
                  </a:lnTo>
                  <a:lnTo>
                    <a:pt x="226230" y="269806"/>
                  </a:lnTo>
                  <a:lnTo>
                    <a:pt x="223002" y="271420"/>
                  </a:lnTo>
                  <a:lnTo>
                    <a:pt x="214932" y="281104"/>
                  </a:lnTo>
                  <a:lnTo>
                    <a:pt x="211705" y="282718"/>
                  </a:lnTo>
                  <a:lnTo>
                    <a:pt x="206863" y="284332"/>
                  </a:lnTo>
                  <a:lnTo>
                    <a:pt x="200407" y="285945"/>
                  </a:lnTo>
                  <a:lnTo>
                    <a:pt x="197179" y="287559"/>
                  </a:lnTo>
                  <a:lnTo>
                    <a:pt x="197179" y="287559"/>
                  </a:lnTo>
                  <a:lnTo>
                    <a:pt x="195565" y="289173"/>
                  </a:lnTo>
                  <a:lnTo>
                    <a:pt x="192337" y="292401"/>
                  </a:lnTo>
                  <a:lnTo>
                    <a:pt x="189109" y="298857"/>
                  </a:lnTo>
                  <a:lnTo>
                    <a:pt x="187496" y="302085"/>
                  </a:lnTo>
                  <a:lnTo>
                    <a:pt x="184268" y="302085"/>
                  </a:lnTo>
                  <a:lnTo>
                    <a:pt x="179426" y="305313"/>
                  </a:lnTo>
                  <a:lnTo>
                    <a:pt x="172970" y="310154"/>
                  </a:lnTo>
                  <a:lnTo>
                    <a:pt x="171356" y="310154"/>
                  </a:lnTo>
                  <a:lnTo>
                    <a:pt x="169742" y="310154"/>
                  </a:lnTo>
                  <a:lnTo>
                    <a:pt x="164900" y="310154"/>
                  </a:lnTo>
                  <a:lnTo>
                    <a:pt x="161673" y="310154"/>
                  </a:lnTo>
                  <a:lnTo>
                    <a:pt x="156831" y="310154"/>
                  </a:lnTo>
                  <a:lnTo>
                    <a:pt x="155217" y="310154"/>
                  </a:lnTo>
                  <a:lnTo>
                    <a:pt x="153603" y="308540"/>
                  </a:lnTo>
                  <a:lnTo>
                    <a:pt x="148761" y="303699"/>
                  </a:lnTo>
                  <a:lnTo>
                    <a:pt x="143919" y="302085"/>
                  </a:lnTo>
                  <a:lnTo>
                    <a:pt x="137464" y="295629"/>
                  </a:lnTo>
                  <a:lnTo>
                    <a:pt x="132622" y="292401"/>
                  </a:lnTo>
                  <a:lnTo>
                    <a:pt x="121324" y="287559"/>
                  </a:lnTo>
                  <a:lnTo>
                    <a:pt x="119710" y="285945"/>
                  </a:lnTo>
                  <a:lnTo>
                    <a:pt x="118096" y="285945"/>
                  </a:lnTo>
                  <a:lnTo>
                    <a:pt x="118096" y="284332"/>
                  </a:lnTo>
                  <a:lnTo>
                    <a:pt x="118096" y="282718"/>
                  </a:lnTo>
                  <a:lnTo>
                    <a:pt x="114869" y="274648"/>
                  </a:lnTo>
                  <a:lnTo>
                    <a:pt x="111641" y="271420"/>
                  </a:lnTo>
                  <a:lnTo>
                    <a:pt x="80976" y="258509"/>
                  </a:lnTo>
                  <a:lnTo>
                    <a:pt x="77748" y="255281"/>
                  </a:lnTo>
                  <a:lnTo>
                    <a:pt x="68065" y="248825"/>
                  </a:lnTo>
                  <a:lnTo>
                    <a:pt x="66451" y="248825"/>
                  </a:lnTo>
                  <a:lnTo>
                    <a:pt x="64837" y="247211"/>
                  </a:lnTo>
                  <a:lnTo>
                    <a:pt x="63223" y="242369"/>
                  </a:lnTo>
                  <a:lnTo>
                    <a:pt x="61609" y="242369"/>
                  </a:lnTo>
                  <a:lnTo>
                    <a:pt x="61609" y="240755"/>
                  </a:lnTo>
                  <a:lnTo>
                    <a:pt x="58381" y="239141"/>
                  </a:lnTo>
                  <a:lnTo>
                    <a:pt x="51925" y="234300"/>
                  </a:lnTo>
                  <a:lnTo>
                    <a:pt x="43856" y="229458"/>
                  </a:lnTo>
                  <a:lnTo>
                    <a:pt x="40628" y="227844"/>
                  </a:lnTo>
                  <a:lnTo>
                    <a:pt x="37400" y="227844"/>
                  </a:lnTo>
                  <a:lnTo>
                    <a:pt x="27716" y="227844"/>
                  </a:lnTo>
                  <a:lnTo>
                    <a:pt x="21260" y="227844"/>
                  </a:lnTo>
                  <a:lnTo>
                    <a:pt x="22874" y="219774"/>
                  </a:lnTo>
                  <a:lnTo>
                    <a:pt x="21260" y="216546"/>
                  </a:lnTo>
                  <a:lnTo>
                    <a:pt x="21260" y="214932"/>
                  </a:lnTo>
                  <a:lnTo>
                    <a:pt x="18033" y="213318"/>
                  </a:lnTo>
                  <a:lnTo>
                    <a:pt x="13191" y="210091"/>
                  </a:lnTo>
                  <a:lnTo>
                    <a:pt x="9963" y="206863"/>
                  </a:lnTo>
                  <a:lnTo>
                    <a:pt x="8349" y="203635"/>
                  </a:lnTo>
                  <a:lnTo>
                    <a:pt x="8349" y="202021"/>
                  </a:lnTo>
                  <a:lnTo>
                    <a:pt x="8349" y="200407"/>
                  </a:lnTo>
                  <a:lnTo>
                    <a:pt x="5121" y="189109"/>
                  </a:lnTo>
                  <a:lnTo>
                    <a:pt x="11577" y="182654"/>
                  </a:lnTo>
                  <a:lnTo>
                    <a:pt x="16419" y="177812"/>
                  </a:lnTo>
                  <a:lnTo>
                    <a:pt x="18033" y="176198"/>
                  </a:lnTo>
                  <a:lnTo>
                    <a:pt x="19647" y="176198"/>
                  </a:lnTo>
                  <a:lnTo>
                    <a:pt x="24488" y="176198"/>
                  </a:lnTo>
                  <a:lnTo>
                    <a:pt x="26102" y="176198"/>
                  </a:lnTo>
                  <a:lnTo>
                    <a:pt x="27716" y="174584"/>
                  </a:lnTo>
                  <a:lnTo>
                    <a:pt x="32558" y="169742"/>
                  </a:lnTo>
                  <a:lnTo>
                    <a:pt x="35786" y="168128"/>
                  </a:lnTo>
                  <a:lnTo>
                    <a:pt x="35786" y="166514"/>
                  </a:lnTo>
                  <a:lnTo>
                    <a:pt x="37400" y="166514"/>
                  </a:lnTo>
                  <a:lnTo>
                    <a:pt x="39014" y="166514"/>
                  </a:lnTo>
                  <a:lnTo>
                    <a:pt x="42242" y="166514"/>
                  </a:lnTo>
                  <a:lnTo>
                    <a:pt x="43856" y="166514"/>
                  </a:lnTo>
                  <a:lnTo>
                    <a:pt x="45469" y="164900"/>
                  </a:lnTo>
                  <a:lnTo>
                    <a:pt x="53539" y="163287"/>
                  </a:lnTo>
                  <a:lnTo>
                    <a:pt x="55153" y="163287"/>
                  </a:lnTo>
                  <a:lnTo>
                    <a:pt x="56767" y="163287"/>
                  </a:lnTo>
                  <a:lnTo>
                    <a:pt x="58381" y="164900"/>
                  </a:lnTo>
                  <a:lnTo>
                    <a:pt x="58381" y="164900"/>
                  </a:lnTo>
                  <a:lnTo>
                    <a:pt x="69678" y="172970"/>
                  </a:lnTo>
                  <a:lnTo>
                    <a:pt x="71292" y="174584"/>
                  </a:lnTo>
                  <a:lnTo>
                    <a:pt x="74520" y="174584"/>
                  </a:lnTo>
                  <a:lnTo>
                    <a:pt x="74520" y="176198"/>
                  </a:lnTo>
                  <a:lnTo>
                    <a:pt x="76134" y="176198"/>
                  </a:lnTo>
                  <a:lnTo>
                    <a:pt x="77748" y="177812"/>
                  </a:lnTo>
                  <a:lnTo>
                    <a:pt x="77748" y="179426"/>
                  </a:lnTo>
                  <a:lnTo>
                    <a:pt x="79362" y="181040"/>
                  </a:lnTo>
                  <a:lnTo>
                    <a:pt x="79362" y="181040"/>
                  </a:lnTo>
                  <a:lnTo>
                    <a:pt x="80976" y="182654"/>
                  </a:lnTo>
                  <a:lnTo>
                    <a:pt x="82590" y="181040"/>
                  </a:lnTo>
                  <a:lnTo>
                    <a:pt x="84204" y="179426"/>
                  </a:lnTo>
                  <a:lnTo>
                    <a:pt x="85818" y="177812"/>
                  </a:lnTo>
                  <a:lnTo>
                    <a:pt x="89046" y="176198"/>
                  </a:lnTo>
                  <a:lnTo>
                    <a:pt x="90660" y="174584"/>
                  </a:lnTo>
                  <a:lnTo>
                    <a:pt x="92274" y="174584"/>
                  </a:lnTo>
                  <a:lnTo>
                    <a:pt x="93887" y="172970"/>
                  </a:lnTo>
                  <a:lnTo>
                    <a:pt x="95501" y="174584"/>
                  </a:lnTo>
                  <a:lnTo>
                    <a:pt x="97115" y="174584"/>
                  </a:lnTo>
                  <a:lnTo>
                    <a:pt x="98729" y="174584"/>
                  </a:lnTo>
                  <a:lnTo>
                    <a:pt x="106799" y="171356"/>
                  </a:lnTo>
                  <a:lnTo>
                    <a:pt x="110027" y="171356"/>
                  </a:lnTo>
                  <a:lnTo>
                    <a:pt x="111641" y="171356"/>
                  </a:lnTo>
                  <a:lnTo>
                    <a:pt x="114869" y="172970"/>
                  </a:lnTo>
                  <a:lnTo>
                    <a:pt x="127780" y="174584"/>
                  </a:lnTo>
                  <a:lnTo>
                    <a:pt x="129394" y="174584"/>
                  </a:lnTo>
                  <a:lnTo>
                    <a:pt x="132622" y="174584"/>
                  </a:lnTo>
                  <a:lnTo>
                    <a:pt x="134236" y="172970"/>
                  </a:lnTo>
                  <a:lnTo>
                    <a:pt x="139078" y="176198"/>
                  </a:lnTo>
                  <a:lnTo>
                    <a:pt x="148761" y="179426"/>
                  </a:lnTo>
                  <a:lnTo>
                    <a:pt x="150375" y="179426"/>
                  </a:lnTo>
                  <a:lnTo>
                    <a:pt x="151989" y="177812"/>
                  </a:lnTo>
                  <a:lnTo>
                    <a:pt x="153603" y="177812"/>
                  </a:lnTo>
                  <a:lnTo>
                    <a:pt x="155217" y="174584"/>
                  </a:lnTo>
                  <a:lnTo>
                    <a:pt x="155217" y="172970"/>
                  </a:lnTo>
                  <a:lnTo>
                    <a:pt x="158445" y="171356"/>
                  </a:lnTo>
                  <a:lnTo>
                    <a:pt x="161673" y="169742"/>
                  </a:lnTo>
                  <a:lnTo>
                    <a:pt x="164900" y="169742"/>
                  </a:lnTo>
                  <a:lnTo>
                    <a:pt x="168128" y="169742"/>
                  </a:lnTo>
                  <a:lnTo>
                    <a:pt x="169742" y="169742"/>
                  </a:lnTo>
                  <a:lnTo>
                    <a:pt x="172970" y="171356"/>
                  </a:lnTo>
                  <a:lnTo>
                    <a:pt x="174584" y="171356"/>
                  </a:lnTo>
                  <a:lnTo>
                    <a:pt x="176198" y="171356"/>
                  </a:lnTo>
                  <a:lnTo>
                    <a:pt x="177812" y="171356"/>
                  </a:lnTo>
                  <a:lnTo>
                    <a:pt x="179426" y="171356"/>
                  </a:lnTo>
                  <a:lnTo>
                    <a:pt x="181040" y="171356"/>
                  </a:lnTo>
                  <a:lnTo>
                    <a:pt x="182654" y="171356"/>
                  </a:lnTo>
                  <a:lnTo>
                    <a:pt x="185882" y="174584"/>
                  </a:lnTo>
                  <a:lnTo>
                    <a:pt x="189109" y="176198"/>
                  </a:lnTo>
                  <a:lnTo>
                    <a:pt x="203635" y="181040"/>
                  </a:lnTo>
                  <a:lnTo>
                    <a:pt x="205249" y="182654"/>
                  </a:lnTo>
                  <a:lnTo>
                    <a:pt x="206863" y="182654"/>
                  </a:lnTo>
                  <a:lnTo>
                    <a:pt x="208477" y="184268"/>
                  </a:lnTo>
                  <a:lnTo>
                    <a:pt x="208477" y="185882"/>
                  </a:lnTo>
                  <a:lnTo>
                    <a:pt x="210091" y="187496"/>
                  </a:lnTo>
                  <a:lnTo>
                    <a:pt x="211705" y="189109"/>
                  </a:lnTo>
                  <a:lnTo>
                    <a:pt x="213318" y="195565"/>
                  </a:lnTo>
                  <a:lnTo>
                    <a:pt x="214932" y="203635"/>
                  </a:lnTo>
                  <a:lnTo>
                    <a:pt x="216546" y="210091"/>
                  </a:lnTo>
                  <a:lnTo>
                    <a:pt x="218160" y="211705"/>
                  </a:lnTo>
                  <a:lnTo>
                    <a:pt x="221388" y="216546"/>
                  </a:lnTo>
                  <a:lnTo>
                    <a:pt x="224616" y="219774"/>
                  </a:lnTo>
                  <a:lnTo>
                    <a:pt x="224616" y="221388"/>
                  </a:lnTo>
                  <a:lnTo>
                    <a:pt x="227844" y="223002"/>
                  </a:lnTo>
                  <a:lnTo>
                    <a:pt x="229458" y="223002"/>
                  </a:lnTo>
                  <a:lnTo>
                    <a:pt x="231072" y="221388"/>
                  </a:lnTo>
                  <a:lnTo>
                    <a:pt x="243983" y="210091"/>
                  </a:lnTo>
                  <a:lnTo>
                    <a:pt x="245597" y="210091"/>
                  </a:lnTo>
                  <a:lnTo>
                    <a:pt x="247211" y="208477"/>
                  </a:lnTo>
                  <a:lnTo>
                    <a:pt x="250439" y="208477"/>
                  </a:lnTo>
                  <a:lnTo>
                    <a:pt x="252053" y="205249"/>
                  </a:lnTo>
                  <a:lnTo>
                    <a:pt x="263350" y="179426"/>
                  </a:lnTo>
                  <a:lnTo>
                    <a:pt x="264964" y="174584"/>
                  </a:lnTo>
                  <a:lnTo>
                    <a:pt x="264964" y="172970"/>
                  </a:lnTo>
                  <a:lnTo>
                    <a:pt x="264964" y="171356"/>
                  </a:lnTo>
                  <a:lnTo>
                    <a:pt x="264964" y="168128"/>
                  </a:lnTo>
                  <a:lnTo>
                    <a:pt x="266578" y="166514"/>
                  </a:lnTo>
                  <a:lnTo>
                    <a:pt x="269806" y="163287"/>
                  </a:lnTo>
                  <a:lnTo>
                    <a:pt x="273034" y="155217"/>
                  </a:lnTo>
                  <a:lnTo>
                    <a:pt x="279490" y="142305"/>
                  </a:lnTo>
                  <a:lnTo>
                    <a:pt x="287559" y="132622"/>
                  </a:lnTo>
                  <a:lnTo>
                    <a:pt x="289173" y="129394"/>
                  </a:lnTo>
                  <a:lnTo>
                    <a:pt x="313382" y="110027"/>
                  </a:lnTo>
                  <a:lnTo>
                    <a:pt x="313382" y="108413"/>
                  </a:lnTo>
                  <a:lnTo>
                    <a:pt x="314996" y="105185"/>
                  </a:lnTo>
                  <a:lnTo>
                    <a:pt x="314996" y="93887"/>
                  </a:lnTo>
                  <a:lnTo>
                    <a:pt x="314996" y="90660"/>
                  </a:lnTo>
                  <a:lnTo>
                    <a:pt x="329522" y="59995"/>
                  </a:lnTo>
                  <a:lnTo>
                    <a:pt x="332749" y="45469"/>
                  </a:lnTo>
                  <a:lnTo>
                    <a:pt x="332749" y="39014"/>
                  </a:lnTo>
                  <a:lnTo>
                    <a:pt x="332749" y="34172"/>
                  </a:lnTo>
                  <a:lnTo>
                    <a:pt x="332749" y="27716"/>
                  </a:lnTo>
                  <a:lnTo>
                    <a:pt x="337591" y="22874"/>
                  </a:lnTo>
                  <a:lnTo>
                    <a:pt x="352117" y="5121"/>
                  </a:lnTo>
                  <a:lnTo>
                    <a:pt x="358572" y="9963"/>
                  </a:lnTo>
                  <a:lnTo>
                    <a:pt x="363414" y="16419"/>
                  </a:lnTo>
                  <a:lnTo>
                    <a:pt x="363414" y="18033"/>
                  </a:lnTo>
                  <a:lnTo>
                    <a:pt x="366642" y="35786"/>
                  </a:lnTo>
                  <a:lnTo>
                    <a:pt x="366642" y="37400"/>
                  </a:lnTo>
                  <a:lnTo>
                    <a:pt x="366642" y="39014"/>
                  </a:lnTo>
                  <a:lnTo>
                    <a:pt x="365028" y="39014"/>
                  </a:lnTo>
                  <a:lnTo>
                    <a:pt x="366642" y="47083"/>
                  </a:lnTo>
                  <a:lnTo>
                    <a:pt x="369870" y="64837"/>
                  </a:lnTo>
                  <a:lnTo>
                    <a:pt x="371484" y="68065"/>
                  </a:lnTo>
                  <a:lnTo>
                    <a:pt x="373098" y="69678"/>
                  </a:lnTo>
                  <a:lnTo>
                    <a:pt x="382781" y="76134"/>
                  </a:lnTo>
                  <a:lnTo>
                    <a:pt x="384395" y="76134"/>
                  </a:lnTo>
                  <a:lnTo>
                    <a:pt x="386009" y="79362"/>
                  </a:lnTo>
                  <a:lnTo>
                    <a:pt x="389237" y="82590"/>
                  </a:lnTo>
                  <a:lnTo>
                    <a:pt x="389237" y="84204"/>
                  </a:lnTo>
                  <a:lnTo>
                    <a:pt x="389237" y="85818"/>
                  </a:lnTo>
                  <a:lnTo>
                    <a:pt x="389237" y="87432"/>
                  </a:lnTo>
                  <a:lnTo>
                    <a:pt x="389237" y="90660"/>
                  </a:lnTo>
                  <a:lnTo>
                    <a:pt x="389237" y="92274"/>
                  </a:lnTo>
                  <a:lnTo>
                    <a:pt x="392465" y="98729"/>
                  </a:lnTo>
                  <a:lnTo>
                    <a:pt x="398921" y="106799"/>
                  </a:lnTo>
                  <a:lnTo>
                    <a:pt x="398921" y="108413"/>
                  </a:lnTo>
                  <a:lnTo>
                    <a:pt x="400535" y="110027"/>
                  </a:lnTo>
                  <a:lnTo>
                    <a:pt x="400535" y="114869"/>
                  </a:lnTo>
                  <a:lnTo>
                    <a:pt x="406990" y="132622"/>
                  </a:lnTo>
                  <a:lnTo>
                    <a:pt x="410218" y="140691"/>
                  </a:lnTo>
                  <a:lnTo>
                    <a:pt x="415060" y="148761"/>
                  </a:lnTo>
                  <a:lnTo>
                    <a:pt x="416674" y="151989"/>
                  </a:lnTo>
                  <a:lnTo>
                    <a:pt x="418288" y="155217"/>
                  </a:lnTo>
                  <a:lnTo>
                    <a:pt x="419902" y="155217"/>
                  </a:lnTo>
                  <a:lnTo>
                    <a:pt x="426357" y="158445"/>
                  </a:lnTo>
                  <a:lnTo>
                    <a:pt x="427971" y="160059"/>
                  </a:lnTo>
                  <a:lnTo>
                    <a:pt x="429585" y="160059"/>
                  </a:lnTo>
                  <a:lnTo>
                    <a:pt x="432813" y="164900"/>
                  </a:lnTo>
                  <a:lnTo>
                    <a:pt x="436041" y="166514"/>
                  </a:lnTo>
                  <a:lnTo>
                    <a:pt x="437655" y="16812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5A611DAB-7517-4116-95B7-B629D73E6E95}"/>
                </a:ext>
              </a:extLst>
            </p:cNvPr>
            <p:cNvSpPr/>
            <p:nvPr/>
          </p:nvSpPr>
          <p:spPr>
            <a:xfrm>
              <a:off x="8432594" y="2900864"/>
              <a:ext cx="225951" cy="225951"/>
            </a:xfrm>
            <a:custGeom>
              <a:avLst/>
              <a:gdLst>
                <a:gd name="connsiteX0" fmla="*/ 147147 w 225950"/>
                <a:gd name="connsiteY0" fmla="*/ 16419 h 225950"/>
                <a:gd name="connsiteX1" fmla="*/ 139077 w 225950"/>
                <a:gd name="connsiteY1" fmla="*/ 37400 h 225950"/>
                <a:gd name="connsiteX2" fmla="*/ 139077 w 225950"/>
                <a:gd name="connsiteY2" fmla="*/ 42242 h 225950"/>
                <a:gd name="connsiteX3" fmla="*/ 140691 w 225950"/>
                <a:gd name="connsiteY3" fmla="*/ 43856 h 225950"/>
                <a:gd name="connsiteX4" fmla="*/ 143919 w 225950"/>
                <a:gd name="connsiteY4" fmla="*/ 47083 h 225950"/>
                <a:gd name="connsiteX5" fmla="*/ 145533 w 225950"/>
                <a:gd name="connsiteY5" fmla="*/ 48698 h 225950"/>
                <a:gd name="connsiteX6" fmla="*/ 145533 w 225950"/>
                <a:gd name="connsiteY6" fmla="*/ 48698 h 225950"/>
                <a:gd name="connsiteX7" fmla="*/ 147147 w 225950"/>
                <a:gd name="connsiteY7" fmla="*/ 53539 h 225950"/>
                <a:gd name="connsiteX8" fmla="*/ 147147 w 225950"/>
                <a:gd name="connsiteY8" fmla="*/ 55153 h 225950"/>
                <a:gd name="connsiteX9" fmla="*/ 147147 w 225950"/>
                <a:gd name="connsiteY9" fmla="*/ 55153 h 225950"/>
                <a:gd name="connsiteX10" fmla="*/ 148761 w 225950"/>
                <a:gd name="connsiteY10" fmla="*/ 56767 h 225950"/>
                <a:gd name="connsiteX11" fmla="*/ 150375 w 225950"/>
                <a:gd name="connsiteY11" fmla="*/ 58381 h 225950"/>
                <a:gd name="connsiteX12" fmla="*/ 151989 w 225950"/>
                <a:gd name="connsiteY12" fmla="*/ 58381 h 225950"/>
                <a:gd name="connsiteX13" fmla="*/ 151989 w 225950"/>
                <a:gd name="connsiteY13" fmla="*/ 58381 h 225950"/>
                <a:gd name="connsiteX14" fmla="*/ 155217 w 225950"/>
                <a:gd name="connsiteY14" fmla="*/ 58381 h 225950"/>
                <a:gd name="connsiteX15" fmla="*/ 158445 w 225950"/>
                <a:gd name="connsiteY15" fmla="*/ 59995 h 225950"/>
                <a:gd name="connsiteX16" fmla="*/ 164900 w 225950"/>
                <a:gd name="connsiteY16" fmla="*/ 58381 h 225950"/>
                <a:gd name="connsiteX17" fmla="*/ 168128 w 225950"/>
                <a:gd name="connsiteY17" fmla="*/ 58381 h 225950"/>
                <a:gd name="connsiteX18" fmla="*/ 169742 w 225950"/>
                <a:gd name="connsiteY18" fmla="*/ 56767 h 225950"/>
                <a:gd name="connsiteX19" fmla="*/ 179426 w 225950"/>
                <a:gd name="connsiteY19" fmla="*/ 53539 h 225950"/>
                <a:gd name="connsiteX20" fmla="*/ 182654 w 225950"/>
                <a:gd name="connsiteY20" fmla="*/ 51925 h 225950"/>
                <a:gd name="connsiteX21" fmla="*/ 185882 w 225950"/>
                <a:gd name="connsiteY21" fmla="*/ 50311 h 225950"/>
                <a:gd name="connsiteX22" fmla="*/ 187495 w 225950"/>
                <a:gd name="connsiteY22" fmla="*/ 50311 h 225950"/>
                <a:gd name="connsiteX23" fmla="*/ 189109 w 225950"/>
                <a:gd name="connsiteY23" fmla="*/ 50311 h 225950"/>
                <a:gd name="connsiteX24" fmla="*/ 195565 w 225950"/>
                <a:gd name="connsiteY24" fmla="*/ 50311 h 225950"/>
                <a:gd name="connsiteX25" fmla="*/ 203635 w 225950"/>
                <a:gd name="connsiteY25" fmla="*/ 50311 h 225950"/>
                <a:gd name="connsiteX26" fmla="*/ 205249 w 225950"/>
                <a:gd name="connsiteY26" fmla="*/ 50311 h 225950"/>
                <a:gd name="connsiteX27" fmla="*/ 210090 w 225950"/>
                <a:gd name="connsiteY27" fmla="*/ 51925 h 225950"/>
                <a:gd name="connsiteX28" fmla="*/ 211704 w 225950"/>
                <a:gd name="connsiteY28" fmla="*/ 51925 h 225950"/>
                <a:gd name="connsiteX29" fmla="*/ 213318 w 225950"/>
                <a:gd name="connsiteY29" fmla="*/ 53539 h 225950"/>
                <a:gd name="connsiteX30" fmla="*/ 213318 w 225950"/>
                <a:gd name="connsiteY30" fmla="*/ 55153 h 225950"/>
                <a:gd name="connsiteX31" fmla="*/ 214932 w 225950"/>
                <a:gd name="connsiteY31" fmla="*/ 58381 h 225950"/>
                <a:gd name="connsiteX32" fmla="*/ 213318 w 225950"/>
                <a:gd name="connsiteY32" fmla="*/ 64837 h 225950"/>
                <a:gd name="connsiteX33" fmla="*/ 213318 w 225950"/>
                <a:gd name="connsiteY33" fmla="*/ 66451 h 225950"/>
                <a:gd name="connsiteX34" fmla="*/ 213318 w 225950"/>
                <a:gd name="connsiteY34" fmla="*/ 66451 h 225950"/>
                <a:gd name="connsiteX35" fmla="*/ 211704 w 225950"/>
                <a:gd name="connsiteY35" fmla="*/ 68065 h 225950"/>
                <a:gd name="connsiteX36" fmla="*/ 211704 w 225950"/>
                <a:gd name="connsiteY36" fmla="*/ 69678 h 225950"/>
                <a:gd name="connsiteX37" fmla="*/ 208477 w 225950"/>
                <a:gd name="connsiteY37" fmla="*/ 69678 h 225950"/>
                <a:gd name="connsiteX38" fmla="*/ 208477 w 225950"/>
                <a:gd name="connsiteY38" fmla="*/ 71292 h 225950"/>
                <a:gd name="connsiteX39" fmla="*/ 208477 w 225950"/>
                <a:gd name="connsiteY39" fmla="*/ 72906 h 225950"/>
                <a:gd name="connsiteX40" fmla="*/ 211704 w 225950"/>
                <a:gd name="connsiteY40" fmla="*/ 80976 h 225950"/>
                <a:gd name="connsiteX41" fmla="*/ 213318 w 225950"/>
                <a:gd name="connsiteY41" fmla="*/ 84204 h 225950"/>
                <a:gd name="connsiteX42" fmla="*/ 211704 w 225950"/>
                <a:gd name="connsiteY42" fmla="*/ 84204 h 225950"/>
                <a:gd name="connsiteX43" fmla="*/ 210090 w 225950"/>
                <a:gd name="connsiteY43" fmla="*/ 98729 h 225950"/>
                <a:gd name="connsiteX44" fmla="*/ 210090 w 225950"/>
                <a:gd name="connsiteY44" fmla="*/ 98729 h 225950"/>
                <a:gd name="connsiteX45" fmla="*/ 210090 w 225950"/>
                <a:gd name="connsiteY45" fmla="*/ 101957 h 225950"/>
                <a:gd name="connsiteX46" fmla="*/ 210090 w 225950"/>
                <a:gd name="connsiteY46" fmla="*/ 105185 h 225950"/>
                <a:gd name="connsiteX47" fmla="*/ 210090 w 225950"/>
                <a:gd name="connsiteY47" fmla="*/ 111641 h 225950"/>
                <a:gd name="connsiteX48" fmla="*/ 211704 w 225950"/>
                <a:gd name="connsiteY48" fmla="*/ 113255 h 225950"/>
                <a:gd name="connsiteX49" fmla="*/ 211704 w 225950"/>
                <a:gd name="connsiteY49" fmla="*/ 114869 h 225950"/>
                <a:gd name="connsiteX50" fmla="*/ 219774 w 225950"/>
                <a:gd name="connsiteY50" fmla="*/ 119710 h 225950"/>
                <a:gd name="connsiteX51" fmla="*/ 221388 w 225950"/>
                <a:gd name="connsiteY51" fmla="*/ 122938 h 225950"/>
                <a:gd name="connsiteX52" fmla="*/ 221388 w 225950"/>
                <a:gd name="connsiteY52" fmla="*/ 124552 h 225950"/>
                <a:gd name="connsiteX53" fmla="*/ 221388 w 225950"/>
                <a:gd name="connsiteY53" fmla="*/ 126166 h 225950"/>
                <a:gd name="connsiteX54" fmla="*/ 221388 w 225950"/>
                <a:gd name="connsiteY54" fmla="*/ 127780 h 225950"/>
                <a:gd name="connsiteX55" fmla="*/ 221388 w 225950"/>
                <a:gd name="connsiteY55" fmla="*/ 132622 h 225950"/>
                <a:gd name="connsiteX56" fmla="*/ 219774 w 225950"/>
                <a:gd name="connsiteY56" fmla="*/ 135850 h 225950"/>
                <a:gd name="connsiteX57" fmla="*/ 216546 w 225950"/>
                <a:gd name="connsiteY57" fmla="*/ 143919 h 225950"/>
                <a:gd name="connsiteX58" fmla="*/ 216546 w 225950"/>
                <a:gd name="connsiteY58" fmla="*/ 145533 h 225950"/>
                <a:gd name="connsiteX59" fmla="*/ 218160 w 225950"/>
                <a:gd name="connsiteY59" fmla="*/ 147147 h 225950"/>
                <a:gd name="connsiteX60" fmla="*/ 218160 w 225950"/>
                <a:gd name="connsiteY60" fmla="*/ 147147 h 225950"/>
                <a:gd name="connsiteX61" fmla="*/ 219774 w 225950"/>
                <a:gd name="connsiteY61" fmla="*/ 147147 h 225950"/>
                <a:gd name="connsiteX62" fmla="*/ 223002 w 225950"/>
                <a:gd name="connsiteY62" fmla="*/ 147147 h 225950"/>
                <a:gd name="connsiteX63" fmla="*/ 226230 w 225950"/>
                <a:gd name="connsiteY63" fmla="*/ 147147 h 225950"/>
                <a:gd name="connsiteX64" fmla="*/ 227844 w 225950"/>
                <a:gd name="connsiteY64" fmla="*/ 147147 h 225950"/>
                <a:gd name="connsiteX65" fmla="*/ 229458 w 225950"/>
                <a:gd name="connsiteY65" fmla="*/ 148761 h 225950"/>
                <a:gd name="connsiteX66" fmla="*/ 231072 w 225950"/>
                <a:gd name="connsiteY66" fmla="*/ 150375 h 225950"/>
                <a:gd name="connsiteX67" fmla="*/ 232686 w 225950"/>
                <a:gd name="connsiteY67" fmla="*/ 151989 h 225950"/>
                <a:gd name="connsiteX68" fmla="*/ 232686 w 225950"/>
                <a:gd name="connsiteY68" fmla="*/ 153603 h 225950"/>
                <a:gd name="connsiteX69" fmla="*/ 232686 w 225950"/>
                <a:gd name="connsiteY69" fmla="*/ 161673 h 225950"/>
                <a:gd name="connsiteX70" fmla="*/ 234299 w 225950"/>
                <a:gd name="connsiteY70" fmla="*/ 169742 h 225950"/>
                <a:gd name="connsiteX71" fmla="*/ 232686 w 225950"/>
                <a:gd name="connsiteY71" fmla="*/ 177812 h 225950"/>
                <a:gd name="connsiteX72" fmla="*/ 169742 w 225950"/>
                <a:gd name="connsiteY72" fmla="*/ 208477 h 225950"/>
                <a:gd name="connsiteX73" fmla="*/ 168128 w 225950"/>
                <a:gd name="connsiteY73" fmla="*/ 210091 h 225950"/>
                <a:gd name="connsiteX74" fmla="*/ 160059 w 225950"/>
                <a:gd name="connsiteY74" fmla="*/ 216546 h 225950"/>
                <a:gd name="connsiteX75" fmla="*/ 156831 w 225950"/>
                <a:gd name="connsiteY75" fmla="*/ 223002 h 225950"/>
                <a:gd name="connsiteX76" fmla="*/ 153603 w 225950"/>
                <a:gd name="connsiteY76" fmla="*/ 223002 h 225950"/>
                <a:gd name="connsiteX77" fmla="*/ 150375 w 225950"/>
                <a:gd name="connsiteY77" fmla="*/ 224616 h 225950"/>
                <a:gd name="connsiteX78" fmla="*/ 131008 w 225950"/>
                <a:gd name="connsiteY78" fmla="*/ 229458 h 225950"/>
                <a:gd name="connsiteX79" fmla="*/ 131008 w 225950"/>
                <a:gd name="connsiteY79" fmla="*/ 229458 h 225950"/>
                <a:gd name="connsiteX80" fmla="*/ 129394 w 225950"/>
                <a:gd name="connsiteY80" fmla="*/ 227844 h 225950"/>
                <a:gd name="connsiteX81" fmla="*/ 126166 w 225950"/>
                <a:gd name="connsiteY81" fmla="*/ 226230 h 225950"/>
                <a:gd name="connsiteX82" fmla="*/ 122938 w 225950"/>
                <a:gd name="connsiteY82" fmla="*/ 224616 h 225950"/>
                <a:gd name="connsiteX83" fmla="*/ 121324 w 225950"/>
                <a:gd name="connsiteY83" fmla="*/ 224616 h 225950"/>
                <a:gd name="connsiteX84" fmla="*/ 119710 w 225950"/>
                <a:gd name="connsiteY84" fmla="*/ 224616 h 225950"/>
                <a:gd name="connsiteX85" fmla="*/ 111641 w 225950"/>
                <a:gd name="connsiteY85" fmla="*/ 229458 h 225950"/>
                <a:gd name="connsiteX86" fmla="*/ 110027 w 225950"/>
                <a:gd name="connsiteY86" fmla="*/ 229458 h 225950"/>
                <a:gd name="connsiteX87" fmla="*/ 108413 w 225950"/>
                <a:gd name="connsiteY87" fmla="*/ 229458 h 225950"/>
                <a:gd name="connsiteX88" fmla="*/ 95501 w 225950"/>
                <a:gd name="connsiteY88" fmla="*/ 227844 h 225950"/>
                <a:gd name="connsiteX89" fmla="*/ 55153 w 225950"/>
                <a:gd name="connsiteY89" fmla="*/ 227844 h 225950"/>
                <a:gd name="connsiteX90" fmla="*/ 50311 w 225950"/>
                <a:gd name="connsiteY90" fmla="*/ 224616 h 225950"/>
                <a:gd name="connsiteX91" fmla="*/ 48697 w 225950"/>
                <a:gd name="connsiteY91" fmla="*/ 221388 h 225950"/>
                <a:gd name="connsiteX92" fmla="*/ 39014 w 225950"/>
                <a:gd name="connsiteY92" fmla="*/ 219774 h 225950"/>
                <a:gd name="connsiteX93" fmla="*/ 37400 w 225950"/>
                <a:gd name="connsiteY93" fmla="*/ 219774 h 225950"/>
                <a:gd name="connsiteX94" fmla="*/ 35786 w 225950"/>
                <a:gd name="connsiteY94" fmla="*/ 219774 h 225950"/>
                <a:gd name="connsiteX95" fmla="*/ 30944 w 225950"/>
                <a:gd name="connsiteY95" fmla="*/ 224616 h 225950"/>
                <a:gd name="connsiteX96" fmla="*/ 29330 w 225950"/>
                <a:gd name="connsiteY96" fmla="*/ 227844 h 225950"/>
                <a:gd name="connsiteX97" fmla="*/ 29330 w 225950"/>
                <a:gd name="connsiteY97" fmla="*/ 211705 h 225950"/>
                <a:gd name="connsiteX98" fmla="*/ 27716 w 225950"/>
                <a:gd name="connsiteY98" fmla="*/ 210091 h 225950"/>
                <a:gd name="connsiteX99" fmla="*/ 26102 w 225950"/>
                <a:gd name="connsiteY99" fmla="*/ 206863 h 225950"/>
                <a:gd name="connsiteX100" fmla="*/ 19647 w 225950"/>
                <a:gd name="connsiteY100" fmla="*/ 205249 h 225950"/>
                <a:gd name="connsiteX101" fmla="*/ 9963 w 225950"/>
                <a:gd name="connsiteY101" fmla="*/ 205249 h 225950"/>
                <a:gd name="connsiteX102" fmla="*/ 5121 w 225950"/>
                <a:gd name="connsiteY102" fmla="*/ 203635 h 225950"/>
                <a:gd name="connsiteX103" fmla="*/ 16419 w 225950"/>
                <a:gd name="connsiteY103" fmla="*/ 189110 h 225950"/>
                <a:gd name="connsiteX104" fmla="*/ 18033 w 225950"/>
                <a:gd name="connsiteY104" fmla="*/ 184268 h 225950"/>
                <a:gd name="connsiteX105" fmla="*/ 18033 w 225950"/>
                <a:gd name="connsiteY105" fmla="*/ 174584 h 225950"/>
                <a:gd name="connsiteX106" fmla="*/ 26102 w 225950"/>
                <a:gd name="connsiteY106" fmla="*/ 145533 h 225950"/>
                <a:gd name="connsiteX107" fmla="*/ 29330 w 225950"/>
                <a:gd name="connsiteY107" fmla="*/ 122938 h 225950"/>
                <a:gd name="connsiteX108" fmla="*/ 29330 w 225950"/>
                <a:gd name="connsiteY108" fmla="*/ 114869 h 225950"/>
                <a:gd name="connsiteX109" fmla="*/ 27716 w 225950"/>
                <a:gd name="connsiteY109" fmla="*/ 113255 h 225950"/>
                <a:gd name="connsiteX110" fmla="*/ 26102 w 225950"/>
                <a:gd name="connsiteY110" fmla="*/ 110027 h 225950"/>
                <a:gd name="connsiteX111" fmla="*/ 24488 w 225950"/>
                <a:gd name="connsiteY111" fmla="*/ 108413 h 225950"/>
                <a:gd name="connsiteX112" fmla="*/ 19647 w 225950"/>
                <a:gd name="connsiteY112" fmla="*/ 98729 h 225950"/>
                <a:gd name="connsiteX113" fmla="*/ 19647 w 225950"/>
                <a:gd name="connsiteY113" fmla="*/ 95501 h 225950"/>
                <a:gd name="connsiteX114" fmla="*/ 18033 w 225950"/>
                <a:gd name="connsiteY114" fmla="*/ 82590 h 225950"/>
                <a:gd name="connsiteX115" fmla="*/ 22874 w 225950"/>
                <a:gd name="connsiteY115" fmla="*/ 80976 h 225950"/>
                <a:gd name="connsiteX116" fmla="*/ 27716 w 225950"/>
                <a:gd name="connsiteY116" fmla="*/ 82590 h 225950"/>
                <a:gd name="connsiteX117" fmla="*/ 29330 w 225950"/>
                <a:gd name="connsiteY117" fmla="*/ 80976 h 225950"/>
                <a:gd name="connsiteX118" fmla="*/ 34172 w 225950"/>
                <a:gd name="connsiteY118" fmla="*/ 79362 h 225950"/>
                <a:gd name="connsiteX119" fmla="*/ 35786 w 225950"/>
                <a:gd name="connsiteY119" fmla="*/ 79362 h 225950"/>
                <a:gd name="connsiteX120" fmla="*/ 47083 w 225950"/>
                <a:gd name="connsiteY120" fmla="*/ 80976 h 225950"/>
                <a:gd name="connsiteX121" fmla="*/ 50311 w 225950"/>
                <a:gd name="connsiteY121" fmla="*/ 80976 h 225950"/>
                <a:gd name="connsiteX122" fmla="*/ 56767 w 225950"/>
                <a:gd name="connsiteY122" fmla="*/ 79362 h 225950"/>
                <a:gd name="connsiteX123" fmla="*/ 59995 w 225950"/>
                <a:gd name="connsiteY123" fmla="*/ 79362 h 225950"/>
                <a:gd name="connsiteX124" fmla="*/ 63223 w 225950"/>
                <a:gd name="connsiteY124" fmla="*/ 79362 h 225950"/>
                <a:gd name="connsiteX125" fmla="*/ 63223 w 225950"/>
                <a:gd name="connsiteY125" fmla="*/ 79362 h 225950"/>
                <a:gd name="connsiteX126" fmla="*/ 69678 w 225950"/>
                <a:gd name="connsiteY126" fmla="*/ 74520 h 225950"/>
                <a:gd name="connsiteX127" fmla="*/ 72906 w 225950"/>
                <a:gd name="connsiteY127" fmla="*/ 74520 h 225950"/>
                <a:gd name="connsiteX128" fmla="*/ 79362 w 225950"/>
                <a:gd name="connsiteY128" fmla="*/ 74520 h 225950"/>
                <a:gd name="connsiteX129" fmla="*/ 79362 w 225950"/>
                <a:gd name="connsiteY129" fmla="*/ 74520 h 225950"/>
                <a:gd name="connsiteX130" fmla="*/ 80976 w 225950"/>
                <a:gd name="connsiteY130" fmla="*/ 74520 h 225950"/>
                <a:gd name="connsiteX131" fmla="*/ 80976 w 225950"/>
                <a:gd name="connsiteY131" fmla="*/ 76134 h 225950"/>
                <a:gd name="connsiteX132" fmla="*/ 82590 w 225950"/>
                <a:gd name="connsiteY132" fmla="*/ 77748 h 225950"/>
                <a:gd name="connsiteX133" fmla="*/ 82590 w 225950"/>
                <a:gd name="connsiteY133" fmla="*/ 77748 h 225950"/>
                <a:gd name="connsiteX134" fmla="*/ 82590 w 225950"/>
                <a:gd name="connsiteY134" fmla="*/ 79362 h 225950"/>
                <a:gd name="connsiteX135" fmla="*/ 82590 w 225950"/>
                <a:gd name="connsiteY135" fmla="*/ 80976 h 225950"/>
                <a:gd name="connsiteX136" fmla="*/ 82590 w 225950"/>
                <a:gd name="connsiteY136" fmla="*/ 84204 h 225950"/>
                <a:gd name="connsiteX137" fmla="*/ 82590 w 225950"/>
                <a:gd name="connsiteY137" fmla="*/ 85818 h 225950"/>
                <a:gd name="connsiteX138" fmla="*/ 82590 w 225950"/>
                <a:gd name="connsiteY138" fmla="*/ 95501 h 225950"/>
                <a:gd name="connsiteX139" fmla="*/ 82590 w 225950"/>
                <a:gd name="connsiteY139" fmla="*/ 97115 h 225950"/>
                <a:gd name="connsiteX140" fmla="*/ 82590 w 225950"/>
                <a:gd name="connsiteY140" fmla="*/ 98729 h 225950"/>
                <a:gd name="connsiteX141" fmla="*/ 84204 w 225950"/>
                <a:gd name="connsiteY141" fmla="*/ 98729 h 225950"/>
                <a:gd name="connsiteX142" fmla="*/ 85818 w 225950"/>
                <a:gd name="connsiteY142" fmla="*/ 98729 h 225950"/>
                <a:gd name="connsiteX143" fmla="*/ 89046 w 225950"/>
                <a:gd name="connsiteY143" fmla="*/ 98729 h 225950"/>
                <a:gd name="connsiteX144" fmla="*/ 90659 w 225950"/>
                <a:gd name="connsiteY144" fmla="*/ 98729 h 225950"/>
                <a:gd name="connsiteX145" fmla="*/ 92274 w 225950"/>
                <a:gd name="connsiteY145" fmla="*/ 98729 h 225950"/>
                <a:gd name="connsiteX146" fmla="*/ 95501 w 225950"/>
                <a:gd name="connsiteY146" fmla="*/ 100343 h 225950"/>
                <a:gd name="connsiteX147" fmla="*/ 98729 w 225950"/>
                <a:gd name="connsiteY147" fmla="*/ 101957 h 225950"/>
                <a:gd name="connsiteX148" fmla="*/ 100343 w 225950"/>
                <a:gd name="connsiteY148" fmla="*/ 101957 h 225950"/>
                <a:gd name="connsiteX149" fmla="*/ 101957 w 225950"/>
                <a:gd name="connsiteY149" fmla="*/ 100343 h 225950"/>
                <a:gd name="connsiteX150" fmla="*/ 111641 w 225950"/>
                <a:gd name="connsiteY150" fmla="*/ 95501 h 225950"/>
                <a:gd name="connsiteX151" fmla="*/ 111641 w 225950"/>
                <a:gd name="connsiteY151" fmla="*/ 89046 h 225950"/>
                <a:gd name="connsiteX152" fmla="*/ 110027 w 225950"/>
                <a:gd name="connsiteY152" fmla="*/ 59995 h 225950"/>
                <a:gd name="connsiteX153" fmla="*/ 110027 w 225950"/>
                <a:gd name="connsiteY153" fmla="*/ 56767 h 225950"/>
                <a:gd name="connsiteX154" fmla="*/ 110027 w 225950"/>
                <a:gd name="connsiteY154" fmla="*/ 55153 h 225950"/>
                <a:gd name="connsiteX155" fmla="*/ 108413 w 225950"/>
                <a:gd name="connsiteY155" fmla="*/ 53539 h 225950"/>
                <a:gd name="connsiteX156" fmla="*/ 108413 w 225950"/>
                <a:gd name="connsiteY156" fmla="*/ 53539 h 225950"/>
                <a:gd name="connsiteX157" fmla="*/ 108413 w 225950"/>
                <a:gd name="connsiteY157" fmla="*/ 51925 h 225950"/>
                <a:gd name="connsiteX158" fmla="*/ 110027 w 225950"/>
                <a:gd name="connsiteY158" fmla="*/ 48698 h 225950"/>
                <a:gd name="connsiteX159" fmla="*/ 111641 w 225950"/>
                <a:gd name="connsiteY159" fmla="*/ 47083 h 225950"/>
                <a:gd name="connsiteX160" fmla="*/ 116482 w 225950"/>
                <a:gd name="connsiteY160" fmla="*/ 26102 h 225950"/>
                <a:gd name="connsiteX161" fmla="*/ 118096 w 225950"/>
                <a:gd name="connsiteY161" fmla="*/ 14805 h 225950"/>
                <a:gd name="connsiteX162" fmla="*/ 116482 w 225950"/>
                <a:gd name="connsiteY162" fmla="*/ 9963 h 225950"/>
                <a:gd name="connsiteX163" fmla="*/ 116482 w 225950"/>
                <a:gd name="connsiteY163" fmla="*/ 5121 h 225950"/>
                <a:gd name="connsiteX164" fmla="*/ 121324 w 225950"/>
                <a:gd name="connsiteY164" fmla="*/ 8349 h 225950"/>
                <a:gd name="connsiteX165" fmla="*/ 127780 w 225950"/>
                <a:gd name="connsiteY165" fmla="*/ 8349 h 225950"/>
                <a:gd name="connsiteX166" fmla="*/ 129394 w 225950"/>
                <a:gd name="connsiteY166" fmla="*/ 9963 h 225950"/>
                <a:gd name="connsiteX167" fmla="*/ 131008 w 225950"/>
                <a:gd name="connsiteY167" fmla="*/ 11577 h 225950"/>
                <a:gd name="connsiteX168" fmla="*/ 132622 w 225950"/>
                <a:gd name="connsiteY168" fmla="*/ 13191 h 225950"/>
                <a:gd name="connsiteX169" fmla="*/ 135850 w 225950"/>
                <a:gd name="connsiteY169" fmla="*/ 13191 h 22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25950" h="225950">
                  <a:moveTo>
                    <a:pt x="147147" y="16419"/>
                  </a:moveTo>
                  <a:lnTo>
                    <a:pt x="139077" y="37400"/>
                  </a:lnTo>
                  <a:lnTo>
                    <a:pt x="139077" y="42242"/>
                  </a:lnTo>
                  <a:lnTo>
                    <a:pt x="140691" y="43856"/>
                  </a:lnTo>
                  <a:lnTo>
                    <a:pt x="143919" y="47083"/>
                  </a:lnTo>
                  <a:lnTo>
                    <a:pt x="145533" y="48698"/>
                  </a:lnTo>
                  <a:lnTo>
                    <a:pt x="145533" y="48698"/>
                  </a:lnTo>
                  <a:lnTo>
                    <a:pt x="147147" y="53539"/>
                  </a:lnTo>
                  <a:lnTo>
                    <a:pt x="147147" y="55153"/>
                  </a:lnTo>
                  <a:lnTo>
                    <a:pt x="147147" y="55153"/>
                  </a:lnTo>
                  <a:lnTo>
                    <a:pt x="148761" y="56767"/>
                  </a:lnTo>
                  <a:lnTo>
                    <a:pt x="150375" y="58381"/>
                  </a:lnTo>
                  <a:lnTo>
                    <a:pt x="151989" y="58381"/>
                  </a:lnTo>
                  <a:lnTo>
                    <a:pt x="151989" y="58381"/>
                  </a:lnTo>
                  <a:lnTo>
                    <a:pt x="155217" y="58381"/>
                  </a:lnTo>
                  <a:lnTo>
                    <a:pt x="158445" y="59995"/>
                  </a:lnTo>
                  <a:lnTo>
                    <a:pt x="164900" y="58381"/>
                  </a:lnTo>
                  <a:lnTo>
                    <a:pt x="168128" y="58381"/>
                  </a:lnTo>
                  <a:lnTo>
                    <a:pt x="169742" y="56767"/>
                  </a:lnTo>
                  <a:lnTo>
                    <a:pt x="179426" y="53539"/>
                  </a:lnTo>
                  <a:lnTo>
                    <a:pt x="182654" y="51925"/>
                  </a:lnTo>
                  <a:lnTo>
                    <a:pt x="185882" y="50311"/>
                  </a:lnTo>
                  <a:lnTo>
                    <a:pt x="187495" y="50311"/>
                  </a:lnTo>
                  <a:lnTo>
                    <a:pt x="189109" y="50311"/>
                  </a:lnTo>
                  <a:lnTo>
                    <a:pt x="195565" y="50311"/>
                  </a:lnTo>
                  <a:lnTo>
                    <a:pt x="203635" y="50311"/>
                  </a:lnTo>
                  <a:lnTo>
                    <a:pt x="205249" y="50311"/>
                  </a:lnTo>
                  <a:lnTo>
                    <a:pt x="210090" y="51925"/>
                  </a:lnTo>
                  <a:lnTo>
                    <a:pt x="211704" y="51925"/>
                  </a:lnTo>
                  <a:lnTo>
                    <a:pt x="213318" y="53539"/>
                  </a:lnTo>
                  <a:lnTo>
                    <a:pt x="213318" y="55153"/>
                  </a:lnTo>
                  <a:lnTo>
                    <a:pt x="214932" y="58381"/>
                  </a:lnTo>
                  <a:lnTo>
                    <a:pt x="213318" y="64837"/>
                  </a:lnTo>
                  <a:lnTo>
                    <a:pt x="213318" y="66451"/>
                  </a:lnTo>
                  <a:lnTo>
                    <a:pt x="213318" y="66451"/>
                  </a:lnTo>
                  <a:lnTo>
                    <a:pt x="211704" y="68065"/>
                  </a:lnTo>
                  <a:lnTo>
                    <a:pt x="211704" y="69678"/>
                  </a:lnTo>
                  <a:lnTo>
                    <a:pt x="208477" y="69678"/>
                  </a:lnTo>
                  <a:lnTo>
                    <a:pt x="208477" y="71292"/>
                  </a:lnTo>
                  <a:lnTo>
                    <a:pt x="208477" y="72906"/>
                  </a:lnTo>
                  <a:lnTo>
                    <a:pt x="211704" y="80976"/>
                  </a:lnTo>
                  <a:lnTo>
                    <a:pt x="213318" y="84204"/>
                  </a:lnTo>
                  <a:lnTo>
                    <a:pt x="211704" y="84204"/>
                  </a:lnTo>
                  <a:lnTo>
                    <a:pt x="210090" y="98729"/>
                  </a:lnTo>
                  <a:lnTo>
                    <a:pt x="210090" y="98729"/>
                  </a:lnTo>
                  <a:lnTo>
                    <a:pt x="210090" y="101957"/>
                  </a:lnTo>
                  <a:lnTo>
                    <a:pt x="210090" y="105185"/>
                  </a:lnTo>
                  <a:lnTo>
                    <a:pt x="210090" y="111641"/>
                  </a:lnTo>
                  <a:lnTo>
                    <a:pt x="211704" y="113255"/>
                  </a:lnTo>
                  <a:lnTo>
                    <a:pt x="211704" y="114869"/>
                  </a:lnTo>
                  <a:lnTo>
                    <a:pt x="219774" y="119710"/>
                  </a:lnTo>
                  <a:lnTo>
                    <a:pt x="221388" y="122938"/>
                  </a:lnTo>
                  <a:lnTo>
                    <a:pt x="221388" y="124552"/>
                  </a:lnTo>
                  <a:lnTo>
                    <a:pt x="221388" y="126166"/>
                  </a:lnTo>
                  <a:lnTo>
                    <a:pt x="221388" y="127780"/>
                  </a:lnTo>
                  <a:lnTo>
                    <a:pt x="221388" y="132622"/>
                  </a:lnTo>
                  <a:lnTo>
                    <a:pt x="219774" y="135850"/>
                  </a:lnTo>
                  <a:lnTo>
                    <a:pt x="216546" y="143919"/>
                  </a:lnTo>
                  <a:lnTo>
                    <a:pt x="216546" y="145533"/>
                  </a:lnTo>
                  <a:lnTo>
                    <a:pt x="218160" y="147147"/>
                  </a:lnTo>
                  <a:lnTo>
                    <a:pt x="218160" y="147147"/>
                  </a:lnTo>
                  <a:lnTo>
                    <a:pt x="219774" y="147147"/>
                  </a:lnTo>
                  <a:lnTo>
                    <a:pt x="223002" y="147147"/>
                  </a:lnTo>
                  <a:lnTo>
                    <a:pt x="226230" y="147147"/>
                  </a:lnTo>
                  <a:lnTo>
                    <a:pt x="227844" y="147147"/>
                  </a:lnTo>
                  <a:lnTo>
                    <a:pt x="229458" y="148761"/>
                  </a:lnTo>
                  <a:lnTo>
                    <a:pt x="231072" y="150375"/>
                  </a:lnTo>
                  <a:lnTo>
                    <a:pt x="232686" y="151989"/>
                  </a:lnTo>
                  <a:lnTo>
                    <a:pt x="232686" y="153603"/>
                  </a:lnTo>
                  <a:lnTo>
                    <a:pt x="232686" y="161673"/>
                  </a:lnTo>
                  <a:lnTo>
                    <a:pt x="234299" y="169742"/>
                  </a:lnTo>
                  <a:lnTo>
                    <a:pt x="232686" y="177812"/>
                  </a:lnTo>
                  <a:lnTo>
                    <a:pt x="169742" y="208477"/>
                  </a:lnTo>
                  <a:lnTo>
                    <a:pt x="168128" y="210091"/>
                  </a:lnTo>
                  <a:lnTo>
                    <a:pt x="160059" y="216546"/>
                  </a:lnTo>
                  <a:lnTo>
                    <a:pt x="156831" y="223002"/>
                  </a:lnTo>
                  <a:lnTo>
                    <a:pt x="153603" y="223002"/>
                  </a:lnTo>
                  <a:lnTo>
                    <a:pt x="150375" y="224616"/>
                  </a:lnTo>
                  <a:lnTo>
                    <a:pt x="131008" y="229458"/>
                  </a:lnTo>
                  <a:lnTo>
                    <a:pt x="131008" y="229458"/>
                  </a:lnTo>
                  <a:lnTo>
                    <a:pt x="129394" y="227844"/>
                  </a:lnTo>
                  <a:lnTo>
                    <a:pt x="126166" y="226230"/>
                  </a:lnTo>
                  <a:lnTo>
                    <a:pt x="122938" y="224616"/>
                  </a:lnTo>
                  <a:lnTo>
                    <a:pt x="121324" y="224616"/>
                  </a:lnTo>
                  <a:lnTo>
                    <a:pt x="119710" y="224616"/>
                  </a:lnTo>
                  <a:lnTo>
                    <a:pt x="111641" y="229458"/>
                  </a:lnTo>
                  <a:lnTo>
                    <a:pt x="110027" y="229458"/>
                  </a:lnTo>
                  <a:lnTo>
                    <a:pt x="108413" y="229458"/>
                  </a:lnTo>
                  <a:lnTo>
                    <a:pt x="95501" y="227844"/>
                  </a:lnTo>
                  <a:lnTo>
                    <a:pt x="55153" y="227844"/>
                  </a:lnTo>
                  <a:lnTo>
                    <a:pt x="50311" y="224616"/>
                  </a:lnTo>
                  <a:lnTo>
                    <a:pt x="48697" y="221388"/>
                  </a:lnTo>
                  <a:lnTo>
                    <a:pt x="39014" y="219774"/>
                  </a:lnTo>
                  <a:lnTo>
                    <a:pt x="37400" y="219774"/>
                  </a:lnTo>
                  <a:lnTo>
                    <a:pt x="35786" y="219774"/>
                  </a:lnTo>
                  <a:lnTo>
                    <a:pt x="30944" y="224616"/>
                  </a:lnTo>
                  <a:lnTo>
                    <a:pt x="29330" y="227844"/>
                  </a:lnTo>
                  <a:lnTo>
                    <a:pt x="29330" y="211705"/>
                  </a:lnTo>
                  <a:lnTo>
                    <a:pt x="27716" y="210091"/>
                  </a:lnTo>
                  <a:lnTo>
                    <a:pt x="26102" y="206863"/>
                  </a:lnTo>
                  <a:lnTo>
                    <a:pt x="19647" y="205249"/>
                  </a:lnTo>
                  <a:lnTo>
                    <a:pt x="9963" y="205249"/>
                  </a:lnTo>
                  <a:lnTo>
                    <a:pt x="5121" y="203635"/>
                  </a:lnTo>
                  <a:lnTo>
                    <a:pt x="16419" y="189110"/>
                  </a:lnTo>
                  <a:lnTo>
                    <a:pt x="18033" y="184268"/>
                  </a:lnTo>
                  <a:lnTo>
                    <a:pt x="18033" y="174584"/>
                  </a:lnTo>
                  <a:lnTo>
                    <a:pt x="26102" y="145533"/>
                  </a:lnTo>
                  <a:lnTo>
                    <a:pt x="29330" y="122938"/>
                  </a:lnTo>
                  <a:lnTo>
                    <a:pt x="29330" y="114869"/>
                  </a:lnTo>
                  <a:lnTo>
                    <a:pt x="27716" y="113255"/>
                  </a:lnTo>
                  <a:lnTo>
                    <a:pt x="26102" y="110027"/>
                  </a:lnTo>
                  <a:lnTo>
                    <a:pt x="24488" y="108413"/>
                  </a:lnTo>
                  <a:lnTo>
                    <a:pt x="19647" y="98729"/>
                  </a:lnTo>
                  <a:lnTo>
                    <a:pt x="19647" y="95501"/>
                  </a:lnTo>
                  <a:lnTo>
                    <a:pt x="18033" y="82590"/>
                  </a:lnTo>
                  <a:lnTo>
                    <a:pt x="22874" y="80976"/>
                  </a:lnTo>
                  <a:lnTo>
                    <a:pt x="27716" y="82590"/>
                  </a:lnTo>
                  <a:lnTo>
                    <a:pt x="29330" y="80976"/>
                  </a:lnTo>
                  <a:lnTo>
                    <a:pt x="34172" y="79362"/>
                  </a:lnTo>
                  <a:lnTo>
                    <a:pt x="35786" y="79362"/>
                  </a:lnTo>
                  <a:lnTo>
                    <a:pt x="47083" y="80976"/>
                  </a:lnTo>
                  <a:lnTo>
                    <a:pt x="50311" y="80976"/>
                  </a:lnTo>
                  <a:lnTo>
                    <a:pt x="56767" y="79362"/>
                  </a:lnTo>
                  <a:lnTo>
                    <a:pt x="59995" y="79362"/>
                  </a:lnTo>
                  <a:lnTo>
                    <a:pt x="63223" y="79362"/>
                  </a:lnTo>
                  <a:lnTo>
                    <a:pt x="63223" y="79362"/>
                  </a:lnTo>
                  <a:lnTo>
                    <a:pt x="69678" y="74520"/>
                  </a:lnTo>
                  <a:lnTo>
                    <a:pt x="72906" y="74520"/>
                  </a:lnTo>
                  <a:lnTo>
                    <a:pt x="79362" y="74520"/>
                  </a:lnTo>
                  <a:lnTo>
                    <a:pt x="79362" y="74520"/>
                  </a:lnTo>
                  <a:lnTo>
                    <a:pt x="80976" y="74520"/>
                  </a:lnTo>
                  <a:lnTo>
                    <a:pt x="80976" y="76134"/>
                  </a:lnTo>
                  <a:lnTo>
                    <a:pt x="82590" y="77748"/>
                  </a:lnTo>
                  <a:lnTo>
                    <a:pt x="82590" y="77748"/>
                  </a:lnTo>
                  <a:lnTo>
                    <a:pt x="82590" y="79362"/>
                  </a:lnTo>
                  <a:lnTo>
                    <a:pt x="82590" y="80976"/>
                  </a:lnTo>
                  <a:lnTo>
                    <a:pt x="82590" y="84204"/>
                  </a:lnTo>
                  <a:lnTo>
                    <a:pt x="82590" y="85818"/>
                  </a:lnTo>
                  <a:lnTo>
                    <a:pt x="82590" y="95501"/>
                  </a:lnTo>
                  <a:lnTo>
                    <a:pt x="82590" y="97115"/>
                  </a:lnTo>
                  <a:lnTo>
                    <a:pt x="82590" y="98729"/>
                  </a:lnTo>
                  <a:lnTo>
                    <a:pt x="84204" y="98729"/>
                  </a:lnTo>
                  <a:lnTo>
                    <a:pt x="85818" y="98729"/>
                  </a:lnTo>
                  <a:lnTo>
                    <a:pt x="89046" y="98729"/>
                  </a:lnTo>
                  <a:lnTo>
                    <a:pt x="90659" y="98729"/>
                  </a:lnTo>
                  <a:lnTo>
                    <a:pt x="92274" y="98729"/>
                  </a:lnTo>
                  <a:lnTo>
                    <a:pt x="95501" y="100343"/>
                  </a:lnTo>
                  <a:lnTo>
                    <a:pt x="98729" y="101957"/>
                  </a:lnTo>
                  <a:lnTo>
                    <a:pt x="100343" y="101957"/>
                  </a:lnTo>
                  <a:lnTo>
                    <a:pt x="101957" y="100343"/>
                  </a:lnTo>
                  <a:lnTo>
                    <a:pt x="111641" y="95501"/>
                  </a:lnTo>
                  <a:lnTo>
                    <a:pt x="111641" y="89046"/>
                  </a:lnTo>
                  <a:lnTo>
                    <a:pt x="110027" y="59995"/>
                  </a:lnTo>
                  <a:lnTo>
                    <a:pt x="110027" y="56767"/>
                  </a:lnTo>
                  <a:lnTo>
                    <a:pt x="110027" y="55153"/>
                  </a:lnTo>
                  <a:lnTo>
                    <a:pt x="108413" y="53539"/>
                  </a:lnTo>
                  <a:lnTo>
                    <a:pt x="108413" y="53539"/>
                  </a:lnTo>
                  <a:lnTo>
                    <a:pt x="108413" y="51925"/>
                  </a:lnTo>
                  <a:lnTo>
                    <a:pt x="110027" y="48698"/>
                  </a:lnTo>
                  <a:lnTo>
                    <a:pt x="111641" y="47083"/>
                  </a:lnTo>
                  <a:lnTo>
                    <a:pt x="116482" y="26102"/>
                  </a:lnTo>
                  <a:lnTo>
                    <a:pt x="118096" y="14805"/>
                  </a:lnTo>
                  <a:lnTo>
                    <a:pt x="116482" y="9963"/>
                  </a:lnTo>
                  <a:lnTo>
                    <a:pt x="116482" y="5121"/>
                  </a:lnTo>
                  <a:lnTo>
                    <a:pt x="121324" y="8349"/>
                  </a:lnTo>
                  <a:lnTo>
                    <a:pt x="127780" y="8349"/>
                  </a:lnTo>
                  <a:lnTo>
                    <a:pt x="129394" y="9963"/>
                  </a:lnTo>
                  <a:lnTo>
                    <a:pt x="131008" y="11577"/>
                  </a:lnTo>
                  <a:lnTo>
                    <a:pt x="132622" y="13191"/>
                  </a:lnTo>
                  <a:lnTo>
                    <a:pt x="135850" y="1319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5AC94E37-E65A-4686-9DDC-38A1D3D8C9E7}"/>
                </a:ext>
              </a:extLst>
            </p:cNvPr>
            <p:cNvSpPr/>
            <p:nvPr/>
          </p:nvSpPr>
          <p:spPr>
            <a:xfrm>
              <a:off x="8476170" y="3067099"/>
              <a:ext cx="225951" cy="129115"/>
            </a:xfrm>
            <a:custGeom>
              <a:avLst/>
              <a:gdLst>
                <a:gd name="connsiteX0" fmla="*/ 224616 w 225950"/>
                <a:gd name="connsiteY0" fmla="*/ 22874 h 129114"/>
                <a:gd name="connsiteX1" fmla="*/ 224616 w 225950"/>
                <a:gd name="connsiteY1" fmla="*/ 98729 h 129114"/>
                <a:gd name="connsiteX2" fmla="*/ 221388 w 225950"/>
                <a:gd name="connsiteY2" fmla="*/ 124552 h 129114"/>
                <a:gd name="connsiteX3" fmla="*/ 221388 w 225950"/>
                <a:gd name="connsiteY3" fmla="*/ 126166 h 129114"/>
                <a:gd name="connsiteX4" fmla="*/ 213318 w 225950"/>
                <a:gd name="connsiteY4" fmla="*/ 127780 h 129114"/>
                <a:gd name="connsiteX5" fmla="*/ 205249 w 225950"/>
                <a:gd name="connsiteY5" fmla="*/ 129394 h 129114"/>
                <a:gd name="connsiteX6" fmla="*/ 195565 w 225950"/>
                <a:gd name="connsiteY6" fmla="*/ 131008 h 129114"/>
                <a:gd name="connsiteX7" fmla="*/ 135850 w 225950"/>
                <a:gd name="connsiteY7" fmla="*/ 139078 h 129114"/>
                <a:gd name="connsiteX8" fmla="*/ 129394 w 225950"/>
                <a:gd name="connsiteY8" fmla="*/ 137464 h 129114"/>
                <a:gd name="connsiteX9" fmla="*/ 100343 w 225950"/>
                <a:gd name="connsiteY9" fmla="*/ 129394 h 129114"/>
                <a:gd name="connsiteX10" fmla="*/ 87432 w 225950"/>
                <a:gd name="connsiteY10" fmla="*/ 127780 h 129114"/>
                <a:gd name="connsiteX11" fmla="*/ 69678 w 225950"/>
                <a:gd name="connsiteY11" fmla="*/ 127780 h 129114"/>
                <a:gd name="connsiteX12" fmla="*/ 64837 w 225950"/>
                <a:gd name="connsiteY12" fmla="*/ 126166 h 129114"/>
                <a:gd name="connsiteX13" fmla="*/ 61609 w 225950"/>
                <a:gd name="connsiteY13" fmla="*/ 124552 h 129114"/>
                <a:gd name="connsiteX14" fmla="*/ 58381 w 225950"/>
                <a:gd name="connsiteY14" fmla="*/ 121324 h 129114"/>
                <a:gd name="connsiteX15" fmla="*/ 32558 w 225950"/>
                <a:gd name="connsiteY15" fmla="*/ 111641 h 129114"/>
                <a:gd name="connsiteX16" fmla="*/ 29330 w 225950"/>
                <a:gd name="connsiteY16" fmla="*/ 111641 h 129114"/>
                <a:gd name="connsiteX17" fmla="*/ 24488 w 225950"/>
                <a:gd name="connsiteY17" fmla="*/ 110027 h 129114"/>
                <a:gd name="connsiteX18" fmla="*/ 22874 w 225950"/>
                <a:gd name="connsiteY18" fmla="*/ 110027 h 129114"/>
                <a:gd name="connsiteX19" fmla="*/ 16419 w 225950"/>
                <a:gd name="connsiteY19" fmla="*/ 106799 h 129114"/>
                <a:gd name="connsiteX20" fmla="*/ 14805 w 225950"/>
                <a:gd name="connsiteY20" fmla="*/ 105185 h 129114"/>
                <a:gd name="connsiteX21" fmla="*/ 6735 w 225950"/>
                <a:gd name="connsiteY21" fmla="*/ 89046 h 129114"/>
                <a:gd name="connsiteX22" fmla="*/ 6735 w 225950"/>
                <a:gd name="connsiteY22" fmla="*/ 87432 h 129114"/>
                <a:gd name="connsiteX23" fmla="*/ 5121 w 225950"/>
                <a:gd name="connsiteY23" fmla="*/ 82590 h 129114"/>
                <a:gd name="connsiteX24" fmla="*/ 5121 w 225950"/>
                <a:gd name="connsiteY24" fmla="*/ 79362 h 129114"/>
                <a:gd name="connsiteX25" fmla="*/ 5121 w 225950"/>
                <a:gd name="connsiteY25" fmla="*/ 77748 h 129114"/>
                <a:gd name="connsiteX26" fmla="*/ 6735 w 225950"/>
                <a:gd name="connsiteY26" fmla="*/ 74520 h 129114"/>
                <a:gd name="connsiteX27" fmla="*/ 9963 w 225950"/>
                <a:gd name="connsiteY27" fmla="*/ 69678 h 129114"/>
                <a:gd name="connsiteX28" fmla="*/ 9963 w 225950"/>
                <a:gd name="connsiteY28" fmla="*/ 66451 h 129114"/>
                <a:gd name="connsiteX29" fmla="*/ 11577 w 225950"/>
                <a:gd name="connsiteY29" fmla="*/ 61609 h 129114"/>
                <a:gd name="connsiteX30" fmla="*/ 51925 w 225950"/>
                <a:gd name="connsiteY30" fmla="*/ 61609 h 129114"/>
                <a:gd name="connsiteX31" fmla="*/ 64837 w 225950"/>
                <a:gd name="connsiteY31" fmla="*/ 63223 h 129114"/>
                <a:gd name="connsiteX32" fmla="*/ 66451 w 225950"/>
                <a:gd name="connsiteY32" fmla="*/ 63223 h 129114"/>
                <a:gd name="connsiteX33" fmla="*/ 68065 w 225950"/>
                <a:gd name="connsiteY33" fmla="*/ 63223 h 129114"/>
                <a:gd name="connsiteX34" fmla="*/ 76134 w 225950"/>
                <a:gd name="connsiteY34" fmla="*/ 58381 h 129114"/>
                <a:gd name="connsiteX35" fmla="*/ 77748 w 225950"/>
                <a:gd name="connsiteY35" fmla="*/ 58381 h 129114"/>
                <a:gd name="connsiteX36" fmla="*/ 79362 w 225950"/>
                <a:gd name="connsiteY36" fmla="*/ 58381 h 129114"/>
                <a:gd name="connsiteX37" fmla="*/ 82590 w 225950"/>
                <a:gd name="connsiteY37" fmla="*/ 59995 h 129114"/>
                <a:gd name="connsiteX38" fmla="*/ 85818 w 225950"/>
                <a:gd name="connsiteY38" fmla="*/ 61609 h 129114"/>
                <a:gd name="connsiteX39" fmla="*/ 87432 w 225950"/>
                <a:gd name="connsiteY39" fmla="*/ 63223 h 129114"/>
                <a:gd name="connsiteX40" fmla="*/ 87432 w 225950"/>
                <a:gd name="connsiteY40" fmla="*/ 63223 h 129114"/>
                <a:gd name="connsiteX41" fmla="*/ 106799 w 225950"/>
                <a:gd name="connsiteY41" fmla="*/ 58381 h 129114"/>
                <a:gd name="connsiteX42" fmla="*/ 110027 w 225950"/>
                <a:gd name="connsiteY42" fmla="*/ 56767 h 129114"/>
                <a:gd name="connsiteX43" fmla="*/ 113255 w 225950"/>
                <a:gd name="connsiteY43" fmla="*/ 56767 h 129114"/>
                <a:gd name="connsiteX44" fmla="*/ 116482 w 225950"/>
                <a:gd name="connsiteY44" fmla="*/ 50311 h 129114"/>
                <a:gd name="connsiteX45" fmla="*/ 124552 w 225950"/>
                <a:gd name="connsiteY45" fmla="*/ 43856 h 129114"/>
                <a:gd name="connsiteX46" fmla="*/ 126166 w 225950"/>
                <a:gd name="connsiteY46" fmla="*/ 42242 h 129114"/>
                <a:gd name="connsiteX47" fmla="*/ 189109 w 225950"/>
                <a:gd name="connsiteY47" fmla="*/ 11577 h 129114"/>
                <a:gd name="connsiteX48" fmla="*/ 206863 w 225950"/>
                <a:gd name="connsiteY48" fmla="*/ 5121 h 129114"/>
                <a:gd name="connsiteX49" fmla="*/ 208477 w 225950"/>
                <a:gd name="connsiteY49" fmla="*/ 5121 h 129114"/>
                <a:gd name="connsiteX50" fmla="*/ 210091 w 225950"/>
                <a:gd name="connsiteY50" fmla="*/ 5121 h 129114"/>
                <a:gd name="connsiteX51" fmla="*/ 218160 w 225950"/>
                <a:gd name="connsiteY51" fmla="*/ 9963 h 12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5950" h="129114">
                  <a:moveTo>
                    <a:pt x="224616" y="22874"/>
                  </a:moveTo>
                  <a:lnTo>
                    <a:pt x="224616" y="98729"/>
                  </a:lnTo>
                  <a:lnTo>
                    <a:pt x="221388" y="124552"/>
                  </a:lnTo>
                  <a:lnTo>
                    <a:pt x="221388" y="126166"/>
                  </a:lnTo>
                  <a:lnTo>
                    <a:pt x="213318" y="127780"/>
                  </a:lnTo>
                  <a:lnTo>
                    <a:pt x="205249" y="129394"/>
                  </a:lnTo>
                  <a:lnTo>
                    <a:pt x="195565" y="131008"/>
                  </a:lnTo>
                  <a:lnTo>
                    <a:pt x="135850" y="139078"/>
                  </a:lnTo>
                  <a:lnTo>
                    <a:pt x="129394" y="137464"/>
                  </a:lnTo>
                  <a:lnTo>
                    <a:pt x="100343" y="129394"/>
                  </a:lnTo>
                  <a:lnTo>
                    <a:pt x="87432" y="127780"/>
                  </a:lnTo>
                  <a:lnTo>
                    <a:pt x="69678" y="127780"/>
                  </a:lnTo>
                  <a:lnTo>
                    <a:pt x="64837" y="126166"/>
                  </a:lnTo>
                  <a:lnTo>
                    <a:pt x="61609" y="124552"/>
                  </a:lnTo>
                  <a:lnTo>
                    <a:pt x="58381" y="121324"/>
                  </a:lnTo>
                  <a:lnTo>
                    <a:pt x="32558" y="111641"/>
                  </a:lnTo>
                  <a:lnTo>
                    <a:pt x="29330" y="111641"/>
                  </a:lnTo>
                  <a:lnTo>
                    <a:pt x="24488" y="110027"/>
                  </a:lnTo>
                  <a:lnTo>
                    <a:pt x="22874" y="110027"/>
                  </a:lnTo>
                  <a:lnTo>
                    <a:pt x="16419" y="106799"/>
                  </a:lnTo>
                  <a:lnTo>
                    <a:pt x="14805" y="105185"/>
                  </a:lnTo>
                  <a:lnTo>
                    <a:pt x="6735" y="89046"/>
                  </a:lnTo>
                  <a:lnTo>
                    <a:pt x="6735" y="87432"/>
                  </a:lnTo>
                  <a:lnTo>
                    <a:pt x="5121" y="82590"/>
                  </a:lnTo>
                  <a:lnTo>
                    <a:pt x="5121" y="79362"/>
                  </a:lnTo>
                  <a:lnTo>
                    <a:pt x="5121" y="77748"/>
                  </a:lnTo>
                  <a:lnTo>
                    <a:pt x="6735" y="74520"/>
                  </a:lnTo>
                  <a:lnTo>
                    <a:pt x="9963" y="69678"/>
                  </a:lnTo>
                  <a:lnTo>
                    <a:pt x="9963" y="66451"/>
                  </a:lnTo>
                  <a:lnTo>
                    <a:pt x="11577" y="61609"/>
                  </a:lnTo>
                  <a:lnTo>
                    <a:pt x="51925" y="61609"/>
                  </a:lnTo>
                  <a:lnTo>
                    <a:pt x="64837" y="63223"/>
                  </a:lnTo>
                  <a:lnTo>
                    <a:pt x="66451" y="63223"/>
                  </a:lnTo>
                  <a:lnTo>
                    <a:pt x="68065" y="63223"/>
                  </a:lnTo>
                  <a:lnTo>
                    <a:pt x="76134" y="58381"/>
                  </a:lnTo>
                  <a:lnTo>
                    <a:pt x="77748" y="58381"/>
                  </a:lnTo>
                  <a:lnTo>
                    <a:pt x="79362" y="58381"/>
                  </a:lnTo>
                  <a:lnTo>
                    <a:pt x="82590" y="59995"/>
                  </a:lnTo>
                  <a:lnTo>
                    <a:pt x="85818" y="61609"/>
                  </a:lnTo>
                  <a:lnTo>
                    <a:pt x="87432" y="63223"/>
                  </a:lnTo>
                  <a:lnTo>
                    <a:pt x="87432" y="63223"/>
                  </a:lnTo>
                  <a:lnTo>
                    <a:pt x="106799" y="58381"/>
                  </a:lnTo>
                  <a:lnTo>
                    <a:pt x="110027" y="56767"/>
                  </a:lnTo>
                  <a:lnTo>
                    <a:pt x="113255" y="56767"/>
                  </a:lnTo>
                  <a:lnTo>
                    <a:pt x="116482" y="50311"/>
                  </a:lnTo>
                  <a:lnTo>
                    <a:pt x="124552" y="43856"/>
                  </a:lnTo>
                  <a:lnTo>
                    <a:pt x="126166" y="42242"/>
                  </a:lnTo>
                  <a:lnTo>
                    <a:pt x="189109" y="11577"/>
                  </a:lnTo>
                  <a:lnTo>
                    <a:pt x="206863" y="5121"/>
                  </a:lnTo>
                  <a:lnTo>
                    <a:pt x="208477" y="5121"/>
                  </a:lnTo>
                  <a:lnTo>
                    <a:pt x="210091" y="5121"/>
                  </a:lnTo>
                  <a:lnTo>
                    <a:pt x="218160" y="996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CD6BE5C4-278B-48A0-BAEC-7BC936D93CCC}"/>
                </a:ext>
              </a:extLst>
            </p:cNvPr>
            <p:cNvSpPr/>
            <p:nvPr/>
          </p:nvSpPr>
          <p:spPr>
            <a:xfrm>
              <a:off x="8422911" y="2712034"/>
              <a:ext cx="112975" cy="177533"/>
            </a:xfrm>
            <a:custGeom>
              <a:avLst/>
              <a:gdLst>
                <a:gd name="connsiteX0" fmla="*/ 98729 w 112975"/>
                <a:gd name="connsiteY0" fmla="*/ 47083 h 177532"/>
                <a:gd name="connsiteX1" fmla="*/ 97115 w 112975"/>
                <a:gd name="connsiteY1" fmla="*/ 50311 h 177532"/>
                <a:gd name="connsiteX2" fmla="*/ 97115 w 112975"/>
                <a:gd name="connsiteY2" fmla="*/ 51925 h 177532"/>
                <a:gd name="connsiteX3" fmla="*/ 97115 w 112975"/>
                <a:gd name="connsiteY3" fmla="*/ 53539 h 177532"/>
                <a:gd name="connsiteX4" fmla="*/ 100343 w 112975"/>
                <a:gd name="connsiteY4" fmla="*/ 56767 h 177532"/>
                <a:gd name="connsiteX5" fmla="*/ 101957 w 112975"/>
                <a:gd name="connsiteY5" fmla="*/ 58381 h 177532"/>
                <a:gd name="connsiteX6" fmla="*/ 105185 w 112975"/>
                <a:gd name="connsiteY6" fmla="*/ 76134 h 177532"/>
                <a:gd name="connsiteX7" fmla="*/ 105185 w 112975"/>
                <a:gd name="connsiteY7" fmla="*/ 77748 h 177532"/>
                <a:gd name="connsiteX8" fmla="*/ 105185 w 112975"/>
                <a:gd name="connsiteY8" fmla="*/ 80976 h 177532"/>
                <a:gd name="connsiteX9" fmla="*/ 105185 w 112975"/>
                <a:gd name="connsiteY9" fmla="*/ 82590 h 177532"/>
                <a:gd name="connsiteX10" fmla="*/ 105185 w 112975"/>
                <a:gd name="connsiteY10" fmla="*/ 87432 h 177532"/>
                <a:gd name="connsiteX11" fmla="*/ 103571 w 112975"/>
                <a:gd name="connsiteY11" fmla="*/ 90660 h 177532"/>
                <a:gd name="connsiteX12" fmla="*/ 97115 w 112975"/>
                <a:gd name="connsiteY12" fmla="*/ 95501 h 177532"/>
                <a:gd name="connsiteX13" fmla="*/ 97115 w 112975"/>
                <a:gd name="connsiteY13" fmla="*/ 98729 h 177532"/>
                <a:gd name="connsiteX14" fmla="*/ 95501 w 112975"/>
                <a:gd name="connsiteY14" fmla="*/ 98729 h 177532"/>
                <a:gd name="connsiteX15" fmla="*/ 95501 w 112975"/>
                <a:gd name="connsiteY15" fmla="*/ 103571 h 177532"/>
                <a:gd name="connsiteX16" fmla="*/ 100343 w 112975"/>
                <a:gd name="connsiteY16" fmla="*/ 118096 h 177532"/>
                <a:gd name="connsiteX17" fmla="*/ 103571 w 112975"/>
                <a:gd name="connsiteY17" fmla="*/ 122938 h 177532"/>
                <a:gd name="connsiteX18" fmla="*/ 103571 w 112975"/>
                <a:gd name="connsiteY18" fmla="*/ 126166 h 177532"/>
                <a:gd name="connsiteX19" fmla="*/ 106799 w 112975"/>
                <a:gd name="connsiteY19" fmla="*/ 126166 h 177532"/>
                <a:gd name="connsiteX20" fmla="*/ 106799 w 112975"/>
                <a:gd name="connsiteY20" fmla="*/ 127780 h 177532"/>
                <a:gd name="connsiteX21" fmla="*/ 110027 w 112975"/>
                <a:gd name="connsiteY21" fmla="*/ 129394 h 177532"/>
                <a:gd name="connsiteX22" fmla="*/ 110027 w 112975"/>
                <a:gd name="connsiteY22" fmla="*/ 131008 h 177532"/>
                <a:gd name="connsiteX23" fmla="*/ 111641 w 112975"/>
                <a:gd name="connsiteY23" fmla="*/ 132622 h 177532"/>
                <a:gd name="connsiteX24" fmla="*/ 111641 w 112975"/>
                <a:gd name="connsiteY24" fmla="*/ 132622 h 177532"/>
                <a:gd name="connsiteX25" fmla="*/ 111641 w 112975"/>
                <a:gd name="connsiteY25" fmla="*/ 135850 h 177532"/>
                <a:gd name="connsiteX26" fmla="*/ 114868 w 112975"/>
                <a:gd name="connsiteY26" fmla="*/ 158445 h 177532"/>
                <a:gd name="connsiteX27" fmla="*/ 116482 w 112975"/>
                <a:gd name="connsiteY27" fmla="*/ 164901 h 177532"/>
                <a:gd name="connsiteX28" fmla="*/ 118096 w 112975"/>
                <a:gd name="connsiteY28" fmla="*/ 166514 h 177532"/>
                <a:gd name="connsiteX29" fmla="*/ 118096 w 112975"/>
                <a:gd name="connsiteY29" fmla="*/ 168128 h 177532"/>
                <a:gd name="connsiteX30" fmla="*/ 118096 w 112975"/>
                <a:gd name="connsiteY30" fmla="*/ 169742 h 177532"/>
                <a:gd name="connsiteX31" fmla="*/ 111641 w 112975"/>
                <a:gd name="connsiteY31" fmla="*/ 177812 h 177532"/>
                <a:gd name="connsiteX32" fmla="*/ 95501 w 112975"/>
                <a:gd name="connsiteY32" fmla="*/ 176198 h 177532"/>
                <a:gd name="connsiteX33" fmla="*/ 93887 w 112975"/>
                <a:gd name="connsiteY33" fmla="*/ 176198 h 177532"/>
                <a:gd name="connsiteX34" fmla="*/ 92273 w 112975"/>
                <a:gd name="connsiteY34" fmla="*/ 172970 h 177532"/>
                <a:gd name="connsiteX35" fmla="*/ 90659 w 112975"/>
                <a:gd name="connsiteY35" fmla="*/ 169742 h 177532"/>
                <a:gd name="connsiteX36" fmla="*/ 90659 w 112975"/>
                <a:gd name="connsiteY36" fmla="*/ 169742 h 177532"/>
                <a:gd name="connsiteX37" fmla="*/ 89046 w 112975"/>
                <a:gd name="connsiteY37" fmla="*/ 168128 h 177532"/>
                <a:gd name="connsiteX38" fmla="*/ 89046 w 112975"/>
                <a:gd name="connsiteY38" fmla="*/ 168128 h 177532"/>
                <a:gd name="connsiteX39" fmla="*/ 89046 w 112975"/>
                <a:gd name="connsiteY39" fmla="*/ 168128 h 177532"/>
                <a:gd name="connsiteX40" fmla="*/ 87432 w 112975"/>
                <a:gd name="connsiteY40" fmla="*/ 168128 h 177532"/>
                <a:gd name="connsiteX41" fmla="*/ 87432 w 112975"/>
                <a:gd name="connsiteY41" fmla="*/ 168128 h 177532"/>
                <a:gd name="connsiteX42" fmla="*/ 84204 w 112975"/>
                <a:gd name="connsiteY42" fmla="*/ 169742 h 177532"/>
                <a:gd name="connsiteX43" fmla="*/ 80976 w 112975"/>
                <a:gd name="connsiteY43" fmla="*/ 169742 h 177532"/>
                <a:gd name="connsiteX44" fmla="*/ 79362 w 112975"/>
                <a:gd name="connsiteY44" fmla="*/ 168128 h 177532"/>
                <a:gd name="connsiteX45" fmla="*/ 76134 w 112975"/>
                <a:gd name="connsiteY45" fmla="*/ 166514 h 177532"/>
                <a:gd name="connsiteX46" fmla="*/ 72906 w 112975"/>
                <a:gd name="connsiteY46" fmla="*/ 163287 h 177532"/>
                <a:gd name="connsiteX47" fmla="*/ 71292 w 112975"/>
                <a:gd name="connsiteY47" fmla="*/ 163287 h 177532"/>
                <a:gd name="connsiteX48" fmla="*/ 68064 w 112975"/>
                <a:gd name="connsiteY48" fmla="*/ 161673 h 177532"/>
                <a:gd name="connsiteX49" fmla="*/ 66450 w 112975"/>
                <a:gd name="connsiteY49" fmla="*/ 160059 h 177532"/>
                <a:gd name="connsiteX50" fmla="*/ 64837 w 112975"/>
                <a:gd name="connsiteY50" fmla="*/ 158445 h 177532"/>
                <a:gd name="connsiteX51" fmla="*/ 63223 w 112975"/>
                <a:gd name="connsiteY51" fmla="*/ 155217 h 177532"/>
                <a:gd name="connsiteX52" fmla="*/ 61609 w 112975"/>
                <a:gd name="connsiteY52" fmla="*/ 153603 h 177532"/>
                <a:gd name="connsiteX53" fmla="*/ 61609 w 112975"/>
                <a:gd name="connsiteY53" fmla="*/ 151989 h 177532"/>
                <a:gd name="connsiteX54" fmla="*/ 59995 w 112975"/>
                <a:gd name="connsiteY54" fmla="*/ 151989 h 177532"/>
                <a:gd name="connsiteX55" fmla="*/ 56767 w 112975"/>
                <a:gd name="connsiteY55" fmla="*/ 151989 h 177532"/>
                <a:gd name="connsiteX56" fmla="*/ 48697 w 112975"/>
                <a:gd name="connsiteY56" fmla="*/ 153603 h 177532"/>
                <a:gd name="connsiteX57" fmla="*/ 47083 w 112975"/>
                <a:gd name="connsiteY57" fmla="*/ 155217 h 177532"/>
                <a:gd name="connsiteX58" fmla="*/ 43855 w 112975"/>
                <a:gd name="connsiteY58" fmla="*/ 153603 h 177532"/>
                <a:gd name="connsiteX59" fmla="*/ 40628 w 112975"/>
                <a:gd name="connsiteY59" fmla="*/ 153603 h 177532"/>
                <a:gd name="connsiteX60" fmla="*/ 39014 w 112975"/>
                <a:gd name="connsiteY60" fmla="*/ 151989 h 177532"/>
                <a:gd name="connsiteX61" fmla="*/ 37400 w 112975"/>
                <a:gd name="connsiteY61" fmla="*/ 150375 h 177532"/>
                <a:gd name="connsiteX62" fmla="*/ 32558 w 112975"/>
                <a:gd name="connsiteY62" fmla="*/ 150375 h 177532"/>
                <a:gd name="connsiteX63" fmla="*/ 19646 w 112975"/>
                <a:gd name="connsiteY63" fmla="*/ 153603 h 177532"/>
                <a:gd name="connsiteX64" fmla="*/ 13191 w 112975"/>
                <a:gd name="connsiteY64" fmla="*/ 142305 h 177532"/>
                <a:gd name="connsiteX65" fmla="*/ 11577 w 112975"/>
                <a:gd name="connsiteY65" fmla="*/ 140692 h 177532"/>
                <a:gd name="connsiteX66" fmla="*/ 11577 w 112975"/>
                <a:gd name="connsiteY66" fmla="*/ 139078 h 177532"/>
                <a:gd name="connsiteX67" fmla="*/ 11577 w 112975"/>
                <a:gd name="connsiteY67" fmla="*/ 137464 h 177532"/>
                <a:gd name="connsiteX68" fmla="*/ 14805 w 112975"/>
                <a:gd name="connsiteY68" fmla="*/ 134236 h 177532"/>
                <a:gd name="connsiteX69" fmla="*/ 16419 w 112975"/>
                <a:gd name="connsiteY69" fmla="*/ 131008 h 177532"/>
                <a:gd name="connsiteX70" fmla="*/ 18033 w 112975"/>
                <a:gd name="connsiteY70" fmla="*/ 113255 h 177532"/>
                <a:gd name="connsiteX71" fmla="*/ 16419 w 112975"/>
                <a:gd name="connsiteY71" fmla="*/ 108413 h 177532"/>
                <a:gd name="connsiteX72" fmla="*/ 16419 w 112975"/>
                <a:gd name="connsiteY72" fmla="*/ 106799 h 177532"/>
                <a:gd name="connsiteX73" fmla="*/ 11577 w 112975"/>
                <a:gd name="connsiteY73" fmla="*/ 106799 h 177532"/>
                <a:gd name="connsiteX74" fmla="*/ 9963 w 112975"/>
                <a:gd name="connsiteY74" fmla="*/ 106799 h 177532"/>
                <a:gd name="connsiteX75" fmla="*/ 6735 w 112975"/>
                <a:gd name="connsiteY75" fmla="*/ 105185 h 177532"/>
                <a:gd name="connsiteX76" fmla="*/ 5121 w 112975"/>
                <a:gd name="connsiteY76" fmla="*/ 103571 h 177532"/>
                <a:gd name="connsiteX77" fmla="*/ 5121 w 112975"/>
                <a:gd name="connsiteY77" fmla="*/ 100343 h 177532"/>
                <a:gd name="connsiteX78" fmla="*/ 5121 w 112975"/>
                <a:gd name="connsiteY78" fmla="*/ 100343 h 177532"/>
                <a:gd name="connsiteX79" fmla="*/ 5121 w 112975"/>
                <a:gd name="connsiteY79" fmla="*/ 98729 h 177532"/>
                <a:gd name="connsiteX80" fmla="*/ 8349 w 112975"/>
                <a:gd name="connsiteY80" fmla="*/ 95501 h 177532"/>
                <a:gd name="connsiteX81" fmla="*/ 9963 w 112975"/>
                <a:gd name="connsiteY81" fmla="*/ 93887 h 177532"/>
                <a:gd name="connsiteX82" fmla="*/ 9963 w 112975"/>
                <a:gd name="connsiteY82" fmla="*/ 92274 h 177532"/>
                <a:gd name="connsiteX83" fmla="*/ 11577 w 112975"/>
                <a:gd name="connsiteY83" fmla="*/ 89046 h 177532"/>
                <a:gd name="connsiteX84" fmla="*/ 27716 w 112975"/>
                <a:gd name="connsiteY84" fmla="*/ 89046 h 177532"/>
                <a:gd name="connsiteX85" fmla="*/ 32558 w 112975"/>
                <a:gd name="connsiteY85" fmla="*/ 89046 h 177532"/>
                <a:gd name="connsiteX86" fmla="*/ 35786 w 112975"/>
                <a:gd name="connsiteY86" fmla="*/ 87432 h 177532"/>
                <a:gd name="connsiteX87" fmla="*/ 39014 w 112975"/>
                <a:gd name="connsiteY87" fmla="*/ 84204 h 177532"/>
                <a:gd name="connsiteX88" fmla="*/ 47083 w 112975"/>
                <a:gd name="connsiteY88" fmla="*/ 72906 h 177532"/>
                <a:gd name="connsiteX89" fmla="*/ 47083 w 112975"/>
                <a:gd name="connsiteY89" fmla="*/ 71292 h 177532"/>
                <a:gd name="connsiteX90" fmla="*/ 47083 w 112975"/>
                <a:gd name="connsiteY90" fmla="*/ 71292 h 177532"/>
                <a:gd name="connsiteX91" fmla="*/ 47083 w 112975"/>
                <a:gd name="connsiteY91" fmla="*/ 69678 h 177532"/>
                <a:gd name="connsiteX92" fmla="*/ 47083 w 112975"/>
                <a:gd name="connsiteY92" fmla="*/ 68065 h 177532"/>
                <a:gd name="connsiteX93" fmla="*/ 47083 w 112975"/>
                <a:gd name="connsiteY93" fmla="*/ 66451 h 177532"/>
                <a:gd name="connsiteX94" fmla="*/ 45469 w 112975"/>
                <a:gd name="connsiteY94" fmla="*/ 66451 h 177532"/>
                <a:gd name="connsiteX95" fmla="*/ 43855 w 112975"/>
                <a:gd name="connsiteY95" fmla="*/ 64837 h 177532"/>
                <a:gd name="connsiteX96" fmla="*/ 42242 w 112975"/>
                <a:gd name="connsiteY96" fmla="*/ 63223 h 177532"/>
                <a:gd name="connsiteX97" fmla="*/ 40628 w 112975"/>
                <a:gd name="connsiteY97" fmla="*/ 63223 h 177532"/>
                <a:gd name="connsiteX98" fmla="*/ 39014 w 112975"/>
                <a:gd name="connsiteY98" fmla="*/ 61609 h 177532"/>
                <a:gd name="connsiteX99" fmla="*/ 34172 w 112975"/>
                <a:gd name="connsiteY99" fmla="*/ 61609 h 177532"/>
                <a:gd name="connsiteX100" fmla="*/ 32558 w 112975"/>
                <a:gd name="connsiteY100" fmla="*/ 59995 h 177532"/>
                <a:gd name="connsiteX101" fmla="*/ 32558 w 112975"/>
                <a:gd name="connsiteY101" fmla="*/ 58381 h 177532"/>
                <a:gd name="connsiteX102" fmla="*/ 34172 w 112975"/>
                <a:gd name="connsiteY102" fmla="*/ 53539 h 177532"/>
                <a:gd name="connsiteX103" fmla="*/ 35786 w 112975"/>
                <a:gd name="connsiteY103" fmla="*/ 50311 h 177532"/>
                <a:gd name="connsiteX104" fmla="*/ 37400 w 112975"/>
                <a:gd name="connsiteY104" fmla="*/ 48697 h 177532"/>
                <a:gd name="connsiteX105" fmla="*/ 42242 w 112975"/>
                <a:gd name="connsiteY105" fmla="*/ 48697 h 177532"/>
                <a:gd name="connsiteX106" fmla="*/ 43855 w 112975"/>
                <a:gd name="connsiteY106" fmla="*/ 47083 h 177532"/>
                <a:gd name="connsiteX107" fmla="*/ 47083 w 112975"/>
                <a:gd name="connsiteY107" fmla="*/ 39014 h 177532"/>
                <a:gd name="connsiteX108" fmla="*/ 45469 w 112975"/>
                <a:gd name="connsiteY108" fmla="*/ 40628 h 177532"/>
                <a:gd name="connsiteX109" fmla="*/ 42242 w 112975"/>
                <a:gd name="connsiteY109" fmla="*/ 42242 h 177532"/>
                <a:gd name="connsiteX110" fmla="*/ 40628 w 112975"/>
                <a:gd name="connsiteY110" fmla="*/ 42242 h 177532"/>
                <a:gd name="connsiteX111" fmla="*/ 34172 w 112975"/>
                <a:gd name="connsiteY111" fmla="*/ 26102 h 177532"/>
                <a:gd name="connsiteX112" fmla="*/ 40628 w 112975"/>
                <a:gd name="connsiteY112" fmla="*/ 22874 h 177532"/>
                <a:gd name="connsiteX113" fmla="*/ 42242 w 112975"/>
                <a:gd name="connsiteY113" fmla="*/ 22874 h 177532"/>
                <a:gd name="connsiteX114" fmla="*/ 42242 w 112975"/>
                <a:gd name="connsiteY114" fmla="*/ 19647 h 177532"/>
                <a:gd name="connsiteX115" fmla="*/ 43855 w 112975"/>
                <a:gd name="connsiteY115" fmla="*/ 18033 h 177532"/>
                <a:gd name="connsiteX116" fmla="*/ 43855 w 112975"/>
                <a:gd name="connsiteY116" fmla="*/ 16419 h 177532"/>
                <a:gd name="connsiteX117" fmla="*/ 43855 w 112975"/>
                <a:gd name="connsiteY117" fmla="*/ 8349 h 177532"/>
                <a:gd name="connsiteX118" fmla="*/ 43855 w 112975"/>
                <a:gd name="connsiteY118" fmla="*/ 6735 h 177532"/>
                <a:gd name="connsiteX119" fmla="*/ 45469 w 112975"/>
                <a:gd name="connsiteY119" fmla="*/ 6735 h 177532"/>
                <a:gd name="connsiteX120" fmla="*/ 48697 w 112975"/>
                <a:gd name="connsiteY120" fmla="*/ 5121 h 177532"/>
                <a:gd name="connsiteX121" fmla="*/ 55153 w 112975"/>
                <a:gd name="connsiteY121" fmla="*/ 6735 h 177532"/>
                <a:gd name="connsiteX122" fmla="*/ 59995 w 112975"/>
                <a:gd name="connsiteY122" fmla="*/ 8349 h 177532"/>
                <a:gd name="connsiteX123" fmla="*/ 61609 w 112975"/>
                <a:gd name="connsiteY123" fmla="*/ 8349 h 177532"/>
                <a:gd name="connsiteX124" fmla="*/ 63223 w 112975"/>
                <a:gd name="connsiteY124" fmla="*/ 9963 h 177532"/>
                <a:gd name="connsiteX125" fmla="*/ 64837 w 112975"/>
                <a:gd name="connsiteY125" fmla="*/ 14805 h 177532"/>
                <a:gd name="connsiteX126" fmla="*/ 66450 w 112975"/>
                <a:gd name="connsiteY126" fmla="*/ 16419 h 177532"/>
                <a:gd name="connsiteX127" fmla="*/ 64837 w 112975"/>
                <a:gd name="connsiteY127" fmla="*/ 18033 h 177532"/>
                <a:gd name="connsiteX128" fmla="*/ 64837 w 112975"/>
                <a:gd name="connsiteY128" fmla="*/ 19647 h 177532"/>
                <a:gd name="connsiteX129" fmla="*/ 64837 w 112975"/>
                <a:gd name="connsiteY129" fmla="*/ 19647 h 177532"/>
                <a:gd name="connsiteX130" fmla="*/ 64837 w 112975"/>
                <a:gd name="connsiteY130" fmla="*/ 21260 h 177532"/>
                <a:gd name="connsiteX131" fmla="*/ 64837 w 112975"/>
                <a:gd name="connsiteY131" fmla="*/ 22874 h 177532"/>
                <a:gd name="connsiteX132" fmla="*/ 64837 w 112975"/>
                <a:gd name="connsiteY132" fmla="*/ 24488 h 177532"/>
                <a:gd name="connsiteX133" fmla="*/ 69678 w 112975"/>
                <a:gd name="connsiteY133" fmla="*/ 34172 h 177532"/>
                <a:gd name="connsiteX134" fmla="*/ 76134 w 112975"/>
                <a:gd name="connsiteY134" fmla="*/ 37400 h 17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2975" h="177532">
                  <a:moveTo>
                    <a:pt x="98729" y="47083"/>
                  </a:moveTo>
                  <a:lnTo>
                    <a:pt x="97115" y="50311"/>
                  </a:lnTo>
                  <a:lnTo>
                    <a:pt x="97115" y="51925"/>
                  </a:lnTo>
                  <a:lnTo>
                    <a:pt x="97115" y="53539"/>
                  </a:lnTo>
                  <a:lnTo>
                    <a:pt x="100343" y="56767"/>
                  </a:lnTo>
                  <a:lnTo>
                    <a:pt x="101957" y="58381"/>
                  </a:lnTo>
                  <a:lnTo>
                    <a:pt x="105185" y="76134"/>
                  </a:lnTo>
                  <a:lnTo>
                    <a:pt x="105185" y="77748"/>
                  </a:lnTo>
                  <a:lnTo>
                    <a:pt x="105185" y="80976"/>
                  </a:lnTo>
                  <a:lnTo>
                    <a:pt x="105185" y="82590"/>
                  </a:lnTo>
                  <a:lnTo>
                    <a:pt x="105185" y="87432"/>
                  </a:lnTo>
                  <a:lnTo>
                    <a:pt x="103571" y="90660"/>
                  </a:lnTo>
                  <a:lnTo>
                    <a:pt x="97115" y="95501"/>
                  </a:lnTo>
                  <a:lnTo>
                    <a:pt x="97115" y="98729"/>
                  </a:lnTo>
                  <a:lnTo>
                    <a:pt x="95501" y="98729"/>
                  </a:lnTo>
                  <a:lnTo>
                    <a:pt x="95501" y="103571"/>
                  </a:lnTo>
                  <a:lnTo>
                    <a:pt x="100343" y="118096"/>
                  </a:lnTo>
                  <a:lnTo>
                    <a:pt x="103571" y="122938"/>
                  </a:lnTo>
                  <a:lnTo>
                    <a:pt x="103571" y="126166"/>
                  </a:lnTo>
                  <a:lnTo>
                    <a:pt x="106799" y="126166"/>
                  </a:lnTo>
                  <a:lnTo>
                    <a:pt x="106799" y="127780"/>
                  </a:lnTo>
                  <a:lnTo>
                    <a:pt x="110027" y="129394"/>
                  </a:lnTo>
                  <a:lnTo>
                    <a:pt x="110027" y="131008"/>
                  </a:lnTo>
                  <a:lnTo>
                    <a:pt x="111641" y="132622"/>
                  </a:lnTo>
                  <a:lnTo>
                    <a:pt x="111641" y="132622"/>
                  </a:lnTo>
                  <a:lnTo>
                    <a:pt x="111641" y="135850"/>
                  </a:lnTo>
                  <a:lnTo>
                    <a:pt x="114868" y="158445"/>
                  </a:lnTo>
                  <a:lnTo>
                    <a:pt x="116482" y="164901"/>
                  </a:lnTo>
                  <a:lnTo>
                    <a:pt x="118096" y="166514"/>
                  </a:lnTo>
                  <a:lnTo>
                    <a:pt x="118096" y="168128"/>
                  </a:lnTo>
                  <a:lnTo>
                    <a:pt x="118096" y="169742"/>
                  </a:lnTo>
                  <a:lnTo>
                    <a:pt x="111641" y="177812"/>
                  </a:lnTo>
                  <a:lnTo>
                    <a:pt x="95501" y="176198"/>
                  </a:lnTo>
                  <a:lnTo>
                    <a:pt x="93887" y="176198"/>
                  </a:lnTo>
                  <a:lnTo>
                    <a:pt x="92273" y="172970"/>
                  </a:lnTo>
                  <a:lnTo>
                    <a:pt x="90659" y="169742"/>
                  </a:lnTo>
                  <a:lnTo>
                    <a:pt x="90659" y="169742"/>
                  </a:lnTo>
                  <a:lnTo>
                    <a:pt x="89046" y="168128"/>
                  </a:lnTo>
                  <a:lnTo>
                    <a:pt x="89046" y="168128"/>
                  </a:lnTo>
                  <a:lnTo>
                    <a:pt x="89046" y="168128"/>
                  </a:lnTo>
                  <a:lnTo>
                    <a:pt x="87432" y="168128"/>
                  </a:lnTo>
                  <a:lnTo>
                    <a:pt x="87432" y="168128"/>
                  </a:lnTo>
                  <a:lnTo>
                    <a:pt x="84204" y="169742"/>
                  </a:lnTo>
                  <a:lnTo>
                    <a:pt x="80976" y="169742"/>
                  </a:lnTo>
                  <a:lnTo>
                    <a:pt x="79362" y="168128"/>
                  </a:lnTo>
                  <a:lnTo>
                    <a:pt x="76134" y="166514"/>
                  </a:lnTo>
                  <a:lnTo>
                    <a:pt x="72906" y="163287"/>
                  </a:lnTo>
                  <a:lnTo>
                    <a:pt x="71292" y="163287"/>
                  </a:lnTo>
                  <a:lnTo>
                    <a:pt x="68064" y="161673"/>
                  </a:lnTo>
                  <a:lnTo>
                    <a:pt x="66450" y="160059"/>
                  </a:lnTo>
                  <a:lnTo>
                    <a:pt x="64837" y="158445"/>
                  </a:lnTo>
                  <a:lnTo>
                    <a:pt x="63223" y="155217"/>
                  </a:lnTo>
                  <a:lnTo>
                    <a:pt x="61609" y="153603"/>
                  </a:lnTo>
                  <a:lnTo>
                    <a:pt x="61609" y="151989"/>
                  </a:lnTo>
                  <a:lnTo>
                    <a:pt x="59995" y="151989"/>
                  </a:lnTo>
                  <a:lnTo>
                    <a:pt x="56767" y="151989"/>
                  </a:lnTo>
                  <a:lnTo>
                    <a:pt x="48697" y="153603"/>
                  </a:lnTo>
                  <a:lnTo>
                    <a:pt x="47083" y="155217"/>
                  </a:lnTo>
                  <a:lnTo>
                    <a:pt x="43855" y="153603"/>
                  </a:lnTo>
                  <a:lnTo>
                    <a:pt x="40628" y="153603"/>
                  </a:lnTo>
                  <a:lnTo>
                    <a:pt x="39014" y="151989"/>
                  </a:lnTo>
                  <a:lnTo>
                    <a:pt x="37400" y="150375"/>
                  </a:lnTo>
                  <a:lnTo>
                    <a:pt x="32558" y="150375"/>
                  </a:lnTo>
                  <a:lnTo>
                    <a:pt x="19646" y="153603"/>
                  </a:lnTo>
                  <a:lnTo>
                    <a:pt x="13191" y="142305"/>
                  </a:lnTo>
                  <a:lnTo>
                    <a:pt x="11577" y="140692"/>
                  </a:lnTo>
                  <a:lnTo>
                    <a:pt x="11577" y="139078"/>
                  </a:lnTo>
                  <a:lnTo>
                    <a:pt x="11577" y="137464"/>
                  </a:lnTo>
                  <a:lnTo>
                    <a:pt x="14805" y="134236"/>
                  </a:lnTo>
                  <a:lnTo>
                    <a:pt x="16419" y="131008"/>
                  </a:lnTo>
                  <a:lnTo>
                    <a:pt x="18033" y="113255"/>
                  </a:lnTo>
                  <a:lnTo>
                    <a:pt x="16419" y="108413"/>
                  </a:lnTo>
                  <a:lnTo>
                    <a:pt x="16419" y="106799"/>
                  </a:lnTo>
                  <a:lnTo>
                    <a:pt x="11577" y="106799"/>
                  </a:lnTo>
                  <a:lnTo>
                    <a:pt x="9963" y="106799"/>
                  </a:lnTo>
                  <a:lnTo>
                    <a:pt x="6735" y="105185"/>
                  </a:lnTo>
                  <a:lnTo>
                    <a:pt x="5121" y="103571"/>
                  </a:lnTo>
                  <a:lnTo>
                    <a:pt x="5121" y="100343"/>
                  </a:lnTo>
                  <a:lnTo>
                    <a:pt x="5121" y="100343"/>
                  </a:lnTo>
                  <a:lnTo>
                    <a:pt x="5121" y="98729"/>
                  </a:lnTo>
                  <a:lnTo>
                    <a:pt x="8349" y="95501"/>
                  </a:lnTo>
                  <a:lnTo>
                    <a:pt x="9963" y="93887"/>
                  </a:lnTo>
                  <a:lnTo>
                    <a:pt x="9963" y="92274"/>
                  </a:lnTo>
                  <a:lnTo>
                    <a:pt x="11577" y="89046"/>
                  </a:lnTo>
                  <a:lnTo>
                    <a:pt x="27716" y="89046"/>
                  </a:lnTo>
                  <a:lnTo>
                    <a:pt x="32558" y="89046"/>
                  </a:lnTo>
                  <a:lnTo>
                    <a:pt x="35786" y="87432"/>
                  </a:lnTo>
                  <a:lnTo>
                    <a:pt x="39014" y="84204"/>
                  </a:lnTo>
                  <a:lnTo>
                    <a:pt x="47083" y="72906"/>
                  </a:lnTo>
                  <a:lnTo>
                    <a:pt x="47083" y="71292"/>
                  </a:lnTo>
                  <a:lnTo>
                    <a:pt x="47083" y="71292"/>
                  </a:lnTo>
                  <a:lnTo>
                    <a:pt x="47083" y="69678"/>
                  </a:lnTo>
                  <a:lnTo>
                    <a:pt x="47083" y="68065"/>
                  </a:lnTo>
                  <a:lnTo>
                    <a:pt x="47083" y="66451"/>
                  </a:lnTo>
                  <a:lnTo>
                    <a:pt x="45469" y="66451"/>
                  </a:lnTo>
                  <a:lnTo>
                    <a:pt x="43855" y="64837"/>
                  </a:lnTo>
                  <a:lnTo>
                    <a:pt x="42242" y="63223"/>
                  </a:lnTo>
                  <a:lnTo>
                    <a:pt x="40628" y="63223"/>
                  </a:lnTo>
                  <a:lnTo>
                    <a:pt x="39014" y="61609"/>
                  </a:lnTo>
                  <a:lnTo>
                    <a:pt x="34172" y="61609"/>
                  </a:lnTo>
                  <a:lnTo>
                    <a:pt x="32558" y="59995"/>
                  </a:lnTo>
                  <a:lnTo>
                    <a:pt x="32558" y="58381"/>
                  </a:lnTo>
                  <a:lnTo>
                    <a:pt x="34172" y="53539"/>
                  </a:lnTo>
                  <a:lnTo>
                    <a:pt x="35786" y="50311"/>
                  </a:lnTo>
                  <a:lnTo>
                    <a:pt x="37400" y="48697"/>
                  </a:lnTo>
                  <a:lnTo>
                    <a:pt x="42242" y="48697"/>
                  </a:lnTo>
                  <a:lnTo>
                    <a:pt x="43855" y="47083"/>
                  </a:lnTo>
                  <a:lnTo>
                    <a:pt x="47083" y="39014"/>
                  </a:lnTo>
                  <a:lnTo>
                    <a:pt x="45469" y="40628"/>
                  </a:lnTo>
                  <a:lnTo>
                    <a:pt x="42242" y="42242"/>
                  </a:lnTo>
                  <a:lnTo>
                    <a:pt x="40628" y="42242"/>
                  </a:lnTo>
                  <a:lnTo>
                    <a:pt x="34172" y="26102"/>
                  </a:lnTo>
                  <a:lnTo>
                    <a:pt x="40628" y="22874"/>
                  </a:lnTo>
                  <a:lnTo>
                    <a:pt x="42242" y="22874"/>
                  </a:lnTo>
                  <a:lnTo>
                    <a:pt x="42242" y="19647"/>
                  </a:lnTo>
                  <a:lnTo>
                    <a:pt x="43855" y="18033"/>
                  </a:lnTo>
                  <a:lnTo>
                    <a:pt x="43855" y="16419"/>
                  </a:lnTo>
                  <a:lnTo>
                    <a:pt x="43855" y="8349"/>
                  </a:lnTo>
                  <a:lnTo>
                    <a:pt x="43855" y="6735"/>
                  </a:lnTo>
                  <a:lnTo>
                    <a:pt x="45469" y="6735"/>
                  </a:lnTo>
                  <a:lnTo>
                    <a:pt x="48697" y="5121"/>
                  </a:lnTo>
                  <a:lnTo>
                    <a:pt x="55153" y="6735"/>
                  </a:lnTo>
                  <a:lnTo>
                    <a:pt x="59995" y="8349"/>
                  </a:lnTo>
                  <a:lnTo>
                    <a:pt x="61609" y="8349"/>
                  </a:lnTo>
                  <a:lnTo>
                    <a:pt x="63223" y="9963"/>
                  </a:lnTo>
                  <a:lnTo>
                    <a:pt x="64837" y="14805"/>
                  </a:lnTo>
                  <a:lnTo>
                    <a:pt x="66450" y="16419"/>
                  </a:lnTo>
                  <a:lnTo>
                    <a:pt x="64837" y="18033"/>
                  </a:lnTo>
                  <a:lnTo>
                    <a:pt x="64837" y="19647"/>
                  </a:lnTo>
                  <a:lnTo>
                    <a:pt x="64837" y="19647"/>
                  </a:lnTo>
                  <a:lnTo>
                    <a:pt x="64837" y="21260"/>
                  </a:lnTo>
                  <a:lnTo>
                    <a:pt x="64837" y="22874"/>
                  </a:lnTo>
                  <a:lnTo>
                    <a:pt x="64837" y="24488"/>
                  </a:lnTo>
                  <a:lnTo>
                    <a:pt x="69678" y="34172"/>
                  </a:lnTo>
                  <a:lnTo>
                    <a:pt x="76134" y="3740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0DFF7373-204B-4310-A523-BA49DE39D41B}"/>
                </a:ext>
              </a:extLst>
            </p:cNvPr>
            <p:cNvSpPr/>
            <p:nvPr/>
          </p:nvSpPr>
          <p:spPr>
            <a:xfrm>
              <a:off x="8566551" y="2823395"/>
              <a:ext cx="258229" cy="258229"/>
            </a:xfrm>
            <a:custGeom>
              <a:avLst/>
              <a:gdLst>
                <a:gd name="connsiteX0" fmla="*/ 139078 w 258229"/>
                <a:gd name="connsiteY0" fmla="*/ 58381 h 258229"/>
                <a:gd name="connsiteX1" fmla="*/ 145533 w 258229"/>
                <a:gd name="connsiteY1" fmla="*/ 58381 h 258229"/>
                <a:gd name="connsiteX2" fmla="*/ 148761 w 258229"/>
                <a:gd name="connsiteY2" fmla="*/ 56767 h 258229"/>
                <a:gd name="connsiteX3" fmla="*/ 153603 w 258229"/>
                <a:gd name="connsiteY3" fmla="*/ 53539 h 258229"/>
                <a:gd name="connsiteX4" fmla="*/ 161673 w 258229"/>
                <a:gd name="connsiteY4" fmla="*/ 43855 h 258229"/>
                <a:gd name="connsiteX5" fmla="*/ 161673 w 258229"/>
                <a:gd name="connsiteY5" fmla="*/ 43855 h 258229"/>
                <a:gd name="connsiteX6" fmla="*/ 161673 w 258229"/>
                <a:gd name="connsiteY6" fmla="*/ 42241 h 258229"/>
                <a:gd name="connsiteX7" fmla="*/ 161673 w 258229"/>
                <a:gd name="connsiteY7" fmla="*/ 40628 h 258229"/>
                <a:gd name="connsiteX8" fmla="*/ 161673 w 258229"/>
                <a:gd name="connsiteY8" fmla="*/ 37400 h 258229"/>
                <a:gd name="connsiteX9" fmla="*/ 161673 w 258229"/>
                <a:gd name="connsiteY9" fmla="*/ 35786 h 258229"/>
                <a:gd name="connsiteX10" fmla="*/ 161673 w 258229"/>
                <a:gd name="connsiteY10" fmla="*/ 34172 h 258229"/>
                <a:gd name="connsiteX11" fmla="*/ 163287 w 258229"/>
                <a:gd name="connsiteY11" fmla="*/ 32558 h 258229"/>
                <a:gd name="connsiteX12" fmla="*/ 171356 w 258229"/>
                <a:gd name="connsiteY12" fmla="*/ 26102 h 258229"/>
                <a:gd name="connsiteX13" fmla="*/ 181040 w 258229"/>
                <a:gd name="connsiteY13" fmla="*/ 21260 h 258229"/>
                <a:gd name="connsiteX14" fmla="*/ 195565 w 258229"/>
                <a:gd name="connsiteY14" fmla="*/ 16419 h 258229"/>
                <a:gd name="connsiteX15" fmla="*/ 198793 w 258229"/>
                <a:gd name="connsiteY15" fmla="*/ 16419 h 258229"/>
                <a:gd name="connsiteX16" fmla="*/ 214932 w 258229"/>
                <a:gd name="connsiteY16" fmla="*/ 21260 h 258229"/>
                <a:gd name="connsiteX17" fmla="*/ 214932 w 258229"/>
                <a:gd name="connsiteY17" fmla="*/ 21260 h 258229"/>
                <a:gd name="connsiteX18" fmla="*/ 216546 w 258229"/>
                <a:gd name="connsiteY18" fmla="*/ 22874 h 258229"/>
                <a:gd name="connsiteX19" fmla="*/ 218160 w 258229"/>
                <a:gd name="connsiteY19" fmla="*/ 22874 h 258229"/>
                <a:gd name="connsiteX20" fmla="*/ 218160 w 258229"/>
                <a:gd name="connsiteY20" fmla="*/ 24488 h 258229"/>
                <a:gd name="connsiteX21" fmla="*/ 221388 w 258229"/>
                <a:gd name="connsiteY21" fmla="*/ 34172 h 258229"/>
                <a:gd name="connsiteX22" fmla="*/ 223002 w 258229"/>
                <a:gd name="connsiteY22" fmla="*/ 34172 h 258229"/>
                <a:gd name="connsiteX23" fmla="*/ 223002 w 258229"/>
                <a:gd name="connsiteY23" fmla="*/ 35786 h 258229"/>
                <a:gd name="connsiteX24" fmla="*/ 224616 w 258229"/>
                <a:gd name="connsiteY24" fmla="*/ 35786 h 258229"/>
                <a:gd name="connsiteX25" fmla="*/ 224616 w 258229"/>
                <a:gd name="connsiteY25" fmla="*/ 37400 h 258229"/>
                <a:gd name="connsiteX26" fmla="*/ 226230 w 258229"/>
                <a:gd name="connsiteY26" fmla="*/ 37400 h 258229"/>
                <a:gd name="connsiteX27" fmla="*/ 229458 w 258229"/>
                <a:gd name="connsiteY27" fmla="*/ 39014 h 258229"/>
                <a:gd name="connsiteX28" fmla="*/ 232686 w 258229"/>
                <a:gd name="connsiteY28" fmla="*/ 39014 h 258229"/>
                <a:gd name="connsiteX29" fmla="*/ 234300 w 258229"/>
                <a:gd name="connsiteY29" fmla="*/ 40628 h 258229"/>
                <a:gd name="connsiteX30" fmla="*/ 235914 w 258229"/>
                <a:gd name="connsiteY30" fmla="*/ 42241 h 258229"/>
                <a:gd name="connsiteX31" fmla="*/ 237527 w 258229"/>
                <a:gd name="connsiteY31" fmla="*/ 45469 h 258229"/>
                <a:gd name="connsiteX32" fmla="*/ 239141 w 258229"/>
                <a:gd name="connsiteY32" fmla="*/ 50311 h 258229"/>
                <a:gd name="connsiteX33" fmla="*/ 239141 w 258229"/>
                <a:gd name="connsiteY33" fmla="*/ 51925 h 258229"/>
                <a:gd name="connsiteX34" fmla="*/ 239141 w 258229"/>
                <a:gd name="connsiteY34" fmla="*/ 55153 h 258229"/>
                <a:gd name="connsiteX35" fmla="*/ 245597 w 258229"/>
                <a:gd name="connsiteY35" fmla="*/ 122938 h 258229"/>
                <a:gd name="connsiteX36" fmla="*/ 240755 w 258229"/>
                <a:gd name="connsiteY36" fmla="*/ 129394 h 258229"/>
                <a:gd name="connsiteX37" fmla="*/ 239141 w 258229"/>
                <a:gd name="connsiteY37" fmla="*/ 132622 h 258229"/>
                <a:gd name="connsiteX38" fmla="*/ 237527 w 258229"/>
                <a:gd name="connsiteY38" fmla="*/ 137464 h 258229"/>
                <a:gd name="connsiteX39" fmla="*/ 237527 w 258229"/>
                <a:gd name="connsiteY39" fmla="*/ 139077 h 258229"/>
                <a:gd name="connsiteX40" fmla="*/ 237527 w 258229"/>
                <a:gd name="connsiteY40" fmla="*/ 140691 h 258229"/>
                <a:gd name="connsiteX41" fmla="*/ 239141 w 258229"/>
                <a:gd name="connsiteY41" fmla="*/ 140691 h 258229"/>
                <a:gd name="connsiteX42" fmla="*/ 240755 w 258229"/>
                <a:gd name="connsiteY42" fmla="*/ 142305 h 258229"/>
                <a:gd name="connsiteX43" fmla="*/ 245597 w 258229"/>
                <a:gd name="connsiteY43" fmla="*/ 145533 h 258229"/>
                <a:gd name="connsiteX44" fmla="*/ 245597 w 258229"/>
                <a:gd name="connsiteY44" fmla="*/ 147147 h 258229"/>
                <a:gd name="connsiteX45" fmla="*/ 247211 w 258229"/>
                <a:gd name="connsiteY45" fmla="*/ 147147 h 258229"/>
                <a:gd name="connsiteX46" fmla="*/ 248825 w 258229"/>
                <a:gd name="connsiteY46" fmla="*/ 151989 h 258229"/>
                <a:gd name="connsiteX47" fmla="*/ 250439 w 258229"/>
                <a:gd name="connsiteY47" fmla="*/ 153603 h 258229"/>
                <a:gd name="connsiteX48" fmla="*/ 252053 w 258229"/>
                <a:gd name="connsiteY48" fmla="*/ 156831 h 258229"/>
                <a:gd name="connsiteX49" fmla="*/ 258509 w 258229"/>
                <a:gd name="connsiteY49" fmla="*/ 163286 h 258229"/>
                <a:gd name="connsiteX50" fmla="*/ 258509 w 258229"/>
                <a:gd name="connsiteY50" fmla="*/ 164900 h 258229"/>
                <a:gd name="connsiteX51" fmla="*/ 255281 w 258229"/>
                <a:gd name="connsiteY51" fmla="*/ 166514 h 258229"/>
                <a:gd name="connsiteX52" fmla="*/ 253667 w 258229"/>
                <a:gd name="connsiteY52" fmla="*/ 169742 h 258229"/>
                <a:gd name="connsiteX53" fmla="*/ 252053 w 258229"/>
                <a:gd name="connsiteY53" fmla="*/ 179426 h 258229"/>
                <a:gd name="connsiteX54" fmla="*/ 252053 w 258229"/>
                <a:gd name="connsiteY54" fmla="*/ 181040 h 258229"/>
                <a:gd name="connsiteX55" fmla="*/ 250439 w 258229"/>
                <a:gd name="connsiteY55" fmla="*/ 184267 h 258229"/>
                <a:gd name="connsiteX56" fmla="*/ 247211 w 258229"/>
                <a:gd name="connsiteY56" fmla="*/ 185882 h 258229"/>
                <a:gd name="connsiteX57" fmla="*/ 243983 w 258229"/>
                <a:gd name="connsiteY57" fmla="*/ 195565 h 258229"/>
                <a:gd name="connsiteX58" fmla="*/ 243983 w 258229"/>
                <a:gd name="connsiteY58" fmla="*/ 198793 h 258229"/>
                <a:gd name="connsiteX59" fmla="*/ 245597 w 258229"/>
                <a:gd name="connsiteY59" fmla="*/ 203635 h 258229"/>
                <a:gd name="connsiteX60" fmla="*/ 243983 w 258229"/>
                <a:gd name="connsiteY60" fmla="*/ 205249 h 258229"/>
                <a:gd name="connsiteX61" fmla="*/ 243983 w 258229"/>
                <a:gd name="connsiteY61" fmla="*/ 205249 h 258229"/>
                <a:gd name="connsiteX62" fmla="*/ 242369 w 258229"/>
                <a:gd name="connsiteY62" fmla="*/ 206863 h 258229"/>
                <a:gd name="connsiteX63" fmla="*/ 240755 w 258229"/>
                <a:gd name="connsiteY63" fmla="*/ 206863 h 258229"/>
                <a:gd name="connsiteX64" fmla="*/ 235914 w 258229"/>
                <a:gd name="connsiteY64" fmla="*/ 211704 h 258229"/>
                <a:gd name="connsiteX65" fmla="*/ 234300 w 258229"/>
                <a:gd name="connsiteY65" fmla="*/ 213318 h 258229"/>
                <a:gd name="connsiteX66" fmla="*/ 232686 w 258229"/>
                <a:gd name="connsiteY66" fmla="*/ 213318 h 258229"/>
                <a:gd name="connsiteX67" fmla="*/ 231072 w 258229"/>
                <a:gd name="connsiteY67" fmla="*/ 214932 h 258229"/>
                <a:gd name="connsiteX68" fmla="*/ 229458 w 258229"/>
                <a:gd name="connsiteY68" fmla="*/ 214932 h 258229"/>
                <a:gd name="connsiteX69" fmla="*/ 227844 w 258229"/>
                <a:gd name="connsiteY69" fmla="*/ 214932 h 258229"/>
                <a:gd name="connsiteX70" fmla="*/ 226230 w 258229"/>
                <a:gd name="connsiteY70" fmla="*/ 213318 h 258229"/>
                <a:gd name="connsiteX71" fmla="*/ 226230 w 258229"/>
                <a:gd name="connsiteY71" fmla="*/ 213318 h 258229"/>
                <a:gd name="connsiteX72" fmla="*/ 224616 w 258229"/>
                <a:gd name="connsiteY72" fmla="*/ 210091 h 258229"/>
                <a:gd name="connsiteX73" fmla="*/ 224616 w 258229"/>
                <a:gd name="connsiteY73" fmla="*/ 208476 h 258229"/>
                <a:gd name="connsiteX74" fmla="*/ 223002 w 258229"/>
                <a:gd name="connsiteY74" fmla="*/ 208476 h 258229"/>
                <a:gd name="connsiteX75" fmla="*/ 223002 w 258229"/>
                <a:gd name="connsiteY75" fmla="*/ 206863 h 258229"/>
                <a:gd name="connsiteX76" fmla="*/ 213318 w 258229"/>
                <a:gd name="connsiteY76" fmla="*/ 202021 h 258229"/>
                <a:gd name="connsiteX77" fmla="*/ 213318 w 258229"/>
                <a:gd name="connsiteY77" fmla="*/ 200407 h 258229"/>
                <a:gd name="connsiteX78" fmla="*/ 211705 w 258229"/>
                <a:gd name="connsiteY78" fmla="*/ 200407 h 258229"/>
                <a:gd name="connsiteX79" fmla="*/ 202021 w 258229"/>
                <a:gd name="connsiteY79" fmla="*/ 202021 h 258229"/>
                <a:gd name="connsiteX80" fmla="*/ 200407 w 258229"/>
                <a:gd name="connsiteY80" fmla="*/ 200407 h 258229"/>
                <a:gd name="connsiteX81" fmla="*/ 198793 w 258229"/>
                <a:gd name="connsiteY81" fmla="*/ 200407 h 258229"/>
                <a:gd name="connsiteX82" fmla="*/ 197179 w 258229"/>
                <a:gd name="connsiteY82" fmla="*/ 200407 h 258229"/>
                <a:gd name="connsiteX83" fmla="*/ 195565 w 258229"/>
                <a:gd name="connsiteY83" fmla="*/ 198793 h 258229"/>
                <a:gd name="connsiteX84" fmla="*/ 192337 w 258229"/>
                <a:gd name="connsiteY84" fmla="*/ 193951 h 258229"/>
                <a:gd name="connsiteX85" fmla="*/ 192337 w 258229"/>
                <a:gd name="connsiteY85" fmla="*/ 192337 h 258229"/>
                <a:gd name="connsiteX86" fmla="*/ 190723 w 258229"/>
                <a:gd name="connsiteY86" fmla="*/ 192337 h 258229"/>
                <a:gd name="connsiteX87" fmla="*/ 189109 w 258229"/>
                <a:gd name="connsiteY87" fmla="*/ 190723 h 258229"/>
                <a:gd name="connsiteX88" fmla="*/ 187496 w 258229"/>
                <a:gd name="connsiteY88" fmla="*/ 192337 h 258229"/>
                <a:gd name="connsiteX89" fmla="*/ 187496 w 258229"/>
                <a:gd name="connsiteY89" fmla="*/ 192337 h 258229"/>
                <a:gd name="connsiteX90" fmla="*/ 187496 w 258229"/>
                <a:gd name="connsiteY90" fmla="*/ 195565 h 258229"/>
                <a:gd name="connsiteX91" fmla="*/ 187496 w 258229"/>
                <a:gd name="connsiteY91" fmla="*/ 198793 h 258229"/>
                <a:gd name="connsiteX92" fmla="*/ 187496 w 258229"/>
                <a:gd name="connsiteY92" fmla="*/ 200407 h 258229"/>
                <a:gd name="connsiteX93" fmla="*/ 187496 w 258229"/>
                <a:gd name="connsiteY93" fmla="*/ 202021 h 258229"/>
                <a:gd name="connsiteX94" fmla="*/ 187496 w 258229"/>
                <a:gd name="connsiteY94" fmla="*/ 203635 h 258229"/>
                <a:gd name="connsiteX95" fmla="*/ 187496 w 258229"/>
                <a:gd name="connsiteY95" fmla="*/ 205249 h 258229"/>
                <a:gd name="connsiteX96" fmla="*/ 182654 w 258229"/>
                <a:gd name="connsiteY96" fmla="*/ 210091 h 258229"/>
                <a:gd name="connsiteX97" fmla="*/ 181040 w 258229"/>
                <a:gd name="connsiteY97" fmla="*/ 213318 h 258229"/>
                <a:gd name="connsiteX98" fmla="*/ 181040 w 258229"/>
                <a:gd name="connsiteY98" fmla="*/ 214932 h 258229"/>
                <a:gd name="connsiteX99" fmla="*/ 181040 w 258229"/>
                <a:gd name="connsiteY99" fmla="*/ 216546 h 258229"/>
                <a:gd name="connsiteX100" fmla="*/ 181040 w 258229"/>
                <a:gd name="connsiteY100" fmla="*/ 216546 h 258229"/>
                <a:gd name="connsiteX101" fmla="*/ 182654 w 258229"/>
                <a:gd name="connsiteY101" fmla="*/ 218160 h 258229"/>
                <a:gd name="connsiteX102" fmla="*/ 181040 w 258229"/>
                <a:gd name="connsiteY102" fmla="*/ 219774 h 258229"/>
                <a:gd name="connsiteX103" fmla="*/ 181040 w 258229"/>
                <a:gd name="connsiteY103" fmla="*/ 223002 h 258229"/>
                <a:gd name="connsiteX104" fmla="*/ 176198 w 258229"/>
                <a:gd name="connsiteY104" fmla="*/ 227844 h 258229"/>
                <a:gd name="connsiteX105" fmla="*/ 169742 w 258229"/>
                <a:gd name="connsiteY105" fmla="*/ 232685 h 258229"/>
                <a:gd name="connsiteX106" fmla="*/ 166514 w 258229"/>
                <a:gd name="connsiteY106" fmla="*/ 234299 h 258229"/>
                <a:gd name="connsiteX107" fmla="*/ 164900 w 258229"/>
                <a:gd name="connsiteY107" fmla="*/ 237527 h 258229"/>
                <a:gd name="connsiteX108" fmla="*/ 161673 w 258229"/>
                <a:gd name="connsiteY108" fmla="*/ 237527 h 258229"/>
                <a:gd name="connsiteX109" fmla="*/ 160059 w 258229"/>
                <a:gd name="connsiteY109" fmla="*/ 237527 h 258229"/>
                <a:gd name="connsiteX110" fmla="*/ 160059 w 258229"/>
                <a:gd name="connsiteY110" fmla="*/ 237527 h 258229"/>
                <a:gd name="connsiteX111" fmla="*/ 158445 w 258229"/>
                <a:gd name="connsiteY111" fmla="*/ 235913 h 258229"/>
                <a:gd name="connsiteX112" fmla="*/ 158445 w 258229"/>
                <a:gd name="connsiteY112" fmla="*/ 235913 h 258229"/>
                <a:gd name="connsiteX113" fmla="*/ 156831 w 258229"/>
                <a:gd name="connsiteY113" fmla="*/ 234299 h 258229"/>
                <a:gd name="connsiteX114" fmla="*/ 156831 w 258229"/>
                <a:gd name="connsiteY114" fmla="*/ 232685 h 258229"/>
                <a:gd name="connsiteX115" fmla="*/ 155217 w 258229"/>
                <a:gd name="connsiteY115" fmla="*/ 232685 h 258229"/>
                <a:gd name="connsiteX116" fmla="*/ 151989 w 258229"/>
                <a:gd name="connsiteY116" fmla="*/ 232685 h 258229"/>
                <a:gd name="connsiteX117" fmla="*/ 148761 w 258229"/>
                <a:gd name="connsiteY117" fmla="*/ 234299 h 258229"/>
                <a:gd name="connsiteX118" fmla="*/ 147147 w 258229"/>
                <a:gd name="connsiteY118" fmla="*/ 234299 h 258229"/>
                <a:gd name="connsiteX119" fmla="*/ 147147 w 258229"/>
                <a:gd name="connsiteY119" fmla="*/ 235913 h 258229"/>
                <a:gd name="connsiteX120" fmla="*/ 147147 w 258229"/>
                <a:gd name="connsiteY120" fmla="*/ 237527 h 258229"/>
                <a:gd name="connsiteX121" fmla="*/ 148761 w 258229"/>
                <a:gd name="connsiteY121" fmla="*/ 247211 h 258229"/>
                <a:gd name="connsiteX122" fmla="*/ 147147 w 258229"/>
                <a:gd name="connsiteY122" fmla="*/ 247211 h 258229"/>
                <a:gd name="connsiteX123" fmla="*/ 147147 w 258229"/>
                <a:gd name="connsiteY123" fmla="*/ 248825 h 258229"/>
                <a:gd name="connsiteX124" fmla="*/ 145533 w 258229"/>
                <a:gd name="connsiteY124" fmla="*/ 252053 h 258229"/>
                <a:gd name="connsiteX125" fmla="*/ 145533 w 258229"/>
                <a:gd name="connsiteY125" fmla="*/ 252053 h 258229"/>
                <a:gd name="connsiteX126" fmla="*/ 134236 w 258229"/>
                <a:gd name="connsiteY126" fmla="*/ 266578 h 258229"/>
                <a:gd name="connsiteX127" fmla="*/ 127780 w 258229"/>
                <a:gd name="connsiteY127" fmla="*/ 253667 h 258229"/>
                <a:gd name="connsiteX128" fmla="*/ 119710 w 258229"/>
                <a:gd name="connsiteY128" fmla="*/ 248825 h 258229"/>
                <a:gd name="connsiteX129" fmla="*/ 118096 w 258229"/>
                <a:gd name="connsiteY129" fmla="*/ 248825 h 258229"/>
                <a:gd name="connsiteX130" fmla="*/ 116482 w 258229"/>
                <a:gd name="connsiteY130" fmla="*/ 248825 h 258229"/>
                <a:gd name="connsiteX131" fmla="*/ 98729 w 258229"/>
                <a:gd name="connsiteY131" fmla="*/ 255281 h 258229"/>
                <a:gd name="connsiteX132" fmla="*/ 100343 w 258229"/>
                <a:gd name="connsiteY132" fmla="*/ 247211 h 258229"/>
                <a:gd name="connsiteX133" fmla="*/ 98729 w 258229"/>
                <a:gd name="connsiteY133" fmla="*/ 239141 h 258229"/>
                <a:gd name="connsiteX134" fmla="*/ 98729 w 258229"/>
                <a:gd name="connsiteY134" fmla="*/ 231072 h 258229"/>
                <a:gd name="connsiteX135" fmla="*/ 98729 w 258229"/>
                <a:gd name="connsiteY135" fmla="*/ 229458 h 258229"/>
                <a:gd name="connsiteX136" fmla="*/ 97115 w 258229"/>
                <a:gd name="connsiteY136" fmla="*/ 227844 h 258229"/>
                <a:gd name="connsiteX137" fmla="*/ 95501 w 258229"/>
                <a:gd name="connsiteY137" fmla="*/ 226230 h 258229"/>
                <a:gd name="connsiteX138" fmla="*/ 93887 w 258229"/>
                <a:gd name="connsiteY138" fmla="*/ 224616 h 258229"/>
                <a:gd name="connsiteX139" fmla="*/ 92274 w 258229"/>
                <a:gd name="connsiteY139" fmla="*/ 224616 h 258229"/>
                <a:gd name="connsiteX140" fmla="*/ 89046 w 258229"/>
                <a:gd name="connsiteY140" fmla="*/ 224616 h 258229"/>
                <a:gd name="connsiteX141" fmla="*/ 85818 w 258229"/>
                <a:gd name="connsiteY141" fmla="*/ 224616 h 258229"/>
                <a:gd name="connsiteX142" fmla="*/ 84204 w 258229"/>
                <a:gd name="connsiteY142" fmla="*/ 224616 h 258229"/>
                <a:gd name="connsiteX143" fmla="*/ 84204 w 258229"/>
                <a:gd name="connsiteY143" fmla="*/ 224616 h 258229"/>
                <a:gd name="connsiteX144" fmla="*/ 82590 w 258229"/>
                <a:gd name="connsiteY144" fmla="*/ 223002 h 258229"/>
                <a:gd name="connsiteX145" fmla="*/ 82590 w 258229"/>
                <a:gd name="connsiteY145" fmla="*/ 221388 h 258229"/>
                <a:gd name="connsiteX146" fmla="*/ 85818 w 258229"/>
                <a:gd name="connsiteY146" fmla="*/ 213318 h 258229"/>
                <a:gd name="connsiteX147" fmla="*/ 87432 w 258229"/>
                <a:gd name="connsiteY147" fmla="*/ 210091 h 258229"/>
                <a:gd name="connsiteX148" fmla="*/ 87432 w 258229"/>
                <a:gd name="connsiteY148" fmla="*/ 205249 h 258229"/>
                <a:gd name="connsiteX149" fmla="*/ 87432 w 258229"/>
                <a:gd name="connsiteY149" fmla="*/ 203635 h 258229"/>
                <a:gd name="connsiteX150" fmla="*/ 87432 w 258229"/>
                <a:gd name="connsiteY150" fmla="*/ 202021 h 258229"/>
                <a:gd name="connsiteX151" fmla="*/ 87432 w 258229"/>
                <a:gd name="connsiteY151" fmla="*/ 200407 h 258229"/>
                <a:gd name="connsiteX152" fmla="*/ 85818 w 258229"/>
                <a:gd name="connsiteY152" fmla="*/ 197179 h 258229"/>
                <a:gd name="connsiteX153" fmla="*/ 77748 w 258229"/>
                <a:gd name="connsiteY153" fmla="*/ 192337 h 258229"/>
                <a:gd name="connsiteX154" fmla="*/ 77748 w 258229"/>
                <a:gd name="connsiteY154" fmla="*/ 190723 h 258229"/>
                <a:gd name="connsiteX155" fmla="*/ 76134 w 258229"/>
                <a:gd name="connsiteY155" fmla="*/ 189109 h 258229"/>
                <a:gd name="connsiteX156" fmla="*/ 76134 w 258229"/>
                <a:gd name="connsiteY156" fmla="*/ 182654 h 258229"/>
                <a:gd name="connsiteX157" fmla="*/ 76134 w 258229"/>
                <a:gd name="connsiteY157" fmla="*/ 179426 h 258229"/>
                <a:gd name="connsiteX158" fmla="*/ 76134 w 258229"/>
                <a:gd name="connsiteY158" fmla="*/ 176198 h 258229"/>
                <a:gd name="connsiteX159" fmla="*/ 76134 w 258229"/>
                <a:gd name="connsiteY159" fmla="*/ 176198 h 258229"/>
                <a:gd name="connsiteX160" fmla="*/ 77748 w 258229"/>
                <a:gd name="connsiteY160" fmla="*/ 161673 h 258229"/>
                <a:gd name="connsiteX161" fmla="*/ 79362 w 258229"/>
                <a:gd name="connsiteY161" fmla="*/ 161673 h 258229"/>
                <a:gd name="connsiteX162" fmla="*/ 77748 w 258229"/>
                <a:gd name="connsiteY162" fmla="*/ 158445 h 258229"/>
                <a:gd name="connsiteX163" fmla="*/ 74520 w 258229"/>
                <a:gd name="connsiteY163" fmla="*/ 150375 h 258229"/>
                <a:gd name="connsiteX164" fmla="*/ 74520 w 258229"/>
                <a:gd name="connsiteY164" fmla="*/ 148761 h 258229"/>
                <a:gd name="connsiteX165" fmla="*/ 74520 w 258229"/>
                <a:gd name="connsiteY165" fmla="*/ 147147 h 258229"/>
                <a:gd name="connsiteX166" fmla="*/ 77748 w 258229"/>
                <a:gd name="connsiteY166" fmla="*/ 147147 h 258229"/>
                <a:gd name="connsiteX167" fmla="*/ 77748 w 258229"/>
                <a:gd name="connsiteY167" fmla="*/ 145533 h 258229"/>
                <a:gd name="connsiteX168" fmla="*/ 79362 w 258229"/>
                <a:gd name="connsiteY168" fmla="*/ 143919 h 258229"/>
                <a:gd name="connsiteX169" fmla="*/ 79362 w 258229"/>
                <a:gd name="connsiteY169" fmla="*/ 143919 h 258229"/>
                <a:gd name="connsiteX170" fmla="*/ 79362 w 258229"/>
                <a:gd name="connsiteY170" fmla="*/ 142305 h 258229"/>
                <a:gd name="connsiteX171" fmla="*/ 80976 w 258229"/>
                <a:gd name="connsiteY171" fmla="*/ 135850 h 258229"/>
                <a:gd name="connsiteX172" fmla="*/ 79362 w 258229"/>
                <a:gd name="connsiteY172" fmla="*/ 132622 h 258229"/>
                <a:gd name="connsiteX173" fmla="*/ 79362 w 258229"/>
                <a:gd name="connsiteY173" fmla="*/ 131008 h 258229"/>
                <a:gd name="connsiteX174" fmla="*/ 77748 w 258229"/>
                <a:gd name="connsiteY174" fmla="*/ 129394 h 258229"/>
                <a:gd name="connsiteX175" fmla="*/ 76134 w 258229"/>
                <a:gd name="connsiteY175" fmla="*/ 129394 h 258229"/>
                <a:gd name="connsiteX176" fmla="*/ 71292 w 258229"/>
                <a:gd name="connsiteY176" fmla="*/ 127780 h 258229"/>
                <a:gd name="connsiteX177" fmla="*/ 69678 w 258229"/>
                <a:gd name="connsiteY177" fmla="*/ 127780 h 258229"/>
                <a:gd name="connsiteX178" fmla="*/ 61609 w 258229"/>
                <a:gd name="connsiteY178" fmla="*/ 127780 h 258229"/>
                <a:gd name="connsiteX179" fmla="*/ 55153 w 258229"/>
                <a:gd name="connsiteY179" fmla="*/ 127780 h 258229"/>
                <a:gd name="connsiteX180" fmla="*/ 53539 w 258229"/>
                <a:gd name="connsiteY180" fmla="*/ 127780 h 258229"/>
                <a:gd name="connsiteX181" fmla="*/ 51925 w 258229"/>
                <a:gd name="connsiteY181" fmla="*/ 127780 h 258229"/>
                <a:gd name="connsiteX182" fmla="*/ 48697 w 258229"/>
                <a:gd name="connsiteY182" fmla="*/ 129394 h 258229"/>
                <a:gd name="connsiteX183" fmla="*/ 45469 w 258229"/>
                <a:gd name="connsiteY183" fmla="*/ 131008 h 258229"/>
                <a:gd name="connsiteX184" fmla="*/ 35786 w 258229"/>
                <a:gd name="connsiteY184" fmla="*/ 134236 h 258229"/>
                <a:gd name="connsiteX185" fmla="*/ 34172 w 258229"/>
                <a:gd name="connsiteY185" fmla="*/ 135850 h 258229"/>
                <a:gd name="connsiteX186" fmla="*/ 30944 w 258229"/>
                <a:gd name="connsiteY186" fmla="*/ 135850 h 258229"/>
                <a:gd name="connsiteX187" fmla="*/ 24488 w 258229"/>
                <a:gd name="connsiteY187" fmla="*/ 137464 h 258229"/>
                <a:gd name="connsiteX188" fmla="*/ 21260 w 258229"/>
                <a:gd name="connsiteY188" fmla="*/ 135850 h 258229"/>
                <a:gd name="connsiteX189" fmla="*/ 18033 w 258229"/>
                <a:gd name="connsiteY189" fmla="*/ 135850 h 258229"/>
                <a:gd name="connsiteX190" fmla="*/ 18033 w 258229"/>
                <a:gd name="connsiteY190" fmla="*/ 135850 h 258229"/>
                <a:gd name="connsiteX191" fmla="*/ 16419 w 258229"/>
                <a:gd name="connsiteY191" fmla="*/ 135850 h 258229"/>
                <a:gd name="connsiteX192" fmla="*/ 14805 w 258229"/>
                <a:gd name="connsiteY192" fmla="*/ 134236 h 258229"/>
                <a:gd name="connsiteX193" fmla="*/ 13191 w 258229"/>
                <a:gd name="connsiteY193" fmla="*/ 132622 h 258229"/>
                <a:gd name="connsiteX194" fmla="*/ 13191 w 258229"/>
                <a:gd name="connsiteY194" fmla="*/ 132622 h 258229"/>
                <a:gd name="connsiteX195" fmla="*/ 13191 w 258229"/>
                <a:gd name="connsiteY195" fmla="*/ 131008 h 258229"/>
                <a:gd name="connsiteX196" fmla="*/ 11577 w 258229"/>
                <a:gd name="connsiteY196" fmla="*/ 126166 h 258229"/>
                <a:gd name="connsiteX197" fmla="*/ 11577 w 258229"/>
                <a:gd name="connsiteY197" fmla="*/ 126166 h 258229"/>
                <a:gd name="connsiteX198" fmla="*/ 9963 w 258229"/>
                <a:gd name="connsiteY198" fmla="*/ 124552 h 258229"/>
                <a:gd name="connsiteX199" fmla="*/ 6735 w 258229"/>
                <a:gd name="connsiteY199" fmla="*/ 121324 h 258229"/>
                <a:gd name="connsiteX200" fmla="*/ 5121 w 258229"/>
                <a:gd name="connsiteY200" fmla="*/ 119710 h 258229"/>
                <a:gd name="connsiteX201" fmla="*/ 5121 w 258229"/>
                <a:gd name="connsiteY201" fmla="*/ 114868 h 258229"/>
                <a:gd name="connsiteX202" fmla="*/ 13191 w 258229"/>
                <a:gd name="connsiteY202" fmla="*/ 93887 h 258229"/>
                <a:gd name="connsiteX203" fmla="*/ 19647 w 258229"/>
                <a:gd name="connsiteY203" fmla="*/ 79362 h 258229"/>
                <a:gd name="connsiteX204" fmla="*/ 22874 w 258229"/>
                <a:gd name="connsiteY204" fmla="*/ 76134 h 258229"/>
                <a:gd name="connsiteX205" fmla="*/ 27716 w 258229"/>
                <a:gd name="connsiteY205" fmla="*/ 72906 h 258229"/>
                <a:gd name="connsiteX206" fmla="*/ 40628 w 258229"/>
                <a:gd name="connsiteY206" fmla="*/ 64837 h 258229"/>
                <a:gd name="connsiteX207" fmla="*/ 45469 w 258229"/>
                <a:gd name="connsiteY207" fmla="*/ 63223 h 258229"/>
                <a:gd name="connsiteX208" fmla="*/ 56767 w 258229"/>
                <a:gd name="connsiteY208" fmla="*/ 56767 h 258229"/>
                <a:gd name="connsiteX209" fmla="*/ 58381 w 258229"/>
                <a:gd name="connsiteY209" fmla="*/ 53539 h 258229"/>
                <a:gd name="connsiteX210" fmla="*/ 59995 w 258229"/>
                <a:gd name="connsiteY210" fmla="*/ 51925 h 258229"/>
                <a:gd name="connsiteX211" fmla="*/ 63223 w 258229"/>
                <a:gd name="connsiteY211" fmla="*/ 47083 h 258229"/>
                <a:gd name="connsiteX212" fmla="*/ 66451 w 258229"/>
                <a:gd name="connsiteY212" fmla="*/ 42241 h 258229"/>
                <a:gd name="connsiteX213" fmla="*/ 72906 w 258229"/>
                <a:gd name="connsiteY213" fmla="*/ 30944 h 258229"/>
                <a:gd name="connsiteX214" fmla="*/ 74520 w 258229"/>
                <a:gd name="connsiteY214" fmla="*/ 27716 h 258229"/>
                <a:gd name="connsiteX215" fmla="*/ 74520 w 258229"/>
                <a:gd name="connsiteY215" fmla="*/ 27716 h 258229"/>
                <a:gd name="connsiteX216" fmla="*/ 74520 w 258229"/>
                <a:gd name="connsiteY216" fmla="*/ 26102 h 258229"/>
                <a:gd name="connsiteX217" fmla="*/ 74520 w 258229"/>
                <a:gd name="connsiteY217" fmla="*/ 22874 h 258229"/>
                <a:gd name="connsiteX218" fmla="*/ 74520 w 258229"/>
                <a:gd name="connsiteY218" fmla="*/ 22874 h 258229"/>
                <a:gd name="connsiteX219" fmla="*/ 76134 w 258229"/>
                <a:gd name="connsiteY219" fmla="*/ 22874 h 258229"/>
                <a:gd name="connsiteX220" fmla="*/ 79362 w 258229"/>
                <a:gd name="connsiteY220" fmla="*/ 21260 h 258229"/>
                <a:gd name="connsiteX221" fmla="*/ 80976 w 258229"/>
                <a:gd name="connsiteY221" fmla="*/ 21260 h 258229"/>
                <a:gd name="connsiteX222" fmla="*/ 82590 w 258229"/>
                <a:gd name="connsiteY222" fmla="*/ 19646 h 258229"/>
                <a:gd name="connsiteX223" fmla="*/ 82590 w 258229"/>
                <a:gd name="connsiteY223" fmla="*/ 18032 h 258229"/>
                <a:gd name="connsiteX224" fmla="*/ 82590 w 258229"/>
                <a:gd name="connsiteY224" fmla="*/ 14805 h 258229"/>
                <a:gd name="connsiteX225" fmla="*/ 84204 w 258229"/>
                <a:gd name="connsiteY225" fmla="*/ 11577 h 258229"/>
                <a:gd name="connsiteX226" fmla="*/ 84204 w 258229"/>
                <a:gd name="connsiteY226" fmla="*/ 9963 h 258229"/>
                <a:gd name="connsiteX227" fmla="*/ 85818 w 258229"/>
                <a:gd name="connsiteY227" fmla="*/ 9963 h 258229"/>
                <a:gd name="connsiteX228" fmla="*/ 87432 w 258229"/>
                <a:gd name="connsiteY228" fmla="*/ 9963 h 258229"/>
                <a:gd name="connsiteX229" fmla="*/ 92274 w 258229"/>
                <a:gd name="connsiteY229" fmla="*/ 9963 h 258229"/>
                <a:gd name="connsiteX230" fmla="*/ 93887 w 258229"/>
                <a:gd name="connsiteY230" fmla="*/ 9963 h 258229"/>
                <a:gd name="connsiteX231" fmla="*/ 93887 w 258229"/>
                <a:gd name="connsiteY231" fmla="*/ 8349 h 258229"/>
                <a:gd name="connsiteX232" fmla="*/ 98729 w 258229"/>
                <a:gd name="connsiteY232" fmla="*/ 6735 h 258229"/>
                <a:gd name="connsiteX233" fmla="*/ 101957 w 258229"/>
                <a:gd name="connsiteY233" fmla="*/ 5121 h 258229"/>
                <a:gd name="connsiteX234" fmla="*/ 103571 w 258229"/>
                <a:gd name="connsiteY234" fmla="*/ 5121 h 258229"/>
                <a:gd name="connsiteX235" fmla="*/ 105185 w 258229"/>
                <a:gd name="connsiteY235" fmla="*/ 5121 h 258229"/>
                <a:gd name="connsiteX236" fmla="*/ 106799 w 258229"/>
                <a:gd name="connsiteY236" fmla="*/ 5121 h 258229"/>
                <a:gd name="connsiteX237" fmla="*/ 108413 w 258229"/>
                <a:gd name="connsiteY237" fmla="*/ 6735 h 258229"/>
                <a:gd name="connsiteX238" fmla="*/ 108413 w 258229"/>
                <a:gd name="connsiteY238" fmla="*/ 8349 h 258229"/>
                <a:gd name="connsiteX239" fmla="*/ 106799 w 258229"/>
                <a:gd name="connsiteY239" fmla="*/ 9963 h 258229"/>
                <a:gd name="connsiteX240" fmla="*/ 106799 w 258229"/>
                <a:gd name="connsiteY240" fmla="*/ 11577 h 258229"/>
                <a:gd name="connsiteX241" fmla="*/ 106799 w 258229"/>
                <a:gd name="connsiteY241" fmla="*/ 13191 h 258229"/>
                <a:gd name="connsiteX242" fmla="*/ 108413 w 258229"/>
                <a:gd name="connsiteY242" fmla="*/ 13191 h 258229"/>
                <a:gd name="connsiteX243" fmla="*/ 114869 w 258229"/>
                <a:gd name="connsiteY243" fmla="*/ 18032 h 258229"/>
                <a:gd name="connsiteX244" fmla="*/ 114869 w 258229"/>
                <a:gd name="connsiteY244" fmla="*/ 19646 h 258229"/>
                <a:gd name="connsiteX245" fmla="*/ 116482 w 258229"/>
                <a:gd name="connsiteY245" fmla="*/ 21260 h 258229"/>
                <a:gd name="connsiteX246" fmla="*/ 118096 w 258229"/>
                <a:gd name="connsiteY246" fmla="*/ 22874 h 258229"/>
                <a:gd name="connsiteX247" fmla="*/ 118096 w 258229"/>
                <a:gd name="connsiteY247" fmla="*/ 24488 h 258229"/>
                <a:gd name="connsiteX248" fmla="*/ 118096 w 258229"/>
                <a:gd name="connsiteY248" fmla="*/ 26102 h 258229"/>
                <a:gd name="connsiteX249" fmla="*/ 118096 w 258229"/>
                <a:gd name="connsiteY249" fmla="*/ 27716 h 258229"/>
                <a:gd name="connsiteX250" fmla="*/ 118096 w 258229"/>
                <a:gd name="connsiteY250" fmla="*/ 27716 h 258229"/>
                <a:gd name="connsiteX251" fmla="*/ 118096 w 258229"/>
                <a:gd name="connsiteY251" fmla="*/ 30944 h 258229"/>
                <a:gd name="connsiteX252" fmla="*/ 118096 w 258229"/>
                <a:gd name="connsiteY252" fmla="*/ 37400 h 258229"/>
                <a:gd name="connsiteX253" fmla="*/ 118096 w 258229"/>
                <a:gd name="connsiteY253" fmla="*/ 39014 h 258229"/>
                <a:gd name="connsiteX254" fmla="*/ 118096 w 258229"/>
                <a:gd name="connsiteY254" fmla="*/ 42241 h 258229"/>
                <a:gd name="connsiteX255" fmla="*/ 119710 w 258229"/>
                <a:gd name="connsiteY255" fmla="*/ 43855 h 258229"/>
                <a:gd name="connsiteX256" fmla="*/ 119710 w 258229"/>
                <a:gd name="connsiteY256" fmla="*/ 45469 h 258229"/>
                <a:gd name="connsiteX257" fmla="*/ 121324 w 258229"/>
                <a:gd name="connsiteY257" fmla="*/ 45469 h 258229"/>
                <a:gd name="connsiteX258" fmla="*/ 121324 w 258229"/>
                <a:gd name="connsiteY258" fmla="*/ 47083 h 258229"/>
                <a:gd name="connsiteX259" fmla="*/ 122938 w 258229"/>
                <a:gd name="connsiteY259" fmla="*/ 47083 h 258229"/>
                <a:gd name="connsiteX260" fmla="*/ 124552 w 258229"/>
                <a:gd name="connsiteY260" fmla="*/ 48697 h 258229"/>
                <a:gd name="connsiteX261" fmla="*/ 127780 w 258229"/>
                <a:gd name="connsiteY261" fmla="*/ 48697 h 258229"/>
                <a:gd name="connsiteX262" fmla="*/ 127780 w 258229"/>
                <a:gd name="connsiteY262" fmla="*/ 48697 h 258229"/>
                <a:gd name="connsiteX263" fmla="*/ 129394 w 258229"/>
                <a:gd name="connsiteY263" fmla="*/ 50311 h 258229"/>
                <a:gd name="connsiteX264" fmla="*/ 132622 w 258229"/>
                <a:gd name="connsiteY264" fmla="*/ 53539 h 258229"/>
                <a:gd name="connsiteX265" fmla="*/ 134236 w 258229"/>
                <a:gd name="connsiteY265" fmla="*/ 55153 h 258229"/>
                <a:gd name="connsiteX266" fmla="*/ 134236 w 258229"/>
                <a:gd name="connsiteY266" fmla="*/ 56767 h 2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258229" h="258229">
                  <a:moveTo>
                    <a:pt x="139078" y="58381"/>
                  </a:moveTo>
                  <a:lnTo>
                    <a:pt x="145533" y="58381"/>
                  </a:lnTo>
                  <a:lnTo>
                    <a:pt x="148761" y="56767"/>
                  </a:lnTo>
                  <a:lnTo>
                    <a:pt x="153603" y="53539"/>
                  </a:lnTo>
                  <a:lnTo>
                    <a:pt x="161673" y="43855"/>
                  </a:lnTo>
                  <a:lnTo>
                    <a:pt x="161673" y="43855"/>
                  </a:lnTo>
                  <a:lnTo>
                    <a:pt x="161673" y="42241"/>
                  </a:lnTo>
                  <a:lnTo>
                    <a:pt x="161673" y="40628"/>
                  </a:lnTo>
                  <a:lnTo>
                    <a:pt x="161673" y="37400"/>
                  </a:lnTo>
                  <a:lnTo>
                    <a:pt x="161673" y="35786"/>
                  </a:lnTo>
                  <a:lnTo>
                    <a:pt x="161673" y="34172"/>
                  </a:lnTo>
                  <a:lnTo>
                    <a:pt x="163287" y="32558"/>
                  </a:lnTo>
                  <a:lnTo>
                    <a:pt x="171356" y="26102"/>
                  </a:lnTo>
                  <a:lnTo>
                    <a:pt x="181040" y="21260"/>
                  </a:lnTo>
                  <a:lnTo>
                    <a:pt x="195565" y="16419"/>
                  </a:lnTo>
                  <a:lnTo>
                    <a:pt x="198793" y="16419"/>
                  </a:lnTo>
                  <a:lnTo>
                    <a:pt x="214932" y="21260"/>
                  </a:lnTo>
                  <a:lnTo>
                    <a:pt x="214932" y="21260"/>
                  </a:lnTo>
                  <a:lnTo>
                    <a:pt x="216546" y="22874"/>
                  </a:lnTo>
                  <a:lnTo>
                    <a:pt x="218160" y="22874"/>
                  </a:lnTo>
                  <a:lnTo>
                    <a:pt x="218160" y="24488"/>
                  </a:lnTo>
                  <a:lnTo>
                    <a:pt x="221388" y="34172"/>
                  </a:lnTo>
                  <a:lnTo>
                    <a:pt x="223002" y="34172"/>
                  </a:lnTo>
                  <a:lnTo>
                    <a:pt x="223002" y="35786"/>
                  </a:lnTo>
                  <a:lnTo>
                    <a:pt x="224616" y="35786"/>
                  </a:lnTo>
                  <a:lnTo>
                    <a:pt x="224616" y="37400"/>
                  </a:lnTo>
                  <a:lnTo>
                    <a:pt x="226230" y="37400"/>
                  </a:lnTo>
                  <a:lnTo>
                    <a:pt x="229458" y="39014"/>
                  </a:lnTo>
                  <a:lnTo>
                    <a:pt x="232686" y="39014"/>
                  </a:lnTo>
                  <a:lnTo>
                    <a:pt x="234300" y="40628"/>
                  </a:lnTo>
                  <a:lnTo>
                    <a:pt x="235914" y="42241"/>
                  </a:lnTo>
                  <a:lnTo>
                    <a:pt x="237527" y="45469"/>
                  </a:lnTo>
                  <a:lnTo>
                    <a:pt x="239141" y="50311"/>
                  </a:lnTo>
                  <a:lnTo>
                    <a:pt x="239141" y="51925"/>
                  </a:lnTo>
                  <a:lnTo>
                    <a:pt x="239141" y="55153"/>
                  </a:lnTo>
                  <a:lnTo>
                    <a:pt x="245597" y="122938"/>
                  </a:lnTo>
                  <a:lnTo>
                    <a:pt x="240755" y="129394"/>
                  </a:lnTo>
                  <a:lnTo>
                    <a:pt x="239141" y="132622"/>
                  </a:lnTo>
                  <a:lnTo>
                    <a:pt x="237527" y="137464"/>
                  </a:lnTo>
                  <a:lnTo>
                    <a:pt x="237527" y="139077"/>
                  </a:lnTo>
                  <a:lnTo>
                    <a:pt x="237527" y="140691"/>
                  </a:lnTo>
                  <a:lnTo>
                    <a:pt x="239141" y="140691"/>
                  </a:lnTo>
                  <a:lnTo>
                    <a:pt x="240755" y="142305"/>
                  </a:lnTo>
                  <a:lnTo>
                    <a:pt x="245597" y="145533"/>
                  </a:lnTo>
                  <a:lnTo>
                    <a:pt x="245597" y="147147"/>
                  </a:lnTo>
                  <a:lnTo>
                    <a:pt x="247211" y="147147"/>
                  </a:lnTo>
                  <a:lnTo>
                    <a:pt x="248825" y="151989"/>
                  </a:lnTo>
                  <a:lnTo>
                    <a:pt x="250439" y="153603"/>
                  </a:lnTo>
                  <a:lnTo>
                    <a:pt x="252053" y="156831"/>
                  </a:lnTo>
                  <a:lnTo>
                    <a:pt x="258509" y="163286"/>
                  </a:lnTo>
                  <a:lnTo>
                    <a:pt x="258509" y="164900"/>
                  </a:lnTo>
                  <a:lnTo>
                    <a:pt x="255281" y="166514"/>
                  </a:lnTo>
                  <a:lnTo>
                    <a:pt x="253667" y="169742"/>
                  </a:lnTo>
                  <a:lnTo>
                    <a:pt x="252053" y="179426"/>
                  </a:lnTo>
                  <a:lnTo>
                    <a:pt x="252053" y="181040"/>
                  </a:lnTo>
                  <a:lnTo>
                    <a:pt x="250439" y="184267"/>
                  </a:lnTo>
                  <a:lnTo>
                    <a:pt x="247211" y="185882"/>
                  </a:lnTo>
                  <a:lnTo>
                    <a:pt x="243983" y="195565"/>
                  </a:lnTo>
                  <a:lnTo>
                    <a:pt x="243983" y="198793"/>
                  </a:lnTo>
                  <a:lnTo>
                    <a:pt x="245597" y="203635"/>
                  </a:lnTo>
                  <a:lnTo>
                    <a:pt x="243983" y="205249"/>
                  </a:lnTo>
                  <a:lnTo>
                    <a:pt x="243983" y="205249"/>
                  </a:lnTo>
                  <a:lnTo>
                    <a:pt x="242369" y="206863"/>
                  </a:lnTo>
                  <a:lnTo>
                    <a:pt x="240755" y="206863"/>
                  </a:lnTo>
                  <a:lnTo>
                    <a:pt x="235914" y="211704"/>
                  </a:lnTo>
                  <a:lnTo>
                    <a:pt x="234300" y="213318"/>
                  </a:lnTo>
                  <a:lnTo>
                    <a:pt x="232686" y="213318"/>
                  </a:lnTo>
                  <a:lnTo>
                    <a:pt x="231072" y="214932"/>
                  </a:lnTo>
                  <a:lnTo>
                    <a:pt x="229458" y="214932"/>
                  </a:lnTo>
                  <a:lnTo>
                    <a:pt x="227844" y="214932"/>
                  </a:lnTo>
                  <a:lnTo>
                    <a:pt x="226230" y="213318"/>
                  </a:lnTo>
                  <a:lnTo>
                    <a:pt x="226230" y="213318"/>
                  </a:lnTo>
                  <a:lnTo>
                    <a:pt x="224616" y="210091"/>
                  </a:lnTo>
                  <a:lnTo>
                    <a:pt x="224616" y="208476"/>
                  </a:lnTo>
                  <a:lnTo>
                    <a:pt x="223002" y="208476"/>
                  </a:lnTo>
                  <a:lnTo>
                    <a:pt x="223002" y="206863"/>
                  </a:lnTo>
                  <a:lnTo>
                    <a:pt x="213318" y="202021"/>
                  </a:lnTo>
                  <a:lnTo>
                    <a:pt x="213318" y="200407"/>
                  </a:lnTo>
                  <a:lnTo>
                    <a:pt x="211705" y="200407"/>
                  </a:lnTo>
                  <a:lnTo>
                    <a:pt x="202021" y="202021"/>
                  </a:lnTo>
                  <a:lnTo>
                    <a:pt x="200407" y="200407"/>
                  </a:lnTo>
                  <a:lnTo>
                    <a:pt x="198793" y="200407"/>
                  </a:lnTo>
                  <a:lnTo>
                    <a:pt x="197179" y="200407"/>
                  </a:lnTo>
                  <a:lnTo>
                    <a:pt x="195565" y="198793"/>
                  </a:lnTo>
                  <a:lnTo>
                    <a:pt x="192337" y="193951"/>
                  </a:lnTo>
                  <a:lnTo>
                    <a:pt x="192337" y="192337"/>
                  </a:lnTo>
                  <a:lnTo>
                    <a:pt x="190723" y="192337"/>
                  </a:lnTo>
                  <a:lnTo>
                    <a:pt x="189109" y="190723"/>
                  </a:lnTo>
                  <a:lnTo>
                    <a:pt x="187496" y="192337"/>
                  </a:lnTo>
                  <a:lnTo>
                    <a:pt x="187496" y="192337"/>
                  </a:lnTo>
                  <a:lnTo>
                    <a:pt x="187496" y="195565"/>
                  </a:lnTo>
                  <a:lnTo>
                    <a:pt x="187496" y="198793"/>
                  </a:lnTo>
                  <a:lnTo>
                    <a:pt x="187496" y="200407"/>
                  </a:lnTo>
                  <a:lnTo>
                    <a:pt x="187496" y="202021"/>
                  </a:lnTo>
                  <a:lnTo>
                    <a:pt x="187496" y="203635"/>
                  </a:lnTo>
                  <a:lnTo>
                    <a:pt x="187496" y="205249"/>
                  </a:lnTo>
                  <a:lnTo>
                    <a:pt x="182654" y="210091"/>
                  </a:lnTo>
                  <a:lnTo>
                    <a:pt x="181040" y="213318"/>
                  </a:lnTo>
                  <a:lnTo>
                    <a:pt x="181040" y="214932"/>
                  </a:lnTo>
                  <a:lnTo>
                    <a:pt x="181040" y="216546"/>
                  </a:lnTo>
                  <a:lnTo>
                    <a:pt x="181040" y="216546"/>
                  </a:lnTo>
                  <a:lnTo>
                    <a:pt x="182654" y="218160"/>
                  </a:lnTo>
                  <a:lnTo>
                    <a:pt x="181040" y="219774"/>
                  </a:lnTo>
                  <a:lnTo>
                    <a:pt x="181040" y="223002"/>
                  </a:lnTo>
                  <a:lnTo>
                    <a:pt x="176198" y="227844"/>
                  </a:lnTo>
                  <a:lnTo>
                    <a:pt x="169742" y="232685"/>
                  </a:lnTo>
                  <a:lnTo>
                    <a:pt x="166514" y="234299"/>
                  </a:lnTo>
                  <a:lnTo>
                    <a:pt x="164900" y="237527"/>
                  </a:lnTo>
                  <a:lnTo>
                    <a:pt x="161673" y="237527"/>
                  </a:lnTo>
                  <a:lnTo>
                    <a:pt x="160059" y="237527"/>
                  </a:lnTo>
                  <a:lnTo>
                    <a:pt x="160059" y="237527"/>
                  </a:lnTo>
                  <a:lnTo>
                    <a:pt x="158445" y="235913"/>
                  </a:lnTo>
                  <a:lnTo>
                    <a:pt x="158445" y="235913"/>
                  </a:lnTo>
                  <a:lnTo>
                    <a:pt x="156831" y="234299"/>
                  </a:lnTo>
                  <a:lnTo>
                    <a:pt x="156831" y="232685"/>
                  </a:lnTo>
                  <a:lnTo>
                    <a:pt x="155217" y="232685"/>
                  </a:lnTo>
                  <a:lnTo>
                    <a:pt x="151989" y="232685"/>
                  </a:lnTo>
                  <a:lnTo>
                    <a:pt x="148761" y="234299"/>
                  </a:lnTo>
                  <a:lnTo>
                    <a:pt x="147147" y="234299"/>
                  </a:lnTo>
                  <a:lnTo>
                    <a:pt x="147147" y="235913"/>
                  </a:lnTo>
                  <a:lnTo>
                    <a:pt x="147147" y="237527"/>
                  </a:lnTo>
                  <a:lnTo>
                    <a:pt x="148761" y="247211"/>
                  </a:lnTo>
                  <a:lnTo>
                    <a:pt x="147147" y="247211"/>
                  </a:lnTo>
                  <a:lnTo>
                    <a:pt x="147147" y="248825"/>
                  </a:lnTo>
                  <a:lnTo>
                    <a:pt x="145533" y="252053"/>
                  </a:lnTo>
                  <a:lnTo>
                    <a:pt x="145533" y="252053"/>
                  </a:lnTo>
                  <a:lnTo>
                    <a:pt x="134236" y="266578"/>
                  </a:lnTo>
                  <a:lnTo>
                    <a:pt x="127780" y="253667"/>
                  </a:lnTo>
                  <a:lnTo>
                    <a:pt x="119710" y="248825"/>
                  </a:lnTo>
                  <a:lnTo>
                    <a:pt x="118096" y="248825"/>
                  </a:lnTo>
                  <a:lnTo>
                    <a:pt x="116482" y="248825"/>
                  </a:lnTo>
                  <a:lnTo>
                    <a:pt x="98729" y="255281"/>
                  </a:lnTo>
                  <a:lnTo>
                    <a:pt x="100343" y="247211"/>
                  </a:lnTo>
                  <a:lnTo>
                    <a:pt x="98729" y="239141"/>
                  </a:lnTo>
                  <a:lnTo>
                    <a:pt x="98729" y="231072"/>
                  </a:lnTo>
                  <a:lnTo>
                    <a:pt x="98729" y="229458"/>
                  </a:lnTo>
                  <a:lnTo>
                    <a:pt x="97115" y="227844"/>
                  </a:lnTo>
                  <a:lnTo>
                    <a:pt x="95501" y="226230"/>
                  </a:lnTo>
                  <a:lnTo>
                    <a:pt x="93887" y="224616"/>
                  </a:lnTo>
                  <a:lnTo>
                    <a:pt x="92274" y="224616"/>
                  </a:lnTo>
                  <a:lnTo>
                    <a:pt x="89046" y="224616"/>
                  </a:lnTo>
                  <a:lnTo>
                    <a:pt x="85818" y="224616"/>
                  </a:lnTo>
                  <a:lnTo>
                    <a:pt x="84204" y="224616"/>
                  </a:lnTo>
                  <a:lnTo>
                    <a:pt x="84204" y="224616"/>
                  </a:lnTo>
                  <a:lnTo>
                    <a:pt x="82590" y="223002"/>
                  </a:lnTo>
                  <a:lnTo>
                    <a:pt x="82590" y="221388"/>
                  </a:lnTo>
                  <a:lnTo>
                    <a:pt x="85818" y="213318"/>
                  </a:lnTo>
                  <a:lnTo>
                    <a:pt x="87432" y="210091"/>
                  </a:lnTo>
                  <a:lnTo>
                    <a:pt x="87432" y="205249"/>
                  </a:lnTo>
                  <a:lnTo>
                    <a:pt x="87432" y="203635"/>
                  </a:lnTo>
                  <a:lnTo>
                    <a:pt x="87432" y="202021"/>
                  </a:lnTo>
                  <a:lnTo>
                    <a:pt x="87432" y="200407"/>
                  </a:lnTo>
                  <a:lnTo>
                    <a:pt x="85818" y="197179"/>
                  </a:lnTo>
                  <a:lnTo>
                    <a:pt x="77748" y="192337"/>
                  </a:lnTo>
                  <a:lnTo>
                    <a:pt x="77748" y="190723"/>
                  </a:lnTo>
                  <a:lnTo>
                    <a:pt x="76134" y="189109"/>
                  </a:lnTo>
                  <a:lnTo>
                    <a:pt x="76134" y="182654"/>
                  </a:lnTo>
                  <a:lnTo>
                    <a:pt x="76134" y="179426"/>
                  </a:lnTo>
                  <a:lnTo>
                    <a:pt x="76134" y="176198"/>
                  </a:lnTo>
                  <a:lnTo>
                    <a:pt x="76134" y="176198"/>
                  </a:lnTo>
                  <a:lnTo>
                    <a:pt x="77748" y="161673"/>
                  </a:lnTo>
                  <a:lnTo>
                    <a:pt x="79362" y="161673"/>
                  </a:lnTo>
                  <a:lnTo>
                    <a:pt x="77748" y="158445"/>
                  </a:lnTo>
                  <a:lnTo>
                    <a:pt x="74520" y="150375"/>
                  </a:lnTo>
                  <a:lnTo>
                    <a:pt x="74520" y="148761"/>
                  </a:lnTo>
                  <a:lnTo>
                    <a:pt x="74520" y="147147"/>
                  </a:lnTo>
                  <a:lnTo>
                    <a:pt x="77748" y="147147"/>
                  </a:lnTo>
                  <a:lnTo>
                    <a:pt x="77748" y="145533"/>
                  </a:lnTo>
                  <a:lnTo>
                    <a:pt x="79362" y="143919"/>
                  </a:lnTo>
                  <a:lnTo>
                    <a:pt x="79362" y="143919"/>
                  </a:lnTo>
                  <a:lnTo>
                    <a:pt x="79362" y="142305"/>
                  </a:lnTo>
                  <a:lnTo>
                    <a:pt x="80976" y="135850"/>
                  </a:lnTo>
                  <a:lnTo>
                    <a:pt x="79362" y="132622"/>
                  </a:lnTo>
                  <a:lnTo>
                    <a:pt x="79362" y="131008"/>
                  </a:lnTo>
                  <a:lnTo>
                    <a:pt x="77748" y="129394"/>
                  </a:lnTo>
                  <a:lnTo>
                    <a:pt x="76134" y="129394"/>
                  </a:lnTo>
                  <a:lnTo>
                    <a:pt x="71292" y="127780"/>
                  </a:lnTo>
                  <a:lnTo>
                    <a:pt x="69678" y="127780"/>
                  </a:lnTo>
                  <a:lnTo>
                    <a:pt x="61609" y="127780"/>
                  </a:lnTo>
                  <a:lnTo>
                    <a:pt x="55153" y="127780"/>
                  </a:lnTo>
                  <a:lnTo>
                    <a:pt x="53539" y="127780"/>
                  </a:lnTo>
                  <a:lnTo>
                    <a:pt x="51925" y="127780"/>
                  </a:lnTo>
                  <a:lnTo>
                    <a:pt x="48697" y="129394"/>
                  </a:lnTo>
                  <a:lnTo>
                    <a:pt x="45469" y="131008"/>
                  </a:lnTo>
                  <a:lnTo>
                    <a:pt x="35786" y="134236"/>
                  </a:lnTo>
                  <a:lnTo>
                    <a:pt x="34172" y="135850"/>
                  </a:lnTo>
                  <a:lnTo>
                    <a:pt x="30944" y="135850"/>
                  </a:lnTo>
                  <a:lnTo>
                    <a:pt x="24488" y="137464"/>
                  </a:lnTo>
                  <a:lnTo>
                    <a:pt x="21260" y="135850"/>
                  </a:lnTo>
                  <a:lnTo>
                    <a:pt x="18033" y="135850"/>
                  </a:lnTo>
                  <a:lnTo>
                    <a:pt x="18033" y="135850"/>
                  </a:lnTo>
                  <a:lnTo>
                    <a:pt x="16419" y="135850"/>
                  </a:lnTo>
                  <a:lnTo>
                    <a:pt x="14805" y="134236"/>
                  </a:lnTo>
                  <a:lnTo>
                    <a:pt x="13191" y="132622"/>
                  </a:lnTo>
                  <a:lnTo>
                    <a:pt x="13191" y="132622"/>
                  </a:lnTo>
                  <a:lnTo>
                    <a:pt x="13191" y="131008"/>
                  </a:lnTo>
                  <a:lnTo>
                    <a:pt x="11577" y="126166"/>
                  </a:lnTo>
                  <a:lnTo>
                    <a:pt x="11577" y="126166"/>
                  </a:lnTo>
                  <a:lnTo>
                    <a:pt x="9963" y="124552"/>
                  </a:lnTo>
                  <a:lnTo>
                    <a:pt x="6735" y="121324"/>
                  </a:lnTo>
                  <a:lnTo>
                    <a:pt x="5121" y="119710"/>
                  </a:lnTo>
                  <a:lnTo>
                    <a:pt x="5121" y="114868"/>
                  </a:lnTo>
                  <a:lnTo>
                    <a:pt x="13191" y="93887"/>
                  </a:lnTo>
                  <a:lnTo>
                    <a:pt x="19647" y="79362"/>
                  </a:lnTo>
                  <a:lnTo>
                    <a:pt x="22874" y="76134"/>
                  </a:lnTo>
                  <a:lnTo>
                    <a:pt x="27716" y="72906"/>
                  </a:lnTo>
                  <a:lnTo>
                    <a:pt x="40628" y="64837"/>
                  </a:lnTo>
                  <a:lnTo>
                    <a:pt x="45469" y="63223"/>
                  </a:lnTo>
                  <a:lnTo>
                    <a:pt x="56767" y="56767"/>
                  </a:lnTo>
                  <a:lnTo>
                    <a:pt x="58381" y="53539"/>
                  </a:lnTo>
                  <a:lnTo>
                    <a:pt x="59995" y="51925"/>
                  </a:lnTo>
                  <a:lnTo>
                    <a:pt x="63223" y="47083"/>
                  </a:lnTo>
                  <a:lnTo>
                    <a:pt x="66451" y="42241"/>
                  </a:lnTo>
                  <a:lnTo>
                    <a:pt x="72906" y="30944"/>
                  </a:lnTo>
                  <a:lnTo>
                    <a:pt x="74520" y="27716"/>
                  </a:lnTo>
                  <a:lnTo>
                    <a:pt x="74520" y="27716"/>
                  </a:lnTo>
                  <a:lnTo>
                    <a:pt x="74520" y="26102"/>
                  </a:lnTo>
                  <a:lnTo>
                    <a:pt x="74520" y="22874"/>
                  </a:lnTo>
                  <a:lnTo>
                    <a:pt x="74520" y="22874"/>
                  </a:lnTo>
                  <a:lnTo>
                    <a:pt x="76134" y="22874"/>
                  </a:lnTo>
                  <a:lnTo>
                    <a:pt x="79362" y="21260"/>
                  </a:lnTo>
                  <a:lnTo>
                    <a:pt x="80976" y="21260"/>
                  </a:lnTo>
                  <a:lnTo>
                    <a:pt x="82590" y="19646"/>
                  </a:lnTo>
                  <a:lnTo>
                    <a:pt x="82590" y="18032"/>
                  </a:lnTo>
                  <a:lnTo>
                    <a:pt x="82590" y="14805"/>
                  </a:lnTo>
                  <a:lnTo>
                    <a:pt x="84204" y="11577"/>
                  </a:lnTo>
                  <a:lnTo>
                    <a:pt x="84204" y="9963"/>
                  </a:lnTo>
                  <a:lnTo>
                    <a:pt x="85818" y="9963"/>
                  </a:lnTo>
                  <a:lnTo>
                    <a:pt x="87432" y="9963"/>
                  </a:lnTo>
                  <a:lnTo>
                    <a:pt x="92274" y="9963"/>
                  </a:lnTo>
                  <a:lnTo>
                    <a:pt x="93887" y="9963"/>
                  </a:lnTo>
                  <a:lnTo>
                    <a:pt x="93887" y="8349"/>
                  </a:lnTo>
                  <a:lnTo>
                    <a:pt x="98729" y="6735"/>
                  </a:lnTo>
                  <a:lnTo>
                    <a:pt x="101957" y="5121"/>
                  </a:lnTo>
                  <a:lnTo>
                    <a:pt x="103571" y="5121"/>
                  </a:lnTo>
                  <a:lnTo>
                    <a:pt x="105185" y="5121"/>
                  </a:lnTo>
                  <a:lnTo>
                    <a:pt x="106799" y="5121"/>
                  </a:lnTo>
                  <a:lnTo>
                    <a:pt x="108413" y="6735"/>
                  </a:lnTo>
                  <a:lnTo>
                    <a:pt x="108413" y="8349"/>
                  </a:lnTo>
                  <a:lnTo>
                    <a:pt x="106799" y="9963"/>
                  </a:lnTo>
                  <a:lnTo>
                    <a:pt x="106799" y="11577"/>
                  </a:lnTo>
                  <a:lnTo>
                    <a:pt x="106799" y="13191"/>
                  </a:lnTo>
                  <a:lnTo>
                    <a:pt x="108413" y="13191"/>
                  </a:lnTo>
                  <a:lnTo>
                    <a:pt x="114869" y="18032"/>
                  </a:lnTo>
                  <a:lnTo>
                    <a:pt x="114869" y="19646"/>
                  </a:lnTo>
                  <a:lnTo>
                    <a:pt x="116482" y="21260"/>
                  </a:lnTo>
                  <a:lnTo>
                    <a:pt x="118096" y="22874"/>
                  </a:lnTo>
                  <a:lnTo>
                    <a:pt x="118096" y="24488"/>
                  </a:lnTo>
                  <a:lnTo>
                    <a:pt x="118096" y="26102"/>
                  </a:lnTo>
                  <a:lnTo>
                    <a:pt x="118096" y="27716"/>
                  </a:lnTo>
                  <a:lnTo>
                    <a:pt x="118096" y="27716"/>
                  </a:lnTo>
                  <a:lnTo>
                    <a:pt x="118096" y="30944"/>
                  </a:lnTo>
                  <a:lnTo>
                    <a:pt x="118096" y="37400"/>
                  </a:lnTo>
                  <a:lnTo>
                    <a:pt x="118096" y="39014"/>
                  </a:lnTo>
                  <a:lnTo>
                    <a:pt x="118096" y="42241"/>
                  </a:lnTo>
                  <a:lnTo>
                    <a:pt x="119710" y="43855"/>
                  </a:lnTo>
                  <a:lnTo>
                    <a:pt x="119710" y="45469"/>
                  </a:lnTo>
                  <a:lnTo>
                    <a:pt x="121324" y="45469"/>
                  </a:lnTo>
                  <a:lnTo>
                    <a:pt x="121324" y="47083"/>
                  </a:lnTo>
                  <a:lnTo>
                    <a:pt x="122938" y="47083"/>
                  </a:lnTo>
                  <a:lnTo>
                    <a:pt x="124552" y="48697"/>
                  </a:lnTo>
                  <a:lnTo>
                    <a:pt x="127780" y="48697"/>
                  </a:lnTo>
                  <a:lnTo>
                    <a:pt x="127780" y="48697"/>
                  </a:lnTo>
                  <a:lnTo>
                    <a:pt x="129394" y="50311"/>
                  </a:lnTo>
                  <a:lnTo>
                    <a:pt x="132622" y="53539"/>
                  </a:lnTo>
                  <a:lnTo>
                    <a:pt x="134236" y="55153"/>
                  </a:lnTo>
                  <a:lnTo>
                    <a:pt x="134236" y="5676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1BC743FA-2D19-4BF0-9BD4-BA9A4DED8F66}"/>
                </a:ext>
              </a:extLst>
            </p:cNvPr>
            <p:cNvSpPr/>
            <p:nvPr/>
          </p:nvSpPr>
          <p:spPr>
            <a:xfrm>
              <a:off x="8472943" y="3188144"/>
              <a:ext cx="225951" cy="177533"/>
            </a:xfrm>
            <a:custGeom>
              <a:avLst/>
              <a:gdLst>
                <a:gd name="connsiteX0" fmla="*/ 205249 w 225950"/>
                <a:gd name="connsiteY0" fmla="*/ 105185 h 177532"/>
                <a:gd name="connsiteX1" fmla="*/ 198793 w 225950"/>
                <a:gd name="connsiteY1" fmla="*/ 106799 h 177532"/>
                <a:gd name="connsiteX2" fmla="*/ 195565 w 225950"/>
                <a:gd name="connsiteY2" fmla="*/ 105185 h 177532"/>
                <a:gd name="connsiteX3" fmla="*/ 190723 w 225950"/>
                <a:gd name="connsiteY3" fmla="*/ 103571 h 177532"/>
                <a:gd name="connsiteX4" fmla="*/ 190723 w 225950"/>
                <a:gd name="connsiteY4" fmla="*/ 103571 h 177532"/>
                <a:gd name="connsiteX5" fmla="*/ 187495 w 225950"/>
                <a:gd name="connsiteY5" fmla="*/ 103571 h 177532"/>
                <a:gd name="connsiteX6" fmla="*/ 184268 w 225950"/>
                <a:gd name="connsiteY6" fmla="*/ 101957 h 177532"/>
                <a:gd name="connsiteX7" fmla="*/ 182654 w 225950"/>
                <a:gd name="connsiteY7" fmla="*/ 101957 h 177532"/>
                <a:gd name="connsiteX8" fmla="*/ 179426 w 225950"/>
                <a:gd name="connsiteY8" fmla="*/ 98729 h 177532"/>
                <a:gd name="connsiteX9" fmla="*/ 177812 w 225950"/>
                <a:gd name="connsiteY9" fmla="*/ 98729 h 177532"/>
                <a:gd name="connsiteX10" fmla="*/ 174584 w 225950"/>
                <a:gd name="connsiteY10" fmla="*/ 97115 h 177532"/>
                <a:gd name="connsiteX11" fmla="*/ 168128 w 225950"/>
                <a:gd name="connsiteY11" fmla="*/ 97115 h 177532"/>
                <a:gd name="connsiteX12" fmla="*/ 156831 w 225950"/>
                <a:gd name="connsiteY12" fmla="*/ 98729 h 177532"/>
                <a:gd name="connsiteX13" fmla="*/ 151989 w 225950"/>
                <a:gd name="connsiteY13" fmla="*/ 98729 h 177532"/>
                <a:gd name="connsiteX14" fmla="*/ 150375 w 225950"/>
                <a:gd name="connsiteY14" fmla="*/ 98729 h 177532"/>
                <a:gd name="connsiteX15" fmla="*/ 148761 w 225950"/>
                <a:gd name="connsiteY15" fmla="*/ 100343 h 177532"/>
                <a:gd name="connsiteX16" fmla="*/ 147147 w 225950"/>
                <a:gd name="connsiteY16" fmla="*/ 101957 h 177532"/>
                <a:gd name="connsiteX17" fmla="*/ 145533 w 225950"/>
                <a:gd name="connsiteY17" fmla="*/ 106799 h 177532"/>
                <a:gd name="connsiteX18" fmla="*/ 145533 w 225950"/>
                <a:gd name="connsiteY18" fmla="*/ 108413 h 177532"/>
                <a:gd name="connsiteX19" fmla="*/ 142305 w 225950"/>
                <a:gd name="connsiteY19" fmla="*/ 116483 h 177532"/>
                <a:gd name="connsiteX20" fmla="*/ 140691 w 225950"/>
                <a:gd name="connsiteY20" fmla="*/ 118096 h 177532"/>
                <a:gd name="connsiteX21" fmla="*/ 140691 w 225950"/>
                <a:gd name="connsiteY21" fmla="*/ 119710 h 177532"/>
                <a:gd name="connsiteX22" fmla="*/ 139077 w 225950"/>
                <a:gd name="connsiteY22" fmla="*/ 119710 h 177532"/>
                <a:gd name="connsiteX23" fmla="*/ 135850 w 225950"/>
                <a:gd name="connsiteY23" fmla="*/ 121324 h 177532"/>
                <a:gd name="connsiteX24" fmla="*/ 132622 w 225950"/>
                <a:gd name="connsiteY24" fmla="*/ 121324 h 177532"/>
                <a:gd name="connsiteX25" fmla="*/ 111641 w 225950"/>
                <a:gd name="connsiteY25" fmla="*/ 119710 h 177532"/>
                <a:gd name="connsiteX26" fmla="*/ 110027 w 225950"/>
                <a:gd name="connsiteY26" fmla="*/ 119710 h 177532"/>
                <a:gd name="connsiteX27" fmla="*/ 108413 w 225950"/>
                <a:gd name="connsiteY27" fmla="*/ 118096 h 177532"/>
                <a:gd name="connsiteX28" fmla="*/ 103571 w 225950"/>
                <a:gd name="connsiteY28" fmla="*/ 114869 h 177532"/>
                <a:gd name="connsiteX29" fmla="*/ 105185 w 225950"/>
                <a:gd name="connsiteY29" fmla="*/ 111641 h 177532"/>
                <a:gd name="connsiteX30" fmla="*/ 105185 w 225950"/>
                <a:gd name="connsiteY30" fmla="*/ 110027 h 177532"/>
                <a:gd name="connsiteX31" fmla="*/ 106799 w 225950"/>
                <a:gd name="connsiteY31" fmla="*/ 110027 h 177532"/>
                <a:gd name="connsiteX32" fmla="*/ 108413 w 225950"/>
                <a:gd name="connsiteY32" fmla="*/ 108413 h 177532"/>
                <a:gd name="connsiteX33" fmla="*/ 108413 w 225950"/>
                <a:gd name="connsiteY33" fmla="*/ 105185 h 177532"/>
                <a:gd name="connsiteX34" fmla="*/ 106799 w 225950"/>
                <a:gd name="connsiteY34" fmla="*/ 103571 h 177532"/>
                <a:gd name="connsiteX35" fmla="*/ 105185 w 225950"/>
                <a:gd name="connsiteY35" fmla="*/ 101957 h 177532"/>
                <a:gd name="connsiteX36" fmla="*/ 103571 w 225950"/>
                <a:gd name="connsiteY36" fmla="*/ 101957 h 177532"/>
                <a:gd name="connsiteX37" fmla="*/ 103571 w 225950"/>
                <a:gd name="connsiteY37" fmla="*/ 100343 h 177532"/>
                <a:gd name="connsiteX38" fmla="*/ 101957 w 225950"/>
                <a:gd name="connsiteY38" fmla="*/ 98729 h 177532"/>
                <a:gd name="connsiteX39" fmla="*/ 97115 w 225950"/>
                <a:gd name="connsiteY39" fmla="*/ 98729 h 177532"/>
                <a:gd name="connsiteX40" fmla="*/ 93887 w 225950"/>
                <a:gd name="connsiteY40" fmla="*/ 101957 h 177532"/>
                <a:gd name="connsiteX41" fmla="*/ 92274 w 225950"/>
                <a:gd name="connsiteY41" fmla="*/ 103571 h 177532"/>
                <a:gd name="connsiteX42" fmla="*/ 89046 w 225950"/>
                <a:gd name="connsiteY42" fmla="*/ 110027 h 177532"/>
                <a:gd name="connsiteX43" fmla="*/ 85818 w 225950"/>
                <a:gd name="connsiteY43" fmla="*/ 110027 h 177532"/>
                <a:gd name="connsiteX44" fmla="*/ 82590 w 225950"/>
                <a:gd name="connsiteY44" fmla="*/ 113255 h 177532"/>
                <a:gd name="connsiteX45" fmla="*/ 79362 w 225950"/>
                <a:gd name="connsiteY45" fmla="*/ 116483 h 177532"/>
                <a:gd name="connsiteX46" fmla="*/ 77748 w 225950"/>
                <a:gd name="connsiteY46" fmla="*/ 116483 h 177532"/>
                <a:gd name="connsiteX47" fmla="*/ 76134 w 225950"/>
                <a:gd name="connsiteY47" fmla="*/ 116483 h 177532"/>
                <a:gd name="connsiteX48" fmla="*/ 72906 w 225950"/>
                <a:gd name="connsiteY48" fmla="*/ 114869 h 177532"/>
                <a:gd name="connsiteX49" fmla="*/ 72906 w 225950"/>
                <a:gd name="connsiteY49" fmla="*/ 114869 h 177532"/>
                <a:gd name="connsiteX50" fmla="*/ 71292 w 225950"/>
                <a:gd name="connsiteY50" fmla="*/ 114869 h 177532"/>
                <a:gd name="connsiteX51" fmla="*/ 71292 w 225950"/>
                <a:gd name="connsiteY51" fmla="*/ 116483 h 177532"/>
                <a:gd name="connsiteX52" fmla="*/ 69678 w 225950"/>
                <a:gd name="connsiteY52" fmla="*/ 116483 h 177532"/>
                <a:gd name="connsiteX53" fmla="*/ 71292 w 225950"/>
                <a:gd name="connsiteY53" fmla="*/ 122938 h 177532"/>
                <a:gd name="connsiteX54" fmla="*/ 71292 w 225950"/>
                <a:gd name="connsiteY54" fmla="*/ 126166 h 177532"/>
                <a:gd name="connsiteX55" fmla="*/ 69678 w 225950"/>
                <a:gd name="connsiteY55" fmla="*/ 139078 h 177532"/>
                <a:gd name="connsiteX56" fmla="*/ 68065 w 225950"/>
                <a:gd name="connsiteY56" fmla="*/ 142305 h 177532"/>
                <a:gd name="connsiteX57" fmla="*/ 66450 w 225950"/>
                <a:gd name="connsiteY57" fmla="*/ 143919 h 177532"/>
                <a:gd name="connsiteX58" fmla="*/ 63223 w 225950"/>
                <a:gd name="connsiteY58" fmla="*/ 145533 h 177532"/>
                <a:gd name="connsiteX59" fmla="*/ 61609 w 225950"/>
                <a:gd name="connsiteY59" fmla="*/ 147147 h 177532"/>
                <a:gd name="connsiteX60" fmla="*/ 56767 w 225950"/>
                <a:gd name="connsiteY60" fmla="*/ 147147 h 177532"/>
                <a:gd name="connsiteX61" fmla="*/ 55153 w 225950"/>
                <a:gd name="connsiteY61" fmla="*/ 155217 h 177532"/>
                <a:gd name="connsiteX62" fmla="*/ 58381 w 225950"/>
                <a:gd name="connsiteY62" fmla="*/ 182654 h 177532"/>
                <a:gd name="connsiteX63" fmla="*/ 58381 w 225950"/>
                <a:gd name="connsiteY63" fmla="*/ 182654 h 177532"/>
                <a:gd name="connsiteX64" fmla="*/ 43856 w 225950"/>
                <a:gd name="connsiteY64" fmla="*/ 184268 h 177532"/>
                <a:gd name="connsiteX65" fmla="*/ 32558 w 225950"/>
                <a:gd name="connsiteY65" fmla="*/ 184268 h 177532"/>
                <a:gd name="connsiteX66" fmla="*/ 34172 w 225950"/>
                <a:gd name="connsiteY66" fmla="*/ 184268 h 177532"/>
                <a:gd name="connsiteX67" fmla="*/ 34172 w 225950"/>
                <a:gd name="connsiteY67" fmla="*/ 182654 h 177532"/>
                <a:gd name="connsiteX68" fmla="*/ 35786 w 225950"/>
                <a:gd name="connsiteY68" fmla="*/ 181040 h 177532"/>
                <a:gd name="connsiteX69" fmla="*/ 35786 w 225950"/>
                <a:gd name="connsiteY69" fmla="*/ 179426 h 177532"/>
                <a:gd name="connsiteX70" fmla="*/ 37400 w 225950"/>
                <a:gd name="connsiteY70" fmla="*/ 177812 h 177532"/>
                <a:gd name="connsiteX71" fmla="*/ 37400 w 225950"/>
                <a:gd name="connsiteY71" fmla="*/ 177812 h 177532"/>
                <a:gd name="connsiteX72" fmla="*/ 37400 w 225950"/>
                <a:gd name="connsiteY72" fmla="*/ 176198 h 177532"/>
                <a:gd name="connsiteX73" fmla="*/ 35786 w 225950"/>
                <a:gd name="connsiteY73" fmla="*/ 156831 h 177532"/>
                <a:gd name="connsiteX74" fmla="*/ 29330 w 225950"/>
                <a:gd name="connsiteY74" fmla="*/ 137464 h 177532"/>
                <a:gd name="connsiteX75" fmla="*/ 27716 w 225950"/>
                <a:gd name="connsiteY75" fmla="*/ 134236 h 177532"/>
                <a:gd name="connsiteX76" fmla="*/ 22874 w 225950"/>
                <a:gd name="connsiteY76" fmla="*/ 129394 h 177532"/>
                <a:gd name="connsiteX77" fmla="*/ 21260 w 225950"/>
                <a:gd name="connsiteY77" fmla="*/ 127780 h 177532"/>
                <a:gd name="connsiteX78" fmla="*/ 19647 w 225950"/>
                <a:gd name="connsiteY78" fmla="*/ 126166 h 177532"/>
                <a:gd name="connsiteX79" fmla="*/ 18033 w 225950"/>
                <a:gd name="connsiteY79" fmla="*/ 126166 h 177532"/>
                <a:gd name="connsiteX80" fmla="*/ 14805 w 225950"/>
                <a:gd name="connsiteY80" fmla="*/ 126166 h 177532"/>
                <a:gd name="connsiteX81" fmla="*/ 13191 w 225950"/>
                <a:gd name="connsiteY81" fmla="*/ 122938 h 177532"/>
                <a:gd name="connsiteX82" fmla="*/ 13191 w 225950"/>
                <a:gd name="connsiteY82" fmla="*/ 119710 h 177532"/>
                <a:gd name="connsiteX83" fmla="*/ 6735 w 225950"/>
                <a:gd name="connsiteY83" fmla="*/ 90660 h 177532"/>
                <a:gd name="connsiteX84" fmla="*/ 5121 w 225950"/>
                <a:gd name="connsiteY84" fmla="*/ 82590 h 177532"/>
                <a:gd name="connsiteX85" fmla="*/ 6735 w 225950"/>
                <a:gd name="connsiteY85" fmla="*/ 77748 h 177532"/>
                <a:gd name="connsiteX86" fmla="*/ 8349 w 225950"/>
                <a:gd name="connsiteY86" fmla="*/ 74520 h 177532"/>
                <a:gd name="connsiteX87" fmla="*/ 8349 w 225950"/>
                <a:gd name="connsiteY87" fmla="*/ 64837 h 177532"/>
                <a:gd name="connsiteX88" fmla="*/ 45469 w 225950"/>
                <a:gd name="connsiteY88" fmla="*/ 63223 h 177532"/>
                <a:gd name="connsiteX89" fmla="*/ 59995 w 225950"/>
                <a:gd name="connsiteY89" fmla="*/ 64837 h 177532"/>
                <a:gd name="connsiteX90" fmla="*/ 63223 w 225950"/>
                <a:gd name="connsiteY90" fmla="*/ 64837 h 177532"/>
                <a:gd name="connsiteX91" fmla="*/ 63223 w 225950"/>
                <a:gd name="connsiteY91" fmla="*/ 64837 h 177532"/>
                <a:gd name="connsiteX92" fmla="*/ 66450 w 225950"/>
                <a:gd name="connsiteY92" fmla="*/ 64837 h 177532"/>
                <a:gd name="connsiteX93" fmla="*/ 68065 w 225950"/>
                <a:gd name="connsiteY93" fmla="*/ 63223 h 177532"/>
                <a:gd name="connsiteX94" fmla="*/ 68065 w 225950"/>
                <a:gd name="connsiteY94" fmla="*/ 61609 h 177532"/>
                <a:gd name="connsiteX95" fmla="*/ 68065 w 225950"/>
                <a:gd name="connsiteY95" fmla="*/ 58381 h 177532"/>
                <a:gd name="connsiteX96" fmla="*/ 68065 w 225950"/>
                <a:gd name="connsiteY96" fmla="*/ 56767 h 177532"/>
                <a:gd name="connsiteX97" fmla="*/ 69678 w 225950"/>
                <a:gd name="connsiteY97" fmla="*/ 55153 h 177532"/>
                <a:gd name="connsiteX98" fmla="*/ 77748 w 225950"/>
                <a:gd name="connsiteY98" fmla="*/ 47083 h 177532"/>
                <a:gd name="connsiteX99" fmla="*/ 79362 w 225950"/>
                <a:gd name="connsiteY99" fmla="*/ 45469 h 177532"/>
                <a:gd name="connsiteX100" fmla="*/ 90659 w 225950"/>
                <a:gd name="connsiteY100" fmla="*/ 6735 h 177532"/>
                <a:gd name="connsiteX101" fmla="*/ 103571 w 225950"/>
                <a:gd name="connsiteY101" fmla="*/ 8349 h 177532"/>
                <a:gd name="connsiteX102" fmla="*/ 132622 w 225950"/>
                <a:gd name="connsiteY102" fmla="*/ 16419 h 177532"/>
                <a:gd name="connsiteX103" fmla="*/ 139077 w 225950"/>
                <a:gd name="connsiteY103" fmla="*/ 18033 h 177532"/>
                <a:gd name="connsiteX104" fmla="*/ 198793 w 225950"/>
                <a:gd name="connsiteY104" fmla="*/ 9963 h 177532"/>
                <a:gd name="connsiteX105" fmla="*/ 208477 w 225950"/>
                <a:gd name="connsiteY105" fmla="*/ 8349 h 177532"/>
                <a:gd name="connsiteX106" fmla="*/ 216546 w 225950"/>
                <a:gd name="connsiteY106" fmla="*/ 6735 h 177532"/>
                <a:gd name="connsiteX107" fmla="*/ 224616 w 225950"/>
                <a:gd name="connsiteY107" fmla="*/ 5121 h 177532"/>
                <a:gd name="connsiteX108" fmla="*/ 221388 w 225950"/>
                <a:gd name="connsiteY108" fmla="*/ 45469 h 177532"/>
                <a:gd name="connsiteX109" fmla="*/ 221388 w 225950"/>
                <a:gd name="connsiteY109" fmla="*/ 47083 h 177532"/>
                <a:gd name="connsiteX110" fmla="*/ 223002 w 225950"/>
                <a:gd name="connsiteY110" fmla="*/ 48697 h 177532"/>
                <a:gd name="connsiteX111" fmla="*/ 227844 w 225950"/>
                <a:gd name="connsiteY111" fmla="*/ 51925 h 177532"/>
                <a:gd name="connsiteX112" fmla="*/ 229458 w 225950"/>
                <a:gd name="connsiteY112" fmla="*/ 53539 h 177532"/>
                <a:gd name="connsiteX113" fmla="*/ 231072 w 225950"/>
                <a:gd name="connsiteY113" fmla="*/ 55153 h 177532"/>
                <a:gd name="connsiteX114" fmla="*/ 231072 w 225950"/>
                <a:gd name="connsiteY114" fmla="*/ 56767 h 177532"/>
                <a:gd name="connsiteX115" fmla="*/ 231072 w 225950"/>
                <a:gd name="connsiteY115" fmla="*/ 58381 h 177532"/>
                <a:gd name="connsiteX116" fmla="*/ 231072 w 225950"/>
                <a:gd name="connsiteY116" fmla="*/ 59995 h 177532"/>
                <a:gd name="connsiteX117" fmla="*/ 221388 w 225950"/>
                <a:gd name="connsiteY117" fmla="*/ 69678 h 177532"/>
                <a:gd name="connsiteX118" fmla="*/ 219774 w 225950"/>
                <a:gd name="connsiteY118" fmla="*/ 72906 h 177532"/>
                <a:gd name="connsiteX119" fmla="*/ 206863 w 225950"/>
                <a:gd name="connsiteY119" fmla="*/ 95501 h 177532"/>
                <a:gd name="connsiteX120" fmla="*/ 203635 w 225950"/>
                <a:gd name="connsiteY120" fmla="*/ 98729 h 177532"/>
                <a:gd name="connsiteX121" fmla="*/ 203635 w 225950"/>
                <a:gd name="connsiteY121" fmla="*/ 100343 h 17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25950" h="177532">
                  <a:moveTo>
                    <a:pt x="205249" y="105185"/>
                  </a:moveTo>
                  <a:lnTo>
                    <a:pt x="198793" y="106799"/>
                  </a:lnTo>
                  <a:lnTo>
                    <a:pt x="195565" y="105185"/>
                  </a:lnTo>
                  <a:lnTo>
                    <a:pt x="190723" y="103571"/>
                  </a:lnTo>
                  <a:lnTo>
                    <a:pt x="190723" y="103571"/>
                  </a:lnTo>
                  <a:lnTo>
                    <a:pt x="187495" y="103571"/>
                  </a:lnTo>
                  <a:lnTo>
                    <a:pt x="184268" y="101957"/>
                  </a:lnTo>
                  <a:lnTo>
                    <a:pt x="182654" y="101957"/>
                  </a:lnTo>
                  <a:lnTo>
                    <a:pt x="179426" y="98729"/>
                  </a:lnTo>
                  <a:lnTo>
                    <a:pt x="177812" y="98729"/>
                  </a:lnTo>
                  <a:lnTo>
                    <a:pt x="174584" y="97115"/>
                  </a:lnTo>
                  <a:lnTo>
                    <a:pt x="168128" y="97115"/>
                  </a:lnTo>
                  <a:lnTo>
                    <a:pt x="156831" y="98729"/>
                  </a:lnTo>
                  <a:lnTo>
                    <a:pt x="151989" y="98729"/>
                  </a:lnTo>
                  <a:lnTo>
                    <a:pt x="150375" y="98729"/>
                  </a:lnTo>
                  <a:lnTo>
                    <a:pt x="148761" y="100343"/>
                  </a:lnTo>
                  <a:lnTo>
                    <a:pt x="147147" y="101957"/>
                  </a:lnTo>
                  <a:lnTo>
                    <a:pt x="145533" y="106799"/>
                  </a:lnTo>
                  <a:lnTo>
                    <a:pt x="145533" y="108413"/>
                  </a:lnTo>
                  <a:lnTo>
                    <a:pt x="142305" y="116483"/>
                  </a:lnTo>
                  <a:lnTo>
                    <a:pt x="140691" y="118096"/>
                  </a:lnTo>
                  <a:lnTo>
                    <a:pt x="140691" y="119710"/>
                  </a:lnTo>
                  <a:lnTo>
                    <a:pt x="139077" y="119710"/>
                  </a:lnTo>
                  <a:lnTo>
                    <a:pt x="135850" y="121324"/>
                  </a:lnTo>
                  <a:lnTo>
                    <a:pt x="132622" y="121324"/>
                  </a:lnTo>
                  <a:lnTo>
                    <a:pt x="111641" y="119710"/>
                  </a:lnTo>
                  <a:lnTo>
                    <a:pt x="110027" y="119710"/>
                  </a:lnTo>
                  <a:lnTo>
                    <a:pt x="108413" y="118096"/>
                  </a:lnTo>
                  <a:lnTo>
                    <a:pt x="103571" y="114869"/>
                  </a:lnTo>
                  <a:lnTo>
                    <a:pt x="105185" y="111641"/>
                  </a:lnTo>
                  <a:lnTo>
                    <a:pt x="105185" y="110027"/>
                  </a:lnTo>
                  <a:lnTo>
                    <a:pt x="106799" y="110027"/>
                  </a:lnTo>
                  <a:lnTo>
                    <a:pt x="108413" y="108413"/>
                  </a:lnTo>
                  <a:lnTo>
                    <a:pt x="108413" y="105185"/>
                  </a:lnTo>
                  <a:lnTo>
                    <a:pt x="106799" y="103571"/>
                  </a:lnTo>
                  <a:lnTo>
                    <a:pt x="105185" y="101957"/>
                  </a:lnTo>
                  <a:lnTo>
                    <a:pt x="103571" y="101957"/>
                  </a:lnTo>
                  <a:lnTo>
                    <a:pt x="103571" y="100343"/>
                  </a:lnTo>
                  <a:lnTo>
                    <a:pt x="101957" y="98729"/>
                  </a:lnTo>
                  <a:lnTo>
                    <a:pt x="97115" y="98729"/>
                  </a:lnTo>
                  <a:lnTo>
                    <a:pt x="93887" y="101957"/>
                  </a:lnTo>
                  <a:lnTo>
                    <a:pt x="92274" y="103571"/>
                  </a:lnTo>
                  <a:lnTo>
                    <a:pt x="89046" y="110027"/>
                  </a:lnTo>
                  <a:lnTo>
                    <a:pt x="85818" y="110027"/>
                  </a:lnTo>
                  <a:lnTo>
                    <a:pt x="82590" y="113255"/>
                  </a:lnTo>
                  <a:lnTo>
                    <a:pt x="79362" y="116483"/>
                  </a:lnTo>
                  <a:lnTo>
                    <a:pt x="77748" y="116483"/>
                  </a:lnTo>
                  <a:lnTo>
                    <a:pt x="76134" y="116483"/>
                  </a:lnTo>
                  <a:lnTo>
                    <a:pt x="72906" y="114869"/>
                  </a:lnTo>
                  <a:lnTo>
                    <a:pt x="72906" y="114869"/>
                  </a:lnTo>
                  <a:lnTo>
                    <a:pt x="71292" y="114869"/>
                  </a:lnTo>
                  <a:lnTo>
                    <a:pt x="71292" y="116483"/>
                  </a:lnTo>
                  <a:lnTo>
                    <a:pt x="69678" y="116483"/>
                  </a:lnTo>
                  <a:lnTo>
                    <a:pt x="71292" y="122938"/>
                  </a:lnTo>
                  <a:lnTo>
                    <a:pt x="71292" y="126166"/>
                  </a:lnTo>
                  <a:lnTo>
                    <a:pt x="69678" y="139078"/>
                  </a:lnTo>
                  <a:lnTo>
                    <a:pt x="68065" y="142305"/>
                  </a:lnTo>
                  <a:lnTo>
                    <a:pt x="66450" y="143919"/>
                  </a:lnTo>
                  <a:lnTo>
                    <a:pt x="63223" y="145533"/>
                  </a:lnTo>
                  <a:lnTo>
                    <a:pt x="61609" y="147147"/>
                  </a:lnTo>
                  <a:lnTo>
                    <a:pt x="56767" y="147147"/>
                  </a:lnTo>
                  <a:lnTo>
                    <a:pt x="55153" y="155217"/>
                  </a:lnTo>
                  <a:lnTo>
                    <a:pt x="58381" y="182654"/>
                  </a:lnTo>
                  <a:lnTo>
                    <a:pt x="58381" y="182654"/>
                  </a:lnTo>
                  <a:lnTo>
                    <a:pt x="43856" y="184268"/>
                  </a:lnTo>
                  <a:lnTo>
                    <a:pt x="32558" y="184268"/>
                  </a:lnTo>
                  <a:lnTo>
                    <a:pt x="34172" y="184268"/>
                  </a:lnTo>
                  <a:lnTo>
                    <a:pt x="34172" y="182654"/>
                  </a:lnTo>
                  <a:lnTo>
                    <a:pt x="35786" y="181040"/>
                  </a:lnTo>
                  <a:lnTo>
                    <a:pt x="35786" y="179426"/>
                  </a:lnTo>
                  <a:lnTo>
                    <a:pt x="37400" y="177812"/>
                  </a:lnTo>
                  <a:lnTo>
                    <a:pt x="37400" y="177812"/>
                  </a:lnTo>
                  <a:lnTo>
                    <a:pt x="37400" y="176198"/>
                  </a:lnTo>
                  <a:lnTo>
                    <a:pt x="35786" y="156831"/>
                  </a:lnTo>
                  <a:lnTo>
                    <a:pt x="29330" y="137464"/>
                  </a:lnTo>
                  <a:lnTo>
                    <a:pt x="27716" y="134236"/>
                  </a:lnTo>
                  <a:lnTo>
                    <a:pt x="22874" y="129394"/>
                  </a:lnTo>
                  <a:lnTo>
                    <a:pt x="21260" y="127780"/>
                  </a:lnTo>
                  <a:lnTo>
                    <a:pt x="19647" y="126166"/>
                  </a:lnTo>
                  <a:lnTo>
                    <a:pt x="18033" y="126166"/>
                  </a:lnTo>
                  <a:lnTo>
                    <a:pt x="14805" y="126166"/>
                  </a:lnTo>
                  <a:lnTo>
                    <a:pt x="13191" y="122938"/>
                  </a:lnTo>
                  <a:lnTo>
                    <a:pt x="13191" y="119710"/>
                  </a:lnTo>
                  <a:lnTo>
                    <a:pt x="6735" y="90660"/>
                  </a:lnTo>
                  <a:lnTo>
                    <a:pt x="5121" y="82590"/>
                  </a:lnTo>
                  <a:lnTo>
                    <a:pt x="6735" y="77748"/>
                  </a:lnTo>
                  <a:lnTo>
                    <a:pt x="8349" y="74520"/>
                  </a:lnTo>
                  <a:lnTo>
                    <a:pt x="8349" y="64837"/>
                  </a:lnTo>
                  <a:lnTo>
                    <a:pt x="45469" y="63223"/>
                  </a:lnTo>
                  <a:lnTo>
                    <a:pt x="59995" y="64837"/>
                  </a:lnTo>
                  <a:lnTo>
                    <a:pt x="63223" y="64837"/>
                  </a:lnTo>
                  <a:lnTo>
                    <a:pt x="63223" y="64837"/>
                  </a:lnTo>
                  <a:lnTo>
                    <a:pt x="66450" y="64837"/>
                  </a:lnTo>
                  <a:lnTo>
                    <a:pt x="68065" y="63223"/>
                  </a:lnTo>
                  <a:lnTo>
                    <a:pt x="68065" y="61609"/>
                  </a:lnTo>
                  <a:lnTo>
                    <a:pt x="68065" y="58381"/>
                  </a:lnTo>
                  <a:lnTo>
                    <a:pt x="68065" y="56767"/>
                  </a:lnTo>
                  <a:lnTo>
                    <a:pt x="69678" y="55153"/>
                  </a:lnTo>
                  <a:lnTo>
                    <a:pt x="77748" y="47083"/>
                  </a:lnTo>
                  <a:lnTo>
                    <a:pt x="79362" y="45469"/>
                  </a:lnTo>
                  <a:lnTo>
                    <a:pt x="90659" y="6735"/>
                  </a:lnTo>
                  <a:lnTo>
                    <a:pt x="103571" y="8349"/>
                  </a:lnTo>
                  <a:lnTo>
                    <a:pt x="132622" y="16419"/>
                  </a:lnTo>
                  <a:lnTo>
                    <a:pt x="139077" y="18033"/>
                  </a:lnTo>
                  <a:lnTo>
                    <a:pt x="198793" y="9963"/>
                  </a:lnTo>
                  <a:lnTo>
                    <a:pt x="208477" y="8349"/>
                  </a:lnTo>
                  <a:lnTo>
                    <a:pt x="216546" y="6735"/>
                  </a:lnTo>
                  <a:lnTo>
                    <a:pt x="224616" y="5121"/>
                  </a:lnTo>
                  <a:lnTo>
                    <a:pt x="221388" y="45469"/>
                  </a:lnTo>
                  <a:lnTo>
                    <a:pt x="221388" y="47083"/>
                  </a:lnTo>
                  <a:lnTo>
                    <a:pt x="223002" y="48697"/>
                  </a:lnTo>
                  <a:lnTo>
                    <a:pt x="227844" y="51925"/>
                  </a:lnTo>
                  <a:lnTo>
                    <a:pt x="229458" y="53539"/>
                  </a:lnTo>
                  <a:lnTo>
                    <a:pt x="231072" y="55153"/>
                  </a:lnTo>
                  <a:lnTo>
                    <a:pt x="231072" y="56767"/>
                  </a:lnTo>
                  <a:lnTo>
                    <a:pt x="231072" y="58381"/>
                  </a:lnTo>
                  <a:lnTo>
                    <a:pt x="231072" y="59995"/>
                  </a:lnTo>
                  <a:lnTo>
                    <a:pt x="221388" y="69678"/>
                  </a:lnTo>
                  <a:lnTo>
                    <a:pt x="219774" y="72906"/>
                  </a:lnTo>
                  <a:lnTo>
                    <a:pt x="206863" y="95501"/>
                  </a:lnTo>
                  <a:lnTo>
                    <a:pt x="203635" y="98729"/>
                  </a:lnTo>
                  <a:lnTo>
                    <a:pt x="203635" y="10034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B60DA12F-35DF-4A34-9A85-32AB822F24BD}"/>
                </a:ext>
              </a:extLst>
            </p:cNvPr>
            <p:cNvSpPr/>
            <p:nvPr/>
          </p:nvSpPr>
          <p:spPr>
            <a:xfrm>
              <a:off x="8448734" y="3115517"/>
              <a:ext cx="112975" cy="129115"/>
            </a:xfrm>
            <a:custGeom>
              <a:avLst/>
              <a:gdLst>
                <a:gd name="connsiteX0" fmla="*/ 39014 w 112975"/>
                <a:gd name="connsiteY0" fmla="*/ 13191 h 129114"/>
                <a:gd name="connsiteX1" fmla="*/ 37400 w 112975"/>
                <a:gd name="connsiteY1" fmla="*/ 18033 h 129114"/>
                <a:gd name="connsiteX2" fmla="*/ 37400 w 112975"/>
                <a:gd name="connsiteY2" fmla="*/ 21260 h 129114"/>
                <a:gd name="connsiteX3" fmla="*/ 34172 w 112975"/>
                <a:gd name="connsiteY3" fmla="*/ 26102 h 129114"/>
                <a:gd name="connsiteX4" fmla="*/ 32558 w 112975"/>
                <a:gd name="connsiteY4" fmla="*/ 29330 h 129114"/>
                <a:gd name="connsiteX5" fmla="*/ 32558 w 112975"/>
                <a:gd name="connsiteY5" fmla="*/ 30944 h 129114"/>
                <a:gd name="connsiteX6" fmla="*/ 32558 w 112975"/>
                <a:gd name="connsiteY6" fmla="*/ 34172 h 129114"/>
                <a:gd name="connsiteX7" fmla="*/ 34172 w 112975"/>
                <a:gd name="connsiteY7" fmla="*/ 39014 h 129114"/>
                <a:gd name="connsiteX8" fmla="*/ 34172 w 112975"/>
                <a:gd name="connsiteY8" fmla="*/ 40628 h 129114"/>
                <a:gd name="connsiteX9" fmla="*/ 42242 w 112975"/>
                <a:gd name="connsiteY9" fmla="*/ 56767 h 129114"/>
                <a:gd name="connsiteX10" fmla="*/ 43856 w 112975"/>
                <a:gd name="connsiteY10" fmla="*/ 58381 h 129114"/>
                <a:gd name="connsiteX11" fmla="*/ 50311 w 112975"/>
                <a:gd name="connsiteY11" fmla="*/ 61609 h 129114"/>
                <a:gd name="connsiteX12" fmla="*/ 51925 w 112975"/>
                <a:gd name="connsiteY12" fmla="*/ 61609 h 129114"/>
                <a:gd name="connsiteX13" fmla="*/ 56767 w 112975"/>
                <a:gd name="connsiteY13" fmla="*/ 63223 h 129114"/>
                <a:gd name="connsiteX14" fmla="*/ 59995 w 112975"/>
                <a:gd name="connsiteY14" fmla="*/ 63223 h 129114"/>
                <a:gd name="connsiteX15" fmla="*/ 85818 w 112975"/>
                <a:gd name="connsiteY15" fmla="*/ 72906 h 129114"/>
                <a:gd name="connsiteX16" fmla="*/ 89046 w 112975"/>
                <a:gd name="connsiteY16" fmla="*/ 76134 h 129114"/>
                <a:gd name="connsiteX17" fmla="*/ 92274 w 112975"/>
                <a:gd name="connsiteY17" fmla="*/ 77748 h 129114"/>
                <a:gd name="connsiteX18" fmla="*/ 97115 w 112975"/>
                <a:gd name="connsiteY18" fmla="*/ 79362 h 129114"/>
                <a:gd name="connsiteX19" fmla="*/ 114868 w 112975"/>
                <a:gd name="connsiteY19" fmla="*/ 79362 h 129114"/>
                <a:gd name="connsiteX20" fmla="*/ 103571 w 112975"/>
                <a:gd name="connsiteY20" fmla="*/ 118096 h 129114"/>
                <a:gd name="connsiteX21" fmla="*/ 101957 w 112975"/>
                <a:gd name="connsiteY21" fmla="*/ 119710 h 129114"/>
                <a:gd name="connsiteX22" fmla="*/ 93887 w 112975"/>
                <a:gd name="connsiteY22" fmla="*/ 127780 h 129114"/>
                <a:gd name="connsiteX23" fmla="*/ 92274 w 112975"/>
                <a:gd name="connsiteY23" fmla="*/ 129394 h 129114"/>
                <a:gd name="connsiteX24" fmla="*/ 92274 w 112975"/>
                <a:gd name="connsiteY24" fmla="*/ 131008 h 129114"/>
                <a:gd name="connsiteX25" fmla="*/ 92274 w 112975"/>
                <a:gd name="connsiteY25" fmla="*/ 134236 h 129114"/>
                <a:gd name="connsiteX26" fmla="*/ 92274 w 112975"/>
                <a:gd name="connsiteY26" fmla="*/ 135850 h 129114"/>
                <a:gd name="connsiteX27" fmla="*/ 90659 w 112975"/>
                <a:gd name="connsiteY27" fmla="*/ 137464 h 129114"/>
                <a:gd name="connsiteX28" fmla="*/ 87432 w 112975"/>
                <a:gd name="connsiteY28" fmla="*/ 137464 h 129114"/>
                <a:gd name="connsiteX29" fmla="*/ 87432 w 112975"/>
                <a:gd name="connsiteY29" fmla="*/ 137464 h 129114"/>
                <a:gd name="connsiteX30" fmla="*/ 84204 w 112975"/>
                <a:gd name="connsiteY30" fmla="*/ 137464 h 129114"/>
                <a:gd name="connsiteX31" fmla="*/ 69678 w 112975"/>
                <a:gd name="connsiteY31" fmla="*/ 135850 h 129114"/>
                <a:gd name="connsiteX32" fmla="*/ 32558 w 112975"/>
                <a:gd name="connsiteY32" fmla="*/ 137464 h 129114"/>
                <a:gd name="connsiteX33" fmla="*/ 26102 w 112975"/>
                <a:gd name="connsiteY33" fmla="*/ 121324 h 129114"/>
                <a:gd name="connsiteX34" fmla="*/ 21260 w 112975"/>
                <a:gd name="connsiteY34" fmla="*/ 110027 h 129114"/>
                <a:gd name="connsiteX35" fmla="*/ 19647 w 112975"/>
                <a:gd name="connsiteY35" fmla="*/ 106799 h 129114"/>
                <a:gd name="connsiteX36" fmla="*/ 16419 w 112975"/>
                <a:gd name="connsiteY36" fmla="*/ 100343 h 129114"/>
                <a:gd name="connsiteX37" fmla="*/ 14805 w 112975"/>
                <a:gd name="connsiteY37" fmla="*/ 98729 h 129114"/>
                <a:gd name="connsiteX38" fmla="*/ 14805 w 112975"/>
                <a:gd name="connsiteY38" fmla="*/ 97115 h 129114"/>
                <a:gd name="connsiteX39" fmla="*/ 14805 w 112975"/>
                <a:gd name="connsiteY39" fmla="*/ 85818 h 129114"/>
                <a:gd name="connsiteX40" fmla="*/ 16419 w 112975"/>
                <a:gd name="connsiteY40" fmla="*/ 76134 h 129114"/>
                <a:gd name="connsiteX41" fmla="*/ 18033 w 112975"/>
                <a:gd name="connsiteY41" fmla="*/ 69678 h 129114"/>
                <a:gd name="connsiteX42" fmla="*/ 18033 w 112975"/>
                <a:gd name="connsiteY42" fmla="*/ 68065 h 129114"/>
                <a:gd name="connsiteX43" fmla="*/ 18033 w 112975"/>
                <a:gd name="connsiteY43" fmla="*/ 66451 h 129114"/>
                <a:gd name="connsiteX44" fmla="*/ 16419 w 112975"/>
                <a:gd name="connsiteY44" fmla="*/ 61609 h 129114"/>
                <a:gd name="connsiteX45" fmla="*/ 14805 w 112975"/>
                <a:gd name="connsiteY45" fmla="*/ 59995 h 129114"/>
                <a:gd name="connsiteX46" fmla="*/ 13191 w 112975"/>
                <a:gd name="connsiteY46" fmla="*/ 58381 h 129114"/>
                <a:gd name="connsiteX47" fmla="*/ 13191 w 112975"/>
                <a:gd name="connsiteY47" fmla="*/ 58381 h 129114"/>
                <a:gd name="connsiteX48" fmla="*/ 11577 w 112975"/>
                <a:gd name="connsiteY48" fmla="*/ 56767 h 129114"/>
                <a:gd name="connsiteX49" fmla="*/ 11577 w 112975"/>
                <a:gd name="connsiteY49" fmla="*/ 55153 h 129114"/>
                <a:gd name="connsiteX50" fmla="*/ 8349 w 112975"/>
                <a:gd name="connsiteY50" fmla="*/ 53539 h 129114"/>
                <a:gd name="connsiteX51" fmla="*/ 8349 w 112975"/>
                <a:gd name="connsiteY51" fmla="*/ 50311 h 129114"/>
                <a:gd name="connsiteX52" fmla="*/ 5121 w 112975"/>
                <a:gd name="connsiteY52" fmla="*/ 47083 h 129114"/>
                <a:gd name="connsiteX53" fmla="*/ 5121 w 112975"/>
                <a:gd name="connsiteY53" fmla="*/ 43856 h 129114"/>
                <a:gd name="connsiteX54" fmla="*/ 6735 w 112975"/>
                <a:gd name="connsiteY54" fmla="*/ 40628 h 129114"/>
                <a:gd name="connsiteX55" fmla="*/ 9963 w 112975"/>
                <a:gd name="connsiteY55" fmla="*/ 32558 h 129114"/>
                <a:gd name="connsiteX56" fmla="*/ 11577 w 112975"/>
                <a:gd name="connsiteY56" fmla="*/ 29330 h 129114"/>
                <a:gd name="connsiteX57" fmla="*/ 11577 w 112975"/>
                <a:gd name="connsiteY57" fmla="*/ 27716 h 129114"/>
                <a:gd name="connsiteX58" fmla="*/ 13191 w 112975"/>
                <a:gd name="connsiteY58" fmla="*/ 13191 h 129114"/>
                <a:gd name="connsiteX59" fmla="*/ 14805 w 112975"/>
                <a:gd name="connsiteY59" fmla="*/ 9963 h 129114"/>
                <a:gd name="connsiteX60" fmla="*/ 19647 w 112975"/>
                <a:gd name="connsiteY60" fmla="*/ 5121 h 129114"/>
                <a:gd name="connsiteX61" fmla="*/ 21260 w 112975"/>
                <a:gd name="connsiteY61" fmla="*/ 5121 h 129114"/>
                <a:gd name="connsiteX62" fmla="*/ 22874 w 112975"/>
                <a:gd name="connsiteY62" fmla="*/ 5121 h 129114"/>
                <a:gd name="connsiteX63" fmla="*/ 32558 w 112975"/>
                <a:gd name="connsiteY63" fmla="*/ 6735 h 129114"/>
                <a:gd name="connsiteX64" fmla="*/ 34172 w 112975"/>
                <a:gd name="connsiteY64" fmla="*/ 9963 h 12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2975" h="129114">
                  <a:moveTo>
                    <a:pt x="39014" y="13191"/>
                  </a:moveTo>
                  <a:lnTo>
                    <a:pt x="37400" y="18033"/>
                  </a:lnTo>
                  <a:lnTo>
                    <a:pt x="37400" y="21260"/>
                  </a:lnTo>
                  <a:lnTo>
                    <a:pt x="34172" y="26102"/>
                  </a:lnTo>
                  <a:lnTo>
                    <a:pt x="32558" y="29330"/>
                  </a:lnTo>
                  <a:lnTo>
                    <a:pt x="32558" y="30944"/>
                  </a:lnTo>
                  <a:lnTo>
                    <a:pt x="32558" y="34172"/>
                  </a:lnTo>
                  <a:lnTo>
                    <a:pt x="34172" y="39014"/>
                  </a:lnTo>
                  <a:lnTo>
                    <a:pt x="34172" y="40628"/>
                  </a:lnTo>
                  <a:lnTo>
                    <a:pt x="42242" y="56767"/>
                  </a:lnTo>
                  <a:lnTo>
                    <a:pt x="43856" y="58381"/>
                  </a:lnTo>
                  <a:lnTo>
                    <a:pt x="50311" y="61609"/>
                  </a:lnTo>
                  <a:lnTo>
                    <a:pt x="51925" y="61609"/>
                  </a:lnTo>
                  <a:lnTo>
                    <a:pt x="56767" y="63223"/>
                  </a:lnTo>
                  <a:lnTo>
                    <a:pt x="59995" y="63223"/>
                  </a:lnTo>
                  <a:lnTo>
                    <a:pt x="85818" y="72906"/>
                  </a:lnTo>
                  <a:lnTo>
                    <a:pt x="89046" y="76134"/>
                  </a:lnTo>
                  <a:lnTo>
                    <a:pt x="92274" y="77748"/>
                  </a:lnTo>
                  <a:lnTo>
                    <a:pt x="97115" y="79362"/>
                  </a:lnTo>
                  <a:lnTo>
                    <a:pt x="114868" y="79362"/>
                  </a:lnTo>
                  <a:lnTo>
                    <a:pt x="103571" y="118096"/>
                  </a:lnTo>
                  <a:lnTo>
                    <a:pt x="101957" y="119710"/>
                  </a:lnTo>
                  <a:lnTo>
                    <a:pt x="93887" y="127780"/>
                  </a:lnTo>
                  <a:lnTo>
                    <a:pt x="92274" y="129394"/>
                  </a:lnTo>
                  <a:lnTo>
                    <a:pt x="92274" y="131008"/>
                  </a:lnTo>
                  <a:lnTo>
                    <a:pt x="92274" y="134236"/>
                  </a:lnTo>
                  <a:lnTo>
                    <a:pt x="92274" y="135850"/>
                  </a:lnTo>
                  <a:lnTo>
                    <a:pt x="90659" y="137464"/>
                  </a:lnTo>
                  <a:lnTo>
                    <a:pt x="87432" y="137464"/>
                  </a:lnTo>
                  <a:lnTo>
                    <a:pt x="87432" y="137464"/>
                  </a:lnTo>
                  <a:lnTo>
                    <a:pt x="84204" y="137464"/>
                  </a:lnTo>
                  <a:lnTo>
                    <a:pt x="69678" y="135850"/>
                  </a:lnTo>
                  <a:lnTo>
                    <a:pt x="32558" y="137464"/>
                  </a:lnTo>
                  <a:lnTo>
                    <a:pt x="26102" y="121324"/>
                  </a:lnTo>
                  <a:lnTo>
                    <a:pt x="21260" y="110027"/>
                  </a:lnTo>
                  <a:lnTo>
                    <a:pt x="19647" y="106799"/>
                  </a:lnTo>
                  <a:lnTo>
                    <a:pt x="16419" y="100343"/>
                  </a:lnTo>
                  <a:lnTo>
                    <a:pt x="14805" y="98729"/>
                  </a:lnTo>
                  <a:lnTo>
                    <a:pt x="14805" y="97115"/>
                  </a:lnTo>
                  <a:lnTo>
                    <a:pt x="14805" y="85818"/>
                  </a:lnTo>
                  <a:lnTo>
                    <a:pt x="16419" y="76134"/>
                  </a:lnTo>
                  <a:lnTo>
                    <a:pt x="18033" y="69678"/>
                  </a:lnTo>
                  <a:lnTo>
                    <a:pt x="18033" y="68065"/>
                  </a:lnTo>
                  <a:lnTo>
                    <a:pt x="18033" y="66451"/>
                  </a:lnTo>
                  <a:lnTo>
                    <a:pt x="16419" y="61609"/>
                  </a:lnTo>
                  <a:lnTo>
                    <a:pt x="14805" y="59995"/>
                  </a:lnTo>
                  <a:lnTo>
                    <a:pt x="13191" y="58381"/>
                  </a:lnTo>
                  <a:lnTo>
                    <a:pt x="13191" y="58381"/>
                  </a:lnTo>
                  <a:lnTo>
                    <a:pt x="11577" y="56767"/>
                  </a:lnTo>
                  <a:lnTo>
                    <a:pt x="11577" y="55153"/>
                  </a:lnTo>
                  <a:lnTo>
                    <a:pt x="8349" y="53539"/>
                  </a:lnTo>
                  <a:lnTo>
                    <a:pt x="8349" y="50311"/>
                  </a:lnTo>
                  <a:lnTo>
                    <a:pt x="5121" y="47083"/>
                  </a:lnTo>
                  <a:lnTo>
                    <a:pt x="5121" y="43856"/>
                  </a:lnTo>
                  <a:lnTo>
                    <a:pt x="6735" y="40628"/>
                  </a:lnTo>
                  <a:lnTo>
                    <a:pt x="9963" y="32558"/>
                  </a:lnTo>
                  <a:lnTo>
                    <a:pt x="11577" y="29330"/>
                  </a:lnTo>
                  <a:lnTo>
                    <a:pt x="11577" y="27716"/>
                  </a:lnTo>
                  <a:lnTo>
                    <a:pt x="13191" y="13191"/>
                  </a:lnTo>
                  <a:lnTo>
                    <a:pt x="14805" y="9963"/>
                  </a:lnTo>
                  <a:lnTo>
                    <a:pt x="19647" y="5121"/>
                  </a:lnTo>
                  <a:lnTo>
                    <a:pt x="21260" y="5121"/>
                  </a:lnTo>
                  <a:lnTo>
                    <a:pt x="22874" y="5121"/>
                  </a:lnTo>
                  <a:lnTo>
                    <a:pt x="32558" y="6735"/>
                  </a:lnTo>
                  <a:lnTo>
                    <a:pt x="34172" y="996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0B47DDAF-E986-4B28-811C-B77BD6CBC908}"/>
                </a:ext>
              </a:extLst>
            </p:cNvPr>
            <p:cNvSpPr/>
            <p:nvPr/>
          </p:nvSpPr>
          <p:spPr>
            <a:xfrm>
              <a:off x="8276043" y="3099378"/>
              <a:ext cx="209811" cy="209811"/>
            </a:xfrm>
            <a:custGeom>
              <a:avLst/>
              <a:gdLst>
                <a:gd name="connsiteX0" fmla="*/ 185882 w 209811"/>
                <a:gd name="connsiteY0" fmla="*/ 29330 h 209811"/>
                <a:gd name="connsiteX1" fmla="*/ 184268 w 209811"/>
                <a:gd name="connsiteY1" fmla="*/ 43856 h 209811"/>
                <a:gd name="connsiteX2" fmla="*/ 184268 w 209811"/>
                <a:gd name="connsiteY2" fmla="*/ 45469 h 209811"/>
                <a:gd name="connsiteX3" fmla="*/ 182654 w 209811"/>
                <a:gd name="connsiteY3" fmla="*/ 48697 h 209811"/>
                <a:gd name="connsiteX4" fmla="*/ 179426 w 209811"/>
                <a:gd name="connsiteY4" fmla="*/ 56767 h 209811"/>
                <a:gd name="connsiteX5" fmla="*/ 177812 w 209811"/>
                <a:gd name="connsiteY5" fmla="*/ 59995 h 209811"/>
                <a:gd name="connsiteX6" fmla="*/ 177812 w 209811"/>
                <a:gd name="connsiteY6" fmla="*/ 63223 h 209811"/>
                <a:gd name="connsiteX7" fmla="*/ 181040 w 209811"/>
                <a:gd name="connsiteY7" fmla="*/ 66451 h 209811"/>
                <a:gd name="connsiteX8" fmla="*/ 181040 w 209811"/>
                <a:gd name="connsiteY8" fmla="*/ 69678 h 209811"/>
                <a:gd name="connsiteX9" fmla="*/ 184268 w 209811"/>
                <a:gd name="connsiteY9" fmla="*/ 71292 h 209811"/>
                <a:gd name="connsiteX10" fmla="*/ 184268 w 209811"/>
                <a:gd name="connsiteY10" fmla="*/ 72906 h 209811"/>
                <a:gd name="connsiteX11" fmla="*/ 185882 w 209811"/>
                <a:gd name="connsiteY11" fmla="*/ 74520 h 209811"/>
                <a:gd name="connsiteX12" fmla="*/ 185882 w 209811"/>
                <a:gd name="connsiteY12" fmla="*/ 74520 h 209811"/>
                <a:gd name="connsiteX13" fmla="*/ 187495 w 209811"/>
                <a:gd name="connsiteY13" fmla="*/ 76134 h 209811"/>
                <a:gd name="connsiteX14" fmla="*/ 189109 w 209811"/>
                <a:gd name="connsiteY14" fmla="*/ 77748 h 209811"/>
                <a:gd name="connsiteX15" fmla="*/ 190723 w 209811"/>
                <a:gd name="connsiteY15" fmla="*/ 82590 h 209811"/>
                <a:gd name="connsiteX16" fmla="*/ 190723 w 209811"/>
                <a:gd name="connsiteY16" fmla="*/ 84204 h 209811"/>
                <a:gd name="connsiteX17" fmla="*/ 190723 w 209811"/>
                <a:gd name="connsiteY17" fmla="*/ 85818 h 209811"/>
                <a:gd name="connsiteX18" fmla="*/ 189109 w 209811"/>
                <a:gd name="connsiteY18" fmla="*/ 92274 h 209811"/>
                <a:gd name="connsiteX19" fmla="*/ 187495 w 209811"/>
                <a:gd name="connsiteY19" fmla="*/ 101957 h 209811"/>
                <a:gd name="connsiteX20" fmla="*/ 187495 w 209811"/>
                <a:gd name="connsiteY20" fmla="*/ 113255 h 209811"/>
                <a:gd name="connsiteX21" fmla="*/ 187495 w 209811"/>
                <a:gd name="connsiteY21" fmla="*/ 114869 h 209811"/>
                <a:gd name="connsiteX22" fmla="*/ 189109 w 209811"/>
                <a:gd name="connsiteY22" fmla="*/ 116483 h 209811"/>
                <a:gd name="connsiteX23" fmla="*/ 192337 w 209811"/>
                <a:gd name="connsiteY23" fmla="*/ 122938 h 209811"/>
                <a:gd name="connsiteX24" fmla="*/ 193951 w 209811"/>
                <a:gd name="connsiteY24" fmla="*/ 126166 h 209811"/>
                <a:gd name="connsiteX25" fmla="*/ 198793 w 209811"/>
                <a:gd name="connsiteY25" fmla="*/ 137464 h 209811"/>
                <a:gd name="connsiteX26" fmla="*/ 205249 w 209811"/>
                <a:gd name="connsiteY26" fmla="*/ 153603 h 209811"/>
                <a:gd name="connsiteX27" fmla="*/ 205249 w 209811"/>
                <a:gd name="connsiteY27" fmla="*/ 163287 h 209811"/>
                <a:gd name="connsiteX28" fmla="*/ 203635 w 209811"/>
                <a:gd name="connsiteY28" fmla="*/ 166514 h 209811"/>
                <a:gd name="connsiteX29" fmla="*/ 202021 w 209811"/>
                <a:gd name="connsiteY29" fmla="*/ 171356 h 209811"/>
                <a:gd name="connsiteX30" fmla="*/ 203635 w 209811"/>
                <a:gd name="connsiteY30" fmla="*/ 179426 h 209811"/>
                <a:gd name="connsiteX31" fmla="*/ 202021 w 209811"/>
                <a:gd name="connsiteY31" fmla="*/ 181040 h 209811"/>
                <a:gd name="connsiteX32" fmla="*/ 200407 w 209811"/>
                <a:gd name="connsiteY32" fmla="*/ 182654 h 209811"/>
                <a:gd name="connsiteX33" fmla="*/ 182654 w 209811"/>
                <a:gd name="connsiteY33" fmla="*/ 189110 h 209811"/>
                <a:gd name="connsiteX34" fmla="*/ 181040 w 209811"/>
                <a:gd name="connsiteY34" fmla="*/ 189110 h 209811"/>
                <a:gd name="connsiteX35" fmla="*/ 181040 w 209811"/>
                <a:gd name="connsiteY35" fmla="*/ 190723 h 209811"/>
                <a:gd name="connsiteX36" fmla="*/ 182654 w 209811"/>
                <a:gd name="connsiteY36" fmla="*/ 193951 h 209811"/>
                <a:gd name="connsiteX37" fmla="*/ 182654 w 209811"/>
                <a:gd name="connsiteY37" fmla="*/ 195565 h 209811"/>
                <a:gd name="connsiteX38" fmla="*/ 181040 w 209811"/>
                <a:gd name="connsiteY38" fmla="*/ 195565 h 209811"/>
                <a:gd name="connsiteX39" fmla="*/ 181040 w 209811"/>
                <a:gd name="connsiteY39" fmla="*/ 197179 h 209811"/>
                <a:gd name="connsiteX40" fmla="*/ 179426 w 209811"/>
                <a:gd name="connsiteY40" fmla="*/ 197179 h 209811"/>
                <a:gd name="connsiteX41" fmla="*/ 179426 w 209811"/>
                <a:gd name="connsiteY41" fmla="*/ 197179 h 209811"/>
                <a:gd name="connsiteX42" fmla="*/ 179426 w 209811"/>
                <a:gd name="connsiteY42" fmla="*/ 198793 h 209811"/>
                <a:gd name="connsiteX43" fmla="*/ 177812 w 209811"/>
                <a:gd name="connsiteY43" fmla="*/ 200407 h 209811"/>
                <a:gd name="connsiteX44" fmla="*/ 179426 w 209811"/>
                <a:gd name="connsiteY44" fmla="*/ 202021 h 209811"/>
                <a:gd name="connsiteX45" fmla="*/ 179426 w 209811"/>
                <a:gd name="connsiteY45" fmla="*/ 203635 h 209811"/>
                <a:gd name="connsiteX46" fmla="*/ 179426 w 209811"/>
                <a:gd name="connsiteY46" fmla="*/ 205249 h 209811"/>
                <a:gd name="connsiteX47" fmla="*/ 179426 w 209811"/>
                <a:gd name="connsiteY47" fmla="*/ 205249 h 209811"/>
                <a:gd name="connsiteX48" fmla="*/ 176198 w 209811"/>
                <a:gd name="connsiteY48" fmla="*/ 206863 h 209811"/>
                <a:gd name="connsiteX49" fmla="*/ 164900 w 209811"/>
                <a:gd name="connsiteY49" fmla="*/ 206863 h 209811"/>
                <a:gd name="connsiteX50" fmla="*/ 161673 w 209811"/>
                <a:gd name="connsiteY50" fmla="*/ 208477 h 209811"/>
                <a:gd name="connsiteX51" fmla="*/ 160059 w 209811"/>
                <a:gd name="connsiteY51" fmla="*/ 208477 h 209811"/>
                <a:gd name="connsiteX52" fmla="*/ 160059 w 209811"/>
                <a:gd name="connsiteY52" fmla="*/ 208477 h 209811"/>
                <a:gd name="connsiteX53" fmla="*/ 156831 w 209811"/>
                <a:gd name="connsiteY53" fmla="*/ 205249 h 209811"/>
                <a:gd name="connsiteX54" fmla="*/ 153603 w 209811"/>
                <a:gd name="connsiteY54" fmla="*/ 203635 h 209811"/>
                <a:gd name="connsiteX55" fmla="*/ 150375 w 209811"/>
                <a:gd name="connsiteY55" fmla="*/ 200407 h 209811"/>
                <a:gd name="connsiteX56" fmla="*/ 147147 w 209811"/>
                <a:gd name="connsiteY56" fmla="*/ 200407 h 209811"/>
                <a:gd name="connsiteX57" fmla="*/ 121324 w 209811"/>
                <a:gd name="connsiteY57" fmla="*/ 200407 h 209811"/>
                <a:gd name="connsiteX58" fmla="*/ 108413 w 209811"/>
                <a:gd name="connsiteY58" fmla="*/ 197179 h 209811"/>
                <a:gd name="connsiteX59" fmla="*/ 105185 w 209811"/>
                <a:gd name="connsiteY59" fmla="*/ 193951 h 209811"/>
                <a:gd name="connsiteX60" fmla="*/ 100343 w 209811"/>
                <a:gd name="connsiteY60" fmla="*/ 193951 h 209811"/>
                <a:gd name="connsiteX61" fmla="*/ 95501 w 209811"/>
                <a:gd name="connsiteY61" fmla="*/ 193951 h 209811"/>
                <a:gd name="connsiteX62" fmla="*/ 93887 w 209811"/>
                <a:gd name="connsiteY62" fmla="*/ 192337 h 209811"/>
                <a:gd name="connsiteX63" fmla="*/ 92273 w 209811"/>
                <a:gd name="connsiteY63" fmla="*/ 190723 h 209811"/>
                <a:gd name="connsiteX64" fmla="*/ 92273 w 209811"/>
                <a:gd name="connsiteY64" fmla="*/ 189110 h 209811"/>
                <a:gd name="connsiteX65" fmla="*/ 93887 w 209811"/>
                <a:gd name="connsiteY65" fmla="*/ 185882 h 209811"/>
                <a:gd name="connsiteX66" fmla="*/ 93887 w 209811"/>
                <a:gd name="connsiteY66" fmla="*/ 184268 h 209811"/>
                <a:gd name="connsiteX67" fmla="*/ 93887 w 209811"/>
                <a:gd name="connsiteY67" fmla="*/ 182654 h 209811"/>
                <a:gd name="connsiteX68" fmla="*/ 92273 w 209811"/>
                <a:gd name="connsiteY68" fmla="*/ 181040 h 209811"/>
                <a:gd name="connsiteX69" fmla="*/ 89046 w 209811"/>
                <a:gd name="connsiteY69" fmla="*/ 176198 h 209811"/>
                <a:gd name="connsiteX70" fmla="*/ 87432 w 209811"/>
                <a:gd name="connsiteY70" fmla="*/ 176198 h 209811"/>
                <a:gd name="connsiteX71" fmla="*/ 87432 w 209811"/>
                <a:gd name="connsiteY71" fmla="*/ 174584 h 209811"/>
                <a:gd name="connsiteX72" fmla="*/ 84204 w 209811"/>
                <a:gd name="connsiteY72" fmla="*/ 176198 h 209811"/>
                <a:gd name="connsiteX73" fmla="*/ 76134 w 209811"/>
                <a:gd name="connsiteY73" fmla="*/ 184268 h 209811"/>
                <a:gd name="connsiteX74" fmla="*/ 74520 w 209811"/>
                <a:gd name="connsiteY74" fmla="*/ 184268 h 209811"/>
                <a:gd name="connsiteX75" fmla="*/ 72906 w 209811"/>
                <a:gd name="connsiteY75" fmla="*/ 185882 h 209811"/>
                <a:gd name="connsiteX76" fmla="*/ 69678 w 209811"/>
                <a:gd name="connsiteY76" fmla="*/ 185882 h 209811"/>
                <a:gd name="connsiteX77" fmla="*/ 68064 w 209811"/>
                <a:gd name="connsiteY77" fmla="*/ 185882 h 209811"/>
                <a:gd name="connsiteX78" fmla="*/ 66451 w 209811"/>
                <a:gd name="connsiteY78" fmla="*/ 184268 h 209811"/>
                <a:gd name="connsiteX79" fmla="*/ 63223 w 209811"/>
                <a:gd name="connsiteY79" fmla="*/ 182654 h 209811"/>
                <a:gd name="connsiteX80" fmla="*/ 59995 w 209811"/>
                <a:gd name="connsiteY80" fmla="*/ 176198 h 209811"/>
                <a:gd name="connsiteX81" fmla="*/ 59995 w 209811"/>
                <a:gd name="connsiteY81" fmla="*/ 174584 h 209811"/>
                <a:gd name="connsiteX82" fmla="*/ 58381 w 209811"/>
                <a:gd name="connsiteY82" fmla="*/ 172970 h 209811"/>
                <a:gd name="connsiteX83" fmla="*/ 58381 w 209811"/>
                <a:gd name="connsiteY83" fmla="*/ 172970 h 209811"/>
                <a:gd name="connsiteX84" fmla="*/ 61609 w 209811"/>
                <a:gd name="connsiteY84" fmla="*/ 166514 h 209811"/>
                <a:gd name="connsiteX85" fmla="*/ 61609 w 209811"/>
                <a:gd name="connsiteY85" fmla="*/ 163287 h 209811"/>
                <a:gd name="connsiteX86" fmla="*/ 61609 w 209811"/>
                <a:gd name="connsiteY86" fmla="*/ 161673 h 209811"/>
                <a:gd name="connsiteX87" fmla="*/ 61609 w 209811"/>
                <a:gd name="connsiteY87" fmla="*/ 160059 h 209811"/>
                <a:gd name="connsiteX88" fmla="*/ 61609 w 209811"/>
                <a:gd name="connsiteY88" fmla="*/ 156831 h 209811"/>
                <a:gd name="connsiteX89" fmla="*/ 59995 w 209811"/>
                <a:gd name="connsiteY89" fmla="*/ 155217 h 209811"/>
                <a:gd name="connsiteX90" fmla="*/ 59995 w 209811"/>
                <a:gd name="connsiteY90" fmla="*/ 153603 h 209811"/>
                <a:gd name="connsiteX91" fmla="*/ 59995 w 209811"/>
                <a:gd name="connsiteY91" fmla="*/ 151989 h 209811"/>
                <a:gd name="connsiteX92" fmla="*/ 61609 w 209811"/>
                <a:gd name="connsiteY92" fmla="*/ 147147 h 209811"/>
                <a:gd name="connsiteX93" fmla="*/ 63223 w 209811"/>
                <a:gd name="connsiteY93" fmla="*/ 140692 h 209811"/>
                <a:gd name="connsiteX94" fmla="*/ 63223 w 209811"/>
                <a:gd name="connsiteY94" fmla="*/ 139078 h 209811"/>
                <a:gd name="connsiteX95" fmla="*/ 63223 w 209811"/>
                <a:gd name="connsiteY95" fmla="*/ 135850 h 209811"/>
                <a:gd name="connsiteX96" fmla="*/ 63223 w 209811"/>
                <a:gd name="connsiteY96" fmla="*/ 132622 h 209811"/>
                <a:gd name="connsiteX97" fmla="*/ 63223 w 209811"/>
                <a:gd name="connsiteY97" fmla="*/ 131008 h 209811"/>
                <a:gd name="connsiteX98" fmla="*/ 61609 w 209811"/>
                <a:gd name="connsiteY98" fmla="*/ 127780 h 209811"/>
                <a:gd name="connsiteX99" fmla="*/ 59995 w 209811"/>
                <a:gd name="connsiteY99" fmla="*/ 121324 h 209811"/>
                <a:gd name="connsiteX100" fmla="*/ 59995 w 209811"/>
                <a:gd name="connsiteY100" fmla="*/ 119710 h 209811"/>
                <a:gd name="connsiteX101" fmla="*/ 59995 w 209811"/>
                <a:gd name="connsiteY101" fmla="*/ 114869 h 209811"/>
                <a:gd name="connsiteX102" fmla="*/ 59995 w 209811"/>
                <a:gd name="connsiteY102" fmla="*/ 111641 h 209811"/>
                <a:gd name="connsiteX103" fmla="*/ 58381 w 209811"/>
                <a:gd name="connsiteY103" fmla="*/ 106799 h 209811"/>
                <a:gd name="connsiteX104" fmla="*/ 58381 w 209811"/>
                <a:gd name="connsiteY104" fmla="*/ 105185 h 209811"/>
                <a:gd name="connsiteX105" fmla="*/ 56767 w 209811"/>
                <a:gd name="connsiteY105" fmla="*/ 103571 h 209811"/>
                <a:gd name="connsiteX106" fmla="*/ 53539 w 209811"/>
                <a:gd name="connsiteY106" fmla="*/ 101957 h 209811"/>
                <a:gd name="connsiteX107" fmla="*/ 51925 w 209811"/>
                <a:gd name="connsiteY107" fmla="*/ 100343 h 209811"/>
                <a:gd name="connsiteX108" fmla="*/ 50311 w 209811"/>
                <a:gd name="connsiteY108" fmla="*/ 98729 h 209811"/>
                <a:gd name="connsiteX109" fmla="*/ 37400 w 209811"/>
                <a:gd name="connsiteY109" fmla="*/ 97115 h 209811"/>
                <a:gd name="connsiteX110" fmla="*/ 32558 w 209811"/>
                <a:gd name="connsiteY110" fmla="*/ 95501 h 209811"/>
                <a:gd name="connsiteX111" fmla="*/ 32558 w 209811"/>
                <a:gd name="connsiteY111" fmla="*/ 90660 h 209811"/>
                <a:gd name="connsiteX112" fmla="*/ 26102 w 209811"/>
                <a:gd name="connsiteY112" fmla="*/ 87432 h 209811"/>
                <a:gd name="connsiteX113" fmla="*/ 24488 w 209811"/>
                <a:gd name="connsiteY113" fmla="*/ 85818 h 209811"/>
                <a:gd name="connsiteX114" fmla="*/ 22874 w 209811"/>
                <a:gd name="connsiteY114" fmla="*/ 79362 h 209811"/>
                <a:gd name="connsiteX115" fmla="*/ 21260 w 209811"/>
                <a:gd name="connsiteY115" fmla="*/ 77748 h 209811"/>
                <a:gd name="connsiteX116" fmla="*/ 19646 w 209811"/>
                <a:gd name="connsiteY116" fmla="*/ 76134 h 209811"/>
                <a:gd name="connsiteX117" fmla="*/ 16419 w 209811"/>
                <a:gd name="connsiteY117" fmla="*/ 76134 h 209811"/>
                <a:gd name="connsiteX118" fmla="*/ 13191 w 209811"/>
                <a:gd name="connsiteY118" fmla="*/ 72906 h 209811"/>
                <a:gd name="connsiteX119" fmla="*/ 9963 w 209811"/>
                <a:gd name="connsiteY119" fmla="*/ 71292 h 209811"/>
                <a:gd name="connsiteX120" fmla="*/ 8349 w 209811"/>
                <a:gd name="connsiteY120" fmla="*/ 64837 h 209811"/>
                <a:gd name="connsiteX121" fmla="*/ 6735 w 209811"/>
                <a:gd name="connsiteY121" fmla="*/ 63223 h 209811"/>
                <a:gd name="connsiteX122" fmla="*/ 5121 w 209811"/>
                <a:gd name="connsiteY122" fmla="*/ 59995 h 209811"/>
                <a:gd name="connsiteX123" fmla="*/ 6735 w 209811"/>
                <a:gd name="connsiteY123" fmla="*/ 55153 h 209811"/>
                <a:gd name="connsiteX124" fmla="*/ 6735 w 209811"/>
                <a:gd name="connsiteY124" fmla="*/ 50311 h 209811"/>
                <a:gd name="connsiteX125" fmla="*/ 27716 w 209811"/>
                <a:gd name="connsiteY125" fmla="*/ 50311 h 209811"/>
                <a:gd name="connsiteX126" fmla="*/ 32558 w 209811"/>
                <a:gd name="connsiteY126" fmla="*/ 48697 h 209811"/>
                <a:gd name="connsiteX127" fmla="*/ 50311 w 209811"/>
                <a:gd name="connsiteY127" fmla="*/ 30944 h 209811"/>
                <a:gd name="connsiteX128" fmla="*/ 71292 w 209811"/>
                <a:gd name="connsiteY128" fmla="*/ 18033 h 209811"/>
                <a:gd name="connsiteX129" fmla="*/ 72906 w 209811"/>
                <a:gd name="connsiteY129" fmla="*/ 18033 h 209811"/>
                <a:gd name="connsiteX130" fmla="*/ 74520 w 209811"/>
                <a:gd name="connsiteY130" fmla="*/ 18033 h 209811"/>
                <a:gd name="connsiteX131" fmla="*/ 79362 w 209811"/>
                <a:gd name="connsiteY131" fmla="*/ 18033 h 209811"/>
                <a:gd name="connsiteX132" fmla="*/ 85818 w 209811"/>
                <a:gd name="connsiteY132" fmla="*/ 19647 h 209811"/>
                <a:gd name="connsiteX133" fmla="*/ 87432 w 209811"/>
                <a:gd name="connsiteY133" fmla="*/ 19647 h 209811"/>
                <a:gd name="connsiteX134" fmla="*/ 127780 w 209811"/>
                <a:gd name="connsiteY134" fmla="*/ 18033 h 209811"/>
                <a:gd name="connsiteX135" fmla="*/ 131008 w 209811"/>
                <a:gd name="connsiteY135" fmla="*/ 19647 h 209811"/>
                <a:gd name="connsiteX136" fmla="*/ 135850 w 209811"/>
                <a:gd name="connsiteY136" fmla="*/ 19647 h 209811"/>
                <a:gd name="connsiteX137" fmla="*/ 139078 w 209811"/>
                <a:gd name="connsiteY137" fmla="*/ 19647 h 209811"/>
                <a:gd name="connsiteX138" fmla="*/ 140691 w 209811"/>
                <a:gd name="connsiteY138" fmla="*/ 18033 h 209811"/>
                <a:gd name="connsiteX139" fmla="*/ 140691 w 209811"/>
                <a:gd name="connsiteY139" fmla="*/ 18033 h 209811"/>
                <a:gd name="connsiteX140" fmla="*/ 140691 w 209811"/>
                <a:gd name="connsiteY140" fmla="*/ 16419 h 209811"/>
                <a:gd name="connsiteX141" fmla="*/ 142305 w 209811"/>
                <a:gd name="connsiteY141" fmla="*/ 14805 h 209811"/>
                <a:gd name="connsiteX142" fmla="*/ 143919 w 209811"/>
                <a:gd name="connsiteY142" fmla="*/ 14805 h 209811"/>
                <a:gd name="connsiteX143" fmla="*/ 145533 w 209811"/>
                <a:gd name="connsiteY143" fmla="*/ 13191 h 209811"/>
                <a:gd name="connsiteX144" fmla="*/ 161673 w 209811"/>
                <a:gd name="connsiteY144" fmla="*/ 5121 h 209811"/>
                <a:gd name="connsiteX145" fmla="*/ 166514 w 209811"/>
                <a:gd name="connsiteY145" fmla="*/ 6735 h 209811"/>
                <a:gd name="connsiteX146" fmla="*/ 176198 w 209811"/>
                <a:gd name="connsiteY146" fmla="*/ 6735 h 209811"/>
                <a:gd name="connsiteX147" fmla="*/ 182654 w 209811"/>
                <a:gd name="connsiteY147" fmla="*/ 8349 h 209811"/>
                <a:gd name="connsiteX148" fmla="*/ 184268 w 209811"/>
                <a:gd name="connsiteY148" fmla="*/ 11577 h 209811"/>
                <a:gd name="connsiteX149" fmla="*/ 185882 w 209811"/>
                <a:gd name="connsiteY149" fmla="*/ 13191 h 20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09811" h="209811">
                  <a:moveTo>
                    <a:pt x="185882" y="29330"/>
                  </a:moveTo>
                  <a:lnTo>
                    <a:pt x="184268" y="43856"/>
                  </a:lnTo>
                  <a:lnTo>
                    <a:pt x="184268" y="45469"/>
                  </a:lnTo>
                  <a:lnTo>
                    <a:pt x="182654" y="48697"/>
                  </a:lnTo>
                  <a:lnTo>
                    <a:pt x="179426" y="56767"/>
                  </a:lnTo>
                  <a:lnTo>
                    <a:pt x="177812" y="59995"/>
                  </a:lnTo>
                  <a:lnTo>
                    <a:pt x="177812" y="63223"/>
                  </a:lnTo>
                  <a:lnTo>
                    <a:pt x="181040" y="66451"/>
                  </a:lnTo>
                  <a:lnTo>
                    <a:pt x="181040" y="69678"/>
                  </a:lnTo>
                  <a:lnTo>
                    <a:pt x="184268" y="71292"/>
                  </a:lnTo>
                  <a:lnTo>
                    <a:pt x="184268" y="72906"/>
                  </a:lnTo>
                  <a:lnTo>
                    <a:pt x="185882" y="74520"/>
                  </a:lnTo>
                  <a:lnTo>
                    <a:pt x="185882" y="74520"/>
                  </a:lnTo>
                  <a:lnTo>
                    <a:pt x="187495" y="76134"/>
                  </a:lnTo>
                  <a:lnTo>
                    <a:pt x="189109" y="77748"/>
                  </a:lnTo>
                  <a:lnTo>
                    <a:pt x="190723" y="82590"/>
                  </a:lnTo>
                  <a:lnTo>
                    <a:pt x="190723" y="84204"/>
                  </a:lnTo>
                  <a:lnTo>
                    <a:pt x="190723" y="85818"/>
                  </a:lnTo>
                  <a:lnTo>
                    <a:pt x="189109" y="92274"/>
                  </a:lnTo>
                  <a:lnTo>
                    <a:pt x="187495" y="101957"/>
                  </a:lnTo>
                  <a:lnTo>
                    <a:pt x="187495" y="113255"/>
                  </a:lnTo>
                  <a:lnTo>
                    <a:pt x="187495" y="114869"/>
                  </a:lnTo>
                  <a:lnTo>
                    <a:pt x="189109" y="116483"/>
                  </a:lnTo>
                  <a:lnTo>
                    <a:pt x="192337" y="122938"/>
                  </a:lnTo>
                  <a:lnTo>
                    <a:pt x="193951" y="126166"/>
                  </a:lnTo>
                  <a:lnTo>
                    <a:pt x="198793" y="137464"/>
                  </a:lnTo>
                  <a:lnTo>
                    <a:pt x="205249" y="153603"/>
                  </a:lnTo>
                  <a:lnTo>
                    <a:pt x="205249" y="163287"/>
                  </a:lnTo>
                  <a:lnTo>
                    <a:pt x="203635" y="166514"/>
                  </a:lnTo>
                  <a:lnTo>
                    <a:pt x="202021" y="171356"/>
                  </a:lnTo>
                  <a:lnTo>
                    <a:pt x="203635" y="179426"/>
                  </a:lnTo>
                  <a:lnTo>
                    <a:pt x="202021" y="181040"/>
                  </a:lnTo>
                  <a:lnTo>
                    <a:pt x="200407" y="182654"/>
                  </a:lnTo>
                  <a:lnTo>
                    <a:pt x="182654" y="189110"/>
                  </a:lnTo>
                  <a:lnTo>
                    <a:pt x="181040" y="189110"/>
                  </a:lnTo>
                  <a:lnTo>
                    <a:pt x="181040" y="190723"/>
                  </a:lnTo>
                  <a:lnTo>
                    <a:pt x="182654" y="193951"/>
                  </a:lnTo>
                  <a:lnTo>
                    <a:pt x="182654" y="195565"/>
                  </a:lnTo>
                  <a:lnTo>
                    <a:pt x="181040" y="195565"/>
                  </a:lnTo>
                  <a:lnTo>
                    <a:pt x="181040" y="197179"/>
                  </a:lnTo>
                  <a:lnTo>
                    <a:pt x="179426" y="197179"/>
                  </a:lnTo>
                  <a:lnTo>
                    <a:pt x="179426" y="197179"/>
                  </a:lnTo>
                  <a:lnTo>
                    <a:pt x="179426" y="198793"/>
                  </a:lnTo>
                  <a:lnTo>
                    <a:pt x="177812" y="200407"/>
                  </a:lnTo>
                  <a:lnTo>
                    <a:pt x="179426" y="202021"/>
                  </a:lnTo>
                  <a:lnTo>
                    <a:pt x="179426" y="203635"/>
                  </a:lnTo>
                  <a:lnTo>
                    <a:pt x="179426" y="205249"/>
                  </a:lnTo>
                  <a:lnTo>
                    <a:pt x="179426" y="205249"/>
                  </a:lnTo>
                  <a:lnTo>
                    <a:pt x="176198" y="206863"/>
                  </a:lnTo>
                  <a:lnTo>
                    <a:pt x="164900" y="206863"/>
                  </a:lnTo>
                  <a:lnTo>
                    <a:pt x="161673" y="208477"/>
                  </a:lnTo>
                  <a:lnTo>
                    <a:pt x="160059" y="208477"/>
                  </a:lnTo>
                  <a:lnTo>
                    <a:pt x="160059" y="208477"/>
                  </a:lnTo>
                  <a:lnTo>
                    <a:pt x="156831" y="205249"/>
                  </a:lnTo>
                  <a:lnTo>
                    <a:pt x="153603" y="203635"/>
                  </a:lnTo>
                  <a:lnTo>
                    <a:pt x="150375" y="200407"/>
                  </a:lnTo>
                  <a:lnTo>
                    <a:pt x="147147" y="200407"/>
                  </a:lnTo>
                  <a:lnTo>
                    <a:pt x="121324" y="200407"/>
                  </a:lnTo>
                  <a:lnTo>
                    <a:pt x="108413" y="197179"/>
                  </a:lnTo>
                  <a:lnTo>
                    <a:pt x="105185" y="193951"/>
                  </a:lnTo>
                  <a:lnTo>
                    <a:pt x="100343" y="193951"/>
                  </a:lnTo>
                  <a:lnTo>
                    <a:pt x="95501" y="193951"/>
                  </a:lnTo>
                  <a:lnTo>
                    <a:pt x="93887" y="192337"/>
                  </a:lnTo>
                  <a:lnTo>
                    <a:pt x="92273" y="190723"/>
                  </a:lnTo>
                  <a:lnTo>
                    <a:pt x="92273" y="189110"/>
                  </a:lnTo>
                  <a:lnTo>
                    <a:pt x="93887" y="185882"/>
                  </a:lnTo>
                  <a:lnTo>
                    <a:pt x="93887" y="184268"/>
                  </a:lnTo>
                  <a:lnTo>
                    <a:pt x="93887" y="182654"/>
                  </a:lnTo>
                  <a:lnTo>
                    <a:pt x="92273" y="181040"/>
                  </a:lnTo>
                  <a:lnTo>
                    <a:pt x="89046" y="176198"/>
                  </a:lnTo>
                  <a:lnTo>
                    <a:pt x="87432" y="176198"/>
                  </a:lnTo>
                  <a:lnTo>
                    <a:pt x="87432" y="174584"/>
                  </a:lnTo>
                  <a:lnTo>
                    <a:pt x="84204" y="176198"/>
                  </a:lnTo>
                  <a:lnTo>
                    <a:pt x="76134" y="184268"/>
                  </a:lnTo>
                  <a:lnTo>
                    <a:pt x="74520" y="184268"/>
                  </a:lnTo>
                  <a:lnTo>
                    <a:pt x="72906" y="185882"/>
                  </a:lnTo>
                  <a:lnTo>
                    <a:pt x="69678" y="185882"/>
                  </a:lnTo>
                  <a:lnTo>
                    <a:pt x="68064" y="185882"/>
                  </a:lnTo>
                  <a:lnTo>
                    <a:pt x="66451" y="184268"/>
                  </a:lnTo>
                  <a:lnTo>
                    <a:pt x="63223" y="182654"/>
                  </a:lnTo>
                  <a:lnTo>
                    <a:pt x="59995" y="176198"/>
                  </a:lnTo>
                  <a:lnTo>
                    <a:pt x="59995" y="174584"/>
                  </a:lnTo>
                  <a:lnTo>
                    <a:pt x="58381" y="172970"/>
                  </a:lnTo>
                  <a:lnTo>
                    <a:pt x="58381" y="172970"/>
                  </a:lnTo>
                  <a:lnTo>
                    <a:pt x="61609" y="166514"/>
                  </a:lnTo>
                  <a:lnTo>
                    <a:pt x="61609" y="163287"/>
                  </a:lnTo>
                  <a:lnTo>
                    <a:pt x="61609" y="161673"/>
                  </a:lnTo>
                  <a:lnTo>
                    <a:pt x="61609" y="160059"/>
                  </a:lnTo>
                  <a:lnTo>
                    <a:pt x="61609" y="156831"/>
                  </a:lnTo>
                  <a:lnTo>
                    <a:pt x="59995" y="155217"/>
                  </a:lnTo>
                  <a:lnTo>
                    <a:pt x="59995" y="153603"/>
                  </a:lnTo>
                  <a:lnTo>
                    <a:pt x="59995" y="151989"/>
                  </a:lnTo>
                  <a:lnTo>
                    <a:pt x="61609" y="147147"/>
                  </a:lnTo>
                  <a:lnTo>
                    <a:pt x="63223" y="140692"/>
                  </a:lnTo>
                  <a:lnTo>
                    <a:pt x="63223" y="139078"/>
                  </a:lnTo>
                  <a:lnTo>
                    <a:pt x="63223" y="135850"/>
                  </a:lnTo>
                  <a:lnTo>
                    <a:pt x="63223" y="132622"/>
                  </a:lnTo>
                  <a:lnTo>
                    <a:pt x="63223" y="131008"/>
                  </a:lnTo>
                  <a:lnTo>
                    <a:pt x="61609" y="127780"/>
                  </a:lnTo>
                  <a:lnTo>
                    <a:pt x="59995" y="121324"/>
                  </a:lnTo>
                  <a:lnTo>
                    <a:pt x="59995" y="119710"/>
                  </a:lnTo>
                  <a:lnTo>
                    <a:pt x="59995" y="114869"/>
                  </a:lnTo>
                  <a:lnTo>
                    <a:pt x="59995" y="111641"/>
                  </a:lnTo>
                  <a:lnTo>
                    <a:pt x="58381" y="106799"/>
                  </a:lnTo>
                  <a:lnTo>
                    <a:pt x="58381" y="105185"/>
                  </a:lnTo>
                  <a:lnTo>
                    <a:pt x="56767" y="103571"/>
                  </a:lnTo>
                  <a:lnTo>
                    <a:pt x="53539" y="101957"/>
                  </a:lnTo>
                  <a:lnTo>
                    <a:pt x="51925" y="100343"/>
                  </a:lnTo>
                  <a:lnTo>
                    <a:pt x="50311" y="98729"/>
                  </a:lnTo>
                  <a:lnTo>
                    <a:pt x="37400" y="97115"/>
                  </a:lnTo>
                  <a:lnTo>
                    <a:pt x="32558" y="95501"/>
                  </a:lnTo>
                  <a:lnTo>
                    <a:pt x="32558" y="90660"/>
                  </a:lnTo>
                  <a:lnTo>
                    <a:pt x="26102" y="87432"/>
                  </a:lnTo>
                  <a:lnTo>
                    <a:pt x="24488" y="85818"/>
                  </a:lnTo>
                  <a:lnTo>
                    <a:pt x="22874" y="79362"/>
                  </a:lnTo>
                  <a:lnTo>
                    <a:pt x="21260" y="77748"/>
                  </a:lnTo>
                  <a:lnTo>
                    <a:pt x="19646" y="76134"/>
                  </a:lnTo>
                  <a:lnTo>
                    <a:pt x="16419" y="76134"/>
                  </a:lnTo>
                  <a:lnTo>
                    <a:pt x="13191" y="72906"/>
                  </a:lnTo>
                  <a:lnTo>
                    <a:pt x="9963" y="71292"/>
                  </a:lnTo>
                  <a:lnTo>
                    <a:pt x="8349" y="64837"/>
                  </a:lnTo>
                  <a:lnTo>
                    <a:pt x="6735" y="63223"/>
                  </a:lnTo>
                  <a:lnTo>
                    <a:pt x="5121" y="59995"/>
                  </a:lnTo>
                  <a:lnTo>
                    <a:pt x="6735" y="55153"/>
                  </a:lnTo>
                  <a:lnTo>
                    <a:pt x="6735" y="50311"/>
                  </a:lnTo>
                  <a:lnTo>
                    <a:pt x="27716" y="50311"/>
                  </a:lnTo>
                  <a:lnTo>
                    <a:pt x="32558" y="48697"/>
                  </a:lnTo>
                  <a:lnTo>
                    <a:pt x="50311" y="30944"/>
                  </a:lnTo>
                  <a:lnTo>
                    <a:pt x="71292" y="18033"/>
                  </a:lnTo>
                  <a:lnTo>
                    <a:pt x="72906" y="18033"/>
                  </a:lnTo>
                  <a:lnTo>
                    <a:pt x="74520" y="18033"/>
                  </a:lnTo>
                  <a:lnTo>
                    <a:pt x="79362" y="18033"/>
                  </a:lnTo>
                  <a:lnTo>
                    <a:pt x="85818" y="19647"/>
                  </a:lnTo>
                  <a:lnTo>
                    <a:pt x="87432" y="19647"/>
                  </a:lnTo>
                  <a:lnTo>
                    <a:pt x="127780" y="18033"/>
                  </a:lnTo>
                  <a:lnTo>
                    <a:pt x="131008" y="19647"/>
                  </a:lnTo>
                  <a:lnTo>
                    <a:pt x="135850" y="19647"/>
                  </a:lnTo>
                  <a:lnTo>
                    <a:pt x="139078" y="19647"/>
                  </a:lnTo>
                  <a:lnTo>
                    <a:pt x="140691" y="18033"/>
                  </a:lnTo>
                  <a:lnTo>
                    <a:pt x="140691" y="18033"/>
                  </a:lnTo>
                  <a:lnTo>
                    <a:pt x="140691" y="16419"/>
                  </a:lnTo>
                  <a:lnTo>
                    <a:pt x="142305" y="14805"/>
                  </a:lnTo>
                  <a:lnTo>
                    <a:pt x="143919" y="14805"/>
                  </a:lnTo>
                  <a:lnTo>
                    <a:pt x="145533" y="13191"/>
                  </a:lnTo>
                  <a:lnTo>
                    <a:pt x="161673" y="5121"/>
                  </a:lnTo>
                  <a:lnTo>
                    <a:pt x="166514" y="6735"/>
                  </a:lnTo>
                  <a:lnTo>
                    <a:pt x="176198" y="6735"/>
                  </a:lnTo>
                  <a:lnTo>
                    <a:pt x="182654" y="8349"/>
                  </a:lnTo>
                  <a:lnTo>
                    <a:pt x="184268" y="11577"/>
                  </a:lnTo>
                  <a:lnTo>
                    <a:pt x="185882" y="1319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4AC931D2-4902-437F-8AE2-2C5B99A26068}"/>
                </a:ext>
              </a:extLst>
            </p:cNvPr>
            <p:cNvSpPr/>
            <p:nvPr/>
          </p:nvSpPr>
          <p:spPr>
            <a:xfrm>
              <a:off x="8004902" y="3428620"/>
              <a:ext cx="387344" cy="306647"/>
            </a:xfrm>
            <a:custGeom>
              <a:avLst/>
              <a:gdLst>
                <a:gd name="connsiteX0" fmla="*/ 295629 w 387343"/>
                <a:gd name="connsiteY0" fmla="*/ 6735 h 306647"/>
                <a:gd name="connsiteX1" fmla="*/ 298857 w 387343"/>
                <a:gd name="connsiteY1" fmla="*/ 14805 h 306647"/>
                <a:gd name="connsiteX2" fmla="*/ 295629 w 387343"/>
                <a:gd name="connsiteY2" fmla="*/ 27716 h 306647"/>
                <a:gd name="connsiteX3" fmla="*/ 295629 w 387343"/>
                <a:gd name="connsiteY3" fmla="*/ 29330 h 306647"/>
                <a:gd name="connsiteX4" fmla="*/ 297243 w 387343"/>
                <a:gd name="connsiteY4" fmla="*/ 30944 h 306647"/>
                <a:gd name="connsiteX5" fmla="*/ 297243 w 387343"/>
                <a:gd name="connsiteY5" fmla="*/ 32558 h 306647"/>
                <a:gd name="connsiteX6" fmla="*/ 298857 w 387343"/>
                <a:gd name="connsiteY6" fmla="*/ 34172 h 306647"/>
                <a:gd name="connsiteX7" fmla="*/ 300471 w 387343"/>
                <a:gd name="connsiteY7" fmla="*/ 37400 h 306647"/>
                <a:gd name="connsiteX8" fmla="*/ 302085 w 387343"/>
                <a:gd name="connsiteY8" fmla="*/ 39014 h 306647"/>
                <a:gd name="connsiteX9" fmla="*/ 303699 w 387343"/>
                <a:gd name="connsiteY9" fmla="*/ 39014 h 306647"/>
                <a:gd name="connsiteX10" fmla="*/ 306926 w 387343"/>
                <a:gd name="connsiteY10" fmla="*/ 40628 h 306647"/>
                <a:gd name="connsiteX11" fmla="*/ 308540 w 387343"/>
                <a:gd name="connsiteY11" fmla="*/ 42241 h 306647"/>
                <a:gd name="connsiteX12" fmla="*/ 310154 w 387343"/>
                <a:gd name="connsiteY12" fmla="*/ 42241 h 306647"/>
                <a:gd name="connsiteX13" fmla="*/ 310154 w 387343"/>
                <a:gd name="connsiteY13" fmla="*/ 40628 h 306647"/>
                <a:gd name="connsiteX14" fmla="*/ 310154 w 387343"/>
                <a:gd name="connsiteY14" fmla="*/ 39014 h 306647"/>
                <a:gd name="connsiteX15" fmla="*/ 310154 w 387343"/>
                <a:gd name="connsiteY15" fmla="*/ 37400 h 306647"/>
                <a:gd name="connsiteX16" fmla="*/ 310154 w 387343"/>
                <a:gd name="connsiteY16" fmla="*/ 37400 h 306647"/>
                <a:gd name="connsiteX17" fmla="*/ 310154 w 387343"/>
                <a:gd name="connsiteY17" fmla="*/ 35786 h 306647"/>
                <a:gd name="connsiteX18" fmla="*/ 311768 w 387343"/>
                <a:gd name="connsiteY18" fmla="*/ 34172 h 306647"/>
                <a:gd name="connsiteX19" fmla="*/ 311768 w 387343"/>
                <a:gd name="connsiteY19" fmla="*/ 32558 h 306647"/>
                <a:gd name="connsiteX20" fmla="*/ 313382 w 387343"/>
                <a:gd name="connsiteY20" fmla="*/ 29330 h 306647"/>
                <a:gd name="connsiteX21" fmla="*/ 313382 w 387343"/>
                <a:gd name="connsiteY21" fmla="*/ 27716 h 306647"/>
                <a:gd name="connsiteX22" fmla="*/ 313382 w 387343"/>
                <a:gd name="connsiteY22" fmla="*/ 27716 h 306647"/>
                <a:gd name="connsiteX23" fmla="*/ 314996 w 387343"/>
                <a:gd name="connsiteY23" fmla="*/ 27716 h 306647"/>
                <a:gd name="connsiteX24" fmla="*/ 321452 w 387343"/>
                <a:gd name="connsiteY24" fmla="*/ 27716 h 306647"/>
                <a:gd name="connsiteX25" fmla="*/ 323066 w 387343"/>
                <a:gd name="connsiteY25" fmla="*/ 27716 h 306647"/>
                <a:gd name="connsiteX26" fmla="*/ 324680 w 387343"/>
                <a:gd name="connsiteY26" fmla="*/ 27716 h 306647"/>
                <a:gd name="connsiteX27" fmla="*/ 324680 w 387343"/>
                <a:gd name="connsiteY27" fmla="*/ 27716 h 306647"/>
                <a:gd name="connsiteX28" fmla="*/ 326294 w 387343"/>
                <a:gd name="connsiteY28" fmla="*/ 26102 h 306647"/>
                <a:gd name="connsiteX29" fmla="*/ 327908 w 387343"/>
                <a:gd name="connsiteY29" fmla="*/ 24488 h 306647"/>
                <a:gd name="connsiteX30" fmla="*/ 327908 w 387343"/>
                <a:gd name="connsiteY30" fmla="*/ 22874 h 306647"/>
                <a:gd name="connsiteX31" fmla="*/ 329522 w 387343"/>
                <a:gd name="connsiteY31" fmla="*/ 22874 h 306647"/>
                <a:gd name="connsiteX32" fmla="*/ 332749 w 387343"/>
                <a:gd name="connsiteY32" fmla="*/ 21260 h 306647"/>
                <a:gd name="connsiteX33" fmla="*/ 334363 w 387343"/>
                <a:gd name="connsiteY33" fmla="*/ 21260 h 306647"/>
                <a:gd name="connsiteX34" fmla="*/ 337591 w 387343"/>
                <a:gd name="connsiteY34" fmla="*/ 34172 h 306647"/>
                <a:gd name="connsiteX35" fmla="*/ 348889 w 387343"/>
                <a:gd name="connsiteY35" fmla="*/ 50311 h 306647"/>
                <a:gd name="connsiteX36" fmla="*/ 371484 w 387343"/>
                <a:gd name="connsiteY36" fmla="*/ 68064 h 306647"/>
                <a:gd name="connsiteX37" fmla="*/ 373098 w 387343"/>
                <a:gd name="connsiteY37" fmla="*/ 69678 h 306647"/>
                <a:gd name="connsiteX38" fmla="*/ 374712 w 387343"/>
                <a:gd name="connsiteY38" fmla="*/ 72906 h 306647"/>
                <a:gd name="connsiteX39" fmla="*/ 377939 w 387343"/>
                <a:gd name="connsiteY39" fmla="*/ 74520 h 306647"/>
                <a:gd name="connsiteX40" fmla="*/ 379553 w 387343"/>
                <a:gd name="connsiteY40" fmla="*/ 79362 h 306647"/>
                <a:gd name="connsiteX41" fmla="*/ 379553 w 387343"/>
                <a:gd name="connsiteY41" fmla="*/ 82590 h 306647"/>
                <a:gd name="connsiteX42" fmla="*/ 382781 w 387343"/>
                <a:gd name="connsiteY42" fmla="*/ 97115 h 306647"/>
                <a:gd name="connsiteX43" fmla="*/ 389237 w 387343"/>
                <a:gd name="connsiteY43" fmla="*/ 111641 h 306647"/>
                <a:gd name="connsiteX44" fmla="*/ 387623 w 387343"/>
                <a:gd name="connsiteY44" fmla="*/ 119710 h 306647"/>
                <a:gd name="connsiteX45" fmla="*/ 384395 w 387343"/>
                <a:gd name="connsiteY45" fmla="*/ 124552 h 306647"/>
                <a:gd name="connsiteX46" fmla="*/ 373098 w 387343"/>
                <a:gd name="connsiteY46" fmla="*/ 142305 h 306647"/>
                <a:gd name="connsiteX47" fmla="*/ 369870 w 387343"/>
                <a:gd name="connsiteY47" fmla="*/ 147147 h 306647"/>
                <a:gd name="connsiteX48" fmla="*/ 366642 w 387343"/>
                <a:gd name="connsiteY48" fmla="*/ 160059 h 306647"/>
                <a:gd name="connsiteX49" fmla="*/ 360186 w 387343"/>
                <a:gd name="connsiteY49" fmla="*/ 187495 h 306647"/>
                <a:gd name="connsiteX50" fmla="*/ 358572 w 387343"/>
                <a:gd name="connsiteY50" fmla="*/ 193951 h 306647"/>
                <a:gd name="connsiteX51" fmla="*/ 345661 w 387343"/>
                <a:gd name="connsiteY51" fmla="*/ 216546 h 306647"/>
                <a:gd name="connsiteX52" fmla="*/ 339205 w 387343"/>
                <a:gd name="connsiteY52" fmla="*/ 231072 h 306647"/>
                <a:gd name="connsiteX53" fmla="*/ 335977 w 387343"/>
                <a:gd name="connsiteY53" fmla="*/ 247211 h 306647"/>
                <a:gd name="connsiteX54" fmla="*/ 334363 w 387343"/>
                <a:gd name="connsiteY54" fmla="*/ 263350 h 306647"/>
                <a:gd name="connsiteX55" fmla="*/ 334363 w 387343"/>
                <a:gd name="connsiteY55" fmla="*/ 276262 h 306647"/>
                <a:gd name="connsiteX56" fmla="*/ 334363 w 387343"/>
                <a:gd name="connsiteY56" fmla="*/ 276262 h 306647"/>
                <a:gd name="connsiteX57" fmla="*/ 321452 w 387343"/>
                <a:gd name="connsiteY57" fmla="*/ 279490 h 306647"/>
                <a:gd name="connsiteX58" fmla="*/ 319838 w 387343"/>
                <a:gd name="connsiteY58" fmla="*/ 279490 h 306647"/>
                <a:gd name="connsiteX59" fmla="*/ 311768 w 387343"/>
                <a:gd name="connsiteY59" fmla="*/ 277876 h 306647"/>
                <a:gd name="connsiteX60" fmla="*/ 306926 w 387343"/>
                <a:gd name="connsiteY60" fmla="*/ 279490 h 306647"/>
                <a:gd name="connsiteX61" fmla="*/ 284331 w 387343"/>
                <a:gd name="connsiteY61" fmla="*/ 279490 h 306647"/>
                <a:gd name="connsiteX62" fmla="*/ 281104 w 387343"/>
                <a:gd name="connsiteY62" fmla="*/ 281103 h 306647"/>
                <a:gd name="connsiteX63" fmla="*/ 277876 w 387343"/>
                <a:gd name="connsiteY63" fmla="*/ 281103 h 306647"/>
                <a:gd name="connsiteX64" fmla="*/ 277876 w 387343"/>
                <a:gd name="connsiteY64" fmla="*/ 282717 h 306647"/>
                <a:gd name="connsiteX65" fmla="*/ 276262 w 387343"/>
                <a:gd name="connsiteY65" fmla="*/ 282717 h 306647"/>
                <a:gd name="connsiteX66" fmla="*/ 260122 w 387343"/>
                <a:gd name="connsiteY66" fmla="*/ 297243 h 306647"/>
                <a:gd name="connsiteX67" fmla="*/ 258508 w 387343"/>
                <a:gd name="connsiteY67" fmla="*/ 297243 h 306647"/>
                <a:gd name="connsiteX68" fmla="*/ 256895 w 387343"/>
                <a:gd name="connsiteY68" fmla="*/ 297243 h 306647"/>
                <a:gd name="connsiteX69" fmla="*/ 253667 w 387343"/>
                <a:gd name="connsiteY69" fmla="*/ 297243 h 306647"/>
                <a:gd name="connsiteX70" fmla="*/ 242369 w 387343"/>
                <a:gd name="connsiteY70" fmla="*/ 295629 h 306647"/>
                <a:gd name="connsiteX71" fmla="*/ 239141 w 387343"/>
                <a:gd name="connsiteY71" fmla="*/ 295629 h 306647"/>
                <a:gd name="connsiteX72" fmla="*/ 226230 w 387343"/>
                <a:gd name="connsiteY72" fmla="*/ 298857 h 306647"/>
                <a:gd name="connsiteX73" fmla="*/ 224616 w 387343"/>
                <a:gd name="connsiteY73" fmla="*/ 300471 h 306647"/>
                <a:gd name="connsiteX74" fmla="*/ 223002 w 387343"/>
                <a:gd name="connsiteY74" fmla="*/ 300471 h 306647"/>
                <a:gd name="connsiteX75" fmla="*/ 219774 w 387343"/>
                <a:gd name="connsiteY75" fmla="*/ 302085 h 306647"/>
                <a:gd name="connsiteX76" fmla="*/ 218160 w 387343"/>
                <a:gd name="connsiteY76" fmla="*/ 303699 h 306647"/>
                <a:gd name="connsiteX77" fmla="*/ 213318 w 387343"/>
                <a:gd name="connsiteY77" fmla="*/ 305312 h 306647"/>
                <a:gd name="connsiteX78" fmla="*/ 211704 w 387343"/>
                <a:gd name="connsiteY78" fmla="*/ 305312 h 306647"/>
                <a:gd name="connsiteX79" fmla="*/ 210090 w 387343"/>
                <a:gd name="connsiteY79" fmla="*/ 306926 h 306647"/>
                <a:gd name="connsiteX80" fmla="*/ 210090 w 387343"/>
                <a:gd name="connsiteY80" fmla="*/ 308540 h 306647"/>
                <a:gd name="connsiteX81" fmla="*/ 208477 w 387343"/>
                <a:gd name="connsiteY81" fmla="*/ 310154 h 306647"/>
                <a:gd name="connsiteX82" fmla="*/ 206863 w 387343"/>
                <a:gd name="connsiteY82" fmla="*/ 310154 h 306647"/>
                <a:gd name="connsiteX83" fmla="*/ 205249 w 387343"/>
                <a:gd name="connsiteY83" fmla="*/ 311768 h 306647"/>
                <a:gd name="connsiteX84" fmla="*/ 202021 w 387343"/>
                <a:gd name="connsiteY84" fmla="*/ 310154 h 306647"/>
                <a:gd name="connsiteX85" fmla="*/ 197179 w 387343"/>
                <a:gd name="connsiteY85" fmla="*/ 308540 h 306647"/>
                <a:gd name="connsiteX86" fmla="*/ 193951 w 387343"/>
                <a:gd name="connsiteY86" fmla="*/ 306926 h 306647"/>
                <a:gd name="connsiteX87" fmla="*/ 192337 w 387343"/>
                <a:gd name="connsiteY87" fmla="*/ 305312 h 306647"/>
                <a:gd name="connsiteX88" fmla="*/ 192337 w 387343"/>
                <a:gd name="connsiteY88" fmla="*/ 303699 h 306647"/>
                <a:gd name="connsiteX89" fmla="*/ 190723 w 387343"/>
                <a:gd name="connsiteY89" fmla="*/ 302085 h 306647"/>
                <a:gd name="connsiteX90" fmla="*/ 190723 w 387343"/>
                <a:gd name="connsiteY90" fmla="*/ 300471 h 306647"/>
                <a:gd name="connsiteX91" fmla="*/ 189109 w 387343"/>
                <a:gd name="connsiteY91" fmla="*/ 300471 h 306647"/>
                <a:gd name="connsiteX92" fmla="*/ 187495 w 387343"/>
                <a:gd name="connsiteY92" fmla="*/ 300471 h 306647"/>
                <a:gd name="connsiteX93" fmla="*/ 166514 w 387343"/>
                <a:gd name="connsiteY93" fmla="*/ 295629 h 306647"/>
                <a:gd name="connsiteX94" fmla="*/ 158445 w 387343"/>
                <a:gd name="connsiteY94" fmla="*/ 294015 h 306647"/>
                <a:gd name="connsiteX95" fmla="*/ 150375 w 387343"/>
                <a:gd name="connsiteY95" fmla="*/ 295629 h 306647"/>
                <a:gd name="connsiteX96" fmla="*/ 135850 w 387343"/>
                <a:gd name="connsiteY96" fmla="*/ 298857 h 306647"/>
                <a:gd name="connsiteX97" fmla="*/ 124552 w 387343"/>
                <a:gd name="connsiteY97" fmla="*/ 302085 h 306647"/>
                <a:gd name="connsiteX98" fmla="*/ 124552 w 387343"/>
                <a:gd name="connsiteY98" fmla="*/ 298857 h 306647"/>
                <a:gd name="connsiteX99" fmla="*/ 119710 w 387343"/>
                <a:gd name="connsiteY99" fmla="*/ 294015 h 306647"/>
                <a:gd name="connsiteX100" fmla="*/ 101957 w 387343"/>
                <a:gd name="connsiteY100" fmla="*/ 282717 h 306647"/>
                <a:gd name="connsiteX101" fmla="*/ 97115 w 387343"/>
                <a:gd name="connsiteY101" fmla="*/ 279490 h 306647"/>
                <a:gd name="connsiteX102" fmla="*/ 93887 w 387343"/>
                <a:gd name="connsiteY102" fmla="*/ 276262 h 306647"/>
                <a:gd name="connsiteX103" fmla="*/ 90660 w 387343"/>
                <a:gd name="connsiteY103" fmla="*/ 271420 h 306647"/>
                <a:gd name="connsiteX104" fmla="*/ 89046 w 387343"/>
                <a:gd name="connsiteY104" fmla="*/ 268192 h 306647"/>
                <a:gd name="connsiteX105" fmla="*/ 79362 w 387343"/>
                <a:gd name="connsiteY105" fmla="*/ 266578 h 306647"/>
                <a:gd name="connsiteX106" fmla="*/ 76134 w 387343"/>
                <a:gd name="connsiteY106" fmla="*/ 264964 h 306647"/>
                <a:gd name="connsiteX107" fmla="*/ 74520 w 387343"/>
                <a:gd name="connsiteY107" fmla="*/ 261736 h 306647"/>
                <a:gd name="connsiteX108" fmla="*/ 74520 w 387343"/>
                <a:gd name="connsiteY108" fmla="*/ 253667 h 306647"/>
                <a:gd name="connsiteX109" fmla="*/ 71292 w 387343"/>
                <a:gd name="connsiteY109" fmla="*/ 250439 h 306647"/>
                <a:gd name="connsiteX110" fmla="*/ 68064 w 387343"/>
                <a:gd name="connsiteY110" fmla="*/ 247211 h 306647"/>
                <a:gd name="connsiteX111" fmla="*/ 59995 w 387343"/>
                <a:gd name="connsiteY111" fmla="*/ 245597 h 306647"/>
                <a:gd name="connsiteX112" fmla="*/ 56767 w 387343"/>
                <a:gd name="connsiteY112" fmla="*/ 243983 h 306647"/>
                <a:gd name="connsiteX113" fmla="*/ 51925 w 387343"/>
                <a:gd name="connsiteY113" fmla="*/ 237527 h 306647"/>
                <a:gd name="connsiteX114" fmla="*/ 51925 w 387343"/>
                <a:gd name="connsiteY114" fmla="*/ 231072 h 306647"/>
                <a:gd name="connsiteX115" fmla="*/ 51925 w 387343"/>
                <a:gd name="connsiteY115" fmla="*/ 223002 h 306647"/>
                <a:gd name="connsiteX116" fmla="*/ 50311 w 387343"/>
                <a:gd name="connsiteY116" fmla="*/ 214932 h 306647"/>
                <a:gd name="connsiteX117" fmla="*/ 48697 w 387343"/>
                <a:gd name="connsiteY117" fmla="*/ 210091 h 306647"/>
                <a:gd name="connsiteX118" fmla="*/ 40628 w 387343"/>
                <a:gd name="connsiteY118" fmla="*/ 203635 h 306647"/>
                <a:gd name="connsiteX119" fmla="*/ 37400 w 387343"/>
                <a:gd name="connsiteY119" fmla="*/ 198793 h 306647"/>
                <a:gd name="connsiteX120" fmla="*/ 35786 w 387343"/>
                <a:gd name="connsiteY120" fmla="*/ 195565 h 306647"/>
                <a:gd name="connsiteX121" fmla="*/ 34172 w 387343"/>
                <a:gd name="connsiteY121" fmla="*/ 182654 h 306647"/>
                <a:gd name="connsiteX122" fmla="*/ 29330 w 387343"/>
                <a:gd name="connsiteY122" fmla="*/ 171356 h 306647"/>
                <a:gd name="connsiteX123" fmla="*/ 29330 w 387343"/>
                <a:gd name="connsiteY123" fmla="*/ 168128 h 306647"/>
                <a:gd name="connsiteX124" fmla="*/ 29330 w 387343"/>
                <a:gd name="connsiteY124" fmla="*/ 163286 h 306647"/>
                <a:gd name="connsiteX125" fmla="*/ 30944 w 387343"/>
                <a:gd name="connsiteY125" fmla="*/ 160059 h 306647"/>
                <a:gd name="connsiteX126" fmla="*/ 32558 w 387343"/>
                <a:gd name="connsiteY126" fmla="*/ 155217 h 306647"/>
                <a:gd name="connsiteX127" fmla="*/ 34172 w 387343"/>
                <a:gd name="connsiteY127" fmla="*/ 151989 h 306647"/>
                <a:gd name="connsiteX128" fmla="*/ 34172 w 387343"/>
                <a:gd name="connsiteY128" fmla="*/ 143919 h 306647"/>
                <a:gd name="connsiteX129" fmla="*/ 27716 w 387343"/>
                <a:gd name="connsiteY129" fmla="*/ 135850 h 306647"/>
                <a:gd name="connsiteX130" fmla="*/ 21260 w 387343"/>
                <a:gd name="connsiteY130" fmla="*/ 129394 h 306647"/>
                <a:gd name="connsiteX131" fmla="*/ 14805 w 387343"/>
                <a:gd name="connsiteY131" fmla="*/ 126166 h 306647"/>
                <a:gd name="connsiteX132" fmla="*/ 6735 w 387343"/>
                <a:gd name="connsiteY132" fmla="*/ 119710 h 306647"/>
                <a:gd name="connsiteX133" fmla="*/ 5121 w 387343"/>
                <a:gd name="connsiteY133" fmla="*/ 111641 h 306647"/>
                <a:gd name="connsiteX134" fmla="*/ 6735 w 387343"/>
                <a:gd name="connsiteY134" fmla="*/ 103571 h 306647"/>
                <a:gd name="connsiteX135" fmla="*/ 9963 w 387343"/>
                <a:gd name="connsiteY135" fmla="*/ 93887 h 306647"/>
                <a:gd name="connsiteX136" fmla="*/ 11577 w 387343"/>
                <a:gd name="connsiteY136" fmla="*/ 84204 h 306647"/>
                <a:gd name="connsiteX137" fmla="*/ 9963 w 387343"/>
                <a:gd name="connsiteY137" fmla="*/ 76134 h 306647"/>
                <a:gd name="connsiteX138" fmla="*/ 9963 w 387343"/>
                <a:gd name="connsiteY138" fmla="*/ 68064 h 306647"/>
                <a:gd name="connsiteX139" fmla="*/ 14805 w 387343"/>
                <a:gd name="connsiteY139" fmla="*/ 61609 h 306647"/>
                <a:gd name="connsiteX140" fmla="*/ 21260 w 387343"/>
                <a:gd name="connsiteY140" fmla="*/ 58381 h 306647"/>
                <a:gd name="connsiteX141" fmla="*/ 35786 w 387343"/>
                <a:gd name="connsiteY141" fmla="*/ 56767 h 306647"/>
                <a:gd name="connsiteX142" fmla="*/ 42242 w 387343"/>
                <a:gd name="connsiteY142" fmla="*/ 51925 h 306647"/>
                <a:gd name="connsiteX143" fmla="*/ 48697 w 387343"/>
                <a:gd name="connsiteY143" fmla="*/ 55153 h 306647"/>
                <a:gd name="connsiteX144" fmla="*/ 63223 w 387343"/>
                <a:gd name="connsiteY144" fmla="*/ 61609 h 306647"/>
                <a:gd name="connsiteX145" fmla="*/ 68064 w 387343"/>
                <a:gd name="connsiteY145" fmla="*/ 66450 h 306647"/>
                <a:gd name="connsiteX146" fmla="*/ 68064 w 387343"/>
                <a:gd name="connsiteY146" fmla="*/ 66450 h 306647"/>
                <a:gd name="connsiteX147" fmla="*/ 71292 w 387343"/>
                <a:gd name="connsiteY147" fmla="*/ 74520 h 306647"/>
                <a:gd name="connsiteX148" fmla="*/ 72906 w 387343"/>
                <a:gd name="connsiteY148" fmla="*/ 77748 h 306647"/>
                <a:gd name="connsiteX149" fmla="*/ 74520 w 387343"/>
                <a:gd name="connsiteY149" fmla="*/ 77748 h 306647"/>
                <a:gd name="connsiteX150" fmla="*/ 76134 w 387343"/>
                <a:gd name="connsiteY150" fmla="*/ 79362 h 306647"/>
                <a:gd name="connsiteX151" fmla="*/ 77748 w 387343"/>
                <a:gd name="connsiteY151" fmla="*/ 79362 h 306647"/>
                <a:gd name="connsiteX152" fmla="*/ 79362 w 387343"/>
                <a:gd name="connsiteY152" fmla="*/ 77748 h 306647"/>
                <a:gd name="connsiteX153" fmla="*/ 80976 w 387343"/>
                <a:gd name="connsiteY153" fmla="*/ 77748 h 306647"/>
                <a:gd name="connsiteX154" fmla="*/ 90660 w 387343"/>
                <a:gd name="connsiteY154" fmla="*/ 71292 h 306647"/>
                <a:gd name="connsiteX155" fmla="*/ 92273 w 387343"/>
                <a:gd name="connsiteY155" fmla="*/ 69678 h 306647"/>
                <a:gd name="connsiteX156" fmla="*/ 93887 w 387343"/>
                <a:gd name="connsiteY156" fmla="*/ 68064 h 306647"/>
                <a:gd name="connsiteX157" fmla="*/ 93887 w 387343"/>
                <a:gd name="connsiteY157" fmla="*/ 68064 h 306647"/>
                <a:gd name="connsiteX158" fmla="*/ 93887 w 387343"/>
                <a:gd name="connsiteY158" fmla="*/ 66450 h 306647"/>
                <a:gd name="connsiteX159" fmla="*/ 93887 w 387343"/>
                <a:gd name="connsiteY159" fmla="*/ 64837 h 306647"/>
                <a:gd name="connsiteX160" fmla="*/ 92273 w 387343"/>
                <a:gd name="connsiteY160" fmla="*/ 59995 h 306647"/>
                <a:gd name="connsiteX161" fmla="*/ 92273 w 387343"/>
                <a:gd name="connsiteY161" fmla="*/ 58381 h 306647"/>
                <a:gd name="connsiteX162" fmla="*/ 93887 w 387343"/>
                <a:gd name="connsiteY162" fmla="*/ 56767 h 306647"/>
                <a:gd name="connsiteX163" fmla="*/ 93887 w 387343"/>
                <a:gd name="connsiteY163" fmla="*/ 55153 h 306647"/>
                <a:gd name="connsiteX164" fmla="*/ 93887 w 387343"/>
                <a:gd name="connsiteY164" fmla="*/ 53539 h 306647"/>
                <a:gd name="connsiteX165" fmla="*/ 95501 w 387343"/>
                <a:gd name="connsiteY165" fmla="*/ 53539 h 306647"/>
                <a:gd name="connsiteX166" fmla="*/ 97115 w 387343"/>
                <a:gd name="connsiteY166" fmla="*/ 50311 h 306647"/>
                <a:gd name="connsiteX167" fmla="*/ 98729 w 387343"/>
                <a:gd name="connsiteY167" fmla="*/ 50311 h 306647"/>
                <a:gd name="connsiteX168" fmla="*/ 100343 w 387343"/>
                <a:gd name="connsiteY168" fmla="*/ 48697 h 306647"/>
                <a:gd name="connsiteX169" fmla="*/ 100343 w 387343"/>
                <a:gd name="connsiteY169" fmla="*/ 47083 h 306647"/>
                <a:gd name="connsiteX170" fmla="*/ 101957 w 387343"/>
                <a:gd name="connsiteY170" fmla="*/ 45469 h 306647"/>
                <a:gd name="connsiteX171" fmla="*/ 103571 w 387343"/>
                <a:gd name="connsiteY171" fmla="*/ 45469 h 306647"/>
                <a:gd name="connsiteX172" fmla="*/ 105185 w 387343"/>
                <a:gd name="connsiteY172" fmla="*/ 45469 h 306647"/>
                <a:gd name="connsiteX173" fmla="*/ 110027 w 387343"/>
                <a:gd name="connsiteY173" fmla="*/ 47083 h 306647"/>
                <a:gd name="connsiteX174" fmla="*/ 110027 w 387343"/>
                <a:gd name="connsiteY174" fmla="*/ 48697 h 306647"/>
                <a:gd name="connsiteX175" fmla="*/ 113255 w 387343"/>
                <a:gd name="connsiteY175" fmla="*/ 50311 h 306647"/>
                <a:gd name="connsiteX176" fmla="*/ 114869 w 387343"/>
                <a:gd name="connsiteY176" fmla="*/ 51925 h 306647"/>
                <a:gd name="connsiteX177" fmla="*/ 114869 w 387343"/>
                <a:gd name="connsiteY177" fmla="*/ 51925 h 306647"/>
                <a:gd name="connsiteX178" fmla="*/ 116482 w 387343"/>
                <a:gd name="connsiteY178" fmla="*/ 53539 h 306647"/>
                <a:gd name="connsiteX179" fmla="*/ 122938 w 387343"/>
                <a:gd name="connsiteY179" fmla="*/ 53539 h 306647"/>
                <a:gd name="connsiteX180" fmla="*/ 122938 w 387343"/>
                <a:gd name="connsiteY180" fmla="*/ 55153 h 306647"/>
                <a:gd name="connsiteX181" fmla="*/ 126166 w 387343"/>
                <a:gd name="connsiteY181" fmla="*/ 56767 h 306647"/>
                <a:gd name="connsiteX182" fmla="*/ 126166 w 387343"/>
                <a:gd name="connsiteY182" fmla="*/ 56767 h 306647"/>
                <a:gd name="connsiteX183" fmla="*/ 127780 w 387343"/>
                <a:gd name="connsiteY183" fmla="*/ 58381 h 306647"/>
                <a:gd name="connsiteX184" fmla="*/ 127780 w 387343"/>
                <a:gd name="connsiteY184" fmla="*/ 58381 h 306647"/>
                <a:gd name="connsiteX185" fmla="*/ 132622 w 387343"/>
                <a:gd name="connsiteY185" fmla="*/ 59995 h 306647"/>
                <a:gd name="connsiteX186" fmla="*/ 134236 w 387343"/>
                <a:gd name="connsiteY186" fmla="*/ 59995 h 306647"/>
                <a:gd name="connsiteX187" fmla="*/ 142305 w 387343"/>
                <a:gd name="connsiteY187" fmla="*/ 63223 h 306647"/>
                <a:gd name="connsiteX188" fmla="*/ 143919 w 387343"/>
                <a:gd name="connsiteY188" fmla="*/ 64837 h 306647"/>
                <a:gd name="connsiteX189" fmla="*/ 145533 w 387343"/>
                <a:gd name="connsiteY189" fmla="*/ 64837 h 306647"/>
                <a:gd name="connsiteX190" fmla="*/ 148761 w 387343"/>
                <a:gd name="connsiteY190" fmla="*/ 63223 h 306647"/>
                <a:gd name="connsiteX191" fmla="*/ 151989 w 387343"/>
                <a:gd name="connsiteY191" fmla="*/ 61609 h 306647"/>
                <a:gd name="connsiteX192" fmla="*/ 153603 w 387343"/>
                <a:gd name="connsiteY192" fmla="*/ 61609 h 306647"/>
                <a:gd name="connsiteX193" fmla="*/ 155217 w 387343"/>
                <a:gd name="connsiteY193" fmla="*/ 61609 h 306647"/>
                <a:gd name="connsiteX194" fmla="*/ 156831 w 387343"/>
                <a:gd name="connsiteY194" fmla="*/ 63223 h 306647"/>
                <a:gd name="connsiteX195" fmla="*/ 158445 w 387343"/>
                <a:gd name="connsiteY195" fmla="*/ 64837 h 306647"/>
                <a:gd name="connsiteX196" fmla="*/ 160059 w 387343"/>
                <a:gd name="connsiteY196" fmla="*/ 64837 h 306647"/>
                <a:gd name="connsiteX197" fmla="*/ 161673 w 387343"/>
                <a:gd name="connsiteY197" fmla="*/ 64837 h 306647"/>
                <a:gd name="connsiteX198" fmla="*/ 163286 w 387343"/>
                <a:gd name="connsiteY198" fmla="*/ 64837 h 306647"/>
                <a:gd name="connsiteX199" fmla="*/ 164900 w 387343"/>
                <a:gd name="connsiteY199" fmla="*/ 63223 h 306647"/>
                <a:gd name="connsiteX200" fmla="*/ 164900 w 387343"/>
                <a:gd name="connsiteY200" fmla="*/ 61609 h 306647"/>
                <a:gd name="connsiteX201" fmla="*/ 166514 w 387343"/>
                <a:gd name="connsiteY201" fmla="*/ 61609 h 306647"/>
                <a:gd name="connsiteX202" fmla="*/ 166514 w 387343"/>
                <a:gd name="connsiteY202" fmla="*/ 59995 h 306647"/>
                <a:gd name="connsiteX203" fmla="*/ 168128 w 387343"/>
                <a:gd name="connsiteY203" fmla="*/ 58381 h 306647"/>
                <a:gd name="connsiteX204" fmla="*/ 169742 w 387343"/>
                <a:gd name="connsiteY204" fmla="*/ 58381 h 306647"/>
                <a:gd name="connsiteX205" fmla="*/ 171356 w 387343"/>
                <a:gd name="connsiteY205" fmla="*/ 56767 h 306647"/>
                <a:gd name="connsiteX206" fmla="*/ 192337 w 387343"/>
                <a:gd name="connsiteY206" fmla="*/ 59995 h 306647"/>
                <a:gd name="connsiteX207" fmla="*/ 211704 w 387343"/>
                <a:gd name="connsiteY207" fmla="*/ 56767 h 306647"/>
                <a:gd name="connsiteX208" fmla="*/ 214932 w 387343"/>
                <a:gd name="connsiteY208" fmla="*/ 56767 h 306647"/>
                <a:gd name="connsiteX209" fmla="*/ 219774 w 387343"/>
                <a:gd name="connsiteY209" fmla="*/ 53539 h 306647"/>
                <a:gd name="connsiteX210" fmla="*/ 221388 w 387343"/>
                <a:gd name="connsiteY210" fmla="*/ 51925 h 306647"/>
                <a:gd name="connsiteX211" fmla="*/ 221388 w 387343"/>
                <a:gd name="connsiteY211" fmla="*/ 51925 h 306647"/>
                <a:gd name="connsiteX212" fmla="*/ 223002 w 387343"/>
                <a:gd name="connsiteY212" fmla="*/ 50311 h 306647"/>
                <a:gd name="connsiteX213" fmla="*/ 223002 w 387343"/>
                <a:gd name="connsiteY213" fmla="*/ 48697 h 306647"/>
                <a:gd name="connsiteX214" fmla="*/ 223002 w 387343"/>
                <a:gd name="connsiteY214" fmla="*/ 47083 h 306647"/>
                <a:gd name="connsiteX215" fmla="*/ 224616 w 387343"/>
                <a:gd name="connsiteY215" fmla="*/ 45469 h 306647"/>
                <a:gd name="connsiteX216" fmla="*/ 223002 w 387343"/>
                <a:gd name="connsiteY216" fmla="*/ 30944 h 306647"/>
                <a:gd name="connsiteX217" fmla="*/ 224616 w 387343"/>
                <a:gd name="connsiteY217" fmla="*/ 29330 h 306647"/>
                <a:gd name="connsiteX218" fmla="*/ 224616 w 387343"/>
                <a:gd name="connsiteY218" fmla="*/ 29330 h 306647"/>
                <a:gd name="connsiteX219" fmla="*/ 224616 w 387343"/>
                <a:gd name="connsiteY219" fmla="*/ 27716 h 306647"/>
                <a:gd name="connsiteX220" fmla="*/ 226230 w 387343"/>
                <a:gd name="connsiteY220" fmla="*/ 26102 h 306647"/>
                <a:gd name="connsiteX221" fmla="*/ 229458 w 387343"/>
                <a:gd name="connsiteY221" fmla="*/ 24488 h 306647"/>
                <a:gd name="connsiteX222" fmla="*/ 229458 w 387343"/>
                <a:gd name="connsiteY222" fmla="*/ 22874 h 306647"/>
                <a:gd name="connsiteX223" fmla="*/ 234299 w 387343"/>
                <a:gd name="connsiteY223" fmla="*/ 16419 h 306647"/>
                <a:gd name="connsiteX224" fmla="*/ 234299 w 387343"/>
                <a:gd name="connsiteY224" fmla="*/ 16419 h 306647"/>
                <a:gd name="connsiteX225" fmla="*/ 235913 w 387343"/>
                <a:gd name="connsiteY225" fmla="*/ 14805 h 306647"/>
                <a:gd name="connsiteX226" fmla="*/ 237527 w 387343"/>
                <a:gd name="connsiteY226" fmla="*/ 13191 h 306647"/>
                <a:gd name="connsiteX227" fmla="*/ 258508 w 387343"/>
                <a:gd name="connsiteY227" fmla="*/ 5121 h 306647"/>
                <a:gd name="connsiteX228" fmla="*/ 260122 w 387343"/>
                <a:gd name="connsiteY228" fmla="*/ 5121 h 306647"/>
                <a:gd name="connsiteX229" fmla="*/ 264964 w 387343"/>
                <a:gd name="connsiteY229" fmla="*/ 5121 h 306647"/>
                <a:gd name="connsiteX230" fmla="*/ 271420 w 387343"/>
                <a:gd name="connsiteY230" fmla="*/ 6735 h 30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387343" h="306647">
                  <a:moveTo>
                    <a:pt x="295629" y="6735"/>
                  </a:moveTo>
                  <a:lnTo>
                    <a:pt x="298857" y="14805"/>
                  </a:lnTo>
                  <a:lnTo>
                    <a:pt x="295629" y="27716"/>
                  </a:lnTo>
                  <a:lnTo>
                    <a:pt x="295629" y="29330"/>
                  </a:lnTo>
                  <a:lnTo>
                    <a:pt x="297243" y="30944"/>
                  </a:lnTo>
                  <a:lnTo>
                    <a:pt x="297243" y="32558"/>
                  </a:lnTo>
                  <a:lnTo>
                    <a:pt x="298857" y="34172"/>
                  </a:lnTo>
                  <a:lnTo>
                    <a:pt x="300471" y="37400"/>
                  </a:lnTo>
                  <a:lnTo>
                    <a:pt x="302085" y="39014"/>
                  </a:lnTo>
                  <a:lnTo>
                    <a:pt x="303699" y="39014"/>
                  </a:lnTo>
                  <a:lnTo>
                    <a:pt x="306926" y="40628"/>
                  </a:lnTo>
                  <a:lnTo>
                    <a:pt x="308540" y="42241"/>
                  </a:lnTo>
                  <a:lnTo>
                    <a:pt x="310154" y="42241"/>
                  </a:lnTo>
                  <a:lnTo>
                    <a:pt x="310154" y="40628"/>
                  </a:lnTo>
                  <a:lnTo>
                    <a:pt x="310154" y="39014"/>
                  </a:lnTo>
                  <a:lnTo>
                    <a:pt x="310154" y="37400"/>
                  </a:lnTo>
                  <a:lnTo>
                    <a:pt x="310154" y="37400"/>
                  </a:lnTo>
                  <a:lnTo>
                    <a:pt x="310154" y="35786"/>
                  </a:lnTo>
                  <a:lnTo>
                    <a:pt x="311768" y="34172"/>
                  </a:lnTo>
                  <a:lnTo>
                    <a:pt x="311768" y="32558"/>
                  </a:lnTo>
                  <a:lnTo>
                    <a:pt x="313382" y="29330"/>
                  </a:lnTo>
                  <a:lnTo>
                    <a:pt x="313382" y="27716"/>
                  </a:lnTo>
                  <a:lnTo>
                    <a:pt x="313382" y="27716"/>
                  </a:lnTo>
                  <a:lnTo>
                    <a:pt x="314996" y="27716"/>
                  </a:lnTo>
                  <a:lnTo>
                    <a:pt x="321452" y="27716"/>
                  </a:lnTo>
                  <a:lnTo>
                    <a:pt x="323066" y="27716"/>
                  </a:lnTo>
                  <a:lnTo>
                    <a:pt x="324680" y="27716"/>
                  </a:lnTo>
                  <a:lnTo>
                    <a:pt x="324680" y="27716"/>
                  </a:lnTo>
                  <a:lnTo>
                    <a:pt x="326294" y="26102"/>
                  </a:lnTo>
                  <a:lnTo>
                    <a:pt x="327908" y="24488"/>
                  </a:lnTo>
                  <a:lnTo>
                    <a:pt x="327908" y="22874"/>
                  </a:lnTo>
                  <a:lnTo>
                    <a:pt x="329522" y="22874"/>
                  </a:lnTo>
                  <a:lnTo>
                    <a:pt x="332749" y="21260"/>
                  </a:lnTo>
                  <a:lnTo>
                    <a:pt x="334363" y="21260"/>
                  </a:lnTo>
                  <a:lnTo>
                    <a:pt x="337591" y="34172"/>
                  </a:lnTo>
                  <a:lnTo>
                    <a:pt x="348889" y="50311"/>
                  </a:lnTo>
                  <a:lnTo>
                    <a:pt x="371484" y="68064"/>
                  </a:lnTo>
                  <a:lnTo>
                    <a:pt x="373098" y="69678"/>
                  </a:lnTo>
                  <a:lnTo>
                    <a:pt x="374712" y="72906"/>
                  </a:lnTo>
                  <a:lnTo>
                    <a:pt x="377939" y="74520"/>
                  </a:lnTo>
                  <a:lnTo>
                    <a:pt x="379553" y="79362"/>
                  </a:lnTo>
                  <a:lnTo>
                    <a:pt x="379553" y="82590"/>
                  </a:lnTo>
                  <a:lnTo>
                    <a:pt x="382781" y="97115"/>
                  </a:lnTo>
                  <a:lnTo>
                    <a:pt x="389237" y="111641"/>
                  </a:lnTo>
                  <a:lnTo>
                    <a:pt x="387623" y="119710"/>
                  </a:lnTo>
                  <a:lnTo>
                    <a:pt x="384395" y="124552"/>
                  </a:lnTo>
                  <a:lnTo>
                    <a:pt x="373098" y="142305"/>
                  </a:lnTo>
                  <a:lnTo>
                    <a:pt x="369870" y="147147"/>
                  </a:lnTo>
                  <a:lnTo>
                    <a:pt x="366642" y="160059"/>
                  </a:lnTo>
                  <a:lnTo>
                    <a:pt x="360186" y="187495"/>
                  </a:lnTo>
                  <a:lnTo>
                    <a:pt x="358572" y="193951"/>
                  </a:lnTo>
                  <a:lnTo>
                    <a:pt x="345661" y="216546"/>
                  </a:lnTo>
                  <a:lnTo>
                    <a:pt x="339205" y="231072"/>
                  </a:lnTo>
                  <a:lnTo>
                    <a:pt x="335977" y="247211"/>
                  </a:lnTo>
                  <a:lnTo>
                    <a:pt x="334363" y="263350"/>
                  </a:lnTo>
                  <a:lnTo>
                    <a:pt x="334363" y="276262"/>
                  </a:lnTo>
                  <a:lnTo>
                    <a:pt x="334363" y="276262"/>
                  </a:lnTo>
                  <a:lnTo>
                    <a:pt x="321452" y="279490"/>
                  </a:lnTo>
                  <a:lnTo>
                    <a:pt x="319838" y="279490"/>
                  </a:lnTo>
                  <a:lnTo>
                    <a:pt x="311768" y="277876"/>
                  </a:lnTo>
                  <a:lnTo>
                    <a:pt x="306926" y="279490"/>
                  </a:lnTo>
                  <a:lnTo>
                    <a:pt x="284331" y="279490"/>
                  </a:lnTo>
                  <a:lnTo>
                    <a:pt x="281104" y="281103"/>
                  </a:lnTo>
                  <a:lnTo>
                    <a:pt x="277876" y="281103"/>
                  </a:lnTo>
                  <a:lnTo>
                    <a:pt x="277876" y="282717"/>
                  </a:lnTo>
                  <a:lnTo>
                    <a:pt x="276262" y="282717"/>
                  </a:lnTo>
                  <a:lnTo>
                    <a:pt x="260122" y="297243"/>
                  </a:lnTo>
                  <a:lnTo>
                    <a:pt x="258508" y="297243"/>
                  </a:lnTo>
                  <a:lnTo>
                    <a:pt x="256895" y="297243"/>
                  </a:lnTo>
                  <a:lnTo>
                    <a:pt x="253667" y="297243"/>
                  </a:lnTo>
                  <a:lnTo>
                    <a:pt x="242369" y="295629"/>
                  </a:lnTo>
                  <a:lnTo>
                    <a:pt x="239141" y="295629"/>
                  </a:lnTo>
                  <a:lnTo>
                    <a:pt x="226230" y="298857"/>
                  </a:lnTo>
                  <a:lnTo>
                    <a:pt x="224616" y="300471"/>
                  </a:lnTo>
                  <a:lnTo>
                    <a:pt x="223002" y="300471"/>
                  </a:lnTo>
                  <a:lnTo>
                    <a:pt x="219774" y="302085"/>
                  </a:lnTo>
                  <a:lnTo>
                    <a:pt x="218160" y="303699"/>
                  </a:lnTo>
                  <a:lnTo>
                    <a:pt x="213318" y="305312"/>
                  </a:lnTo>
                  <a:lnTo>
                    <a:pt x="211704" y="305312"/>
                  </a:lnTo>
                  <a:lnTo>
                    <a:pt x="210090" y="306926"/>
                  </a:lnTo>
                  <a:lnTo>
                    <a:pt x="210090" y="308540"/>
                  </a:lnTo>
                  <a:lnTo>
                    <a:pt x="208477" y="310154"/>
                  </a:lnTo>
                  <a:lnTo>
                    <a:pt x="206863" y="310154"/>
                  </a:lnTo>
                  <a:lnTo>
                    <a:pt x="205249" y="311768"/>
                  </a:lnTo>
                  <a:lnTo>
                    <a:pt x="202021" y="310154"/>
                  </a:lnTo>
                  <a:lnTo>
                    <a:pt x="197179" y="308540"/>
                  </a:lnTo>
                  <a:lnTo>
                    <a:pt x="193951" y="306926"/>
                  </a:lnTo>
                  <a:lnTo>
                    <a:pt x="192337" y="305312"/>
                  </a:lnTo>
                  <a:lnTo>
                    <a:pt x="192337" y="303699"/>
                  </a:lnTo>
                  <a:lnTo>
                    <a:pt x="190723" y="302085"/>
                  </a:lnTo>
                  <a:lnTo>
                    <a:pt x="190723" y="300471"/>
                  </a:lnTo>
                  <a:lnTo>
                    <a:pt x="189109" y="300471"/>
                  </a:lnTo>
                  <a:lnTo>
                    <a:pt x="187495" y="300471"/>
                  </a:lnTo>
                  <a:lnTo>
                    <a:pt x="166514" y="295629"/>
                  </a:lnTo>
                  <a:lnTo>
                    <a:pt x="158445" y="294015"/>
                  </a:lnTo>
                  <a:lnTo>
                    <a:pt x="150375" y="295629"/>
                  </a:lnTo>
                  <a:lnTo>
                    <a:pt x="135850" y="298857"/>
                  </a:lnTo>
                  <a:lnTo>
                    <a:pt x="124552" y="302085"/>
                  </a:lnTo>
                  <a:lnTo>
                    <a:pt x="124552" y="298857"/>
                  </a:lnTo>
                  <a:lnTo>
                    <a:pt x="119710" y="294015"/>
                  </a:lnTo>
                  <a:lnTo>
                    <a:pt x="101957" y="282717"/>
                  </a:lnTo>
                  <a:lnTo>
                    <a:pt x="97115" y="279490"/>
                  </a:lnTo>
                  <a:lnTo>
                    <a:pt x="93887" y="276262"/>
                  </a:lnTo>
                  <a:lnTo>
                    <a:pt x="90660" y="271420"/>
                  </a:lnTo>
                  <a:lnTo>
                    <a:pt x="89046" y="268192"/>
                  </a:lnTo>
                  <a:lnTo>
                    <a:pt x="79362" y="266578"/>
                  </a:lnTo>
                  <a:lnTo>
                    <a:pt x="76134" y="264964"/>
                  </a:lnTo>
                  <a:lnTo>
                    <a:pt x="74520" y="261736"/>
                  </a:lnTo>
                  <a:lnTo>
                    <a:pt x="74520" y="253667"/>
                  </a:lnTo>
                  <a:lnTo>
                    <a:pt x="71292" y="250439"/>
                  </a:lnTo>
                  <a:lnTo>
                    <a:pt x="68064" y="247211"/>
                  </a:lnTo>
                  <a:lnTo>
                    <a:pt x="59995" y="245597"/>
                  </a:lnTo>
                  <a:lnTo>
                    <a:pt x="56767" y="243983"/>
                  </a:lnTo>
                  <a:lnTo>
                    <a:pt x="51925" y="237527"/>
                  </a:lnTo>
                  <a:lnTo>
                    <a:pt x="51925" y="231072"/>
                  </a:lnTo>
                  <a:lnTo>
                    <a:pt x="51925" y="223002"/>
                  </a:lnTo>
                  <a:lnTo>
                    <a:pt x="50311" y="214932"/>
                  </a:lnTo>
                  <a:lnTo>
                    <a:pt x="48697" y="210091"/>
                  </a:lnTo>
                  <a:lnTo>
                    <a:pt x="40628" y="203635"/>
                  </a:lnTo>
                  <a:lnTo>
                    <a:pt x="37400" y="198793"/>
                  </a:lnTo>
                  <a:lnTo>
                    <a:pt x="35786" y="195565"/>
                  </a:lnTo>
                  <a:lnTo>
                    <a:pt x="34172" y="182654"/>
                  </a:lnTo>
                  <a:lnTo>
                    <a:pt x="29330" y="171356"/>
                  </a:lnTo>
                  <a:lnTo>
                    <a:pt x="29330" y="168128"/>
                  </a:lnTo>
                  <a:lnTo>
                    <a:pt x="29330" y="163286"/>
                  </a:lnTo>
                  <a:lnTo>
                    <a:pt x="30944" y="160059"/>
                  </a:lnTo>
                  <a:lnTo>
                    <a:pt x="32558" y="155217"/>
                  </a:lnTo>
                  <a:lnTo>
                    <a:pt x="34172" y="151989"/>
                  </a:lnTo>
                  <a:lnTo>
                    <a:pt x="34172" y="143919"/>
                  </a:lnTo>
                  <a:lnTo>
                    <a:pt x="27716" y="135850"/>
                  </a:lnTo>
                  <a:lnTo>
                    <a:pt x="21260" y="129394"/>
                  </a:lnTo>
                  <a:lnTo>
                    <a:pt x="14805" y="126166"/>
                  </a:lnTo>
                  <a:lnTo>
                    <a:pt x="6735" y="119710"/>
                  </a:lnTo>
                  <a:lnTo>
                    <a:pt x="5121" y="111641"/>
                  </a:lnTo>
                  <a:lnTo>
                    <a:pt x="6735" y="103571"/>
                  </a:lnTo>
                  <a:lnTo>
                    <a:pt x="9963" y="93887"/>
                  </a:lnTo>
                  <a:lnTo>
                    <a:pt x="11577" y="84204"/>
                  </a:lnTo>
                  <a:lnTo>
                    <a:pt x="9963" y="76134"/>
                  </a:lnTo>
                  <a:lnTo>
                    <a:pt x="9963" y="68064"/>
                  </a:lnTo>
                  <a:lnTo>
                    <a:pt x="14805" y="61609"/>
                  </a:lnTo>
                  <a:lnTo>
                    <a:pt x="21260" y="58381"/>
                  </a:lnTo>
                  <a:lnTo>
                    <a:pt x="35786" y="56767"/>
                  </a:lnTo>
                  <a:lnTo>
                    <a:pt x="42242" y="51925"/>
                  </a:lnTo>
                  <a:lnTo>
                    <a:pt x="48697" y="55153"/>
                  </a:lnTo>
                  <a:lnTo>
                    <a:pt x="63223" y="61609"/>
                  </a:lnTo>
                  <a:lnTo>
                    <a:pt x="68064" y="66450"/>
                  </a:lnTo>
                  <a:lnTo>
                    <a:pt x="68064" y="66450"/>
                  </a:lnTo>
                  <a:lnTo>
                    <a:pt x="71292" y="74520"/>
                  </a:lnTo>
                  <a:lnTo>
                    <a:pt x="72906" y="77748"/>
                  </a:lnTo>
                  <a:lnTo>
                    <a:pt x="74520" y="77748"/>
                  </a:lnTo>
                  <a:lnTo>
                    <a:pt x="76134" y="79362"/>
                  </a:lnTo>
                  <a:lnTo>
                    <a:pt x="77748" y="79362"/>
                  </a:lnTo>
                  <a:lnTo>
                    <a:pt x="79362" y="77748"/>
                  </a:lnTo>
                  <a:lnTo>
                    <a:pt x="80976" y="77748"/>
                  </a:lnTo>
                  <a:lnTo>
                    <a:pt x="90660" y="71292"/>
                  </a:lnTo>
                  <a:lnTo>
                    <a:pt x="92273" y="69678"/>
                  </a:lnTo>
                  <a:lnTo>
                    <a:pt x="93887" y="68064"/>
                  </a:lnTo>
                  <a:lnTo>
                    <a:pt x="93887" y="68064"/>
                  </a:lnTo>
                  <a:lnTo>
                    <a:pt x="93887" y="66450"/>
                  </a:lnTo>
                  <a:lnTo>
                    <a:pt x="93887" y="64837"/>
                  </a:lnTo>
                  <a:lnTo>
                    <a:pt x="92273" y="59995"/>
                  </a:lnTo>
                  <a:lnTo>
                    <a:pt x="92273" y="58381"/>
                  </a:lnTo>
                  <a:lnTo>
                    <a:pt x="93887" y="56767"/>
                  </a:lnTo>
                  <a:lnTo>
                    <a:pt x="93887" y="55153"/>
                  </a:lnTo>
                  <a:lnTo>
                    <a:pt x="93887" y="53539"/>
                  </a:lnTo>
                  <a:lnTo>
                    <a:pt x="95501" y="53539"/>
                  </a:lnTo>
                  <a:lnTo>
                    <a:pt x="97115" y="50311"/>
                  </a:lnTo>
                  <a:lnTo>
                    <a:pt x="98729" y="50311"/>
                  </a:lnTo>
                  <a:lnTo>
                    <a:pt x="100343" y="48697"/>
                  </a:lnTo>
                  <a:lnTo>
                    <a:pt x="100343" y="47083"/>
                  </a:lnTo>
                  <a:lnTo>
                    <a:pt x="101957" y="45469"/>
                  </a:lnTo>
                  <a:lnTo>
                    <a:pt x="103571" y="45469"/>
                  </a:lnTo>
                  <a:lnTo>
                    <a:pt x="105185" y="45469"/>
                  </a:lnTo>
                  <a:lnTo>
                    <a:pt x="110027" y="47083"/>
                  </a:lnTo>
                  <a:lnTo>
                    <a:pt x="110027" y="48697"/>
                  </a:lnTo>
                  <a:lnTo>
                    <a:pt x="113255" y="50311"/>
                  </a:lnTo>
                  <a:lnTo>
                    <a:pt x="114869" y="51925"/>
                  </a:lnTo>
                  <a:lnTo>
                    <a:pt x="114869" y="51925"/>
                  </a:lnTo>
                  <a:lnTo>
                    <a:pt x="116482" y="53539"/>
                  </a:lnTo>
                  <a:lnTo>
                    <a:pt x="122938" y="53539"/>
                  </a:lnTo>
                  <a:lnTo>
                    <a:pt x="122938" y="55153"/>
                  </a:lnTo>
                  <a:lnTo>
                    <a:pt x="126166" y="56767"/>
                  </a:lnTo>
                  <a:lnTo>
                    <a:pt x="126166" y="56767"/>
                  </a:lnTo>
                  <a:lnTo>
                    <a:pt x="127780" y="58381"/>
                  </a:lnTo>
                  <a:lnTo>
                    <a:pt x="127780" y="58381"/>
                  </a:lnTo>
                  <a:lnTo>
                    <a:pt x="132622" y="59995"/>
                  </a:lnTo>
                  <a:lnTo>
                    <a:pt x="134236" y="59995"/>
                  </a:lnTo>
                  <a:lnTo>
                    <a:pt x="142305" y="63223"/>
                  </a:lnTo>
                  <a:lnTo>
                    <a:pt x="143919" y="64837"/>
                  </a:lnTo>
                  <a:lnTo>
                    <a:pt x="145533" y="64837"/>
                  </a:lnTo>
                  <a:lnTo>
                    <a:pt x="148761" y="63223"/>
                  </a:lnTo>
                  <a:lnTo>
                    <a:pt x="151989" y="61609"/>
                  </a:lnTo>
                  <a:lnTo>
                    <a:pt x="153603" y="61609"/>
                  </a:lnTo>
                  <a:lnTo>
                    <a:pt x="155217" y="61609"/>
                  </a:lnTo>
                  <a:lnTo>
                    <a:pt x="156831" y="63223"/>
                  </a:lnTo>
                  <a:lnTo>
                    <a:pt x="158445" y="64837"/>
                  </a:lnTo>
                  <a:lnTo>
                    <a:pt x="160059" y="64837"/>
                  </a:lnTo>
                  <a:lnTo>
                    <a:pt x="161673" y="64837"/>
                  </a:lnTo>
                  <a:lnTo>
                    <a:pt x="163286" y="64837"/>
                  </a:lnTo>
                  <a:lnTo>
                    <a:pt x="164900" y="63223"/>
                  </a:lnTo>
                  <a:lnTo>
                    <a:pt x="164900" y="61609"/>
                  </a:lnTo>
                  <a:lnTo>
                    <a:pt x="166514" y="61609"/>
                  </a:lnTo>
                  <a:lnTo>
                    <a:pt x="166514" y="59995"/>
                  </a:lnTo>
                  <a:lnTo>
                    <a:pt x="168128" y="58381"/>
                  </a:lnTo>
                  <a:lnTo>
                    <a:pt x="169742" y="58381"/>
                  </a:lnTo>
                  <a:lnTo>
                    <a:pt x="171356" y="56767"/>
                  </a:lnTo>
                  <a:lnTo>
                    <a:pt x="192337" y="59995"/>
                  </a:lnTo>
                  <a:lnTo>
                    <a:pt x="211704" y="56767"/>
                  </a:lnTo>
                  <a:lnTo>
                    <a:pt x="214932" y="56767"/>
                  </a:lnTo>
                  <a:lnTo>
                    <a:pt x="219774" y="53539"/>
                  </a:lnTo>
                  <a:lnTo>
                    <a:pt x="221388" y="51925"/>
                  </a:lnTo>
                  <a:lnTo>
                    <a:pt x="221388" y="51925"/>
                  </a:lnTo>
                  <a:lnTo>
                    <a:pt x="223002" y="50311"/>
                  </a:lnTo>
                  <a:lnTo>
                    <a:pt x="223002" y="48697"/>
                  </a:lnTo>
                  <a:lnTo>
                    <a:pt x="223002" y="47083"/>
                  </a:lnTo>
                  <a:lnTo>
                    <a:pt x="224616" y="45469"/>
                  </a:lnTo>
                  <a:lnTo>
                    <a:pt x="223002" y="30944"/>
                  </a:lnTo>
                  <a:lnTo>
                    <a:pt x="224616" y="29330"/>
                  </a:lnTo>
                  <a:lnTo>
                    <a:pt x="224616" y="29330"/>
                  </a:lnTo>
                  <a:lnTo>
                    <a:pt x="224616" y="27716"/>
                  </a:lnTo>
                  <a:lnTo>
                    <a:pt x="226230" y="26102"/>
                  </a:lnTo>
                  <a:lnTo>
                    <a:pt x="229458" y="24488"/>
                  </a:lnTo>
                  <a:lnTo>
                    <a:pt x="229458" y="22874"/>
                  </a:lnTo>
                  <a:lnTo>
                    <a:pt x="234299" y="16419"/>
                  </a:lnTo>
                  <a:lnTo>
                    <a:pt x="234299" y="16419"/>
                  </a:lnTo>
                  <a:lnTo>
                    <a:pt x="235913" y="14805"/>
                  </a:lnTo>
                  <a:lnTo>
                    <a:pt x="237527" y="13191"/>
                  </a:lnTo>
                  <a:lnTo>
                    <a:pt x="258508" y="5121"/>
                  </a:lnTo>
                  <a:lnTo>
                    <a:pt x="260122" y="5121"/>
                  </a:lnTo>
                  <a:lnTo>
                    <a:pt x="264964" y="5121"/>
                  </a:lnTo>
                  <a:lnTo>
                    <a:pt x="271420" y="6735"/>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B9BA959D-ECED-45A1-BDB9-379027D9096C}"/>
                </a:ext>
              </a:extLst>
            </p:cNvPr>
            <p:cNvSpPr/>
            <p:nvPr/>
          </p:nvSpPr>
          <p:spPr>
            <a:xfrm>
              <a:off x="8024269" y="3699760"/>
              <a:ext cx="338926" cy="645573"/>
            </a:xfrm>
            <a:custGeom>
              <a:avLst/>
              <a:gdLst>
                <a:gd name="connsiteX0" fmla="*/ 142305 w 338925"/>
                <a:gd name="connsiteY0" fmla="*/ 637783 h 645572"/>
                <a:gd name="connsiteX1" fmla="*/ 132622 w 338925"/>
                <a:gd name="connsiteY1" fmla="*/ 639397 h 645572"/>
                <a:gd name="connsiteX2" fmla="*/ 131008 w 338925"/>
                <a:gd name="connsiteY2" fmla="*/ 641011 h 645572"/>
                <a:gd name="connsiteX3" fmla="*/ 127780 w 338925"/>
                <a:gd name="connsiteY3" fmla="*/ 641011 h 645572"/>
                <a:gd name="connsiteX4" fmla="*/ 126166 w 338925"/>
                <a:gd name="connsiteY4" fmla="*/ 641011 h 645572"/>
                <a:gd name="connsiteX5" fmla="*/ 124552 w 338925"/>
                <a:gd name="connsiteY5" fmla="*/ 642624 h 645572"/>
                <a:gd name="connsiteX6" fmla="*/ 124552 w 338925"/>
                <a:gd name="connsiteY6" fmla="*/ 642624 h 645572"/>
                <a:gd name="connsiteX7" fmla="*/ 122938 w 338925"/>
                <a:gd name="connsiteY7" fmla="*/ 644238 h 645572"/>
                <a:gd name="connsiteX8" fmla="*/ 122938 w 338925"/>
                <a:gd name="connsiteY8" fmla="*/ 644238 h 645572"/>
                <a:gd name="connsiteX9" fmla="*/ 121324 w 338925"/>
                <a:gd name="connsiteY9" fmla="*/ 645853 h 645572"/>
                <a:gd name="connsiteX10" fmla="*/ 121324 w 338925"/>
                <a:gd name="connsiteY10" fmla="*/ 645853 h 645572"/>
                <a:gd name="connsiteX11" fmla="*/ 118096 w 338925"/>
                <a:gd name="connsiteY11" fmla="*/ 647466 h 645572"/>
                <a:gd name="connsiteX12" fmla="*/ 116482 w 338925"/>
                <a:gd name="connsiteY12" fmla="*/ 649080 h 645572"/>
                <a:gd name="connsiteX13" fmla="*/ 114869 w 338925"/>
                <a:gd name="connsiteY13" fmla="*/ 649080 h 645572"/>
                <a:gd name="connsiteX14" fmla="*/ 111641 w 338925"/>
                <a:gd name="connsiteY14" fmla="*/ 650694 h 645572"/>
                <a:gd name="connsiteX15" fmla="*/ 110027 w 338925"/>
                <a:gd name="connsiteY15" fmla="*/ 652308 h 645572"/>
                <a:gd name="connsiteX16" fmla="*/ 108413 w 338925"/>
                <a:gd name="connsiteY16" fmla="*/ 653922 h 645572"/>
                <a:gd name="connsiteX17" fmla="*/ 106799 w 338925"/>
                <a:gd name="connsiteY17" fmla="*/ 653922 h 645572"/>
                <a:gd name="connsiteX18" fmla="*/ 105185 w 338925"/>
                <a:gd name="connsiteY18" fmla="*/ 653922 h 645572"/>
                <a:gd name="connsiteX19" fmla="*/ 87432 w 338925"/>
                <a:gd name="connsiteY19" fmla="*/ 652308 h 645572"/>
                <a:gd name="connsiteX20" fmla="*/ 84204 w 338925"/>
                <a:gd name="connsiteY20" fmla="*/ 653922 h 645572"/>
                <a:gd name="connsiteX21" fmla="*/ 82590 w 338925"/>
                <a:gd name="connsiteY21" fmla="*/ 653922 h 645572"/>
                <a:gd name="connsiteX22" fmla="*/ 80976 w 338925"/>
                <a:gd name="connsiteY22" fmla="*/ 653922 h 645572"/>
                <a:gd name="connsiteX23" fmla="*/ 80976 w 338925"/>
                <a:gd name="connsiteY23" fmla="*/ 653922 h 645572"/>
                <a:gd name="connsiteX24" fmla="*/ 77748 w 338925"/>
                <a:gd name="connsiteY24" fmla="*/ 653922 h 645572"/>
                <a:gd name="connsiteX25" fmla="*/ 76134 w 338925"/>
                <a:gd name="connsiteY25" fmla="*/ 652308 h 645572"/>
                <a:gd name="connsiteX26" fmla="*/ 72906 w 338925"/>
                <a:gd name="connsiteY26" fmla="*/ 650694 h 645572"/>
                <a:gd name="connsiteX27" fmla="*/ 69678 w 338925"/>
                <a:gd name="connsiteY27" fmla="*/ 650694 h 645572"/>
                <a:gd name="connsiteX28" fmla="*/ 59995 w 338925"/>
                <a:gd name="connsiteY28" fmla="*/ 650694 h 645572"/>
                <a:gd name="connsiteX29" fmla="*/ 58381 w 338925"/>
                <a:gd name="connsiteY29" fmla="*/ 652308 h 645572"/>
                <a:gd name="connsiteX30" fmla="*/ 56767 w 338925"/>
                <a:gd name="connsiteY30" fmla="*/ 653922 h 645572"/>
                <a:gd name="connsiteX31" fmla="*/ 55153 w 338925"/>
                <a:gd name="connsiteY31" fmla="*/ 653922 h 645572"/>
                <a:gd name="connsiteX32" fmla="*/ 51925 w 338925"/>
                <a:gd name="connsiteY32" fmla="*/ 653922 h 645572"/>
                <a:gd name="connsiteX33" fmla="*/ 47083 w 338925"/>
                <a:gd name="connsiteY33" fmla="*/ 652308 h 645572"/>
                <a:gd name="connsiteX34" fmla="*/ 43856 w 338925"/>
                <a:gd name="connsiteY34" fmla="*/ 652308 h 645572"/>
                <a:gd name="connsiteX35" fmla="*/ 40628 w 338925"/>
                <a:gd name="connsiteY35" fmla="*/ 650694 h 645572"/>
                <a:gd name="connsiteX36" fmla="*/ 37400 w 338925"/>
                <a:gd name="connsiteY36" fmla="*/ 649080 h 645572"/>
                <a:gd name="connsiteX37" fmla="*/ 21260 w 338925"/>
                <a:gd name="connsiteY37" fmla="*/ 641011 h 645572"/>
                <a:gd name="connsiteX38" fmla="*/ 14805 w 338925"/>
                <a:gd name="connsiteY38" fmla="*/ 637783 h 645572"/>
                <a:gd name="connsiteX39" fmla="*/ 9963 w 338925"/>
                <a:gd name="connsiteY39" fmla="*/ 636169 h 645572"/>
                <a:gd name="connsiteX40" fmla="*/ 8349 w 338925"/>
                <a:gd name="connsiteY40" fmla="*/ 634555 h 645572"/>
                <a:gd name="connsiteX41" fmla="*/ 8349 w 338925"/>
                <a:gd name="connsiteY41" fmla="*/ 632941 h 645572"/>
                <a:gd name="connsiteX42" fmla="*/ 6735 w 338925"/>
                <a:gd name="connsiteY42" fmla="*/ 624871 h 645572"/>
                <a:gd name="connsiteX43" fmla="*/ 5121 w 338925"/>
                <a:gd name="connsiteY43" fmla="*/ 621644 h 645572"/>
                <a:gd name="connsiteX44" fmla="*/ 9963 w 338925"/>
                <a:gd name="connsiteY44" fmla="*/ 618415 h 645572"/>
                <a:gd name="connsiteX45" fmla="*/ 11577 w 338925"/>
                <a:gd name="connsiteY45" fmla="*/ 615188 h 645572"/>
                <a:gd name="connsiteX46" fmla="*/ 14805 w 338925"/>
                <a:gd name="connsiteY46" fmla="*/ 607118 h 645572"/>
                <a:gd name="connsiteX47" fmla="*/ 18033 w 338925"/>
                <a:gd name="connsiteY47" fmla="*/ 603890 h 645572"/>
                <a:gd name="connsiteX48" fmla="*/ 21260 w 338925"/>
                <a:gd name="connsiteY48" fmla="*/ 602276 h 645572"/>
                <a:gd name="connsiteX49" fmla="*/ 29330 w 338925"/>
                <a:gd name="connsiteY49" fmla="*/ 599048 h 645572"/>
                <a:gd name="connsiteX50" fmla="*/ 32558 w 338925"/>
                <a:gd name="connsiteY50" fmla="*/ 595821 h 645572"/>
                <a:gd name="connsiteX51" fmla="*/ 43856 w 338925"/>
                <a:gd name="connsiteY51" fmla="*/ 560314 h 645572"/>
                <a:gd name="connsiteX52" fmla="*/ 48697 w 338925"/>
                <a:gd name="connsiteY52" fmla="*/ 552244 h 645572"/>
                <a:gd name="connsiteX53" fmla="*/ 61609 w 338925"/>
                <a:gd name="connsiteY53" fmla="*/ 537719 h 645572"/>
                <a:gd name="connsiteX54" fmla="*/ 64837 w 338925"/>
                <a:gd name="connsiteY54" fmla="*/ 529649 h 645572"/>
                <a:gd name="connsiteX55" fmla="*/ 71292 w 338925"/>
                <a:gd name="connsiteY55" fmla="*/ 513510 h 645572"/>
                <a:gd name="connsiteX56" fmla="*/ 74520 w 338925"/>
                <a:gd name="connsiteY56" fmla="*/ 507054 h 645572"/>
                <a:gd name="connsiteX57" fmla="*/ 89046 w 338925"/>
                <a:gd name="connsiteY57" fmla="*/ 492529 h 645572"/>
                <a:gd name="connsiteX58" fmla="*/ 92274 w 338925"/>
                <a:gd name="connsiteY58" fmla="*/ 486073 h 645572"/>
                <a:gd name="connsiteX59" fmla="*/ 92274 w 338925"/>
                <a:gd name="connsiteY59" fmla="*/ 479617 h 645572"/>
                <a:gd name="connsiteX60" fmla="*/ 95501 w 338925"/>
                <a:gd name="connsiteY60" fmla="*/ 469934 h 645572"/>
                <a:gd name="connsiteX61" fmla="*/ 98729 w 338925"/>
                <a:gd name="connsiteY61" fmla="*/ 463478 h 645572"/>
                <a:gd name="connsiteX62" fmla="*/ 108413 w 338925"/>
                <a:gd name="connsiteY62" fmla="*/ 452181 h 645572"/>
                <a:gd name="connsiteX63" fmla="*/ 113255 w 338925"/>
                <a:gd name="connsiteY63" fmla="*/ 445725 h 645572"/>
                <a:gd name="connsiteX64" fmla="*/ 118096 w 338925"/>
                <a:gd name="connsiteY64" fmla="*/ 437655 h 645572"/>
                <a:gd name="connsiteX65" fmla="*/ 118096 w 338925"/>
                <a:gd name="connsiteY65" fmla="*/ 431199 h 645572"/>
                <a:gd name="connsiteX66" fmla="*/ 118096 w 338925"/>
                <a:gd name="connsiteY66" fmla="*/ 415060 h 645572"/>
                <a:gd name="connsiteX67" fmla="*/ 118096 w 338925"/>
                <a:gd name="connsiteY67" fmla="*/ 406990 h 645572"/>
                <a:gd name="connsiteX68" fmla="*/ 121324 w 338925"/>
                <a:gd name="connsiteY68" fmla="*/ 400535 h 645572"/>
                <a:gd name="connsiteX69" fmla="*/ 127780 w 338925"/>
                <a:gd name="connsiteY69" fmla="*/ 395693 h 645572"/>
                <a:gd name="connsiteX70" fmla="*/ 137464 w 338925"/>
                <a:gd name="connsiteY70" fmla="*/ 394079 h 645572"/>
                <a:gd name="connsiteX71" fmla="*/ 151989 w 338925"/>
                <a:gd name="connsiteY71" fmla="*/ 394079 h 645572"/>
                <a:gd name="connsiteX72" fmla="*/ 156831 w 338925"/>
                <a:gd name="connsiteY72" fmla="*/ 390851 h 645572"/>
                <a:gd name="connsiteX73" fmla="*/ 181040 w 338925"/>
                <a:gd name="connsiteY73" fmla="*/ 356958 h 645572"/>
                <a:gd name="connsiteX74" fmla="*/ 184268 w 338925"/>
                <a:gd name="connsiteY74" fmla="*/ 347275 h 645572"/>
                <a:gd name="connsiteX75" fmla="*/ 190723 w 338925"/>
                <a:gd name="connsiteY75" fmla="*/ 323066 h 645572"/>
                <a:gd name="connsiteX76" fmla="*/ 189109 w 338925"/>
                <a:gd name="connsiteY76" fmla="*/ 318224 h 645572"/>
                <a:gd name="connsiteX77" fmla="*/ 182654 w 338925"/>
                <a:gd name="connsiteY77" fmla="*/ 316610 h 645572"/>
                <a:gd name="connsiteX78" fmla="*/ 176198 w 338925"/>
                <a:gd name="connsiteY78" fmla="*/ 311768 h 645572"/>
                <a:gd name="connsiteX79" fmla="*/ 169742 w 338925"/>
                <a:gd name="connsiteY79" fmla="*/ 305313 h 645572"/>
                <a:gd name="connsiteX80" fmla="*/ 164900 w 338925"/>
                <a:gd name="connsiteY80" fmla="*/ 300471 h 645572"/>
                <a:gd name="connsiteX81" fmla="*/ 161673 w 338925"/>
                <a:gd name="connsiteY81" fmla="*/ 292401 h 645572"/>
                <a:gd name="connsiteX82" fmla="*/ 163287 w 338925"/>
                <a:gd name="connsiteY82" fmla="*/ 284332 h 645572"/>
                <a:gd name="connsiteX83" fmla="*/ 168128 w 338925"/>
                <a:gd name="connsiteY83" fmla="*/ 268192 h 645572"/>
                <a:gd name="connsiteX84" fmla="*/ 169742 w 338925"/>
                <a:gd name="connsiteY84" fmla="*/ 260123 h 645572"/>
                <a:gd name="connsiteX85" fmla="*/ 166514 w 338925"/>
                <a:gd name="connsiteY85" fmla="*/ 253667 h 645572"/>
                <a:gd name="connsiteX86" fmla="*/ 161673 w 338925"/>
                <a:gd name="connsiteY86" fmla="*/ 248825 h 645572"/>
                <a:gd name="connsiteX87" fmla="*/ 153603 w 338925"/>
                <a:gd name="connsiteY87" fmla="*/ 247211 h 645572"/>
                <a:gd name="connsiteX88" fmla="*/ 148761 w 338925"/>
                <a:gd name="connsiteY88" fmla="*/ 240755 h 645572"/>
                <a:gd name="connsiteX89" fmla="*/ 148761 w 338925"/>
                <a:gd name="connsiteY89" fmla="*/ 231072 h 645572"/>
                <a:gd name="connsiteX90" fmla="*/ 155217 w 338925"/>
                <a:gd name="connsiteY90" fmla="*/ 211705 h 645572"/>
                <a:gd name="connsiteX91" fmla="*/ 155217 w 338925"/>
                <a:gd name="connsiteY91" fmla="*/ 206863 h 645572"/>
                <a:gd name="connsiteX92" fmla="*/ 156831 w 338925"/>
                <a:gd name="connsiteY92" fmla="*/ 203635 h 645572"/>
                <a:gd name="connsiteX93" fmla="*/ 158445 w 338925"/>
                <a:gd name="connsiteY93" fmla="*/ 200407 h 645572"/>
                <a:gd name="connsiteX94" fmla="*/ 156831 w 338925"/>
                <a:gd name="connsiteY94" fmla="*/ 197179 h 645572"/>
                <a:gd name="connsiteX95" fmla="*/ 153603 w 338925"/>
                <a:gd name="connsiteY95" fmla="*/ 195565 h 645572"/>
                <a:gd name="connsiteX96" fmla="*/ 150375 w 338925"/>
                <a:gd name="connsiteY96" fmla="*/ 195565 h 645572"/>
                <a:gd name="connsiteX97" fmla="*/ 127780 w 338925"/>
                <a:gd name="connsiteY97" fmla="*/ 202021 h 645572"/>
                <a:gd name="connsiteX98" fmla="*/ 122938 w 338925"/>
                <a:gd name="connsiteY98" fmla="*/ 200407 h 645572"/>
                <a:gd name="connsiteX99" fmla="*/ 121324 w 338925"/>
                <a:gd name="connsiteY99" fmla="*/ 193951 h 645572"/>
                <a:gd name="connsiteX100" fmla="*/ 122938 w 338925"/>
                <a:gd name="connsiteY100" fmla="*/ 190723 h 645572"/>
                <a:gd name="connsiteX101" fmla="*/ 127780 w 338925"/>
                <a:gd name="connsiteY101" fmla="*/ 187496 h 645572"/>
                <a:gd name="connsiteX102" fmla="*/ 131008 w 338925"/>
                <a:gd name="connsiteY102" fmla="*/ 184268 h 645572"/>
                <a:gd name="connsiteX103" fmla="*/ 131008 w 338925"/>
                <a:gd name="connsiteY103" fmla="*/ 177812 h 645572"/>
                <a:gd name="connsiteX104" fmla="*/ 129394 w 338925"/>
                <a:gd name="connsiteY104" fmla="*/ 174584 h 645572"/>
                <a:gd name="connsiteX105" fmla="*/ 126166 w 338925"/>
                <a:gd name="connsiteY105" fmla="*/ 166514 h 645572"/>
                <a:gd name="connsiteX106" fmla="*/ 124552 w 338925"/>
                <a:gd name="connsiteY106" fmla="*/ 163287 h 645572"/>
                <a:gd name="connsiteX107" fmla="*/ 124552 w 338925"/>
                <a:gd name="connsiteY107" fmla="*/ 158445 h 645572"/>
                <a:gd name="connsiteX108" fmla="*/ 124552 w 338925"/>
                <a:gd name="connsiteY108" fmla="*/ 151989 h 645572"/>
                <a:gd name="connsiteX109" fmla="*/ 124552 w 338925"/>
                <a:gd name="connsiteY109" fmla="*/ 147147 h 645572"/>
                <a:gd name="connsiteX110" fmla="*/ 121324 w 338925"/>
                <a:gd name="connsiteY110" fmla="*/ 143919 h 645572"/>
                <a:gd name="connsiteX111" fmla="*/ 114869 w 338925"/>
                <a:gd name="connsiteY111" fmla="*/ 135850 h 645572"/>
                <a:gd name="connsiteX112" fmla="*/ 113255 w 338925"/>
                <a:gd name="connsiteY112" fmla="*/ 131008 h 645572"/>
                <a:gd name="connsiteX113" fmla="*/ 111641 w 338925"/>
                <a:gd name="connsiteY113" fmla="*/ 124552 h 645572"/>
                <a:gd name="connsiteX114" fmla="*/ 111641 w 338925"/>
                <a:gd name="connsiteY114" fmla="*/ 101957 h 645572"/>
                <a:gd name="connsiteX115" fmla="*/ 108413 w 338925"/>
                <a:gd name="connsiteY115" fmla="*/ 93887 h 645572"/>
                <a:gd name="connsiteX116" fmla="*/ 100343 w 338925"/>
                <a:gd name="connsiteY116" fmla="*/ 79362 h 645572"/>
                <a:gd name="connsiteX117" fmla="*/ 98729 w 338925"/>
                <a:gd name="connsiteY117" fmla="*/ 71292 h 645572"/>
                <a:gd name="connsiteX118" fmla="*/ 98729 w 338925"/>
                <a:gd name="connsiteY118" fmla="*/ 66451 h 645572"/>
                <a:gd name="connsiteX119" fmla="*/ 103571 w 338925"/>
                <a:gd name="connsiteY119" fmla="*/ 58381 h 645572"/>
                <a:gd name="connsiteX120" fmla="*/ 105185 w 338925"/>
                <a:gd name="connsiteY120" fmla="*/ 53539 h 645572"/>
                <a:gd name="connsiteX121" fmla="*/ 105185 w 338925"/>
                <a:gd name="connsiteY121" fmla="*/ 45469 h 645572"/>
                <a:gd name="connsiteX122" fmla="*/ 105185 w 338925"/>
                <a:gd name="connsiteY122" fmla="*/ 37400 h 645572"/>
                <a:gd name="connsiteX123" fmla="*/ 105185 w 338925"/>
                <a:gd name="connsiteY123" fmla="*/ 30944 h 645572"/>
                <a:gd name="connsiteX124" fmla="*/ 116482 w 338925"/>
                <a:gd name="connsiteY124" fmla="*/ 27716 h 645572"/>
                <a:gd name="connsiteX125" fmla="*/ 131008 w 338925"/>
                <a:gd name="connsiteY125" fmla="*/ 24489 h 645572"/>
                <a:gd name="connsiteX126" fmla="*/ 139078 w 338925"/>
                <a:gd name="connsiteY126" fmla="*/ 22874 h 645572"/>
                <a:gd name="connsiteX127" fmla="*/ 147147 w 338925"/>
                <a:gd name="connsiteY127" fmla="*/ 24489 h 645572"/>
                <a:gd name="connsiteX128" fmla="*/ 168128 w 338925"/>
                <a:gd name="connsiteY128" fmla="*/ 29330 h 645572"/>
                <a:gd name="connsiteX129" fmla="*/ 169742 w 338925"/>
                <a:gd name="connsiteY129" fmla="*/ 29330 h 645572"/>
                <a:gd name="connsiteX130" fmla="*/ 171356 w 338925"/>
                <a:gd name="connsiteY130" fmla="*/ 29330 h 645572"/>
                <a:gd name="connsiteX131" fmla="*/ 171356 w 338925"/>
                <a:gd name="connsiteY131" fmla="*/ 30944 h 645572"/>
                <a:gd name="connsiteX132" fmla="*/ 172970 w 338925"/>
                <a:gd name="connsiteY132" fmla="*/ 32558 h 645572"/>
                <a:gd name="connsiteX133" fmla="*/ 172970 w 338925"/>
                <a:gd name="connsiteY133" fmla="*/ 34172 h 645572"/>
                <a:gd name="connsiteX134" fmla="*/ 174584 w 338925"/>
                <a:gd name="connsiteY134" fmla="*/ 35786 h 645572"/>
                <a:gd name="connsiteX135" fmla="*/ 177812 w 338925"/>
                <a:gd name="connsiteY135" fmla="*/ 37400 h 645572"/>
                <a:gd name="connsiteX136" fmla="*/ 182654 w 338925"/>
                <a:gd name="connsiteY136" fmla="*/ 39014 h 645572"/>
                <a:gd name="connsiteX137" fmla="*/ 185882 w 338925"/>
                <a:gd name="connsiteY137" fmla="*/ 40628 h 645572"/>
                <a:gd name="connsiteX138" fmla="*/ 187496 w 338925"/>
                <a:gd name="connsiteY138" fmla="*/ 39014 h 645572"/>
                <a:gd name="connsiteX139" fmla="*/ 189109 w 338925"/>
                <a:gd name="connsiteY139" fmla="*/ 39014 h 645572"/>
                <a:gd name="connsiteX140" fmla="*/ 190723 w 338925"/>
                <a:gd name="connsiteY140" fmla="*/ 37400 h 645572"/>
                <a:gd name="connsiteX141" fmla="*/ 190723 w 338925"/>
                <a:gd name="connsiteY141" fmla="*/ 35786 h 645572"/>
                <a:gd name="connsiteX142" fmla="*/ 192337 w 338925"/>
                <a:gd name="connsiteY142" fmla="*/ 34172 h 645572"/>
                <a:gd name="connsiteX143" fmla="*/ 193951 w 338925"/>
                <a:gd name="connsiteY143" fmla="*/ 34172 h 645572"/>
                <a:gd name="connsiteX144" fmla="*/ 198793 w 338925"/>
                <a:gd name="connsiteY144" fmla="*/ 32558 h 645572"/>
                <a:gd name="connsiteX145" fmla="*/ 200407 w 338925"/>
                <a:gd name="connsiteY145" fmla="*/ 30944 h 645572"/>
                <a:gd name="connsiteX146" fmla="*/ 203635 w 338925"/>
                <a:gd name="connsiteY146" fmla="*/ 29330 h 645572"/>
                <a:gd name="connsiteX147" fmla="*/ 205249 w 338925"/>
                <a:gd name="connsiteY147" fmla="*/ 29330 h 645572"/>
                <a:gd name="connsiteX148" fmla="*/ 206863 w 338925"/>
                <a:gd name="connsiteY148" fmla="*/ 27716 h 645572"/>
                <a:gd name="connsiteX149" fmla="*/ 219774 w 338925"/>
                <a:gd name="connsiteY149" fmla="*/ 24489 h 645572"/>
                <a:gd name="connsiteX150" fmla="*/ 223002 w 338925"/>
                <a:gd name="connsiteY150" fmla="*/ 24489 h 645572"/>
                <a:gd name="connsiteX151" fmla="*/ 234300 w 338925"/>
                <a:gd name="connsiteY151" fmla="*/ 26102 h 645572"/>
                <a:gd name="connsiteX152" fmla="*/ 237527 w 338925"/>
                <a:gd name="connsiteY152" fmla="*/ 26102 h 645572"/>
                <a:gd name="connsiteX153" fmla="*/ 239141 w 338925"/>
                <a:gd name="connsiteY153" fmla="*/ 26102 h 645572"/>
                <a:gd name="connsiteX154" fmla="*/ 240755 w 338925"/>
                <a:gd name="connsiteY154" fmla="*/ 26102 h 645572"/>
                <a:gd name="connsiteX155" fmla="*/ 256895 w 338925"/>
                <a:gd name="connsiteY155" fmla="*/ 11577 h 645572"/>
                <a:gd name="connsiteX156" fmla="*/ 258509 w 338925"/>
                <a:gd name="connsiteY156" fmla="*/ 11577 h 645572"/>
                <a:gd name="connsiteX157" fmla="*/ 258509 w 338925"/>
                <a:gd name="connsiteY157" fmla="*/ 9963 h 645572"/>
                <a:gd name="connsiteX158" fmla="*/ 261736 w 338925"/>
                <a:gd name="connsiteY158" fmla="*/ 9963 h 645572"/>
                <a:gd name="connsiteX159" fmla="*/ 264964 w 338925"/>
                <a:gd name="connsiteY159" fmla="*/ 8349 h 645572"/>
                <a:gd name="connsiteX160" fmla="*/ 287559 w 338925"/>
                <a:gd name="connsiteY160" fmla="*/ 8349 h 645572"/>
                <a:gd name="connsiteX161" fmla="*/ 292401 w 338925"/>
                <a:gd name="connsiteY161" fmla="*/ 6735 h 645572"/>
                <a:gd name="connsiteX162" fmla="*/ 300471 w 338925"/>
                <a:gd name="connsiteY162" fmla="*/ 8349 h 645572"/>
                <a:gd name="connsiteX163" fmla="*/ 302085 w 338925"/>
                <a:gd name="connsiteY163" fmla="*/ 8349 h 645572"/>
                <a:gd name="connsiteX164" fmla="*/ 314996 w 338925"/>
                <a:gd name="connsiteY164" fmla="*/ 5121 h 645572"/>
                <a:gd name="connsiteX165" fmla="*/ 314996 w 338925"/>
                <a:gd name="connsiteY165" fmla="*/ 8349 h 645572"/>
                <a:gd name="connsiteX166" fmla="*/ 321452 w 338925"/>
                <a:gd name="connsiteY166" fmla="*/ 34172 h 645572"/>
                <a:gd name="connsiteX167" fmla="*/ 323066 w 338925"/>
                <a:gd name="connsiteY167" fmla="*/ 42242 h 645572"/>
                <a:gd name="connsiteX168" fmla="*/ 321452 w 338925"/>
                <a:gd name="connsiteY168" fmla="*/ 66451 h 645572"/>
                <a:gd name="connsiteX169" fmla="*/ 323066 w 338925"/>
                <a:gd name="connsiteY169" fmla="*/ 74520 h 645572"/>
                <a:gd name="connsiteX170" fmla="*/ 334363 w 338925"/>
                <a:gd name="connsiteY170" fmla="*/ 101957 h 645572"/>
                <a:gd name="connsiteX171" fmla="*/ 334363 w 338925"/>
                <a:gd name="connsiteY171" fmla="*/ 108413 h 645572"/>
                <a:gd name="connsiteX172" fmla="*/ 331135 w 338925"/>
                <a:gd name="connsiteY172" fmla="*/ 113255 h 645572"/>
                <a:gd name="connsiteX173" fmla="*/ 323066 w 338925"/>
                <a:gd name="connsiteY173" fmla="*/ 142305 h 645572"/>
                <a:gd name="connsiteX174" fmla="*/ 323066 w 338925"/>
                <a:gd name="connsiteY174" fmla="*/ 145533 h 645572"/>
                <a:gd name="connsiteX175" fmla="*/ 327908 w 338925"/>
                <a:gd name="connsiteY175" fmla="*/ 150375 h 645572"/>
                <a:gd name="connsiteX176" fmla="*/ 331135 w 338925"/>
                <a:gd name="connsiteY176" fmla="*/ 153603 h 645572"/>
                <a:gd name="connsiteX177" fmla="*/ 334363 w 338925"/>
                <a:gd name="connsiteY177" fmla="*/ 158445 h 645572"/>
                <a:gd name="connsiteX178" fmla="*/ 335977 w 338925"/>
                <a:gd name="connsiteY178" fmla="*/ 161673 h 645572"/>
                <a:gd name="connsiteX179" fmla="*/ 335977 w 338925"/>
                <a:gd name="connsiteY179" fmla="*/ 169742 h 645572"/>
                <a:gd name="connsiteX180" fmla="*/ 337591 w 338925"/>
                <a:gd name="connsiteY180" fmla="*/ 172970 h 645572"/>
                <a:gd name="connsiteX181" fmla="*/ 337591 w 338925"/>
                <a:gd name="connsiteY181" fmla="*/ 176198 h 645572"/>
                <a:gd name="connsiteX182" fmla="*/ 335977 w 338925"/>
                <a:gd name="connsiteY182" fmla="*/ 181040 h 645572"/>
                <a:gd name="connsiteX183" fmla="*/ 334363 w 338925"/>
                <a:gd name="connsiteY183" fmla="*/ 182654 h 645572"/>
                <a:gd name="connsiteX184" fmla="*/ 327908 w 338925"/>
                <a:gd name="connsiteY184" fmla="*/ 187496 h 645572"/>
                <a:gd name="connsiteX185" fmla="*/ 326294 w 338925"/>
                <a:gd name="connsiteY185" fmla="*/ 192337 h 645572"/>
                <a:gd name="connsiteX186" fmla="*/ 323066 w 338925"/>
                <a:gd name="connsiteY186" fmla="*/ 205249 h 645572"/>
                <a:gd name="connsiteX187" fmla="*/ 321452 w 338925"/>
                <a:gd name="connsiteY187" fmla="*/ 208477 h 645572"/>
                <a:gd name="connsiteX188" fmla="*/ 313382 w 338925"/>
                <a:gd name="connsiteY188" fmla="*/ 223002 h 645572"/>
                <a:gd name="connsiteX189" fmla="*/ 276262 w 338925"/>
                <a:gd name="connsiteY189" fmla="*/ 263350 h 645572"/>
                <a:gd name="connsiteX190" fmla="*/ 266578 w 338925"/>
                <a:gd name="connsiteY190" fmla="*/ 279490 h 645572"/>
                <a:gd name="connsiteX191" fmla="*/ 263350 w 338925"/>
                <a:gd name="connsiteY191" fmla="*/ 297243 h 645572"/>
                <a:gd name="connsiteX192" fmla="*/ 268192 w 338925"/>
                <a:gd name="connsiteY192" fmla="*/ 311768 h 645572"/>
                <a:gd name="connsiteX193" fmla="*/ 266578 w 338925"/>
                <a:gd name="connsiteY193" fmla="*/ 313382 h 645572"/>
                <a:gd name="connsiteX194" fmla="*/ 261736 w 338925"/>
                <a:gd name="connsiteY194" fmla="*/ 314996 h 645572"/>
                <a:gd name="connsiteX195" fmla="*/ 260122 w 338925"/>
                <a:gd name="connsiteY195" fmla="*/ 316610 h 645572"/>
                <a:gd name="connsiteX196" fmla="*/ 258509 w 338925"/>
                <a:gd name="connsiteY196" fmla="*/ 318224 h 645572"/>
                <a:gd name="connsiteX197" fmla="*/ 258509 w 338925"/>
                <a:gd name="connsiteY197" fmla="*/ 323066 h 645572"/>
                <a:gd name="connsiteX198" fmla="*/ 261736 w 338925"/>
                <a:gd name="connsiteY198" fmla="*/ 337591 h 645572"/>
                <a:gd name="connsiteX199" fmla="*/ 260122 w 338925"/>
                <a:gd name="connsiteY199" fmla="*/ 340819 h 645572"/>
                <a:gd name="connsiteX200" fmla="*/ 258509 w 338925"/>
                <a:gd name="connsiteY200" fmla="*/ 342433 h 645572"/>
                <a:gd name="connsiteX201" fmla="*/ 258509 w 338925"/>
                <a:gd name="connsiteY201" fmla="*/ 347275 h 645572"/>
                <a:gd name="connsiteX202" fmla="*/ 261736 w 338925"/>
                <a:gd name="connsiteY202" fmla="*/ 350503 h 645572"/>
                <a:gd name="connsiteX203" fmla="*/ 247211 w 338925"/>
                <a:gd name="connsiteY203" fmla="*/ 352117 h 645572"/>
                <a:gd name="connsiteX204" fmla="*/ 235914 w 338925"/>
                <a:gd name="connsiteY204" fmla="*/ 363414 h 645572"/>
                <a:gd name="connsiteX205" fmla="*/ 205249 w 338925"/>
                <a:gd name="connsiteY205" fmla="*/ 415060 h 645572"/>
                <a:gd name="connsiteX206" fmla="*/ 203635 w 338925"/>
                <a:gd name="connsiteY206" fmla="*/ 418288 h 645572"/>
                <a:gd name="connsiteX207" fmla="*/ 202021 w 338925"/>
                <a:gd name="connsiteY207" fmla="*/ 424744 h 645572"/>
                <a:gd name="connsiteX208" fmla="*/ 193951 w 338925"/>
                <a:gd name="connsiteY208" fmla="*/ 436041 h 645572"/>
                <a:gd name="connsiteX209" fmla="*/ 192337 w 338925"/>
                <a:gd name="connsiteY209" fmla="*/ 442497 h 645572"/>
                <a:gd name="connsiteX210" fmla="*/ 192337 w 338925"/>
                <a:gd name="connsiteY210" fmla="*/ 452181 h 645572"/>
                <a:gd name="connsiteX211" fmla="*/ 190723 w 338925"/>
                <a:gd name="connsiteY211" fmla="*/ 460250 h 645572"/>
                <a:gd name="connsiteX212" fmla="*/ 189109 w 338925"/>
                <a:gd name="connsiteY212" fmla="*/ 466706 h 645572"/>
                <a:gd name="connsiteX213" fmla="*/ 179426 w 338925"/>
                <a:gd name="connsiteY213" fmla="*/ 489301 h 645572"/>
                <a:gd name="connsiteX214" fmla="*/ 177812 w 338925"/>
                <a:gd name="connsiteY214" fmla="*/ 492529 h 645572"/>
                <a:gd name="connsiteX215" fmla="*/ 176198 w 338925"/>
                <a:gd name="connsiteY215" fmla="*/ 497371 h 645572"/>
                <a:gd name="connsiteX216" fmla="*/ 169742 w 338925"/>
                <a:gd name="connsiteY216" fmla="*/ 503826 h 645572"/>
                <a:gd name="connsiteX217" fmla="*/ 166514 w 338925"/>
                <a:gd name="connsiteY217" fmla="*/ 508668 h 645572"/>
                <a:gd name="connsiteX218" fmla="*/ 166514 w 338925"/>
                <a:gd name="connsiteY218" fmla="*/ 531263 h 645572"/>
                <a:gd name="connsiteX219" fmla="*/ 166514 w 338925"/>
                <a:gd name="connsiteY219" fmla="*/ 539333 h 645572"/>
                <a:gd name="connsiteX220" fmla="*/ 172970 w 338925"/>
                <a:gd name="connsiteY220" fmla="*/ 555472 h 645572"/>
                <a:gd name="connsiteX221" fmla="*/ 172970 w 338925"/>
                <a:gd name="connsiteY221" fmla="*/ 561928 h 645572"/>
                <a:gd name="connsiteX222" fmla="*/ 166514 w 338925"/>
                <a:gd name="connsiteY222" fmla="*/ 568384 h 645572"/>
                <a:gd name="connsiteX223" fmla="*/ 164900 w 338925"/>
                <a:gd name="connsiteY223" fmla="*/ 560314 h 645572"/>
                <a:gd name="connsiteX224" fmla="*/ 158445 w 338925"/>
                <a:gd name="connsiteY224" fmla="*/ 560314 h 645572"/>
                <a:gd name="connsiteX225" fmla="*/ 151989 w 338925"/>
                <a:gd name="connsiteY225" fmla="*/ 565156 h 645572"/>
                <a:gd name="connsiteX226" fmla="*/ 147147 w 338925"/>
                <a:gd name="connsiteY226" fmla="*/ 569998 h 645572"/>
                <a:gd name="connsiteX227" fmla="*/ 143919 w 338925"/>
                <a:gd name="connsiteY227" fmla="*/ 574839 h 645572"/>
                <a:gd name="connsiteX228" fmla="*/ 142305 w 338925"/>
                <a:gd name="connsiteY228" fmla="*/ 579681 h 645572"/>
                <a:gd name="connsiteX229" fmla="*/ 139078 w 338925"/>
                <a:gd name="connsiteY229" fmla="*/ 586137 h 645572"/>
                <a:gd name="connsiteX230" fmla="*/ 139078 w 338925"/>
                <a:gd name="connsiteY230" fmla="*/ 592593 h 645572"/>
                <a:gd name="connsiteX231" fmla="*/ 140691 w 338925"/>
                <a:gd name="connsiteY231" fmla="*/ 600662 h 645572"/>
                <a:gd name="connsiteX232" fmla="*/ 145533 w 338925"/>
                <a:gd name="connsiteY232" fmla="*/ 615188 h 645572"/>
                <a:gd name="connsiteX233" fmla="*/ 147147 w 338925"/>
                <a:gd name="connsiteY233" fmla="*/ 621644 h 645572"/>
                <a:gd name="connsiteX234" fmla="*/ 145533 w 338925"/>
                <a:gd name="connsiteY234" fmla="*/ 629713 h 645572"/>
                <a:gd name="connsiteX235" fmla="*/ 142305 w 338925"/>
                <a:gd name="connsiteY235" fmla="*/ 637783 h 64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38925" h="645572">
                  <a:moveTo>
                    <a:pt x="142305" y="637783"/>
                  </a:moveTo>
                  <a:lnTo>
                    <a:pt x="132622" y="639397"/>
                  </a:lnTo>
                  <a:lnTo>
                    <a:pt x="131008" y="641011"/>
                  </a:lnTo>
                  <a:lnTo>
                    <a:pt x="127780" y="641011"/>
                  </a:lnTo>
                  <a:lnTo>
                    <a:pt x="126166" y="641011"/>
                  </a:lnTo>
                  <a:lnTo>
                    <a:pt x="124552" y="642624"/>
                  </a:lnTo>
                  <a:lnTo>
                    <a:pt x="124552" y="642624"/>
                  </a:lnTo>
                  <a:lnTo>
                    <a:pt x="122938" y="644238"/>
                  </a:lnTo>
                  <a:lnTo>
                    <a:pt x="122938" y="644238"/>
                  </a:lnTo>
                  <a:lnTo>
                    <a:pt x="121324" y="645853"/>
                  </a:lnTo>
                  <a:lnTo>
                    <a:pt x="121324" y="645853"/>
                  </a:lnTo>
                  <a:lnTo>
                    <a:pt x="118096" y="647466"/>
                  </a:lnTo>
                  <a:lnTo>
                    <a:pt x="116482" y="649080"/>
                  </a:lnTo>
                  <a:lnTo>
                    <a:pt x="114869" y="649080"/>
                  </a:lnTo>
                  <a:lnTo>
                    <a:pt x="111641" y="650694"/>
                  </a:lnTo>
                  <a:lnTo>
                    <a:pt x="110027" y="652308"/>
                  </a:lnTo>
                  <a:lnTo>
                    <a:pt x="108413" y="653922"/>
                  </a:lnTo>
                  <a:lnTo>
                    <a:pt x="106799" y="653922"/>
                  </a:lnTo>
                  <a:lnTo>
                    <a:pt x="105185" y="653922"/>
                  </a:lnTo>
                  <a:lnTo>
                    <a:pt x="87432" y="652308"/>
                  </a:lnTo>
                  <a:lnTo>
                    <a:pt x="84204" y="653922"/>
                  </a:lnTo>
                  <a:lnTo>
                    <a:pt x="82590" y="653922"/>
                  </a:lnTo>
                  <a:lnTo>
                    <a:pt x="80976" y="653922"/>
                  </a:lnTo>
                  <a:lnTo>
                    <a:pt x="80976" y="653922"/>
                  </a:lnTo>
                  <a:lnTo>
                    <a:pt x="77748" y="653922"/>
                  </a:lnTo>
                  <a:lnTo>
                    <a:pt x="76134" y="652308"/>
                  </a:lnTo>
                  <a:lnTo>
                    <a:pt x="72906" y="650694"/>
                  </a:lnTo>
                  <a:lnTo>
                    <a:pt x="69678" y="650694"/>
                  </a:lnTo>
                  <a:lnTo>
                    <a:pt x="59995" y="650694"/>
                  </a:lnTo>
                  <a:lnTo>
                    <a:pt x="58381" y="652308"/>
                  </a:lnTo>
                  <a:lnTo>
                    <a:pt x="56767" y="653922"/>
                  </a:lnTo>
                  <a:lnTo>
                    <a:pt x="55153" y="653922"/>
                  </a:lnTo>
                  <a:lnTo>
                    <a:pt x="51925" y="653922"/>
                  </a:lnTo>
                  <a:lnTo>
                    <a:pt x="47083" y="652308"/>
                  </a:lnTo>
                  <a:lnTo>
                    <a:pt x="43856" y="652308"/>
                  </a:lnTo>
                  <a:lnTo>
                    <a:pt x="40628" y="650694"/>
                  </a:lnTo>
                  <a:lnTo>
                    <a:pt x="37400" y="649080"/>
                  </a:lnTo>
                  <a:lnTo>
                    <a:pt x="21260" y="641011"/>
                  </a:lnTo>
                  <a:lnTo>
                    <a:pt x="14805" y="637783"/>
                  </a:lnTo>
                  <a:lnTo>
                    <a:pt x="9963" y="636169"/>
                  </a:lnTo>
                  <a:lnTo>
                    <a:pt x="8349" y="634555"/>
                  </a:lnTo>
                  <a:lnTo>
                    <a:pt x="8349" y="632941"/>
                  </a:lnTo>
                  <a:lnTo>
                    <a:pt x="6735" y="624871"/>
                  </a:lnTo>
                  <a:lnTo>
                    <a:pt x="5121" y="621644"/>
                  </a:lnTo>
                  <a:lnTo>
                    <a:pt x="9963" y="618415"/>
                  </a:lnTo>
                  <a:lnTo>
                    <a:pt x="11577" y="615188"/>
                  </a:lnTo>
                  <a:lnTo>
                    <a:pt x="14805" y="607118"/>
                  </a:lnTo>
                  <a:lnTo>
                    <a:pt x="18033" y="603890"/>
                  </a:lnTo>
                  <a:lnTo>
                    <a:pt x="21260" y="602276"/>
                  </a:lnTo>
                  <a:lnTo>
                    <a:pt x="29330" y="599048"/>
                  </a:lnTo>
                  <a:lnTo>
                    <a:pt x="32558" y="595821"/>
                  </a:lnTo>
                  <a:lnTo>
                    <a:pt x="43856" y="560314"/>
                  </a:lnTo>
                  <a:lnTo>
                    <a:pt x="48697" y="552244"/>
                  </a:lnTo>
                  <a:lnTo>
                    <a:pt x="61609" y="537719"/>
                  </a:lnTo>
                  <a:lnTo>
                    <a:pt x="64837" y="529649"/>
                  </a:lnTo>
                  <a:lnTo>
                    <a:pt x="71292" y="513510"/>
                  </a:lnTo>
                  <a:lnTo>
                    <a:pt x="74520" y="507054"/>
                  </a:lnTo>
                  <a:lnTo>
                    <a:pt x="89046" y="492529"/>
                  </a:lnTo>
                  <a:lnTo>
                    <a:pt x="92274" y="486073"/>
                  </a:lnTo>
                  <a:lnTo>
                    <a:pt x="92274" y="479617"/>
                  </a:lnTo>
                  <a:lnTo>
                    <a:pt x="95501" y="469934"/>
                  </a:lnTo>
                  <a:lnTo>
                    <a:pt x="98729" y="463478"/>
                  </a:lnTo>
                  <a:lnTo>
                    <a:pt x="108413" y="452181"/>
                  </a:lnTo>
                  <a:lnTo>
                    <a:pt x="113255" y="445725"/>
                  </a:lnTo>
                  <a:lnTo>
                    <a:pt x="118096" y="437655"/>
                  </a:lnTo>
                  <a:lnTo>
                    <a:pt x="118096" y="431199"/>
                  </a:lnTo>
                  <a:lnTo>
                    <a:pt x="118096" y="415060"/>
                  </a:lnTo>
                  <a:lnTo>
                    <a:pt x="118096" y="406990"/>
                  </a:lnTo>
                  <a:lnTo>
                    <a:pt x="121324" y="400535"/>
                  </a:lnTo>
                  <a:lnTo>
                    <a:pt x="127780" y="395693"/>
                  </a:lnTo>
                  <a:lnTo>
                    <a:pt x="137464" y="394079"/>
                  </a:lnTo>
                  <a:lnTo>
                    <a:pt x="151989" y="394079"/>
                  </a:lnTo>
                  <a:lnTo>
                    <a:pt x="156831" y="390851"/>
                  </a:lnTo>
                  <a:lnTo>
                    <a:pt x="181040" y="356958"/>
                  </a:lnTo>
                  <a:lnTo>
                    <a:pt x="184268" y="347275"/>
                  </a:lnTo>
                  <a:lnTo>
                    <a:pt x="190723" y="323066"/>
                  </a:lnTo>
                  <a:lnTo>
                    <a:pt x="189109" y="318224"/>
                  </a:lnTo>
                  <a:lnTo>
                    <a:pt x="182654" y="316610"/>
                  </a:lnTo>
                  <a:lnTo>
                    <a:pt x="176198" y="311768"/>
                  </a:lnTo>
                  <a:lnTo>
                    <a:pt x="169742" y="305313"/>
                  </a:lnTo>
                  <a:lnTo>
                    <a:pt x="164900" y="300471"/>
                  </a:lnTo>
                  <a:lnTo>
                    <a:pt x="161673" y="292401"/>
                  </a:lnTo>
                  <a:lnTo>
                    <a:pt x="163287" y="284332"/>
                  </a:lnTo>
                  <a:lnTo>
                    <a:pt x="168128" y="268192"/>
                  </a:lnTo>
                  <a:lnTo>
                    <a:pt x="169742" y="260123"/>
                  </a:lnTo>
                  <a:lnTo>
                    <a:pt x="166514" y="253667"/>
                  </a:lnTo>
                  <a:lnTo>
                    <a:pt x="161673" y="248825"/>
                  </a:lnTo>
                  <a:lnTo>
                    <a:pt x="153603" y="247211"/>
                  </a:lnTo>
                  <a:lnTo>
                    <a:pt x="148761" y="240755"/>
                  </a:lnTo>
                  <a:lnTo>
                    <a:pt x="148761" y="231072"/>
                  </a:lnTo>
                  <a:lnTo>
                    <a:pt x="155217" y="211705"/>
                  </a:lnTo>
                  <a:lnTo>
                    <a:pt x="155217" y="206863"/>
                  </a:lnTo>
                  <a:lnTo>
                    <a:pt x="156831" y="203635"/>
                  </a:lnTo>
                  <a:lnTo>
                    <a:pt x="158445" y="200407"/>
                  </a:lnTo>
                  <a:lnTo>
                    <a:pt x="156831" y="197179"/>
                  </a:lnTo>
                  <a:lnTo>
                    <a:pt x="153603" y="195565"/>
                  </a:lnTo>
                  <a:lnTo>
                    <a:pt x="150375" y="195565"/>
                  </a:lnTo>
                  <a:lnTo>
                    <a:pt x="127780" y="202021"/>
                  </a:lnTo>
                  <a:lnTo>
                    <a:pt x="122938" y="200407"/>
                  </a:lnTo>
                  <a:lnTo>
                    <a:pt x="121324" y="193951"/>
                  </a:lnTo>
                  <a:lnTo>
                    <a:pt x="122938" y="190723"/>
                  </a:lnTo>
                  <a:lnTo>
                    <a:pt x="127780" y="187496"/>
                  </a:lnTo>
                  <a:lnTo>
                    <a:pt x="131008" y="184268"/>
                  </a:lnTo>
                  <a:lnTo>
                    <a:pt x="131008" y="177812"/>
                  </a:lnTo>
                  <a:lnTo>
                    <a:pt x="129394" y="174584"/>
                  </a:lnTo>
                  <a:lnTo>
                    <a:pt x="126166" y="166514"/>
                  </a:lnTo>
                  <a:lnTo>
                    <a:pt x="124552" y="163287"/>
                  </a:lnTo>
                  <a:lnTo>
                    <a:pt x="124552" y="158445"/>
                  </a:lnTo>
                  <a:lnTo>
                    <a:pt x="124552" y="151989"/>
                  </a:lnTo>
                  <a:lnTo>
                    <a:pt x="124552" y="147147"/>
                  </a:lnTo>
                  <a:lnTo>
                    <a:pt x="121324" y="143919"/>
                  </a:lnTo>
                  <a:lnTo>
                    <a:pt x="114869" y="135850"/>
                  </a:lnTo>
                  <a:lnTo>
                    <a:pt x="113255" y="131008"/>
                  </a:lnTo>
                  <a:lnTo>
                    <a:pt x="111641" y="124552"/>
                  </a:lnTo>
                  <a:lnTo>
                    <a:pt x="111641" y="101957"/>
                  </a:lnTo>
                  <a:lnTo>
                    <a:pt x="108413" y="93887"/>
                  </a:lnTo>
                  <a:lnTo>
                    <a:pt x="100343" y="79362"/>
                  </a:lnTo>
                  <a:lnTo>
                    <a:pt x="98729" y="71292"/>
                  </a:lnTo>
                  <a:lnTo>
                    <a:pt x="98729" y="66451"/>
                  </a:lnTo>
                  <a:lnTo>
                    <a:pt x="103571" y="58381"/>
                  </a:lnTo>
                  <a:lnTo>
                    <a:pt x="105185" y="53539"/>
                  </a:lnTo>
                  <a:lnTo>
                    <a:pt x="105185" y="45469"/>
                  </a:lnTo>
                  <a:lnTo>
                    <a:pt x="105185" y="37400"/>
                  </a:lnTo>
                  <a:lnTo>
                    <a:pt x="105185" y="30944"/>
                  </a:lnTo>
                  <a:lnTo>
                    <a:pt x="116482" y="27716"/>
                  </a:lnTo>
                  <a:lnTo>
                    <a:pt x="131008" y="24489"/>
                  </a:lnTo>
                  <a:lnTo>
                    <a:pt x="139078" y="22874"/>
                  </a:lnTo>
                  <a:lnTo>
                    <a:pt x="147147" y="24489"/>
                  </a:lnTo>
                  <a:lnTo>
                    <a:pt x="168128" y="29330"/>
                  </a:lnTo>
                  <a:lnTo>
                    <a:pt x="169742" y="29330"/>
                  </a:lnTo>
                  <a:lnTo>
                    <a:pt x="171356" y="29330"/>
                  </a:lnTo>
                  <a:lnTo>
                    <a:pt x="171356" y="30944"/>
                  </a:lnTo>
                  <a:lnTo>
                    <a:pt x="172970" y="32558"/>
                  </a:lnTo>
                  <a:lnTo>
                    <a:pt x="172970" y="34172"/>
                  </a:lnTo>
                  <a:lnTo>
                    <a:pt x="174584" y="35786"/>
                  </a:lnTo>
                  <a:lnTo>
                    <a:pt x="177812" y="37400"/>
                  </a:lnTo>
                  <a:lnTo>
                    <a:pt x="182654" y="39014"/>
                  </a:lnTo>
                  <a:lnTo>
                    <a:pt x="185882" y="40628"/>
                  </a:lnTo>
                  <a:lnTo>
                    <a:pt x="187496" y="39014"/>
                  </a:lnTo>
                  <a:lnTo>
                    <a:pt x="189109" y="39014"/>
                  </a:lnTo>
                  <a:lnTo>
                    <a:pt x="190723" y="37400"/>
                  </a:lnTo>
                  <a:lnTo>
                    <a:pt x="190723" y="35786"/>
                  </a:lnTo>
                  <a:lnTo>
                    <a:pt x="192337" y="34172"/>
                  </a:lnTo>
                  <a:lnTo>
                    <a:pt x="193951" y="34172"/>
                  </a:lnTo>
                  <a:lnTo>
                    <a:pt x="198793" y="32558"/>
                  </a:lnTo>
                  <a:lnTo>
                    <a:pt x="200407" y="30944"/>
                  </a:lnTo>
                  <a:lnTo>
                    <a:pt x="203635" y="29330"/>
                  </a:lnTo>
                  <a:lnTo>
                    <a:pt x="205249" y="29330"/>
                  </a:lnTo>
                  <a:lnTo>
                    <a:pt x="206863" y="27716"/>
                  </a:lnTo>
                  <a:lnTo>
                    <a:pt x="219774" y="24489"/>
                  </a:lnTo>
                  <a:lnTo>
                    <a:pt x="223002" y="24489"/>
                  </a:lnTo>
                  <a:lnTo>
                    <a:pt x="234300" y="26102"/>
                  </a:lnTo>
                  <a:lnTo>
                    <a:pt x="237527" y="26102"/>
                  </a:lnTo>
                  <a:lnTo>
                    <a:pt x="239141" y="26102"/>
                  </a:lnTo>
                  <a:lnTo>
                    <a:pt x="240755" y="26102"/>
                  </a:lnTo>
                  <a:lnTo>
                    <a:pt x="256895" y="11577"/>
                  </a:lnTo>
                  <a:lnTo>
                    <a:pt x="258509" y="11577"/>
                  </a:lnTo>
                  <a:lnTo>
                    <a:pt x="258509" y="9963"/>
                  </a:lnTo>
                  <a:lnTo>
                    <a:pt x="261736" y="9963"/>
                  </a:lnTo>
                  <a:lnTo>
                    <a:pt x="264964" y="8349"/>
                  </a:lnTo>
                  <a:lnTo>
                    <a:pt x="287559" y="8349"/>
                  </a:lnTo>
                  <a:lnTo>
                    <a:pt x="292401" y="6735"/>
                  </a:lnTo>
                  <a:lnTo>
                    <a:pt x="300471" y="8349"/>
                  </a:lnTo>
                  <a:lnTo>
                    <a:pt x="302085" y="8349"/>
                  </a:lnTo>
                  <a:lnTo>
                    <a:pt x="314996" y="5121"/>
                  </a:lnTo>
                  <a:lnTo>
                    <a:pt x="314996" y="8349"/>
                  </a:lnTo>
                  <a:lnTo>
                    <a:pt x="321452" y="34172"/>
                  </a:lnTo>
                  <a:lnTo>
                    <a:pt x="323066" y="42242"/>
                  </a:lnTo>
                  <a:lnTo>
                    <a:pt x="321452" y="66451"/>
                  </a:lnTo>
                  <a:lnTo>
                    <a:pt x="323066" y="74520"/>
                  </a:lnTo>
                  <a:lnTo>
                    <a:pt x="334363" y="101957"/>
                  </a:lnTo>
                  <a:lnTo>
                    <a:pt x="334363" y="108413"/>
                  </a:lnTo>
                  <a:lnTo>
                    <a:pt x="331135" y="113255"/>
                  </a:lnTo>
                  <a:lnTo>
                    <a:pt x="323066" y="142305"/>
                  </a:lnTo>
                  <a:lnTo>
                    <a:pt x="323066" y="145533"/>
                  </a:lnTo>
                  <a:lnTo>
                    <a:pt x="327908" y="150375"/>
                  </a:lnTo>
                  <a:lnTo>
                    <a:pt x="331135" y="153603"/>
                  </a:lnTo>
                  <a:lnTo>
                    <a:pt x="334363" y="158445"/>
                  </a:lnTo>
                  <a:lnTo>
                    <a:pt x="335977" y="161673"/>
                  </a:lnTo>
                  <a:lnTo>
                    <a:pt x="335977" y="169742"/>
                  </a:lnTo>
                  <a:lnTo>
                    <a:pt x="337591" y="172970"/>
                  </a:lnTo>
                  <a:lnTo>
                    <a:pt x="337591" y="176198"/>
                  </a:lnTo>
                  <a:lnTo>
                    <a:pt x="335977" y="181040"/>
                  </a:lnTo>
                  <a:lnTo>
                    <a:pt x="334363" y="182654"/>
                  </a:lnTo>
                  <a:lnTo>
                    <a:pt x="327908" y="187496"/>
                  </a:lnTo>
                  <a:lnTo>
                    <a:pt x="326294" y="192337"/>
                  </a:lnTo>
                  <a:lnTo>
                    <a:pt x="323066" y="205249"/>
                  </a:lnTo>
                  <a:lnTo>
                    <a:pt x="321452" y="208477"/>
                  </a:lnTo>
                  <a:lnTo>
                    <a:pt x="313382" y="223002"/>
                  </a:lnTo>
                  <a:lnTo>
                    <a:pt x="276262" y="263350"/>
                  </a:lnTo>
                  <a:lnTo>
                    <a:pt x="266578" y="279490"/>
                  </a:lnTo>
                  <a:lnTo>
                    <a:pt x="263350" y="297243"/>
                  </a:lnTo>
                  <a:lnTo>
                    <a:pt x="268192" y="311768"/>
                  </a:lnTo>
                  <a:lnTo>
                    <a:pt x="266578" y="313382"/>
                  </a:lnTo>
                  <a:lnTo>
                    <a:pt x="261736" y="314996"/>
                  </a:lnTo>
                  <a:lnTo>
                    <a:pt x="260122" y="316610"/>
                  </a:lnTo>
                  <a:lnTo>
                    <a:pt x="258509" y="318224"/>
                  </a:lnTo>
                  <a:lnTo>
                    <a:pt x="258509" y="323066"/>
                  </a:lnTo>
                  <a:lnTo>
                    <a:pt x="261736" y="337591"/>
                  </a:lnTo>
                  <a:lnTo>
                    <a:pt x="260122" y="340819"/>
                  </a:lnTo>
                  <a:lnTo>
                    <a:pt x="258509" y="342433"/>
                  </a:lnTo>
                  <a:lnTo>
                    <a:pt x="258509" y="347275"/>
                  </a:lnTo>
                  <a:lnTo>
                    <a:pt x="261736" y="350503"/>
                  </a:lnTo>
                  <a:lnTo>
                    <a:pt x="247211" y="352117"/>
                  </a:lnTo>
                  <a:lnTo>
                    <a:pt x="235914" y="363414"/>
                  </a:lnTo>
                  <a:lnTo>
                    <a:pt x="205249" y="415060"/>
                  </a:lnTo>
                  <a:lnTo>
                    <a:pt x="203635" y="418288"/>
                  </a:lnTo>
                  <a:lnTo>
                    <a:pt x="202021" y="424744"/>
                  </a:lnTo>
                  <a:lnTo>
                    <a:pt x="193951" y="436041"/>
                  </a:lnTo>
                  <a:lnTo>
                    <a:pt x="192337" y="442497"/>
                  </a:lnTo>
                  <a:lnTo>
                    <a:pt x="192337" y="452181"/>
                  </a:lnTo>
                  <a:lnTo>
                    <a:pt x="190723" y="460250"/>
                  </a:lnTo>
                  <a:lnTo>
                    <a:pt x="189109" y="466706"/>
                  </a:lnTo>
                  <a:lnTo>
                    <a:pt x="179426" y="489301"/>
                  </a:lnTo>
                  <a:lnTo>
                    <a:pt x="177812" y="492529"/>
                  </a:lnTo>
                  <a:lnTo>
                    <a:pt x="176198" y="497371"/>
                  </a:lnTo>
                  <a:lnTo>
                    <a:pt x="169742" y="503826"/>
                  </a:lnTo>
                  <a:lnTo>
                    <a:pt x="166514" y="508668"/>
                  </a:lnTo>
                  <a:lnTo>
                    <a:pt x="166514" y="531263"/>
                  </a:lnTo>
                  <a:lnTo>
                    <a:pt x="166514" y="539333"/>
                  </a:lnTo>
                  <a:lnTo>
                    <a:pt x="172970" y="555472"/>
                  </a:lnTo>
                  <a:lnTo>
                    <a:pt x="172970" y="561928"/>
                  </a:lnTo>
                  <a:lnTo>
                    <a:pt x="166514" y="568384"/>
                  </a:lnTo>
                  <a:lnTo>
                    <a:pt x="164900" y="560314"/>
                  </a:lnTo>
                  <a:lnTo>
                    <a:pt x="158445" y="560314"/>
                  </a:lnTo>
                  <a:lnTo>
                    <a:pt x="151989" y="565156"/>
                  </a:lnTo>
                  <a:lnTo>
                    <a:pt x="147147" y="569998"/>
                  </a:lnTo>
                  <a:lnTo>
                    <a:pt x="143919" y="574839"/>
                  </a:lnTo>
                  <a:lnTo>
                    <a:pt x="142305" y="579681"/>
                  </a:lnTo>
                  <a:lnTo>
                    <a:pt x="139078" y="586137"/>
                  </a:lnTo>
                  <a:lnTo>
                    <a:pt x="139078" y="592593"/>
                  </a:lnTo>
                  <a:lnTo>
                    <a:pt x="140691" y="600662"/>
                  </a:lnTo>
                  <a:lnTo>
                    <a:pt x="145533" y="615188"/>
                  </a:lnTo>
                  <a:lnTo>
                    <a:pt x="147147" y="621644"/>
                  </a:lnTo>
                  <a:lnTo>
                    <a:pt x="145533" y="629713"/>
                  </a:lnTo>
                  <a:lnTo>
                    <a:pt x="142305" y="63778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41134788-AB49-4B70-B560-D46307325F9C}"/>
                </a:ext>
              </a:extLst>
            </p:cNvPr>
            <p:cNvSpPr/>
            <p:nvPr/>
          </p:nvSpPr>
          <p:spPr>
            <a:xfrm>
              <a:off x="8025883" y="3189758"/>
              <a:ext cx="355065" cy="322786"/>
            </a:xfrm>
            <a:custGeom>
              <a:avLst/>
              <a:gdLst>
                <a:gd name="connsiteX0" fmla="*/ 319838 w 355065"/>
                <a:gd name="connsiteY0" fmla="*/ 95501 h 322786"/>
                <a:gd name="connsiteX1" fmla="*/ 323066 w 355065"/>
                <a:gd name="connsiteY1" fmla="*/ 95501 h 322786"/>
                <a:gd name="connsiteX2" fmla="*/ 324680 w 355065"/>
                <a:gd name="connsiteY2" fmla="*/ 93887 h 322786"/>
                <a:gd name="connsiteX3" fmla="*/ 326294 w 355065"/>
                <a:gd name="connsiteY3" fmla="*/ 93887 h 322786"/>
                <a:gd name="connsiteX4" fmla="*/ 334363 w 355065"/>
                <a:gd name="connsiteY4" fmla="*/ 85818 h 322786"/>
                <a:gd name="connsiteX5" fmla="*/ 337591 w 355065"/>
                <a:gd name="connsiteY5" fmla="*/ 84204 h 322786"/>
                <a:gd name="connsiteX6" fmla="*/ 337591 w 355065"/>
                <a:gd name="connsiteY6" fmla="*/ 85818 h 322786"/>
                <a:gd name="connsiteX7" fmla="*/ 339205 w 355065"/>
                <a:gd name="connsiteY7" fmla="*/ 85818 h 322786"/>
                <a:gd name="connsiteX8" fmla="*/ 342433 w 355065"/>
                <a:gd name="connsiteY8" fmla="*/ 90660 h 322786"/>
                <a:gd name="connsiteX9" fmla="*/ 344047 w 355065"/>
                <a:gd name="connsiteY9" fmla="*/ 92273 h 322786"/>
                <a:gd name="connsiteX10" fmla="*/ 344047 w 355065"/>
                <a:gd name="connsiteY10" fmla="*/ 93887 h 322786"/>
                <a:gd name="connsiteX11" fmla="*/ 344047 w 355065"/>
                <a:gd name="connsiteY11" fmla="*/ 95501 h 322786"/>
                <a:gd name="connsiteX12" fmla="*/ 342433 w 355065"/>
                <a:gd name="connsiteY12" fmla="*/ 98729 h 322786"/>
                <a:gd name="connsiteX13" fmla="*/ 342433 w 355065"/>
                <a:gd name="connsiteY13" fmla="*/ 100343 h 322786"/>
                <a:gd name="connsiteX14" fmla="*/ 344047 w 355065"/>
                <a:gd name="connsiteY14" fmla="*/ 101957 h 322786"/>
                <a:gd name="connsiteX15" fmla="*/ 345661 w 355065"/>
                <a:gd name="connsiteY15" fmla="*/ 103571 h 322786"/>
                <a:gd name="connsiteX16" fmla="*/ 350503 w 355065"/>
                <a:gd name="connsiteY16" fmla="*/ 103571 h 322786"/>
                <a:gd name="connsiteX17" fmla="*/ 355344 w 355065"/>
                <a:gd name="connsiteY17" fmla="*/ 103571 h 322786"/>
                <a:gd name="connsiteX18" fmla="*/ 358572 w 355065"/>
                <a:gd name="connsiteY18" fmla="*/ 106799 h 322786"/>
                <a:gd name="connsiteX19" fmla="*/ 356958 w 355065"/>
                <a:gd name="connsiteY19" fmla="*/ 122938 h 322786"/>
                <a:gd name="connsiteX20" fmla="*/ 356958 w 355065"/>
                <a:gd name="connsiteY20" fmla="*/ 124552 h 322786"/>
                <a:gd name="connsiteX21" fmla="*/ 356958 w 355065"/>
                <a:gd name="connsiteY21" fmla="*/ 127780 h 322786"/>
                <a:gd name="connsiteX22" fmla="*/ 355344 w 355065"/>
                <a:gd name="connsiteY22" fmla="*/ 131008 h 322786"/>
                <a:gd name="connsiteX23" fmla="*/ 353731 w 355065"/>
                <a:gd name="connsiteY23" fmla="*/ 132622 h 322786"/>
                <a:gd name="connsiteX24" fmla="*/ 350503 w 355065"/>
                <a:gd name="connsiteY24" fmla="*/ 134236 h 322786"/>
                <a:gd name="connsiteX25" fmla="*/ 348889 w 355065"/>
                <a:gd name="connsiteY25" fmla="*/ 135850 h 322786"/>
                <a:gd name="connsiteX26" fmla="*/ 348889 w 355065"/>
                <a:gd name="connsiteY26" fmla="*/ 137464 h 322786"/>
                <a:gd name="connsiteX27" fmla="*/ 347275 w 355065"/>
                <a:gd name="connsiteY27" fmla="*/ 140691 h 322786"/>
                <a:gd name="connsiteX28" fmla="*/ 345661 w 355065"/>
                <a:gd name="connsiteY28" fmla="*/ 150375 h 322786"/>
                <a:gd name="connsiteX29" fmla="*/ 345661 w 355065"/>
                <a:gd name="connsiteY29" fmla="*/ 160059 h 322786"/>
                <a:gd name="connsiteX30" fmla="*/ 344047 w 355065"/>
                <a:gd name="connsiteY30" fmla="*/ 168128 h 322786"/>
                <a:gd name="connsiteX31" fmla="*/ 342433 w 355065"/>
                <a:gd name="connsiteY31" fmla="*/ 177812 h 322786"/>
                <a:gd name="connsiteX32" fmla="*/ 339205 w 355065"/>
                <a:gd name="connsiteY32" fmla="*/ 177812 h 322786"/>
                <a:gd name="connsiteX33" fmla="*/ 334363 w 355065"/>
                <a:gd name="connsiteY33" fmla="*/ 176198 h 322786"/>
                <a:gd name="connsiteX34" fmla="*/ 332749 w 355065"/>
                <a:gd name="connsiteY34" fmla="*/ 176198 h 322786"/>
                <a:gd name="connsiteX35" fmla="*/ 327908 w 355065"/>
                <a:gd name="connsiteY35" fmla="*/ 179426 h 322786"/>
                <a:gd name="connsiteX36" fmla="*/ 319838 w 355065"/>
                <a:gd name="connsiteY36" fmla="*/ 182654 h 322786"/>
                <a:gd name="connsiteX37" fmla="*/ 319838 w 355065"/>
                <a:gd name="connsiteY37" fmla="*/ 182654 h 322786"/>
                <a:gd name="connsiteX38" fmla="*/ 318224 w 355065"/>
                <a:gd name="connsiteY38" fmla="*/ 181040 h 322786"/>
                <a:gd name="connsiteX39" fmla="*/ 314996 w 355065"/>
                <a:gd name="connsiteY39" fmla="*/ 179426 h 322786"/>
                <a:gd name="connsiteX40" fmla="*/ 311768 w 355065"/>
                <a:gd name="connsiteY40" fmla="*/ 179426 h 322786"/>
                <a:gd name="connsiteX41" fmla="*/ 305313 w 355065"/>
                <a:gd name="connsiteY41" fmla="*/ 176198 h 322786"/>
                <a:gd name="connsiteX42" fmla="*/ 303699 w 355065"/>
                <a:gd name="connsiteY42" fmla="*/ 176198 h 322786"/>
                <a:gd name="connsiteX43" fmla="*/ 302085 w 355065"/>
                <a:gd name="connsiteY43" fmla="*/ 174584 h 322786"/>
                <a:gd name="connsiteX44" fmla="*/ 300471 w 355065"/>
                <a:gd name="connsiteY44" fmla="*/ 174584 h 322786"/>
                <a:gd name="connsiteX45" fmla="*/ 298857 w 355065"/>
                <a:gd name="connsiteY45" fmla="*/ 174584 h 322786"/>
                <a:gd name="connsiteX46" fmla="*/ 298857 w 355065"/>
                <a:gd name="connsiteY46" fmla="*/ 174584 h 322786"/>
                <a:gd name="connsiteX47" fmla="*/ 297243 w 355065"/>
                <a:gd name="connsiteY47" fmla="*/ 174584 h 322786"/>
                <a:gd name="connsiteX48" fmla="*/ 297243 w 355065"/>
                <a:gd name="connsiteY48" fmla="*/ 176198 h 322786"/>
                <a:gd name="connsiteX49" fmla="*/ 295629 w 355065"/>
                <a:gd name="connsiteY49" fmla="*/ 177812 h 322786"/>
                <a:gd name="connsiteX50" fmla="*/ 295629 w 355065"/>
                <a:gd name="connsiteY50" fmla="*/ 182654 h 322786"/>
                <a:gd name="connsiteX51" fmla="*/ 292401 w 355065"/>
                <a:gd name="connsiteY51" fmla="*/ 184267 h 322786"/>
                <a:gd name="connsiteX52" fmla="*/ 292401 w 355065"/>
                <a:gd name="connsiteY52" fmla="*/ 187496 h 322786"/>
                <a:gd name="connsiteX53" fmla="*/ 290787 w 355065"/>
                <a:gd name="connsiteY53" fmla="*/ 189109 h 322786"/>
                <a:gd name="connsiteX54" fmla="*/ 289173 w 355065"/>
                <a:gd name="connsiteY54" fmla="*/ 193951 h 322786"/>
                <a:gd name="connsiteX55" fmla="*/ 287559 w 355065"/>
                <a:gd name="connsiteY55" fmla="*/ 197179 h 322786"/>
                <a:gd name="connsiteX56" fmla="*/ 287559 w 355065"/>
                <a:gd name="connsiteY56" fmla="*/ 198793 h 322786"/>
                <a:gd name="connsiteX57" fmla="*/ 289173 w 355065"/>
                <a:gd name="connsiteY57" fmla="*/ 208476 h 322786"/>
                <a:gd name="connsiteX58" fmla="*/ 287559 w 355065"/>
                <a:gd name="connsiteY58" fmla="*/ 210091 h 322786"/>
                <a:gd name="connsiteX59" fmla="*/ 285945 w 355065"/>
                <a:gd name="connsiteY59" fmla="*/ 213318 h 322786"/>
                <a:gd name="connsiteX60" fmla="*/ 284331 w 355065"/>
                <a:gd name="connsiteY60" fmla="*/ 218160 h 322786"/>
                <a:gd name="connsiteX61" fmla="*/ 281104 w 355065"/>
                <a:gd name="connsiteY61" fmla="*/ 226230 h 322786"/>
                <a:gd name="connsiteX62" fmla="*/ 274648 w 355065"/>
                <a:gd name="connsiteY62" fmla="*/ 245597 h 322786"/>
                <a:gd name="connsiteX63" fmla="*/ 250439 w 355065"/>
                <a:gd name="connsiteY63" fmla="*/ 245597 h 322786"/>
                <a:gd name="connsiteX64" fmla="*/ 243983 w 355065"/>
                <a:gd name="connsiteY64" fmla="*/ 243983 h 322786"/>
                <a:gd name="connsiteX65" fmla="*/ 239141 w 355065"/>
                <a:gd name="connsiteY65" fmla="*/ 243983 h 322786"/>
                <a:gd name="connsiteX66" fmla="*/ 237527 w 355065"/>
                <a:gd name="connsiteY66" fmla="*/ 243983 h 322786"/>
                <a:gd name="connsiteX67" fmla="*/ 216546 w 355065"/>
                <a:gd name="connsiteY67" fmla="*/ 252053 h 322786"/>
                <a:gd name="connsiteX68" fmla="*/ 214932 w 355065"/>
                <a:gd name="connsiteY68" fmla="*/ 253667 h 322786"/>
                <a:gd name="connsiteX69" fmla="*/ 213318 w 355065"/>
                <a:gd name="connsiteY69" fmla="*/ 255281 h 322786"/>
                <a:gd name="connsiteX70" fmla="*/ 213318 w 355065"/>
                <a:gd name="connsiteY70" fmla="*/ 255281 h 322786"/>
                <a:gd name="connsiteX71" fmla="*/ 208477 w 355065"/>
                <a:gd name="connsiteY71" fmla="*/ 261736 h 322786"/>
                <a:gd name="connsiteX72" fmla="*/ 208477 w 355065"/>
                <a:gd name="connsiteY72" fmla="*/ 263350 h 322786"/>
                <a:gd name="connsiteX73" fmla="*/ 205249 w 355065"/>
                <a:gd name="connsiteY73" fmla="*/ 264964 h 322786"/>
                <a:gd name="connsiteX74" fmla="*/ 203635 w 355065"/>
                <a:gd name="connsiteY74" fmla="*/ 266578 h 322786"/>
                <a:gd name="connsiteX75" fmla="*/ 203635 w 355065"/>
                <a:gd name="connsiteY75" fmla="*/ 268192 h 322786"/>
                <a:gd name="connsiteX76" fmla="*/ 203635 w 355065"/>
                <a:gd name="connsiteY76" fmla="*/ 268192 h 322786"/>
                <a:gd name="connsiteX77" fmla="*/ 202021 w 355065"/>
                <a:gd name="connsiteY77" fmla="*/ 269806 h 322786"/>
                <a:gd name="connsiteX78" fmla="*/ 203635 w 355065"/>
                <a:gd name="connsiteY78" fmla="*/ 284332 h 322786"/>
                <a:gd name="connsiteX79" fmla="*/ 202021 w 355065"/>
                <a:gd name="connsiteY79" fmla="*/ 285945 h 322786"/>
                <a:gd name="connsiteX80" fmla="*/ 202021 w 355065"/>
                <a:gd name="connsiteY80" fmla="*/ 287559 h 322786"/>
                <a:gd name="connsiteX81" fmla="*/ 202021 w 355065"/>
                <a:gd name="connsiteY81" fmla="*/ 289173 h 322786"/>
                <a:gd name="connsiteX82" fmla="*/ 200407 w 355065"/>
                <a:gd name="connsiteY82" fmla="*/ 290787 h 322786"/>
                <a:gd name="connsiteX83" fmla="*/ 200407 w 355065"/>
                <a:gd name="connsiteY83" fmla="*/ 290787 h 322786"/>
                <a:gd name="connsiteX84" fmla="*/ 198793 w 355065"/>
                <a:gd name="connsiteY84" fmla="*/ 292401 h 322786"/>
                <a:gd name="connsiteX85" fmla="*/ 193951 w 355065"/>
                <a:gd name="connsiteY85" fmla="*/ 295629 h 322786"/>
                <a:gd name="connsiteX86" fmla="*/ 190723 w 355065"/>
                <a:gd name="connsiteY86" fmla="*/ 295629 h 322786"/>
                <a:gd name="connsiteX87" fmla="*/ 171356 w 355065"/>
                <a:gd name="connsiteY87" fmla="*/ 298857 h 322786"/>
                <a:gd name="connsiteX88" fmla="*/ 150375 w 355065"/>
                <a:gd name="connsiteY88" fmla="*/ 295629 h 322786"/>
                <a:gd name="connsiteX89" fmla="*/ 148761 w 355065"/>
                <a:gd name="connsiteY89" fmla="*/ 297243 h 322786"/>
                <a:gd name="connsiteX90" fmla="*/ 147147 w 355065"/>
                <a:gd name="connsiteY90" fmla="*/ 297243 h 322786"/>
                <a:gd name="connsiteX91" fmla="*/ 145533 w 355065"/>
                <a:gd name="connsiteY91" fmla="*/ 298857 h 322786"/>
                <a:gd name="connsiteX92" fmla="*/ 145533 w 355065"/>
                <a:gd name="connsiteY92" fmla="*/ 300471 h 322786"/>
                <a:gd name="connsiteX93" fmla="*/ 143919 w 355065"/>
                <a:gd name="connsiteY93" fmla="*/ 300471 h 322786"/>
                <a:gd name="connsiteX94" fmla="*/ 143919 w 355065"/>
                <a:gd name="connsiteY94" fmla="*/ 302085 h 322786"/>
                <a:gd name="connsiteX95" fmla="*/ 142305 w 355065"/>
                <a:gd name="connsiteY95" fmla="*/ 303699 h 322786"/>
                <a:gd name="connsiteX96" fmla="*/ 140691 w 355065"/>
                <a:gd name="connsiteY96" fmla="*/ 303699 h 322786"/>
                <a:gd name="connsiteX97" fmla="*/ 139078 w 355065"/>
                <a:gd name="connsiteY97" fmla="*/ 303699 h 322786"/>
                <a:gd name="connsiteX98" fmla="*/ 137464 w 355065"/>
                <a:gd name="connsiteY98" fmla="*/ 303699 h 322786"/>
                <a:gd name="connsiteX99" fmla="*/ 135850 w 355065"/>
                <a:gd name="connsiteY99" fmla="*/ 302085 h 322786"/>
                <a:gd name="connsiteX100" fmla="*/ 134236 w 355065"/>
                <a:gd name="connsiteY100" fmla="*/ 300471 h 322786"/>
                <a:gd name="connsiteX101" fmla="*/ 132622 w 355065"/>
                <a:gd name="connsiteY101" fmla="*/ 300471 h 322786"/>
                <a:gd name="connsiteX102" fmla="*/ 131008 w 355065"/>
                <a:gd name="connsiteY102" fmla="*/ 300471 h 322786"/>
                <a:gd name="connsiteX103" fmla="*/ 127780 w 355065"/>
                <a:gd name="connsiteY103" fmla="*/ 302085 h 322786"/>
                <a:gd name="connsiteX104" fmla="*/ 124552 w 355065"/>
                <a:gd name="connsiteY104" fmla="*/ 303699 h 322786"/>
                <a:gd name="connsiteX105" fmla="*/ 122938 w 355065"/>
                <a:gd name="connsiteY105" fmla="*/ 303699 h 322786"/>
                <a:gd name="connsiteX106" fmla="*/ 121324 w 355065"/>
                <a:gd name="connsiteY106" fmla="*/ 302085 h 322786"/>
                <a:gd name="connsiteX107" fmla="*/ 113255 w 355065"/>
                <a:gd name="connsiteY107" fmla="*/ 298857 h 322786"/>
                <a:gd name="connsiteX108" fmla="*/ 111641 w 355065"/>
                <a:gd name="connsiteY108" fmla="*/ 298857 h 322786"/>
                <a:gd name="connsiteX109" fmla="*/ 106799 w 355065"/>
                <a:gd name="connsiteY109" fmla="*/ 297243 h 322786"/>
                <a:gd name="connsiteX110" fmla="*/ 106799 w 355065"/>
                <a:gd name="connsiteY110" fmla="*/ 297243 h 322786"/>
                <a:gd name="connsiteX111" fmla="*/ 105185 w 355065"/>
                <a:gd name="connsiteY111" fmla="*/ 295629 h 322786"/>
                <a:gd name="connsiteX112" fmla="*/ 105185 w 355065"/>
                <a:gd name="connsiteY112" fmla="*/ 295629 h 322786"/>
                <a:gd name="connsiteX113" fmla="*/ 101957 w 355065"/>
                <a:gd name="connsiteY113" fmla="*/ 294015 h 322786"/>
                <a:gd name="connsiteX114" fmla="*/ 101957 w 355065"/>
                <a:gd name="connsiteY114" fmla="*/ 292401 h 322786"/>
                <a:gd name="connsiteX115" fmla="*/ 95501 w 355065"/>
                <a:gd name="connsiteY115" fmla="*/ 292401 h 322786"/>
                <a:gd name="connsiteX116" fmla="*/ 93887 w 355065"/>
                <a:gd name="connsiteY116" fmla="*/ 290787 h 322786"/>
                <a:gd name="connsiteX117" fmla="*/ 93887 w 355065"/>
                <a:gd name="connsiteY117" fmla="*/ 290787 h 322786"/>
                <a:gd name="connsiteX118" fmla="*/ 92273 w 355065"/>
                <a:gd name="connsiteY118" fmla="*/ 289173 h 322786"/>
                <a:gd name="connsiteX119" fmla="*/ 89046 w 355065"/>
                <a:gd name="connsiteY119" fmla="*/ 287559 h 322786"/>
                <a:gd name="connsiteX120" fmla="*/ 89046 w 355065"/>
                <a:gd name="connsiteY120" fmla="*/ 285945 h 322786"/>
                <a:gd name="connsiteX121" fmla="*/ 84204 w 355065"/>
                <a:gd name="connsiteY121" fmla="*/ 284332 h 322786"/>
                <a:gd name="connsiteX122" fmla="*/ 82590 w 355065"/>
                <a:gd name="connsiteY122" fmla="*/ 284332 h 322786"/>
                <a:gd name="connsiteX123" fmla="*/ 80976 w 355065"/>
                <a:gd name="connsiteY123" fmla="*/ 284332 h 322786"/>
                <a:gd name="connsiteX124" fmla="*/ 79362 w 355065"/>
                <a:gd name="connsiteY124" fmla="*/ 285945 h 322786"/>
                <a:gd name="connsiteX125" fmla="*/ 79362 w 355065"/>
                <a:gd name="connsiteY125" fmla="*/ 287559 h 322786"/>
                <a:gd name="connsiteX126" fmla="*/ 77748 w 355065"/>
                <a:gd name="connsiteY126" fmla="*/ 289173 h 322786"/>
                <a:gd name="connsiteX127" fmla="*/ 76134 w 355065"/>
                <a:gd name="connsiteY127" fmla="*/ 289173 h 322786"/>
                <a:gd name="connsiteX128" fmla="*/ 74520 w 355065"/>
                <a:gd name="connsiteY128" fmla="*/ 292401 h 322786"/>
                <a:gd name="connsiteX129" fmla="*/ 72906 w 355065"/>
                <a:gd name="connsiteY129" fmla="*/ 292401 h 322786"/>
                <a:gd name="connsiteX130" fmla="*/ 72906 w 355065"/>
                <a:gd name="connsiteY130" fmla="*/ 294015 h 322786"/>
                <a:gd name="connsiteX131" fmla="*/ 72906 w 355065"/>
                <a:gd name="connsiteY131" fmla="*/ 295629 h 322786"/>
                <a:gd name="connsiteX132" fmla="*/ 71292 w 355065"/>
                <a:gd name="connsiteY132" fmla="*/ 297243 h 322786"/>
                <a:gd name="connsiteX133" fmla="*/ 71292 w 355065"/>
                <a:gd name="connsiteY133" fmla="*/ 298857 h 322786"/>
                <a:gd name="connsiteX134" fmla="*/ 72906 w 355065"/>
                <a:gd name="connsiteY134" fmla="*/ 303699 h 322786"/>
                <a:gd name="connsiteX135" fmla="*/ 72906 w 355065"/>
                <a:gd name="connsiteY135" fmla="*/ 305312 h 322786"/>
                <a:gd name="connsiteX136" fmla="*/ 72906 w 355065"/>
                <a:gd name="connsiteY136" fmla="*/ 306926 h 322786"/>
                <a:gd name="connsiteX137" fmla="*/ 72906 w 355065"/>
                <a:gd name="connsiteY137" fmla="*/ 306926 h 322786"/>
                <a:gd name="connsiteX138" fmla="*/ 71292 w 355065"/>
                <a:gd name="connsiteY138" fmla="*/ 308540 h 322786"/>
                <a:gd name="connsiteX139" fmla="*/ 69678 w 355065"/>
                <a:gd name="connsiteY139" fmla="*/ 310154 h 322786"/>
                <a:gd name="connsiteX140" fmla="*/ 59995 w 355065"/>
                <a:gd name="connsiteY140" fmla="*/ 316610 h 322786"/>
                <a:gd name="connsiteX141" fmla="*/ 58381 w 355065"/>
                <a:gd name="connsiteY141" fmla="*/ 316610 h 322786"/>
                <a:gd name="connsiteX142" fmla="*/ 56767 w 355065"/>
                <a:gd name="connsiteY142" fmla="*/ 318224 h 322786"/>
                <a:gd name="connsiteX143" fmla="*/ 55153 w 355065"/>
                <a:gd name="connsiteY143" fmla="*/ 318224 h 322786"/>
                <a:gd name="connsiteX144" fmla="*/ 53539 w 355065"/>
                <a:gd name="connsiteY144" fmla="*/ 316610 h 322786"/>
                <a:gd name="connsiteX145" fmla="*/ 51925 w 355065"/>
                <a:gd name="connsiteY145" fmla="*/ 316610 h 322786"/>
                <a:gd name="connsiteX146" fmla="*/ 50311 w 355065"/>
                <a:gd name="connsiteY146" fmla="*/ 313382 h 322786"/>
                <a:gd name="connsiteX147" fmla="*/ 47083 w 355065"/>
                <a:gd name="connsiteY147" fmla="*/ 305312 h 322786"/>
                <a:gd name="connsiteX148" fmla="*/ 47083 w 355065"/>
                <a:gd name="connsiteY148" fmla="*/ 305312 h 322786"/>
                <a:gd name="connsiteX149" fmla="*/ 42242 w 355065"/>
                <a:gd name="connsiteY149" fmla="*/ 300471 h 322786"/>
                <a:gd name="connsiteX150" fmla="*/ 27716 w 355065"/>
                <a:gd name="connsiteY150" fmla="*/ 294015 h 322786"/>
                <a:gd name="connsiteX151" fmla="*/ 21260 w 355065"/>
                <a:gd name="connsiteY151" fmla="*/ 290787 h 322786"/>
                <a:gd name="connsiteX152" fmla="*/ 21260 w 355065"/>
                <a:gd name="connsiteY152" fmla="*/ 290787 h 322786"/>
                <a:gd name="connsiteX153" fmla="*/ 22874 w 355065"/>
                <a:gd name="connsiteY153" fmla="*/ 284332 h 322786"/>
                <a:gd name="connsiteX154" fmla="*/ 21260 w 355065"/>
                <a:gd name="connsiteY154" fmla="*/ 276262 h 322786"/>
                <a:gd name="connsiteX155" fmla="*/ 16419 w 355065"/>
                <a:gd name="connsiteY155" fmla="*/ 261736 h 322786"/>
                <a:gd name="connsiteX156" fmla="*/ 14805 w 355065"/>
                <a:gd name="connsiteY156" fmla="*/ 256894 h 322786"/>
                <a:gd name="connsiteX157" fmla="*/ 16419 w 355065"/>
                <a:gd name="connsiteY157" fmla="*/ 252053 h 322786"/>
                <a:gd name="connsiteX158" fmla="*/ 19646 w 355065"/>
                <a:gd name="connsiteY158" fmla="*/ 248825 h 322786"/>
                <a:gd name="connsiteX159" fmla="*/ 21260 w 355065"/>
                <a:gd name="connsiteY159" fmla="*/ 245597 h 322786"/>
                <a:gd name="connsiteX160" fmla="*/ 21260 w 355065"/>
                <a:gd name="connsiteY160" fmla="*/ 242369 h 322786"/>
                <a:gd name="connsiteX161" fmla="*/ 19646 w 355065"/>
                <a:gd name="connsiteY161" fmla="*/ 234299 h 322786"/>
                <a:gd name="connsiteX162" fmla="*/ 21260 w 355065"/>
                <a:gd name="connsiteY162" fmla="*/ 214932 h 322786"/>
                <a:gd name="connsiteX163" fmla="*/ 21260 w 355065"/>
                <a:gd name="connsiteY163" fmla="*/ 206863 h 322786"/>
                <a:gd name="connsiteX164" fmla="*/ 8349 w 355065"/>
                <a:gd name="connsiteY164" fmla="*/ 147147 h 322786"/>
                <a:gd name="connsiteX165" fmla="*/ 6735 w 355065"/>
                <a:gd name="connsiteY165" fmla="*/ 114869 h 322786"/>
                <a:gd name="connsiteX166" fmla="*/ 8349 w 355065"/>
                <a:gd name="connsiteY166" fmla="*/ 105185 h 322786"/>
                <a:gd name="connsiteX167" fmla="*/ 8349 w 355065"/>
                <a:gd name="connsiteY167" fmla="*/ 95501 h 322786"/>
                <a:gd name="connsiteX168" fmla="*/ 5121 w 355065"/>
                <a:gd name="connsiteY168" fmla="*/ 92273 h 322786"/>
                <a:gd name="connsiteX169" fmla="*/ 5121 w 355065"/>
                <a:gd name="connsiteY169" fmla="*/ 92273 h 322786"/>
                <a:gd name="connsiteX170" fmla="*/ 16419 w 355065"/>
                <a:gd name="connsiteY170" fmla="*/ 90660 h 322786"/>
                <a:gd name="connsiteX171" fmla="*/ 22874 w 355065"/>
                <a:gd name="connsiteY171" fmla="*/ 90660 h 322786"/>
                <a:gd name="connsiteX172" fmla="*/ 24488 w 355065"/>
                <a:gd name="connsiteY172" fmla="*/ 89046 h 322786"/>
                <a:gd name="connsiteX173" fmla="*/ 27716 w 355065"/>
                <a:gd name="connsiteY173" fmla="*/ 89046 h 322786"/>
                <a:gd name="connsiteX174" fmla="*/ 34172 w 355065"/>
                <a:gd name="connsiteY174" fmla="*/ 84204 h 322786"/>
                <a:gd name="connsiteX175" fmla="*/ 37400 w 355065"/>
                <a:gd name="connsiteY175" fmla="*/ 82590 h 322786"/>
                <a:gd name="connsiteX176" fmla="*/ 39014 w 355065"/>
                <a:gd name="connsiteY176" fmla="*/ 80976 h 322786"/>
                <a:gd name="connsiteX177" fmla="*/ 40628 w 355065"/>
                <a:gd name="connsiteY177" fmla="*/ 79362 h 322786"/>
                <a:gd name="connsiteX178" fmla="*/ 42242 w 355065"/>
                <a:gd name="connsiteY178" fmla="*/ 77748 h 322786"/>
                <a:gd name="connsiteX179" fmla="*/ 43855 w 355065"/>
                <a:gd name="connsiteY179" fmla="*/ 76134 h 322786"/>
                <a:gd name="connsiteX180" fmla="*/ 45469 w 355065"/>
                <a:gd name="connsiteY180" fmla="*/ 74520 h 322786"/>
                <a:gd name="connsiteX181" fmla="*/ 47083 w 355065"/>
                <a:gd name="connsiteY181" fmla="*/ 74520 h 322786"/>
                <a:gd name="connsiteX182" fmla="*/ 48697 w 355065"/>
                <a:gd name="connsiteY182" fmla="*/ 76134 h 322786"/>
                <a:gd name="connsiteX183" fmla="*/ 53539 w 355065"/>
                <a:gd name="connsiteY183" fmla="*/ 77748 h 322786"/>
                <a:gd name="connsiteX184" fmla="*/ 55153 w 355065"/>
                <a:gd name="connsiteY184" fmla="*/ 77748 h 322786"/>
                <a:gd name="connsiteX185" fmla="*/ 56767 w 355065"/>
                <a:gd name="connsiteY185" fmla="*/ 77748 h 322786"/>
                <a:gd name="connsiteX186" fmla="*/ 59995 w 355065"/>
                <a:gd name="connsiteY186" fmla="*/ 76134 h 322786"/>
                <a:gd name="connsiteX187" fmla="*/ 61609 w 355065"/>
                <a:gd name="connsiteY187" fmla="*/ 74520 h 322786"/>
                <a:gd name="connsiteX188" fmla="*/ 63223 w 355065"/>
                <a:gd name="connsiteY188" fmla="*/ 74520 h 322786"/>
                <a:gd name="connsiteX189" fmla="*/ 64837 w 355065"/>
                <a:gd name="connsiteY189" fmla="*/ 74520 h 322786"/>
                <a:gd name="connsiteX190" fmla="*/ 66451 w 355065"/>
                <a:gd name="connsiteY190" fmla="*/ 76134 h 322786"/>
                <a:gd name="connsiteX191" fmla="*/ 68064 w 355065"/>
                <a:gd name="connsiteY191" fmla="*/ 77748 h 322786"/>
                <a:gd name="connsiteX192" fmla="*/ 69678 w 355065"/>
                <a:gd name="connsiteY192" fmla="*/ 79362 h 322786"/>
                <a:gd name="connsiteX193" fmla="*/ 72906 w 355065"/>
                <a:gd name="connsiteY193" fmla="*/ 79362 h 322786"/>
                <a:gd name="connsiteX194" fmla="*/ 74520 w 355065"/>
                <a:gd name="connsiteY194" fmla="*/ 80976 h 322786"/>
                <a:gd name="connsiteX195" fmla="*/ 77748 w 355065"/>
                <a:gd name="connsiteY195" fmla="*/ 80976 h 322786"/>
                <a:gd name="connsiteX196" fmla="*/ 79362 w 355065"/>
                <a:gd name="connsiteY196" fmla="*/ 80976 h 322786"/>
                <a:gd name="connsiteX197" fmla="*/ 84204 w 355065"/>
                <a:gd name="connsiteY197" fmla="*/ 80976 h 322786"/>
                <a:gd name="connsiteX198" fmla="*/ 119710 w 355065"/>
                <a:gd name="connsiteY198" fmla="*/ 69678 h 322786"/>
                <a:gd name="connsiteX199" fmla="*/ 127780 w 355065"/>
                <a:gd name="connsiteY199" fmla="*/ 63223 h 322786"/>
                <a:gd name="connsiteX200" fmla="*/ 129394 w 355065"/>
                <a:gd name="connsiteY200" fmla="*/ 63223 h 322786"/>
                <a:gd name="connsiteX201" fmla="*/ 131008 w 355065"/>
                <a:gd name="connsiteY201" fmla="*/ 63223 h 322786"/>
                <a:gd name="connsiteX202" fmla="*/ 132622 w 355065"/>
                <a:gd name="connsiteY202" fmla="*/ 64837 h 322786"/>
                <a:gd name="connsiteX203" fmla="*/ 132622 w 355065"/>
                <a:gd name="connsiteY203" fmla="*/ 64837 h 322786"/>
                <a:gd name="connsiteX204" fmla="*/ 134236 w 355065"/>
                <a:gd name="connsiteY204" fmla="*/ 69678 h 322786"/>
                <a:gd name="connsiteX205" fmla="*/ 135850 w 355065"/>
                <a:gd name="connsiteY205" fmla="*/ 69678 h 322786"/>
                <a:gd name="connsiteX206" fmla="*/ 137464 w 355065"/>
                <a:gd name="connsiteY206" fmla="*/ 71292 h 322786"/>
                <a:gd name="connsiteX207" fmla="*/ 139078 w 355065"/>
                <a:gd name="connsiteY207" fmla="*/ 74520 h 322786"/>
                <a:gd name="connsiteX208" fmla="*/ 142305 w 355065"/>
                <a:gd name="connsiteY208" fmla="*/ 76134 h 322786"/>
                <a:gd name="connsiteX209" fmla="*/ 145533 w 355065"/>
                <a:gd name="connsiteY209" fmla="*/ 77748 h 322786"/>
                <a:gd name="connsiteX210" fmla="*/ 151989 w 355065"/>
                <a:gd name="connsiteY210" fmla="*/ 79362 h 322786"/>
                <a:gd name="connsiteX211" fmla="*/ 153603 w 355065"/>
                <a:gd name="connsiteY211" fmla="*/ 79362 h 322786"/>
                <a:gd name="connsiteX212" fmla="*/ 155217 w 355065"/>
                <a:gd name="connsiteY212" fmla="*/ 79362 h 322786"/>
                <a:gd name="connsiteX213" fmla="*/ 156831 w 355065"/>
                <a:gd name="connsiteY213" fmla="*/ 77748 h 322786"/>
                <a:gd name="connsiteX214" fmla="*/ 164900 w 355065"/>
                <a:gd name="connsiteY214" fmla="*/ 71292 h 322786"/>
                <a:gd name="connsiteX215" fmla="*/ 166514 w 355065"/>
                <a:gd name="connsiteY215" fmla="*/ 68064 h 322786"/>
                <a:gd name="connsiteX216" fmla="*/ 168128 w 355065"/>
                <a:gd name="connsiteY216" fmla="*/ 66451 h 322786"/>
                <a:gd name="connsiteX217" fmla="*/ 169742 w 355065"/>
                <a:gd name="connsiteY217" fmla="*/ 66451 h 322786"/>
                <a:gd name="connsiteX218" fmla="*/ 171356 w 355065"/>
                <a:gd name="connsiteY218" fmla="*/ 64837 h 322786"/>
                <a:gd name="connsiteX219" fmla="*/ 176198 w 355065"/>
                <a:gd name="connsiteY219" fmla="*/ 63223 h 322786"/>
                <a:gd name="connsiteX220" fmla="*/ 184268 w 355065"/>
                <a:gd name="connsiteY220" fmla="*/ 63223 h 322786"/>
                <a:gd name="connsiteX221" fmla="*/ 205249 w 355065"/>
                <a:gd name="connsiteY221" fmla="*/ 53539 h 322786"/>
                <a:gd name="connsiteX222" fmla="*/ 210091 w 355065"/>
                <a:gd name="connsiteY222" fmla="*/ 53539 h 322786"/>
                <a:gd name="connsiteX223" fmla="*/ 211704 w 355065"/>
                <a:gd name="connsiteY223" fmla="*/ 53539 h 322786"/>
                <a:gd name="connsiteX224" fmla="*/ 219774 w 355065"/>
                <a:gd name="connsiteY224" fmla="*/ 55153 h 322786"/>
                <a:gd name="connsiteX225" fmla="*/ 231072 w 355065"/>
                <a:gd name="connsiteY225" fmla="*/ 55153 h 322786"/>
                <a:gd name="connsiteX226" fmla="*/ 237527 w 355065"/>
                <a:gd name="connsiteY226" fmla="*/ 56767 h 322786"/>
                <a:gd name="connsiteX227" fmla="*/ 239141 w 355065"/>
                <a:gd name="connsiteY227" fmla="*/ 56767 h 322786"/>
                <a:gd name="connsiteX228" fmla="*/ 245597 w 355065"/>
                <a:gd name="connsiteY228" fmla="*/ 56767 h 322786"/>
                <a:gd name="connsiteX229" fmla="*/ 252053 w 355065"/>
                <a:gd name="connsiteY229" fmla="*/ 56767 h 322786"/>
                <a:gd name="connsiteX230" fmla="*/ 253667 w 355065"/>
                <a:gd name="connsiteY230" fmla="*/ 55153 h 322786"/>
                <a:gd name="connsiteX231" fmla="*/ 255281 w 355065"/>
                <a:gd name="connsiteY231" fmla="*/ 53539 h 322786"/>
                <a:gd name="connsiteX232" fmla="*/ 260122 w 355065"/>
                <a:gd name="connsiteY232" fmla="*/ 40628 h 322786"/>
                <a:gd name="connsiteX233" fmla="*/ 260122 w 355065"/>
                <a:gd name="connsiteY233" fmla="*/ 39014 h 322786"/>
                <a:gd name="connsiteX234" fmla="*/ 261736 w 355065"/>
                <a:gd name="connsiteY234" fmla="*/ 39014 h 322786"/>
                <a:gd name="connsiteX235" fmla="*/ 264964 w 355065"/>
                <a:gd name="connsiteY235" fmla="*/ 37400 h 322786"/>
                <a:gd name="connsiteX236" fmla="*/ 266578 w 355065"/>
                <a:gd name="connsiteY236" fmla="*/ 35786 h 322786"/>
                <a:gd name="connsiteX237" fmla="*/ 268192 w 355065"/>
                <a:gd name="connsiteY237" fmla="*/ 35786 h 322786"/>
                <a:gd name="connsiteX238" fmla="*/ 271420 w 355065"/>
                <a:gd name="connsiteY238" fmla="*/ 29330 h 322786"/>
                <a:gd name="connsiteX239" fmla="*/ 277876 w 355065"/>
                <a:gd name="connsiteY239" fmla="*/ 9963 h 322786"/>
                <a:gd name="connsiteX240" fmla="*/ 279490 w 355065"/>
                <a:gd name="connsiteY240" fmla="*/ 8349 h 322786"/>
                <a:gd name="connsiteX241" fmla="*/ 282718 w 355065"/>
                <a:gd name="connsiteY241" fmla="*/ 5121 h 322786"/>
                <a:gd name="connsiteX242" fmla="*/ 287559 w 355065"/>
                <a:gd name="connsiteY242" fmla="*/ 6735 h 322786"/>
                <a:gd name="connsiteX243" fmla="*/ 300471 w 355065"/>
                <a:gd name="connsiteY243" fmla="*/ 8349 h 322786"/>
                <a:gd name="connsiteX244" fmla="*/ 302085 w 355065"/>
                <a:gd name="connsiteY244" fmla="*/ 9963 h 322786"/>
                <a:gd name="connsiteX245" fmla="*/ 303699 w 355065"/>
                <a:gd name="connsiteY245" fmla="*/ 11577 h 322786"/>
                <a:gd name="connsiteX246" fmla="*/ 306927 w 355065"/>
                <a:gd name="connsiteY246" fmla="*/ 13191 h 322786"/>
                <a:gd name="connsiteX247" fmla="*/ 308540 w 355065"/>
                <a:gd name="connsiteY247" fmla="*/ 14805 h 322786"/>
                <a:gd name="connsiteX248" fmla="*/ 308540 w 355065"/>
                <a:gd name="connsiteY248" fmla="*/ 16419 h 322786"/>
                <a:gd name="connsiteX249" fmla="*/ 310154 w 355065"/>
                <a:gd name="connsiteY249" fmla="*/ 21260 h 322786"/>
                <a:gd name="connsiteX250" fmla="*/ 310154 w 355065"/>
                <a:gd name="connsiteY250" fmla="*/ 24488 h 322786"/>
                <a:gd name="connsiteX251" fmla="*/ 310154 w 355065"/>
                <a:gd name="connsiteY251" fmla="*/ 29330 h 322786"/>
                <a:gd name="connsiteX252" fmla="*/ 310154 w 355065"/>
                <a:gd name="connsiteY252" fmla="*/ 30944 h 322786"/>
                <a:gd name="connsiteX253" fmla="*/ 311768 w 355065"/>
                <a:gd name="connsiteY253" fmla="*/ 37400 h 322786"/>
                <a:gd name="connsiteX254" fmla="*/ 313382 w 355065"/>
                <a:gd name="connsiteY254" fmla="*/ 40628 h 322786"/>
                <a:gd name="connsiteX255" fmla="*/ 313382 w 355065"/>
                <a:gd name="connsiteY255" fmla="*/ 42242 h 322786"/>
                <a:gd name="connsiteX256" fmla="*/ 313382 w 355065"/>
                <a:gd name="connsiteY256" fmla="*/ 45469 h 322786"/>
                <a:gd name="connsiteX257" fmla="*/ 313382 w 355065"/>
                <a:gd name="connsiteY257" fmla="*/ 48697 h 322786"/>
                <a:gd name="connsiteX258" fmla="*/ 313382 w 355065"/>
                <a:gd name="connsiteY258" fmla="*/ 50311 h 322786"/>
                <a:gd name="connsiteX259" fmla="*/ 311768 w 355065"/>
                <a:gd name="connsiteY259" fmla="*/ 56767 h 322786"/>
                <a:gd name="connsiteX260" fmla="*/ 310154 w 355065"/>
                <a:gd name="connsiteY260" fmla="*/ 61609 h 322786"/>
                <a:gd name="connsiteX261" fmla="*/ 310154 w 355065"/>
                <a:gd name="connsiteY261" fmla="*/ 63223 h 322786"/>
                <a:gd name="connsiteX262" fmla="*/ 310154 w 355065"/>
                <a:gd name="connsiteY262" fmla="*/ 64837 h 322786"/>
                <a:gd name="connsiteX263" fmla="*/ 311768 w 355065"/>
                <a:gd name="connsiteY263" fmla="*/ 66451 h 322786"/>
                <a:gd name="connsiteX264" fmla="*/ 311768 w 355065"/>
                <a:gd name="connsiteY264" fmla="*/ 69678 h 322786"/>
                <a:gd name="connsiteX265" fmla="*/ 311768 w 355065"/>
                <a:gd name="connsiteY265" fmla="*/ 71292 h 322786"/>
                <a:gd name="connsiteX266" fmla="*/ 311768 w 355065"/>
                <a:gd name="connsiteY266" fmla="*/ 72906 h 322786"/>
                <a:gd name="connsiteX267" fmla="*/ 311768 w 355065"/>
                <a:gd name="connsiteY267" fmla="*/ 76134 h 322786"/>
                <a:gd name="connsiteX268" fmla="*/ 308540 w 355065"/>
                <a:gd name="connsiteY268" fmla="*/ 82590 h 322786"/>
                <a:gd name="connsiteX269" fmla="*/ 308540 w 355065"/>
                <a:gd name="connsiteY269" fmla="*/ 82590 h 322786"/>
                <a:gd name="connsiteX270" fmla="*/ 310154 w 355065"/>
                <a:gd name="connsiteY270" fmla="*/ 84204 h 322786"/>
                <a:gd name="connsiteX271" fmla="*/ 310154 w 355065"/>
                <a:gd name="connsiteY271" fmla="*/ 85818 h 322786"/>
                <a:gd name="connsiteX272" fmla="*/ 313382 w 355065"/>
                <a:gd name="connsiteY272" fmla="*/ 92273 h 322786"/>
                <a:gd name="connsiteX273" fmla="*/ 316610 w 355065"/>
                <a:gd name="connsiteY273" fmla="*/ 93887 h 322786"/>
                <a:gd name="connsiteX274" fmla="*/ 318224 w 355065"/>
                <a:gd name="connsiteY274" fmla="*/ 95501 h 32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355065" h="322786">
                  <a:moveTo>
                    <a:pt x="319838" y="95501"/>
                  </a:moveTo>
                  <a:lnTo>
                    <a:pt x="323066" y="95501"/>
                  </a:lnTo>
                  <a:lnTo>
                    <a:pt x="324680" y="93887"/>
                  </a:lnTo>
                  <a:lnTo>
                    <a:pt x="326294" y="93887"/>
                  </a:lnTo>
                  <a:lnTo>
                    <a:pt x="334363" y="85818"/>
                  </a:lnTo>
                  <a:lnTo>
                    <a:pt x="337591" y="84204"/>
                  </a:lnTo>
                  <a:lnTo>
                    <a:pt x="337591" y="85818"/>
                  </a:lnTo>
                  <a:lnTo>
                    <a:pt x="339205" y="85818"/>
                  </a:lnTo>
                  <a:lnTo>
                    <a:pt x="342433" y="90660"/>
                  </a:lnTo>
                  <a:lnTo>
                    <a:pt x="344047" y="92273"/>
                  </a:lnTo>
                  <a:lnTo>
                    <a:pt x="344047" y="93887"/>
                  </a:lnTo>
                  <a:lnTo>
                    <a:pt x="344047" y="95501"/>
                  </a:lnTo>
                  <a:lnTo>
                    <a:pt x="342433" y="98729"/>
                  </a:lnTo>
                  <a:lnTo>
                    <a:pt x="342433" y="100343"/>
                  </a:lnTo>
                  <a:lnTo>
                    <a:pt x="344047" y="101957"/>
                  </a:lnTo>
                  <a:lnTo>
                    <a:pt x="345661" y="103571"/>
                  </a:lnTo>
                  <a:lnTo>
                    <a:pt x="350503" y="103571"/>
                  </a:lnTo>
                  <a:lnTo>
                    <a:pt x="355344" y="103571"/>
                  </a:lnTo>
                  <a:lnTo>
                    <a:pt x="358572" y="106799"/>
                  </a:lnTo>
                  <a:lnTo>
                    <a:pt x="356958" y="122938"/>
                  </a:lnTo>
                  <a:lnTo>
                    <a:pt x="356958" y="124552"/>
                  </a:lnTo>
                  <a:lnTo>
                    <a:pt x="356958" y="127780"/>
                  </a:lnTo>
                  <a:lnTo>
                    <a:pt x="355344" y="131008"/>
                  </a:lnTo>
                  <a:lnTo>
                    <a:pt x="353731" y="132622"/>
                  </a:lnTo>
                  <a:lnTo>
                    <a:pt x="350503" y="134236"/>
                  </a:lnTo>
                  <a:lnTo>
                    <a:pt x="348889" y="135850"/>
                  </a:lnTo>
                  <a:lnTo>
                    <a:pt x="348889" y="137464"/>
                  </a:lnTo>
                  <a:lnTo>
                    <a:pt x="347275" y="140691"/>
                  </a:lnTo>
                  <a:lnTo>
                    <a:pt x="345661" y="150375"/>
                  </a:lnTo>
                  <a:lnTo>
                    <a:pt x="345661" y="160059"/>
                  </a:lnTo>
                  <a:lnTo>
                    <a:pt x="344047" y="168128"/>
                  </a:lnTo>
                  <a:lnTo>
                    <a:pt x="342433" y="177812"/>
                  </a:lnTo>
                  <a:lnTo>
                    <a:pt x="339205" y="177812"/>
                  </a:lnTo>
                  <a:lnTo>
                    <a:pt x="334363" y="176198"/>
                  </a:lnTo>
                  <a:lnTo>
                    <a:pt x="332749" y="176198"/>
                  </a:lnTo>
                  <a:lnTo>
                    <a:pt x="327908" y="179426"/>
                  </a:lnTo>
                  <a:lnTo>
                    <a:pt x="319838" y="182654"/>
                  </a:lnTo>
                  <a:lnTo>
                    <a:pt x="319838" y="182654"/>
                  </a:lnTo>
                  <a:lnTo>
                    <a:pt x="318224" y="181040"/>
                  </a:lnTo>
                  <a:lnTo>
                    <a:pt x="314996" y="179426"/>
                  </a:lnTo>
                  <a:lnTo>
                    <a:pt x="311768" y="179426"/>
                  </a:lnTo>
                  <a:lnTo>
                    <a:pt x="305313" y="176198"/>
                  </a:lnTo>
                  <a:lnTo>
                    <a:pt x="303699" y="176198"/>
                  </a:lnTo>
                  <a:lnTo>
                    <a:pt x="302085" y="174584"/>
                  </a:lnTo>
                  <a:lnTo>
                    <a:pt x="300471" y="174584"/>
                  </a:lnTo>
                  <a:lnTo>
                    <a:pt x="298857" y="174584"/>
                  </a:lnTo>
                  <a:lnTo>
                    <a:pt x="298857" y="174584"/>
                  </a:lnTo>
                  <a:lnTo>
                    <a:pt x="297243" y="174584"/>
                  </a:lnTo>
                  <a:lnTo>
                    <a:pt x="297243" y="176198"/>
                  </a:lnTo>
                  <a:lnTo>
                    <a:pt x="295629" y="177812"/>
                  </a:lnTo>
                  <a:lnTo>
                    <a:pt x="295629" y="182654"/>
                  </a:lnTo>
                  <a:lnTo>
                    <a:pt x="292401" y="184267"/>
                  </a:lnTo>
                  <a:lnTo>
                    <a:pt x="292401" y="187496"/>
                  </a:lnTo>
                  <a:lnTo>
                    <a:pt x="290787" y="189109"/>
                  </a:lnTo>
                  <a:lnTo>
                    <a:pt x="289173" y="193951"/>
                  </a:lnTo>
                  <a:lnTo>
                    <a:pt x="287559" y="197179"/>
                  </a:lnTo>
                  <a:lnTo>
                    <a:pt x="287559" y="198793"/>
                  </a:lnTo>
                  <a:lnTo>
                    <a:pt x="289173" y="208476"/>
                  </a:lnTo>
                  <a:lnTo>
                    <a:pt x="287559" y="210091"/>
                  </a:lnTo>
                  <a:lnTo>
                    <a:pt x="285945" y="213318"/>
                  </a:lnTo>
                  <a:lnTo>
                    <a:pt x="284331" y="218160"/>
                  </a:lnTo>
                  <a:lnTo>
                    <a:pt x="281104" y="226230"/>
                  </a:lnTo>
                  <a:lnTo>
                    <a:pt x="274648" y="245597"/>
                  </a:lnTo>
                  <a:lnTo>
                    <a:pt x="250439" y="245597"/>
                  </a:lnTo>
                  <a:lnTo>
                    <a:pt x="243983" y="243983"/>
                  </a:lnTo>
                  <a:lnTo>
                    <a:pt x="239141" y="243983"/>
                  </a:lnTo>
                  <a:lnTo>
                    <a:pt x="237527" y="243983"/>
                  </a:lnTo>
                  <a:lnTo>
                    <a:pt x="216546" y="252053"/>
                  </a:lnTo>
                  <a:lnTo>
                    <a:pt x="214932" y="253667"/>
                  </a:lnTo>
                  <a:lnTo>
                    <a:pt x="213318" y="255281"/>
                  </a:lnTo>
                  <a:lnTo>
                    <a:pt x="213318" y="255281"/>
                  </a:lnTo>
                  <a:lnTo>
                    <a:pt x="208477" y="261736"/>
                  </a:lnTo>
                  <a:lnTo>
                    <a:pt x="208477" y="263350"/>
                  </a:lnTo>
                  <a:lnTo>
                    <a:pt x="205249" y="264964"/>
                  </a:lnTo>
                  <a:lnTo>
                    <a:pt x="203635" y="266578"/>
                  </a:lnTo>
                  <a:lnTo>
                    <a:pt x="203635" y="268192"/>
                  </a:lnTo>
                  <a:lnTo>
                    <a:pt x="203635" y="268192"/>
                  </a:lnTo>
                  <a:lnTo>
                    <a:pt x="202021" y="269806"/>
                  </a:lnTo>
                  <a:lnTo>
                    <a:pt x="203635" y="284332"/>
                  </a:lnTo>
                  <a:lnTo>
                    <a:pt x="202021" y="285945"/>
                  </a:lnTo>
                  <a:lnTo>
                    <a:pt x="202021" y="287559"/>
                  </a:lnTo>
                  <a:lnTo>
                    <a:pt x="202021" y="289173"/>
                  </a:lnTo>
                  <a:lnTo>
                    <a:pt x="200407" y="290787"/>
                  </a:lnTo>
                  <a:lnTo>
                    <a:pt x="200407" y="290787"/>
                  </a:lnTo>
                  <a:lnTo>
                    <a:pt x="198793" y="292401"/>
                  </a:lnTo>
                  <a:lnTo>
                    <a:pt x="193951" y="295629"/>
                  </a:lnTo>
                  <a:lnTo>
                    <a:pt x="190723" y="295629"/>
                  </a:lnTo>
                  <a:lnTo>
                    <a:pt x="171356" y="298857"/>
                  </a:lnTo>
                  <a:lnTo>
                    <a:pt x="150375" y="295629"/>
                  </a:lnTo>
                  <a:lnTo>
                    <a:pt x="148761" y="297243"/>
                  </a:lnTo>
                  <a:lnTo>
                    <a:pt x="147147" y="297243"/>
                  </a:lnTo>
                  <a:lnTo>
                    <a:pt x="145533" y="298857"/>
                  </a:lnTo>
                  <a:lnTo>
                    <a:pt x="145533" y="300471"/>
                  </a:lnTo>
                  <a:lnTo>
                    <a:pt x="143919" y="300471"/>
                  </a:lnTo>
                  <a:lnTo>
                    <a:pt x="143919" y="302085"/>
                  </a:lnTo>
                  <a:lnTo>
                    <a:pt x="142305" y="303699"/>
                  </a:lnTo>
                  <a:lnTo>
                    <a:pt x="140691" y="303699"/>
                  </a:lnTo>
                  <a:lnTo>
                    <a:pt x="139078" y="303699"/>
                  </a:lnTo>
                  <a:lnTo>
                    <a:pt x="137464" y="303699"/>
                  </a:lnTo>
                  <a:lnTo>
                    <a:pt x="135850" y="302085"/>
                  </a:lnTo>
                  <a:lnTo>
                    <a:pt x="134236" y="300471"/>
                  </a:lnTo>
                  <a:lnTo>
                    <a:pt x="132622" y="300471"/>
                  </a:lnTo>
                  <a:lnTo>
                    <a:pt x="131008" y="300471"/>
                  </a:lnTo>
                  <a:lnTo>
                    <a:pt x="127780" y="302085"/>
                  </a:lnTo>
                  <a:lnTo>
                    <a:pt x="124552" y="303699"/>
                  </a:lnTo>
                  <a:lnTo>
                    <a:pt x="122938" y="303699"/>
                  </a:lnTo>
                  <a:lnTo>
                    <a:pt x="121324" y="302085"/>
                  </a:lnTo>
                  <a:lnTo>
                    <a:pt x="113255" y="298857"/>
                  </a:lnTo>
                  <a:lnTo>
                    <a:pt x="111641" y="298857"/>
                  </a:lnTo>
                  <a:lnTo>
                    <a:pt x="106799" y="297243"/>
                  </a:lnTo>
                  <a:lnTo>
                    <a:pt x="106799" y="297243"/>
                  </a:lnTo>
                  <a:lnTo>
                    <a:pt x="105185" y="295629"/>
                  </a:lnTo>
                  <a:lnTo>
                    <a:pt x="105185" y="295629"/>
                  </a:lnTo>
                  <a:lnTo>
                    <a:pt x="101957" y="294015"/>
                  </a:lnTo>
                  <a:lnTo>
                    <a:pt x="101957" y="292401"/>
                  </a:lnTo>
                  <a:lnTo>
                    <a:pt x="95501" y="292401"/>
                  </a:lnTo>
                  <a:lnTo>
                    <a:pt x="93887" y="290787"/>
                  </a:lnTo>
                  <a:lnTo>
                    <a:pt x="93887" y="290787"/>
                  </a:lnTo>
                  <a:lnTo>
                    <a:pt x="92273" y="289173"/>
                  </a:lnTo>
                  <a:lnTo>
                    <a:pt x="89046" y="287559"/>
                  </a:lnTo>
                  <a:lnTo>
                    <a:pt x="89046" y="285945"/>
                  </a:lnTo>
                  <a:lnTo>
                    <a:pt x="84204" y="284332"/>
                  </a:lnTo>
                  <a:lnTo>
                    <a:pt x="82590" y="284332"/>
                  </a:lnTo>
                  <a:lnTo>
                    <a:pt x="80976" y="284332"/>
                  </a:lnTo>
                  <a:lnTo>
                    <a:pt x="79362" y="285945"/>
                  </a:lnTo>
                  <a:lnTo>
                    <a:pt x="79362" y="287559"/>
                  </a:lnTo>
                  <a:lnTo>
                    <a:pt x="77748" y="289173"/>
                  </a:lnTo>
                  <a:lnTo>
                    <a:pt x="76134" y="289173"/>
                  </a:lnTo>
                  <a:lnTo>
                    <a:pt x="74520" y="292401"/>
                  </a:lnTo>
                  <a:lnTo>
                    <a:pt x="72906" y="292401"/>
                  </a:lnTo>
                  <a:lnTo>
                    <a:pt x="72906" y="294015"/>
                  </a:lnTo>
                  <a:lnTo>
                    <a:pt x="72906" y="295629"/>
                  </a:lnTo>
                  <a:lnTo>
                    <a:pt x="71292" y="297243"/>
                  </a:lnTo>
                  <a:lnTo>
                    <a:pt x="71292" y="298857"/>
                  </a:lnTo>
                  <a:lnTo>
                    <a:pt x="72906" y="303699"/>
                  </a:lnTo>
                  <a:lnTo>
                    <a:pt x="72906" y="305312"/>
                  </a:lnTo>
                  <a:lnTo>
                    <a:pt x="72906" y="306926"/>
                  </a:lnTo>
                  <a:lnTo>
                    <a:pt x="72906" y="306926"/>
                  </a:lnTo>
                  <a:lnTo>
                    <a:pt x="71292" y="308540"/>
                  </a:lnTo>
                  <a:lnTo>
                    <a:pt x="69678" y="310154"/>
                  </a:lnTo>
                  <a:lnTo>
                    <a:pt x="59995" y="316610"/>
                  </a:lnTo>
                  <a:lnTo>
                    <a:pt x="58381" y="316610"/>
                  </a:lnTo>
                  <a:lnTo>
                    <a:pt x="56767" y="318224"/>
                  </a:lnTo>
                  <a:lnTo>
                    <a:pt x="55153" y="318224"/>
                  </a:lnTo>
                  <a:lnTo>
                    <a:pt x="53539" y="316610"/>
                  </a:lnTo>
                  <a:lnTo>
                    <a:pt x="51925" y="316610"/>
                  </a:lnTo>
                  <a:lnTo>
                    <a:pt x="50311" y="313382"/>
                  </a:lnTo>
                  <a:lnTo>
                    <a:pt x="47083" y="305312"/>
                  </a:lnTo>
                  <a:lnTo>
                    <a:pt x="47083" y="305312"/>
                  </a:lnTo>
                  <a:lnTo>
                    <a:pt x="42242" y="300471"/>
                  </a:lnTo>
                  <a:lnTo>
                    <a:pt x="27716" y="294015"/>
                  </a:lnTo>
                  <a:lnTo>
                    <a:pt x="21260" y="290787"/>
                  </a:lnTo>
                  <a:lnTo>
                    <a:pt x="21260" y="290787"/>
                  </a:lnTo>
                  <a:lnTo>
                    <a:pt x="22874" y="284332"/>
                  </a:lnTo>
                  <a:lnTo>
                    <a:pt x="21260" y="276262"/>
                  </a:lnTo>
                  <a:lnTo>
                    <a:pt x="16419" y="261736"/>
                  </a:lnTo>
                  <a:lnTo>
                    <a:pt x="14805" y="256894"/>
                  </a:lnTo>
                  <a:lnTo>
                    <a:pt x="16419" y="252053"/>
                  </a:lnTo>
                  <a:lnTo>
                    <a:pt x="19646" y="248825"/>
                  </a:lnTo>
                  <a:lnTo>
                    <a:pt x="21260" y="245597"/>
                  </a:lnTo>
                  <a:lnTo>
                    <a:pt x="21260" y="242369"/>
                  </a:lnTo>
                  <a:lnTo>
                    <a:pt x="19646" y="234299"/>
                  </a:lnTo>
                  <a:lnTo>
                    <a:pt x="21260" y="214932"/>
                  </a:lnTo>
                  <a:lnTo>
                    <a:pt x="21260" y="206863"/>
                  </a:lnTo>
                  <a:lnTo>
                    <a:pt x="8349" y="147147"/>
                  </a:lnTo>
                  <a:lnTo>
                    <a:pt x="6735" y="114869"/>
                  </a:lnTo>
                  <a:lnTo>
                    <a:pt x="8349" y="105185"/>
                  </a:lnTo>
                  <a:lnTo>
                    <a:pt x="8349" y="95501"/>
                  </a:lnTo>
                  <a:lnTo>
                    <a:pt x="5121" y="92273"/>
                  </a:lnTo>
                  <a:lnTo>
                    <a:pt x="5121" y="92273"/>
                  </a:lnTo>
                  <a:lnTo>
                    <a:pt x="16419" y="90660"/>
                  </a:lnTo>
                  <a:lnTo>
                    <a:pt x="22874" y="90660"/>
                  </a:lnTo>
                  <a:lnTo>
                    <a:pt x="24488" y="89046"/>
                  </a:lnTo>
                  <a:lnTo>
                    <a:pt x="27716" y="89046"/>
                  </a:lnTo>
                  <a:lnTo>
                    <a:pt x="34172" y="84204"/>
                  </a:lnTo>
                  <a:lnTo>
                    <a:pt x="37400" y="82590"/>
                  </a:lnTo>
                  <a:lnTo>
                    <a:pt x="39014" y="80976"/>
                  </a:lnTo>
                  <a:lnTo>
                    <a:pt x="40628" y="79362"/>
                  </a:lnTo>
                  <a:lnTo>
                    <a:pt x="42242" y="77748"/>
                  </a:lnTo>
                  <a:lnTo>
                    <a:pt x="43855" y="76134"/>
                  </a:lnTo>
                  <a:lnTo>
                    <a:pt x="45469" y="74520"/>
                  </a:lnTo>
                  <a:lnTo>
                    <a:pt x="47083" y="74520"/>
                  </a:lnTo>
                  <a:lnTo>
                    <a:pt x="48697" y="76134"/>
                  </a:lnTo>
                  <a:lnTo>
                    <a:pt x="53539" y="77748"/>
                  </a:lnTo>
                  <a:lnTo>
                    <a:pt x="55153" y="77748"/>
                  </a:lnTo>
                  <a:lnTo>
                    <a:pt x="56767" y="77748"/>
                  </a:lnTo>
                  <a:lnTo>
                    <a:pt x="59995" y="76134"/>
                  </a:lnTo>
                  <a:lnTo>
                    <a:pt x="61609" y="74520"/>
                  </a:lnTo>
                  <a:lnTo>
                    <a:pt x="63223" y="74520"/>
                  </a:lnTo>
                  <a:lnTo>
                    <a:pt x="64837" y="74520"/>
                  </a:lnTo>
                  <a:lnTo>
                    <a:pt x="66451" y="76134"/>
                  </a:lnTo>
                  <a:lnTo>
                    <a:pt x="68064" y="77748"/>
                  </a:lnTo>
                  <a:lnTo>
                    <a:pt x="69678" y="79362"/>
                  </a:lnTo>
                  <a:lnTo>
                    <a:pt x="72906" y="79362"/>
                  </a:lnTo>
                  <a:lnTo>
                    <a:pt x="74520" y="80976"/>
                  </a:lnTo>
                  <a:lnTo>
                    <a:pt x="77748" y="80976"/>
                  </a:lnTo>
                  <a:lnTo>
                    <a:pt x="79362" y="80976"/>
                  </a:lnTo>
                  <a:lnTo>
                    <a:pt x="84204" y="80976"/>
                  </a:lnTo>
                  <a:lnTo>
                    <a:pt x="119710" y="69678"/>
                  </a:lnTo>
                  <a:lnTo>
                    <a:pt x="127780" y="63223"/>
                  </a:lnTo>
                  <a:lnTo>
                    <a:pt x="129394" y="63223"/>
                  </a:lnTo>
                  <a:lnTo>
                    <a:pt x="131008" y="63223"/>
                  </a:lnTo>
                  <a:lnTo>
                    <a:pt x="132622" y="64837"/>
                  </a:lnTo>
                  <a:lnTo>
                    <a:pt x="132622" y="64837"/>
                  </a:lnTo>
                  <a:lnTo>
                    <a:pt x="134236" y="69678"/>
                  </a:lnTo>
                  <a:lnTo>
                    <a:pt x="135850" y="69678"/>
                  </a:lnTo>
                  <a:lnTo>
                    <a:pt x="137464" y="71292"/>
                  </a:lnTo>
                  <a:lnTo>
                    <a:pt x="139078" y="74520"/>
                  </a:lnTo>
                  <a:lnTo>
                    <a:pt x="142305" y="76134"/>
                  </a:lnTo>
                  <a:lnTo>
                    <a:pt x="145533" y="77748"/>
                  </a:lnTo>
                  <a:lnTo>
                    <a:pt x="151989" y="79362"/>
                  </a:lnTo>
                  <a:lnTo>
                    <a:pt x="153603" y="79362"/>
                  </a:lnTo>
                  <a:lnTo>
                    <a:pt x="155217" y="79362"/>
                  </a:lnTo>
                  <a:lnTo>
                    <a:pt x="156831" y="77748"/>
                  </a:lnTo>
                  <a:lnTo>
                    <a:pt x="164900" y="71292"/>
                  </a:lnTo>
                  <a:lnTo>
                    <a:pt x="166514" y="68064"/>
                  </a:lnTo>
                  <a:lnTo>
                    <a:pt x="168128" y="66451"/>
                  </a:lnTo>
                  <a:lnTo>
                    <a:pt x="169742" y="66451"/>
                  </a:lnTo>
                  <a:lnTo>
                    <a:pt x="171356" y="64837"/>
                  </a:lnTo>
                  <a:lnTo>
                    <a:pt x="176198" y="63223"/>
                  </a:lnTo>
                  <a:lnTo>
                    <a:pt x="184268" y="63223"/>
                  </a:lnTo>
                  <a:lnTo>
                    <a:pt x="205249" y="53539"/>
                  </a:lnTo>
                  <a:lnTo>
                    <a:pt x="210091" y="53539"/>
                  </a:lnTo>
                  <a:lnTo>
                    <a:pt x="211704" y="53539"/>
                  </a:lnTo>
                  <a:lnTo>
                    <a:pt x="219774" y="55153"/>
                  </a:lnTo>
                  <a:lnTo>
                    <a:pt x="231072" y="55153"/>
                  </a:lnTo>
                  <a:lnTo>
                    <a:pt x="237527" y="56767"/>
                  </a:lnTo>
                  <a:lnTo>
                    <a:pt x="239141" y="56767"/>
                  </a:lnTo>
                  <a:lnTo>
                    <a:pt x="245597" y="56767"/>
                  </a:lnTo>
                  <a:lnTo>
                    <a:pt x="252053" y="56767"/>
                  </a:lnTo>
                  <a:lnTo>
                    <a:pt x="253667" y="55153"/>
                  </a:lnTo>
                  <a:lnTo>
                    <a:pt x="255281" y="53539"/>
                  </a:lnTo>
                  <a:lnTo>
                    <a:pt x="260122" y="40628"/>
                  </a:lnTo>
                  <a:lnTo>
                    <a:pt x="260122" y="39014"/>
                  </a:lnTo>
                  <a:lnTo>
                    <a:pt x="261736" y="39014"/>
                  </a:lnTo>
                  <a:lnTo>
                    <a:pt x="264964" y="37400"/>
                  </a:lnTo>
                  <a:lnTo>
                    <a:pt x="266578" y="35786"/>
                  </a:lnTo>
                  <a:lnTo>
                    <a:pt x="268192" y="35786"/>
                  </a:lnTo>
                  <a:lnTo>
                    <a:pt x="271420" y="29330"/>
                  </a:lnTo>
                  <a:lnTo>
                    <a:pt x="277876" y="9963"/>
                  </a:lnTo>
                  <a:lnTo>
                    <a:pt x="279490" y="8349"/>
                  </a:lnTo>
                  <a:lnTo>
                    <a:pt x="282718" y="5121"/>
                  </a:lnTo>
                  <a:lnTo>
                    <a:pt x="287559" y="6735"/>
                  </a:lnTo>
                  <a:lnTo>
                    <a:pt x="300471" y="8349"/>
                  </a:lnTo>
                  <a:lnTo>
                    <a:pt x="302085" y="9963"/>
                  </a:lnTo>
                  <a:lnTo>
                    <a:pt x="303699" y="11577"/>
                  </a:lnTo>
                  <a:lnTo>
                    <a:pt x="306927" y="13191"/>
                  </a:lnTo>
                  <a:lnTo>
                    <a:pt x="308540" y="14805"/>
                  </a:lnTo>
                  <a:lnTo>
                    <a:pt x="308540" y="16419"/>
                  </a:lnTo>
                  <a:lnTo>
                    <a:pt x="310154" y="21260"/>
                  </a:lnTo>
                  <a:lnTo>
                    <a:pt x="310154" y="24488"/>
                  </a:lnTo>
                  <a:lnTo>
                    <a:pt x="310154" y="29330"/>
                  </a:lnTo>
                  <a:lnTo>
                    <a:pt x="310154" y="30944"/>
                  </a:lnTo>
                  <a:lnTo>
                    <a:pt x="311768" y="37400"/>
                  </a:lnTo>
                  <a:lnTo>
                    <a:pt x="313382" y="40628"/>
                  </a:lnTo>
                  <a:lnTo>
                    <a:pt x="313382" y="42242"/>
                  </a:lnTo>
                  <a:lnTo>
                    <a:pt x="313382" y="45469"/>
                  </a:lnTo>
                  <a:lnTo>
                    <a:pt x="313382" y="48697"/>
                  </a:lnTo>
                  <a:lnTo>
                    <a:pt x="313382" y="50311"/>
                  </a:lnTo>
                  <a:lnTo>
                    <a:pt x="311768" y="56767"/>
                  </a:lnTo>
                  <a:lnTo>
                    <a:pt x="310154" y="61609"/>
                  </a:lnTo>
                  <a:lnTo>
                    <a:pt x="310154" y="63223"/>
                  </a:lnTo>
                  <a:lnTo>
                    <a:pt x="310154" y="64837"/>
                  </a:lnTo>
                  <a:lnTo>
                    <a:pt x="311768" y="66451"/>
                  </a:lnTo>
                  <a:lnTo>
                    <a:pt x="311768" y="69678"/>
                  </a:lnTo>
                  <a:lnTo>
                    <a:pt x="311768" y="71292"/>
                  </a:lnTo>
                  <a:lnTo>
                    <a:pt x="311768" y="72906"/>
                  </a:lnTo>
                  <a:lnTo>
                    <a:pt x="311768" y="76134"/>
                  </a:lnTo>
                  <a:lnTo>
                    <a:pt x="308540" y="82590"/>
                  </a:lnTo>
                  <a:lnTo>
                    <a:pt x="308540" y="82590"/>
                  </a:lnTo>
                  <a:lnTo>
                    <a:pt x="310154" y="84204"/>
                  </a:lnTo>
                  <a:lnTo>
                    <a:pt x="310154" y="85818"/>
                  </a:lnTo>
                  <a:lnTo>
                    <a:pt x="313382" y="92273"/>
                  </a:lnTo>
                  <a:lnTo>
                    <a:pt x="316610" y="93887"/>
                  </a:lnTo>
                  <a:lnTo>
                    <a:pt x="318224" y="9550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72845224-85D0-40EA-84F9-44983FC12AD2}"/>
                </a:ext>
              </a:extLst>
            </p:cNvPr>
            <p:cNvSpPr/>
            <p:nvPr/>
          </p:nvSpPr>
          <p:spPr>
            <a:xfrm>
              <a:off x="8522974" y="3280138"/>
              <a:ext cx="193672" cy="96836"/>
            </a:xfrm>
            <a:custGeom>
              <a:avLst/>
              <a:gdLst>
                <a:gd name="connsiteX0" fmla="*/ 148761 w 193671"/>
                <a:gd name="connsiteY0" fmla="*/ 14805 h 96835"/>
                <a:gd name="connsiteX1" fmla="*/ 155217 w 193671"/>
                <a:gd name="connsiteY1" fmla="*/ 13191 h 96835"/>
                <a:gd name="connsiteX2" fmla="*/ 181040 w 193671"/>
                <a:gd name="connsiteY2" fmla="*/ 22874 h 96835"/>
                <a:gd name="connsiteX3" fmla="*/ 187496 w 193671"/>
                <a:gd name="connsiteY3" fmla="*/ 27716 h 96835"/>
                <a:gd name="connsiteX4" fmla="*/ 187496 w 193671"/>
                <a:gd name="connsiteY4" fmla="*/ 27716 h 96835"/>
                <a:gd name="connsiteX5" fmla="*/ 189109 w 193671"/>
                <a:gd name="connsiteY5" fmla="*/ 32558 h 96835"/>
                <a:gd name="connsiteX6" fmla="*/ 190723 w 193671"/>
                <a:gd name="connsiteY6" fmla="*/ 35786 h 96835"/>
                <a:gd name="connsiteX7" fmla="*/ 190723 w 193671"/>
                <a:gd name="connsiteY7" fmla="*/ 37400 h 96835"/>
                <a:gd name="connsiteX8" fmla="*/ 189109 w 193671"/>
                <a:gd name="connsiteY8" fmla="*/ 37400 h 96835"/>
                <a:gd name="connsiteX9" fmla="*/ 184268 w 193671"/>
                <a:gd name="connsiteY9" fmla="*/ 43856 h 96835"/>
                <a:gd name="connsiteX10" fmla="*/ 182654 w 193671"/>
                <a:gd name="connsiteY10" fmla="*/ 45469 h 96835"/>
                <a:gd name="connsiteX11" fmla="*/ 181040 w 193671"/>
                <a:gd name="connsiteY11" fmla="*/ 50311 h 96835"/>
                <a:gd name="connsiteX12" fmla="*/ 179426 w 193671"/>
                <a:gd name="connsiteY12" fmla="*/ 50311 h 96835"/>
                <a:gd name="connsiteX13" fmla="*/ 177812 w 193671"/>
                <a:gd name="connsiteY13" fmla="*/ 51925 h 96835"/>
                <a:gd name="connsiteX14" fmla="*/ 176198 w 193671"/>
                <a:gd name="connsiteY14" fmla="*/ 51925 h 96835"/>
                <a:gd name="connsiteX15" fmla="*/ 174584 w 193671"/>
                <a:gd name="connsiteY15" fmla="*/ 51925 h 96835"/>
                <a:gd name="connsiteX16" fmla="*/ 172970 w 193671"/>
                <a:gd name="connsiteY16" fmla="*/ 53539 h 96835"/>
                <a:gd name="connsiteX17" fmla="*/ 172970 w 193671"/>
                <a:gd name="connsiteY17" fmla="*/ 56767 h 96835"/>
                <a:gd name="connsiteX18" fmla="*/ 172970 w 193671"/>
                <a:gd name="connsiteY18" fmla="*/ 61609 h 96835"/>
                <a:gd name="connsiteX19" fmla="*/ 172970 w 193671"/>
                <a:gd name="connsiteY19" fmla="*/ 63223 h 96835"/>
                <a:gd name="connsiteX20" fmla="*/ 172970 w 193671"/>
                <a:gd name="connsiteY20" fmla="*/ 64837 h 96835"/>
                <a:gd name="connsiteX21" fmla="*/ 171356 w 193671"/>
                <a:gd name="connsiteY21" fmla="*/ 64837 h 96835"/>
                <a:gd name="connsiteX22" fmla="*/ 169742 w 193671"/>
                <a:gd name="connsiteY22" fmla="*/ 66451 h 96835"/>
                <a:gd name="connsiteX23" fmla="*/ 169742 w 193671"/>
                <a:gd name="connsiteY23" fmla="*/ 66451 h 96835"/>
                <a:gd name="connsiteX24" fmla="*/ 168128 w 193671"/>
                <a:gd name="connsiteY24" fmla="*/ 66451 h 96835"/>
                <a:gd name="connsiteX25" fmla="*/ 166514 w 193671"/>
                <a:gd name="connsiteY25" fmla="*/ 66451 h 96835"/>
                <a:gd name="connsiteX26" fmla="*/ 164900 w 193671"/>
                <a:gd name="connsiteY26" fmla="*/ 66451 h 96835"/>
                <a:gd name="connsiteX27" fmla="*/ 164900 w 193671"/>
                <a:gd name="connsiteY27" fmla="*/ 68065 h 96835"/>
                <a:gd name="connsiteX28" fmla="*/ 163287 w 193671"/>
                <a:gd name="connsiteY28" fmla="*/ 68065 h 96835"/>
                <a:gd name="connsiteX29" fmla="*/ 163287 w 193671"/>
                <a:gd name="connsiteY29" fmla="*/ 69678 h 96835"/>
                <a:gd name="connsiteX30" fmla="*/ 161673 w 193671"/>
                <a:gd name="connsiteY30" fmla="*/ 72906 h 96835"/>
                <a:gd name="connsiteX31" fmla="*/ 161673 w 193671"/>
                <a:gd name="connsiteY31" fmla="*/ 72906 h 96835"/>
                <a:gd name="connsiteX32" fmla="*/ 160059 w 193671"/>
                <a:gd name="connsiteY32" fmla="*/ 76134 h 96835"/>
                <a:gd name="connsiteX33" fmla="*/ 158445 w 193671"/>
                <a:gd name="connsiteY33" fmla="*/ 77748 h 96835"/>
                <a:gd name="connsiteX34" fmla="*/ 158445 w 193671"/>
                <a:gd name="connsiteY34" fmla="*/ 79362 h 96835"/>
                <a:gd name="connsiteX35" fmla="*/ 156831 w 193671"/>
                <a:gd name="connsiteY35" fmla="*/ 89046 h 96835"/>
                <a:gd name="connsiteX36" fmla="*/ 156831 w 193671"/>
                <a:gd name="connsiteY36" fmla="*/ 89046 h 96835"/>
                <a:gd name="connsiteX37" fmla="*/ 156831 w 193671"/>
                <a:gd name="connsiteY37" fmla="*/ 89046 h 96835"/>
                <a:gd name="connsiteX38" fmla="*/ 156831 w 193671"/>
                <a:gd name="connsiteY38" fmla="*/ 90660 h 96835"/>
                <a:gd name="connsiteX39" fmla="*/ 153603 w 193671"/>
                <a:gd name="connsiteY39" fmla="*/ 90660 h 96835"/>
                <a:gd name="connsiteX40" fmla="*/ 151989 w 193671"/>
                <a:gd name="connsiteY40" fmla="*/ 93887 h 96835"/>
                <a:gd name="connsiteX41" fmla="*/ 150375 w 193671"/>
                <a:gd name="connsiteY41" fmla="*/ 97115 h 96835"/>
                <a:gd name="connsiteX42" fmla="*/ 150375 w 193671"/>
                <a:gd name="connsiteY42" fmla="*/ 97115 h 96835"/>
                <a:gd name="connsiteX43" fmla="*/ 139078 w 193671"/>
                <a:gd name="connsiteY43" fmla="*/ 93887 h 96835"/>
                <a:gd name="connsiteX44" fmla="*/ 122938 w 193671"/>
                <a:gd name="connsiteY44" fmla="*/ 92274 h 96835"/>
                <a:gd name="connsiteX45" fmla="*/ 114869 w 193671"/>
                <a:gd name="connsiteY45" fmla="*/ 89046 h 96835"/>
                <a:gd name="connsiteX46" fmla="*/ 89046 w 193671"/>
                <a:gd name="connsiteY46" fmla="*/ 84204 h 96835"/>
                <a:gd name="connsiteX47" fmla="*/ 77748 w 193671"/>
                <a:gd name="connsiteY47" fmla="*/ 80976 h 96835"/>
                <a:gd name="connsiteX48" fmla="*/ 63223 w 193671"/>
                <a:gd name="connsiteY48" fmla="*/ 69678 h 96835"/>
                <a:gd name="connsiteX49" fmla="*/ 55153 w 193671"/>
                <a:gd name="connsiteY49" fmla="*/ 66451 h 96835"/>
                <a:gd name="connsiteX50" fmla="*/ 55153 w 193671"/>
                <a:gd name="connsiteY50" fmla="*/ 64837 h 96835"/>
                <a:gd name="connsiteX51" fmla="*/ 55153 w 193671"/>
                <a:gd name="connsiteY51" fmla="*/ 59995 h 96835"/>
                <a:gd name="connsiteX52" fmla="*/ 56767 w 193671"/>
                <a:gd name="connsiteY52" fmla="*/ 56767 h 96835"/>
                <a:gd name="connsiteX53" fmla="*/ 58381 w 193671"/>
                <a:gd name="connsiteY53" fmla="*/ 50311 h 96835"/>
                <a:gd name="connsiteX54" fmla="*/ 58381 w 193671"/>
                <a:gd name="connsiteY54" fmla="*/ 45469 h 96835"/>
                <a:gd name="connsiteX55" fmla="*/ 53539 w 193671"/>
                <a:gd name="connsiteY55" fmla="*/ 51925 h 96835"/>
                <a:gd name="connsiteX56" fmla="*/ 51925 w 193671"/>
                <a:gd name="connsiteY56" fmla="*/ 58381 h 96835"/>
                <a:gd name="connsiteX57" fmla="*/ 53539 w 193671"/>
                <a:gd name="connsiteY57" fmla="*/ 76134 h 96835"/>
                <a:gd name="connsiteX58" fmla="*/ 50311 w 193671"/>
                <a:gd name="connsiteY58" fmla="*/ 80976 h 96835"/>
                <a:gd name="connsiteX59" fmla="*/ 42242 w 193671"/>
                <a:gd name="connsiteY59" fmla="*/ 84204 h 96835"/>
                <a:gd name="connsiteX60" fmla="*/ 8349 w 193671"/>
                <a:gd name="connsiteY60" fmla="*/ 90660 h 96835"/>
                <a:gd name="connsiteX61" fmla="*/ 8349 w 193671"/>
                <a:gd name="connsiteY61" fmla="*/ 90660 h 96835"/>
                <a:gd name="connsiteX62" fmla="*/ 5121 w 193671"/>
                <a:gd name="connsiteY62" fmla="*/ 63223 h 96835"/>
                <a:gd name="connsiteX63" fmla="*/ 6735 w 193671"/>
                <a:gd name="connsiteY63" fmla="*/ 55153 h 96835"/>
                <a:gd name="connsiteX64" fmla="*/ 11577 w 193671"/>
                <a:gd name="connsiteY64" fmla="*/ 55153 h 96835"/>
                <a:gd name="connsiteX65" fmla="*/ 13191 w 193671"/>
                <a:gd name="connsiteY65" fmla="*/ 53539 h 96835"/>
                <a:gd name="connsiteX66" fmla="*/ 16419 w 193671"/>
                <a:gd name="connsiteY66" fmla="*/ 51925 h 96835"/>
                <a:gd name="connsiteX67" fmla="*/ 18033 w 193671"/>
                <a:gd name="connsiteY67" fmla="*/ 50311 h 96835"/>
                <a:gd name="connsiteX68" fmla="*/ 19647 w 193671"/>
                <a:gd name="connsiteY68" fmla="*/ 47083 h 96835"/>
                <a:gd name="connsiteX69" fmla="*/ 21260 w 193671"/>
                <a:gd name="connsiteY69" fmla="*/ 34172 h 96835"/>
                <a:gd name="connsiteX70" fmla="*/ 21260 w 193671"/>
                <a:gd name="connsiteY70" fmla="*/ 30944 h 96835"/>
                <a:gd name="connsiteX71" fmla="*/ 19647 w 193671"/>
                <a:gd name="connsiteY71" fmla="*/ 24489 h 96835"/>
                <a:gd name="connsiteX72" fmla="*/ 21260 w 193671"/>
                <a:gd name="connsiteY72" fmla="*/ 24489 h 96835"/>
                <a:gd name="connsiteX73" fmla="*/ 21260 w 193671"/>
                <a:gd name="connsiteY73" fmla="*/ 22874 h 96835"/>
                <a:gd name="connsiteX74" fmla="*/ 22874 w 193671"/>
                <a:gd name="connsiteY74" fmla="*/ 22874 h 96835"/>
                <a:gd name="connsiteX75" fmla="*/ 22874 w 193671"/>
                <a:gd name="connsiteY75" fmla="*/ 22874 h 96835"/>
                <a:gd name="connsiteX76" fmla="*/ 26102 w 193671"/>
                <a:gd name="connsiteY76" fmla="*/ 24489 h 96835"/>
                <a:gd name="connsiteX77" fmla="*/ 27716 w 193671"/>
                <a:gd name="connsiteY77" fmla="*/ 24489 h 96835"/>
                <a:gd name="connsiteX78" fmla="*/ 29330 w 193671"/>
                <a:gd name="connsiteY78" fmla="*/ 24489 h 96835"/>
                <a:gd name="connsiteX79" fmla="*/ 32558 w 193671"/>
                <a:gd name="connsiteY79" fmla="*/ 21260 h 96835"/>
                <a:gd name="connsiteX80" fmla="*/ 35786 w 193671"/>
                <a:gd name="connsiteY80" fmla="*/ 18033 h 96835"/>
                <a:gd name="connsiteX81" fmla="*/ 39014 w 193671"/>
                <a:gd name="connsiteY81" fmla="*/ 18033 h 96835"/>
                <a:gd name="connsiteX82" fmla="*/ 42242 w 193671"/>
                <a:gd name="connsiteY82" fmla="*/ 11577 h 96835"/>
                <a:gd name="connsiteX83" fmla="*/ 43856 w 193671"/>
                <a:gd name="connsiteY83" fmla="*/ 9963 h 96835"/>
                <a:gd name="connsiteX84" fmla="*/ 47083 w 193671"/>
                <a:gd name="connsiteY84" fmla="*/ 6735 h 96835"/>
                <a:gd name="connsiteX85" fmla="*/ 51925 w 193671"/>
                <a:gd name="connsiteY85" fmla="*/ 6735 h 96835"/>
                <a:gd name="connsiteX86" fmla="*/ 53539 w 193671"/>
                <a:gd name="connsiteY86" fmla="*/ 8349 h 96835"/>
                <a:gd name="connsiteX87" fmla="*/ 53539 w 193671"/>
                <a:gd name="connsiteY87" fmla="*/ 9963 h 96835"/>
                <a:gd name="connsiteX88" fmla="*/ 55153 w 193671"/>
                <a:gd name="connsiteY88" fmla="*/ 9963 h 96835"/>
                <a:gd name="connsiteX89" fmla="*/ 56767 w 193671"/>
                <a:gd name="connsiteY89" fmla="*/ 11577 h 96835"/>
                <a:gd name="connsiteX90" fmla="*/ 58381 w 193671"/>
                <a:gd name="connsiteY90" fmla="*/ 13191 h 96835"/>
                <a:gd name="connsiteX91" fmla="*/ 58381 w 193671"/>
                <a:gd name="connsiteY91" fmla="*/ 16419 h 96835"/>
                <a:gd name="connsiteX92" fmla="*/ 56767 w 193671"/>
                <a:gd name="connsiteY92" fmla="*/ 18033 h 96835"/>
                <a:gd name="connsiteX93" fmla="*/ 55153 w 193671"/>
                <a:gd name="connsiteY93" fmla="*/ 18033 h 96835"/>
                <a:gd name="connsiteX94" fmla="*/ 55153 w 193671"/>
                <a:gd name="connsiteY94" fmla="*/ 19647 h 96835"/>
                <a:gd name="connsiteX95" fmla="*/ 53539 w 193671"/>
                <a:gd name="connsiteY95" fmla="*/ 22874 h 96835"/>
                <a:gd name="connsiteX96" fmla="*/ 58381 w 193671"/>
                <a:gd name="connsiteY96" fmla="*/ 26102 h 96835"/>
                <a:gd name="connsiteX97" fmla="*/ 59995 w 193671"/>
                <a:gd name="connsiteY97" fmla="*/ 27716 h 96835"/>
                <a:gd name="connsiteX98" fmla="*/ 61609 w 193671"/>
                <a:gd name="connsiteY98" fmla="*/ 27716 h 96835"/>
                <a:gd name="connsiteX99" fmla="*/ 82590 w 193671"/>
                <a:gd name="connsiteY99" fmla="*/ 29330 h 96835"/>
                <a:gd name="connsiteX100" fmla="*/ 85818 w 193671"/>
                <a:gd name="connsiteY100" fmla="*/ 29330 h 96835"/>
                <a:gd name="connsiteX101" fmla="*/ 89046 w 193671"/>
                <a:gd name="connsiteY101" fmla="*/ 27716 h 96835"/>
                <a:gd name="connsiteX102" fmla="*/ 90660 w 193671"/>
                <a:gd name="connsiteY102" fmla="*/ 27716 h 96835"/>
                <a:gd name="connsiteX103" fmla="*/ 90660 w 193671"/>
                <a:gd name="connsiteY103" fmla="*/ 26102 h 96835"/>
                <a:gd name="connsiteX104" fmla="*/ 92274 w 193671"/>
                <a:gd name="connsiteY104" fmla="*/ 24489 h 96835"/>
                <a:gd name="connsiteX105" fmla="*/ 95501 w 193671"/>
                <a:gd name="connsiteY105" fmla="*/ 16419 h 96835"/>
                <a:gd name="connsiteX106" fmla="*/ 95501 w 193671"/>
                <a:gd name="connsiteY106" fmla="*/ 14805 h 96835"/>
                <a:gd name="connsiteX107" fmla="*/ 97115 w 193671"/>
                <a:gd name="connsiteY107" fmla="*/ 9963 h 96835"/>
                <a:gd name="connsiteX108" fmla="*/ 98729 w 193671"/>
                <a:gd name="connsiteY108" fmla="*/ 8349 h 96835"/>
                <a:gd name="connsiteX109" fmla="*/ 100343 w 193671"/>
                <a:gd name="connsiteY109" fmla="*/ 6735 h 96835"/>
                <a:gd name="connsiteX110" fmla="*/ 101957 w 193671"/>
                <a:gd name="connsiteY110" fmla="*/ 6735 h 96835"/>
                <a:gd name="connsiteX111" fmla="*/ 106799 w 193671"/>
                <a:gd name="connsiteY111" fmla="*/ 6735 h 96835"/>
                <a:gd name="connsiteX112" fmla="*/ 118096 w 193671"/>
                <a:gd name="connsiteY112" fmla="*/ 5121 h 96835"/>
                <a:gd name="connsiteX113" fmla="*/ 124552 w 193671"/>
                <a:gd name="connsiteY113" fmla="*/ 5121 h 96835"/>
                <a:gd name="connsiteX114" fmla="*/ 127780 w 193671"/>
                <a:gd name="connsiteY114" fmla="*/ 6735 h 96835"/>
                <a:gd name="connsiteX115" fmla="*/ 129394 w 193671"/>
                <a:gd name="connsiteY115" fmla="*/ 6735 h 96835"/>
                <a:gd name="connsiteX116" fmla="*/ 132622 w 193671"/>
                <a:gd name="connsiteY116" fmla="*/ 9963 h 96835"/>
                <a:gd name="connsiteX117" fmla="*/ 134236 w 193671"/>
                <a:gd name="connsiteY117" fmla="*/ 9963 h 96835"/>
                <a:gd name="connsiteX118" fmla="*/ 137464 w 193671"/>
                <a:gd name="connsiteY118" fmla="*/ 11577 h 96835"/>
                <a:gd name="connsiteX119" fmla="*/ 140691 w 193671"/>
                <a:gd name="connsiteY119" fmla="*/ 11577 h 96835"/>
                <a:gd name="connsiteX120" fmla="*/ 140691 w 193671"/>
                <a:gd name="connsiteY120" fmla="*/ 11577 h 96835"/>
                <a:gd name="connsiteX121" fmla="*/ 145533 w 193671"/>
                <a:gd name="connsiteY121" fmla="*/ 13191 h 9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93671" h="96835">
                  <a:moveTo>
                    <a:pt x="148761" y="14805"/>
                  </a:moveTo>
                  <a:lnTo>
                    <a:pt x="155217" y="13191"/>
                  </a:lnTo>
                  <a:lnTo>
                    <a:pt x="181040" y="22874"/>
                  </a:lnTo>
                  <a:lnTo>
                    <a:pt x="187496" y="27716"/>
                  </a:lnTo>
                  <a:lnTo>
                    <a:pt x="187496" y="27716"/>
                  </a:lnTo>
                  <a:lnTo>
                    <a:pt x="189109" y="32558"/>
                  </a:lnTo>
                  <a:lnTo>
                    <a:pt x="190723" y="35786"/>
                  </a:lnTo>
                  <a:lnTo>
                    <a:pt x="190723" y="37400"/>
                  </a:lnTo>
                  <a:lnTo>
                    <a:pt x="189109" y="37400"/>
                  </a:lnTo>
                  <a:lnTo>
                    <a:pt x="184268" y="43856"/>
                  </a:lnTo>
                  <a:lnTo>
                    <a:pt x="182654" y="45469"/>
                  </a:lnTo>
                  <a:lnTo>
                    <a:pt x="181040" y="50311"/>
                  </a:lnTo>
                  <a:lnTo>
                    <a:pt x="179426" y="50311"/>
                  </a:lnTo>
                  <a:lnTo>
                    <a:pt x="177812" y="51925"/>
                  </a:lnTo>
                  <a:lnTo>
                    <a:pt x="176198" y="51925"/>
                  </a:lnTo>
                  <a:lnTo>
                    <a:pt x="174584" y="51925"/>
                  </a:lnTo>
                  <a:lnTo>
                    <a:pt x="172970" y="53539"/>
                  </a:lnTo>
                  <a:lnTo>
                    <a:pt x="172970" y="56767"/>
                  </a:lnTo>
                  <a:lnTo>
                    <a:pt x="172970" y="61609"/>
                  </a:lnTo>
                  <a:lnTo>
                    <a:pt x="172970" y="63223"/>
                  </a:lnTo>
                  <a:lnTo>
                    <a:pt x="172970" y="64837"/>
                  </a:lnTo>
                  <a:lnTo>
                    <a:pt x="171356" y="64837"/>
                  </a:lnTo>
                  <a:lnTo>
                    <a:pt x="169742" y="66451"/>
                  </a:lnTo>
                  <a:lnTo>
                    <a:pt x="169742" y="66451"/>
                  </a:lnTo>
                  <a:lnTo>
                    <a:pt x="168128" y="66451"/>
                  </a:lnTo>
                  <a:lnTo>
                    <a:pt x="166514" y="66451"/>
                  </a:lnTo>
                  <a:lnTo>
                    <a:pt x="164900" y="66451"/>
                  </a:lnTo>
                  <a:lnTo>
                    <a:pt x="164900" y="68065"/>
                  </a:lnTo>
                  <a:lnTo>
                    <a:pt x="163287" y="68065"/>
                  </a:lnTo>
                  <a:lnTo>
                    <a:pt x="163287" y="69678"/>
                  </a:lnTo>
                  <a:lnTo>
                    <a:pt x="161673" y="72906"/>
                  </a:lnTo>
                  <a:lnTo>
                    <a:pt x="161673" y="72906"/>
                  </a:lnTo>
                  <a:lnTo>
                    <a:pt x="160059" y="76134"/>
                  </a:lnTo>
                  <a:lnTo>
                    <a:pt x="158445" y="77748"/>
                  </a:lnTo>
                  <a:lnTo>
                    <a:pt x="158445" y="79362"/>
                  </a:lnTo>
                  <a:lnTo>
                    <a:pt x="156831" y="89046"/>
                  </a:lnTo>
                  <a:lnTo>
                    <a:pt x="156831" y="89046"/>
                  </a:lnTo>
                  <a:lnTo>
                    <a:pt x="156831" y="89046"/>
                  </a:lnTo>
                  <a:lnTo>
                    <a:pt x="156831" y="90660"/>
                  </a:lnTo>
                  <a:lnTo>
                    <a:pt x="153603" y="90660"/>
                  </a:lnTo>
                  <a:lnTo>
                    <a:pt x="151989" y="93887"/>
                  </a:lnTo>
                  <a:lnTo>
                    <a:pt x="150375" y="97115"/>
                  </a:lnTo>
                  <a:lnTo>
                    <a:pt x="150375" y="97115"/>
                  </a:lnTo>
                  <a:lnTo>
                    <a:pt x="139078" y="93887"/>
                  </a:lnTo>
                  <a:lnTo>
                    <a:pt x="122938" y="92274"/>
                  </a:lnTo>
                  <a:lnTo>
                    <a:pt x="114869" y="89046"/>
                  </a:lnTo>
                  <a:lnTo>
                    <a:pt x="89046" y="84204"/>
                  </a:lnTo>
                  <a:lnTo>
                    <a:pt x="77748" y="80976"/>
                  </a:lnTo>
                  <a:lnTo>
                    <a:pt x="63223" y="69678"/>
                  </a:lnTo>
                  <a:lnTo>
                    <a:pt x="55153" y="66451"/>
                  </a:lnTo>
                  <a:lnTo>
                    <a:pt x="55153" y="64837"/>
                  </a:lnTo>
                  <a:lnTo>
                    <a:pt x="55153" y="59995"/>
                  </a:lnTo>
                  <a:lnTo>
                    <a:pt x="56767" y="56767"/>
                  </a:lnTo>
                  <a:lnTo>
                    <a:pt x="58381" y="50311"/>
                  </a:lnTo>
                  <a:lnTo>
                    <a:pt x="58381" y="45469"/>
                  </a:lnTo>
                  <a:lnTo>
                    <a:pt x="53539" y="51925"/>
                  </a:lnTo>
                  <a:lnTo>
                    <a:pt x="51925" y="58381"/>
                  </a:lnTo>
                  <a:lnTo>
                    <a:pt x="53539" y="76134"/>
                  </a:lnTo>
                  <a:lnTo>
                    <a:pt x="50311" y="80976"/>
                  </a:lnTo>
                  <a:lnTo>
                    <a:pt x="42242" y="84204"/>
                  </a:lnTo>
                  <a:lnTo>
                    <a:pt x="8349" y="90660"/>
                  </a:lnTo>
                  <a:lnTo>
                    <a:pt x="8349" y="90660"/>
                  </a:lnTo>
                  <a:lnTo>
                    <a:pt x="5121" y="63223"/>
                  </a:lnTo>
                  <a:lnTo>
                    <a:pt x="6735" y="55153"/>
                  </a:lnTo>
                  <a:lnTo>
                    <a:pt x="11577" y="55153"/>
                  </a:lnTo>
                  <a:lnTo>
                    <a:pt x="13191" y="53539"/>
                  </a:lnTo>
                  <a:lnTo>
                    <a:pt x="16419" y="51925"/>
                  </a:lnTo>
                  <a:lnTo>
                    <a:pt x="18033" y="50311"/>
                  </a:lnTo>
                  <a:lnTo>
                    <a:pt x="19647" y="47083"/>
                  </a:lnTo>
                  <a:lnTo>
                    <a:pt x="21260" y="34172"/>
                  </a:lnTo>
                  <a:lnTo>
                    <a:pt x="21260" y="30944"/>
                  </a:lnTo>
                  <a:lnTo>
                    <a:pt x="19647" y="24489"/>
                  </a:lnTo>
                  <a:lnTo>
                    <a:pt x="21260" y="24489"/>
                  </a:lnTo>
                  <a:lnTo>
                    <a:pt x="21260" y="22874"/>
                  </a:lnTo>
                  <a:lnTo>
                    <a:pt x="22874" y="22874"/>
                  </a:lnTo>
                  <a:lnTo>
                    <a:pt x="22874" y="22874"/>
                  </a:lnTo>
                  <a:lnTo>
                    <a:pt x="26102" y="24489"/>
                  </a:lnTo>
                  <a:lnTo>
                    <a:pt x="27716" y="24489"/>
                  </a:lnTo>
                  <a:lnTo>
                    <a:pt x="29330" y="24489"/>
                  </a:lnTo>
                  <a:lnTo>
                    <a:pt x="32558" y="21260"/>
                  </a:lnTo>
                  <a:lnTo>
                    <a:pt x="35786" y="18033"/>
                  </a:lnTo>
                  <a:lnTo>
                    <a:pt x="39014" y="18033"/>
                  </a:lnTo>
                  <a:lnTo>
                    <a:pt x="42242" y="11577"/>
                  </a:lnTo>
                  <a:lnTo>
                    <a:pt x="43856" y="9963"/>
                  </a:lnTo>
                  <a:lnTo>
                    <a:pt x="47083" y="6735"/>
                  </a:lnTo>
                  <a:lnTo>
                    <a:pt x="51925" y="6735"/>
                  </a:lnTo>
                  <a:lnTo>
                    <a:pt x="53539" y="8349"/>
                  </a:lnTo>
                  <a:lnTo>
                    <a:pt x="53539" y="9963"/>
                  </a:lnTo>
                  <a:lnTo>
                    <a:pt x="55153" y="9963"/>
                  </a:lnTo>
                  <a:lnTo>
                    <a:pt x="56767" y="11577"/>
                  </a:lnTo>
                  <a:lnTo>
                    <a:pt x="58381" y="13191"/>
                  </a:lnTo>
                  <a:lnTo>
                    <a:pt x="58381" y="16419"/>
                  </a:lnTo>
                  <a:lnTo>
                    <a:pt x="56767" y="18033"/>
                  </a:lnTo>
                  <a:lnTo>
                    <a:pt x="55153" y="18033"/>
                  </a:lnTo>
                  <a:lnTo>
                    <a:pt x="55153" y="19647"/>
                  </a:lnTo>
                  <a:lnTo>
                    <a:pt x="53539" y="22874"/>
                  </a:lnTo>
                  <a:lnTo>
                    <a:pt x="58381" y="26102"/>
                  </a:lnTo>
                  <a:lnTo>
                    <a:pt x="59995" y="27716"/>
                  </a:lnTo>
                  <a:lnTo>
                    <a:pt x="61609" y="27716"/>
                  </a:lnTo>
                  <a:lnTo>
                    <a:pt x="82590" y="29330"/>
                  </a:lnTo>
                  <a:lnTo>
                    <a:pt x="85818" y="29330"/>
                  </a:lnTo>
                  <a:lnTo>
                    <a:pt x="89046" y="27716"/>
                  </a:lnTo>
                  <a:lnTo>
                    <a:pt x="90660" y="27716"/>
                  </a:lnTo>
                  <a:lnTo>
                    <a:pt x="90660" y="26102"/>
                  </a:lnTo>
                  <a:lnTo>
                    <a:pt x="92274" y="24489"/>
                  </a:lnTo>
                  <a:lnTo>
                    <a:pt x="95501" y="16419"/>
                  </a:lnTo>
                  <a:lnTo>
                    <a:pt x="95501" y="14805"/>
                  </a:lnTo>
                  <a:lnTo>
                    <a:pt x="97115" y="9963"/>
                  </a:lnTo>
                  <a:lnTo>
                    <a:pt x="98729" y="8349"/>
                  </a:lnTo>
                  <a:lnTo>
                    <a:pt x="100343" y="6735"/>
                  </a:lnTo>
                  <a:lnTo>
                    <a:pt x="101957" y="6735"/>
                  </a:lnTo>
                  <a:lnTo>
                    <a:pt x="106799" y="6735"/>
                  </a:lnTo>
                  <a:lnTo>
                    <a:pt x="118096" y="5121"/>
                  </a:lnTo>
                  <a:lnTo>
                    <a:pt x="124552" y="5121"/>
                  </a:lnTo>
                  <a:lnTo>
                    <a:pt x="127780" y="6735"/>
                  </a:lnTo>
                  <a:lnTo>
                    <a:pt x="129394" y="6735"/>
                  </a:lnTo>
                  <a:lnTo>
                    <a:pt x="132622" y="9963"/>
                  </a:lnTo>
                  <a:lnTo>
                    <a:pt x="134236" y="9963"/>
                  </a:lnTo>
                  <a:lnTo>
                    <a:pt x="137464" y="11577"/>
                  </a:lnTo>
                  <a:lnTo>
                    <a:pt x="140691" y="11577"/>
                  </a:lnTo>
                  <a:lnTo>
                    <a:pt x="140691" y="11577"/>
                  </a:lnTo>
                  <a:lnTo>
                    <a:pt x="145533" y="1319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B7AE2A76-2EBF-46FA-A672-C62651F428E5}"/>
                </a:ext>
              </a:extLst>
            </p:cNvPr>
            <p:cNvSpPr/>
            <p:nvPr/>
          </p:nvSpPr>
          <p:spPr>
            <a:xfrm>
              <a:off x="8363195" y="3273682"/>
              <a:ext cx="145254" cy="112975"/>
            </a:xfrm>
            <a:custGeom>
              <a:avLst/>
              <a:gdLst>
                <a:gd name="connsiteX0" fmla="*/ 142305 w 145253"/>
                <a:gd name="connsiteY0" fmla="*/ 98729 h 112975"/>
                <a:gd name="connsiteX1" fmla="*/ 135850 w 145253"/>
                <a:gd name="connsiteY1" fmla="*/ 98729 h 112975"/>
                <a:gd name="connsiteX2" fmla="*/ 126166 w 145253"/>
                <a:gd name="connsiteY2" fmla="*/ 98729 h 112975"/>
                <a:gd name="connsiteX3" fmla="*/ 119710 w 145253"/>
                <a:gd name="connsiteY3" fmla="*/ 101957 h 112975"/>
                <a:gd name="connsiteX4" fmla="*/ 100343 w 145253"/>
                <a:gd name="connsiteY4" fmla="*/ 92273 h 112975"/>
                <a:gd name="connsiteX5" fmla="*/ 95501 w 145253"/>
                <a:gd name="connsiteY5" fmla="*/ 89046 h 112975"/>
                <a:gd name="connsiteX6" fmla="*/ 92274 w 145253"/>
                <a:gd name="connsiteY6" fmla="*/ 95501 h 112975"/>
                <a:gd name="connsiteX7" fmla="*/ 87432 w 145253"/>
                <a:gd name="connsiteY7" fmla="*/ 100343 h 112975"/>
                <a:gd name="connsiteX8" fmla="*/ 80976 w 145253"/>
                <a:gd name="connsiteY8" fmla="*/ 103571 h 112975"/>
                <a:gd name="connsiteX9" fmla="*/ 48697 w 145253"/>
                <a:gd name="connsiteY9" fmla="*/ 116482 h 112975"/>
                <a:gd name="connsiteX10" fmla="*/ 34172 w 145253"/>
                <a:gd name="connsiteY10" fmla="*/ 119710 h 112975"/>
                <a:gd name="connsiteX11" fmla="*/ 24488 w 145253"/>
                <a:gd name="connsiteY11" fmla="*/ 122938 h 112975"/>
                <a:gd name="connsiteX12" fmla="*/ 22874 w 145253"/>
                <a:gd name="connsiteY12" fmla="*/ 116482 h 112975"/>
                <a:gd name="connsiteX13" fmla="*/ 21260 w 145253"/>
                <a:gd name="connsiteY13" fmla="*/ 113255 h 112975"/>
                <a:gd name="connsiteX14" fmla="*/ 5121 w 145253"/>
                <a:gd name="connsiteY14" fmla="*/ 93887 h 112975"/>
                <a:gd name="connsiteX15" fmla="*/ 6735 w 145253"/>
                <a:gd name="connsiteY15" fmla="*/ 84204 h 112975"/>
                <a:gd name="connsiteX16" fmla="*/ 8349 w 145253"/>
                <a:gd name="connsiteY16" fmla="*/ 76134 h 112975"/>
                <a:gd name="connsiteX17" fmla="*/ 8349 w 145253"/>
                <a:gd name="connsiteY17" fmla="*/ 66451 h 112975"/>
                <a:gd name="connsiteX18" fmla="*/ 9963 w 145253"/>
                <a:gd name="connsiteY18" fmla="*/ 56767 h 112975"/>
                <a:gd name="connsiteX19" fmla="*/ 11577 w 145253"/>
                <a:gd name="connsiteY19" fmla="*/ 53539 h 112975"/>
                <a:gd name="connsiteX20" fmla="*/ 11577 w 145253"/>
                <a:gd name="connsiteY20" fmla="*/ 51925 h 112975"/>
                <a:gd name="connsiteX21" fmla="*/ 13191 w 145253"/>
                <a:gd name="connsiteY21" fmla="*/ 50311 h 112975"/>
                <a:gd name="connsiteX22" fmla="*/ 16419 w 145253"/>
                <a:gd name="connsiteY22" fmla="*/ 48697 h 112975"/>
                <a:gd name="connsiteX23" fmla="*/ 18033 w 145253"/>
                <a:gd name="connsiteY23" fmla="*/ 47083 h 112975"/>
                <a:gd name="connsiteX24" fmla="*/ 19647 w 145253"/>
                <a:gd name="connsiteY24" fmla="*/ 43855 h 112975"/>
                <a:gd name="connsiteX25" fmla="*/ 19647 w 145253"/>
                <a:gd name="connsiteY25" fmla="*/ 40628 h 112975"/>
                <a:gd name="connsiteX26" fmla="*/ 19647 w 145253"/>
                <a:gd name="connsiteY26" fmla="*/ 39014 h 112975"/>
                <a:gd name="connsiteX27" fmla="*/ 21260 w 145253"/>
                <a:gd name="connsiteY27" fmla="*/ 22874 h 112975"/>
                <a:gd name="connsiteX28" fmla="*/ 34172 w 145253"/>
                <a:gd name="connsiteY28" fmla="*/ 26102 h 112975"/>
                <a:gd name="connsiteX29" fmla="*/ 59995 w 145253"/>
                <a:gd name="connsiteY29" fmla="*/ 26102 h 112975"/>
                <a:gd name="connsiteX30" fmla="*/ 63223 w 145253"/>
                <a:gd name="connsiteY30" fmla="*/ 26102 h 112975"/>
                <a:gd name="connsiteX31" fmla="*/ 66451 w 145253"/>
                <a:gd name="connsiteY31" fmla="*/ 29330 h 112975"/>
                <a:gd name="connsiteX32" fmla="*/ 69678 w 145253"/>
                <a:gd name="connsiteY32" fmla="*/ 30944 h 112975"/>
                <a:gd name="connsiteX33" fmla="*/ 72906 w 145253"/>
                <a:gd name="connsiteY33" fmla="*/ 34172 h 112975"/>
                <a:gd name="connsiteX34" fmla="*/ 72906 w 145253"/>
                <a:gd name="connsiteY34" fmla="*/ 34172 h 112975"/>
                <a:gd name="connsiteX35" fmla="*/ 74520 w 145253"/>
                <a:gd name="connsiteY35" fmla="*/ 34172 h 112975"/>
                <a:gd name="connsiteX36" fmla="*/ 77748 w 145253"/>
                <a:gd name="connsiteY36" fmla="*/ 32558 h 112975"/>
                <a:gd name="connsiteX37" fmla="*/ 89046 w 145253"/>
                <a:gd name="connsiteY37" fmla="*/ 32558 h 112975"/>
                <a:gd name="connsiteX38" fmla="*/ 92274 w 145253"/>
                <a:gd name="connsiteY38" fmla="*/ 30944 h 112975"/>
                <a:gd name="connsiteX39" fmla="*/ 92274 w 145253"/>
                <a:gd name="connsiteY39" fmla="*/ 30944 h 112975"/>
                <a:gd name="connsiteX40" fmla="*/ 92274 w 145253"/>
                <a:gd name="connsiteY40" fmla="*/ 29330 h 112975"/>
                <a:gd name="connsiteX41" fmla="*/ 92274 w 145253"/>
                <a:gd name="connsiteY41" fmla="*/ 27716 h 112975"/>
                <a:gd name="connsiteX42" fmla="*/ 90660 w 145253"/>
                <a:gd name="connsiteY42" fmla="*/ 26102 h 112975"/>
                <a:gd name="connsiteX43" fmla="*/ 92274 w 145253"/>
                <a:gd name="connsiteY43" fmla="*/ 24488 h 112975"/>
                <a:gd name="connsiteX44" fmla="*/ 92274 w 145253"/>
                <a:gd name="connsiteY44" fmla="*/ 22874 h 112975"/>
                <a:gd name="connsiteX45" fmla="*/ 92274 w 145253"/>
                <a:gd name="connsiteY45" fmla="*/ 22874 h 112975"/>
                <a:gd name="connsiteX46" fmla="*/ 93887 w 145253"/>
                <a:gd name="connsiteY46" fmla="*/ 22874 h 112975"/>
                <a:gd name="connsiteX47" fmla="*/ 93887 w 145253"/>
                <a:gd name="connsiteY47" fmla="*/ 21260 h 112975"/>
                <a:gd name="connsiteX48" fmla="*/ 95501 w 145253"/>
                <a:gd name="connsiteY48" fmla="*/ 21260 h 112975"/>
                <a:gd name="connsiteX49" fmla="*/ 95501 w 145253"/>
                <a:gd name="connsiteY49" fmla="*/ 19646 h 112975"/>
                <a:gd name="connsiteX50" fmla="*/ 93887 w 145253"/>
                <a:gd name="connsiteY50" fmla="*/ 16419 h 112975"/>
                <a:gd name="connsiteX51" fmla="*/ 93887 w 145253"/>
                <a:gd name="connsiteY51" fmla="*/ 14805 h 112975"/>
                <a:gd name="connsiteX52" fmla="*/ 95501 w 145253"/>
                <a:gd name="connsiteY52" fmla="*/ 14805 h 112975"/>
                <a:gd name="connsiteX53" fmla="*/ 113255 w 145253"/>
                <a:gd name="connsiteY53" fmla="*/ 8349 h 112975"/>
                <a:gd name="connsiteX54" fmla="*/ 114869 w 145253"/>
                <a:gd name="connsiteY54" fmla="*/ 6735 h 112975"/>
                <a:gd name="connsiteX55" fmla="*/ 116482 w 145253"/>
                <a:gd name="connsiteY55" fmla="*/ 5121 h 112975"/>
                <a:gd name="connsiteX56" fmla="*/ 122938 w 145253"/>
                <a:gd name="connsiteY56" fmla="*/ 34172 h 112975"/>
                <a:gd name="connsiteX57" fmla="*/ 122938 w 145253"/>
                <a:gd name="connsiteY57" fmla="*/ 37400 h 112975"/>
                <a:gd name="connsiteX58" fmla="*/ 124552 w 145253"/>
                <a:gd name="connsiteY58" fmla="*/ 40628 h 112975"/>
                <a:gd name="connsiteX59" fmla="*/ 127780 w 145253"/>
                <a:gd name="connsiteY59" fmla="*/ 40628 h 112975"/>
                <a:gd name="connsiteX60" fmla="*/ 129394 w 145253"/>
                <a:gd name="connsiteY60" fmla="*/ 40628 h 112975"/>
                <a:gd name="connsiteX61" fmla="*/ 131008 w 145253"/>
                <a:gd name="connsiteY61" fmla="*/ 42242 h 112975"/>
                <a:gd name="connsiteX62" fmla="*/ 132622 w 145253"/>
                <a:gd name="connsiteY62" fmla="*/ 43855 h 112975"/>
                <a:gd name="connsiteX63" fmla="*/ 137464 w 145253"/>
                <a:gd name="connsiteY63" fmla="*/ 48697 h 112975"/>
                <a:gd name="connsiteX64" fmla="*/ 139078 w 145253"/>
                <a:gd name="connsiteY64" fmla="*/ 51925 h 112975"/>
                <a:gd name="connsiteX65" fmla="*/ 145533 w 145253"/>
                <a:gd name="connsiteY65" fmla="*/ 71292 h 112975"/>
                <a:gd name="connsiteX66" fmla="*/ 147147 w 145253"/>
                <a:gd name="connsiteY66" fmla="*/ 90660 h 112975"/>
                <a:gd name="connsiteX67" fmla="*/ 147147 w 145253"/>
                <a:gd name="connsiteY67" fmla="*/ 92273 h 112975"/>
                <a:gd name="connsiteX68" fmla="*/ 147147 w 145253"/>
                <a:gd name="connsiteY68" fmla="*/ 92273 h 112975"/>
                <a:gd name="connsiteX69" fmla="*/ 145533 w 145253"/>
                <a:gd name="connsiteY69" fmla="*/ 93887 h 112975"/>
                <a:gd name="connsiteX70" fmla="*/ 145533 w 145253"/>
                <a:gd name="connsiteY70" fmla="*/ 95501 h 112975"/>
                <a:gd name="connsiteX71" fmla="*/ 143919 w 145253"/>
                <a:gd name="connsiteY71" fmla="*/ 97115 h 112975"/>
                <a:gd name="connsiteX72" fmla="*/ 143919 w 145253"/>
                <a:gd name="connsiteY72" fmla="*/ 98729 h 11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45253" h="112975">
                  <a:moveTo>
                    <a:pt x="142305" y="98729"/>
                  </a:moveTo>
                  <a:lnTo>
                    <a:pt x="135850" y="98729"/>
                  </a:lnTo>
                  <a:lnTo>
                    <a:pt x="126166" y="98729"/>
                  </a:lnTo>
                  <a:lnTo>
                    <a:pt x="119710" y="101957"/>
                  </a:lnTo>
                  <a:lnTo>
                    <a:pt x="100343" y="92273"/>
                  </a:lnTo>
                  <a:lnTo>
                    <a:pt x="95501" y="89046"/>
                  </a:lnTo>
                  <a:lnTo>
                    <a:pt x="92274" y="95501"/>
                  </a:lnTo>
                  <a:lnTo>
                    <a:pt x="87432" y="100343"/>
                  </a:lnTo>
                  <a:lnTo>
                    <a:pt x="80976" y="103571"/>
                  </a:lnTo>
                  <a:lnTo>
                    <a:pt x="48697" y="116482"/>
                  </a:lnTo>
                  <a:lnTo>
                    <a:pt x="34172" y="119710"/>
                  </a:lnTo>
                  <a:lnTo>
                    <a:pt x="24488" y="122938"/>
                  </a:lnTo>
                  <a:lnTo>
                    <a:pt x="22874" y="116482"/>
                  </a:lnTo>
                  <a:lnTo>
                    <a:pt x="21260" y="113255"/>
                  </a:lnTo>
                  <a:lnTo>
                    <a:pt x="5121" y="93887"/>
                  </a:lnTo>
                  <a:lnTo>
                    <a:pt x="6735" y="84204"/>
                  </a:lnTo>
                  <a:lnTo>
                    <a:pt x="8349" y="76134"/>
                  </a:lnTo>
                  <a:lnTo>
                    <a:pt x="8349" y="66451"/>
                  </a:lnTo>
                  <a:lnTo>
                    <a:pt x="9963" y="56767"/>
                  </a:lnTo>
                  <a:lnTo>
                    <a:pt x="11577" y="53539"/>
                  </a:lnTo>
                  <a:lnTo>
                    <a:pt x="11577" y="51925"/>
                  </a:lnTo>
                  <a:lnTo>
                    <a:pt x="13191" y="50311"/>
                  </a:lnTo>
                  <a:lnTo>
                    <a:pt x="16419" y="48697"/>
                  </a:lnTo>
                  <a:lnTo>
                    <a:pt x="18033" y="47083"/>
                  </a:lnTo>
                  <a:lnTo>
                    <a:pt x="19647" y="43855"/>
                  </a:lnTo>
                  <a:lnTo>
                    <a:pt x="19647" y="40628"/>
                  </a:lnTo>
                  <a:lnTo>
                    <a:pt x="19647" y="39014"/>
                  </a:lnTo>
                  <a:lnTo>
                    <a:pt x="21260" y="22874"/>
                  </a:lnTo>
                  <a:lnTo>
                    <a:pt x="34172" y="26102"/>
                  </a:lnTo>
                  <a:lnTo>
                    <a:pt x="59995" y="26102"/>
                  </a:lnTo>
                  <a:lnTo>
                    <a:pt x="63223" y="26102"/>
                  </a:lnTo>
                  <a:lnTo>
                    <a:pt x="66451" y="29330"/>
                  </a:lnTo>
                  <a:lnTo>
                    <a:pt x="69678" y="30944"/>
                  </a:lnTo>
                  <a:lnTo>
                    <a:pt x="72906" y="34172"/>
                  </a:lnTo>
                  <a:lnTo>
                    <a:pt x="72906" y="34172"/>
                  </a:lnTo>
                  <a:lnTo>
                    <a:pt x="74520" y="34172"/>
                  </a:lnTo>
                  <a:lnTo>
                    <a:pt x="77748" y="32558"/>
                  </a:lnTo>
                  <a:lnTo>
                    <a:pt x="89046" y="32558"/>
                  </a:lnTo>
                  <a:lnTo>
                    <a:pt x="92274" y="30944"/>
                  </a:lnTo>
                  <a:lnTo>
                    <a:pt x="92274" y="30944"/>
                  </a:lnTo>
                  <a:lnTo>
                    <a:pt x="92274" y="29330"/>
                  </a:lnTo>
                  <a:lnTo>
                    <a:pt x="92274" y="27716"/>
                  </a:lnTo>
                  <a:lnTo>
                    <a:pt x="90660" y="26102"/>
                  </a:lnTo>
                  <a:lnTo>
                    <a:pt x="92274" y="24488"/>
                  </a:lnTo>
                  <a:lnTo>
                    <a:pt x="92274" y="22874"/>
                  </a:lnTo>
                  <a:lnTo>
                    <a:pt x="92274" y="22874"/>
                  </a:lnTo>
                  <a:lnTo>
                    <a:pt x="93887" y="22874"/>
                  </a:lnTo>
                  <a:lnTo>
                    <a:pt x="93887" y="21260"/>
                  </a:lnTo>
                  <a:lnTo>
                    <a:pt x="95501" y="21260"/>
                  </a:lnTo>
                  <a:lnTo>
                    <a:pt x="95501" y="19646"/>
                  </a:lnTo>
                  <a:lnTo>
                    <a:pt x="93887" y="16419"/>
                  </a:lnTo>
                  <a:lnTo>
                    <a:pt x="93887" y="14805"/>
                  </a:lnTo>
                  <a:lnTo>
                    <a:pt x="95501" y="14805"/>
                  </a:lnTo>
                  <a:lnTo>
                    <a:pt x="113255" y="8349"/>
                  </a:lnTo>
                  <a:lnTo>
                    <a:pt x="114869" y="6735"/>
                  </a:lnTo>
                  <a:lnTo>
                    <a:pt x="116482" y="5121"/>
                  </a:lnTo>
                  <a:lnTo>
                    <a:pt x="122938" y="34172"/>
                  </a:lnTo>
                  <a:lnTo>
                    <a:pt x="122938" y="37400"/>
                  </a:lnTo>
                  <a:lnTo>
                    <a:pt x="124552" y="40628"/>
                  </a:lnTo>
                  <a:lnTo>
                    <a:pt x="127780" y="40628"/>
                  </a:lnTo>
                  <a:lnTo>
                    <a:pt x="129394" y="40628"/>
                  </a:lnTo>
                  <a:lnTo>
                    <a:pt x="131008" y="42242"/>
                  </a:lnTo>
                  <a:lnTo>
                    <a:pt x="132622" y="43855"/>
                  </a:lnTo>
                  <a:lnTo>
                    <a:pt x="137464" y="48697"/>
                  </a:lnTo>
                  <a:lnTo>
                    <a:pt x="139078" y="51925"/>
                  </a:lnTo>
                  <a:lnTo>
                    <a:pt x="145533" y="71292"/>
                  </a:lnTo>
                  <a:lnTo>
                    <a:pt x="147147" y="90660"/>
                  </a:lnTo>
                  <a:lnTo>
                    <a:pt x="147147" y="92273"/>
                  </a:lnTo>
                  <a:lnTo>
                    <a:pt x="147147" y="92273"/>
                  </a:lnTo>
                  <a:lnTo>
                    <a:pt x="145533" y="93887"/>
                  </a:lnTo>
                  <a:lnTo>
                    <a:pt x="145533" y="95501"/>
                  </a:lnTo>
                  <a:lnTo>
                    <a:pt x="143919" y="97115"/>
                  </a:lnTo>
                  <a:lnTo>
                    <a:pt x="143919" y="9872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69C81587-54C6-49DB-A62B-F14738C52BEA}"/>
                </a:ext>
              </a:extLst>
            </p:cNvPr>
            <p:cNvSpPr/>
            <p:nvPr/>
          </p:nvSpPr>
          <p:spPr>
            <a:xfrm>
              <a:off x="8295410" y="3359221"/>
              <a:ext cx="96836" cy="112975"/>
            </a:xfrm>
            <a:custGeom>
              <a:avLst/>
              <a:gdLst>
                <a:gd name="connsiteX0" fmla="*/ 50311 w 96835"/>
                <a:gd name="connsiteY0" fmla="*/ 13191 h 112975"/>
                <a:gd name="connsiteX1" fmla="*/ 50311 w 96835"/>
                <a:gd name="connsiteY1" fmla="*/ 13191 h 112975"/>
                <a:gd name="connsiteX2" fmla="*/ 58381 w 96835"/>
                <a:gd name="connsiteY2" fmla="*/ 9963 h 112975"/>
                <a:gd name="connsiteX3" fmla="*/ 63223 w 96835"/>
                <a:gd name="connsiteY3" fmla="*/ 6735 h 112975"/>
                <a:gd name="connsiteX4" fmla="*/ 64837 w 96835"/>
                <a:gd name="connsiteY4" fmla="*/ 6735 h 112975"/>
                <a:gd name="connsiteX5" fmla="*/ 69678 w 96835"/>
                <a:gd name="connsiteY5" fmla="*/ 8349 h 112975"/>
                <a:gd name="connsiteX6" fmla="*/ 72906 w 96835"/>
                <a:gd name="connsiteY6" fmla="*/ 8349 h 112975"/>
                <a:gd name="connsiteX7" fmla="*/ 89046 w 96835"/>
                <a:gd name="connsiteY7" fmla="*/ 27716 h 112975"/>
                <a:gd name="connsiteX8" fmla="*/ 90659 w 96835"/>
                <a:gd name="connsiteY8" fmla="*/ 30944 h 112975"/>
                <a:gd name="connsiteX9" fmla="*/ 92274 w 96835"/>
                <a:gd name="connsiteY9" fmla="*/ 37400 h 112975"/>
                <a:gd name="connsiteX10" fmla="*/ 85818 w 96835"/>
                <a:gd name="connsiteY10" fmla="*/ 42242 h 112975"/>
                <a:gd name="connsiteX11" fmla="*/ 79362 w 96835"/>
                <a:gd name="connsiteY11" fmla="*/ 43855 h 112975"/>
                <a:gd name="connsiteX12" fmla="*/ 74520 w 96835"/>
                <a:gd name="connsiteY12" fmla="*/ 47083 h 112975"/>
                <a:gd name="connsiteX13" fmla="*/ 71292 w 96835"/>
                <a:gd name="connsiteY13" fmla="*/ 55153 h 112975"/>
                <a:gd name="connsiteX14" fmla="*/ 68064 w 96835"/>
                <a:gd name="connsiteY14" fmla="*/ 61609 h 112975"/>
                <a:gd name="connsiteX15" fmla="*/ 59995 w 96835"/>
                <a:gd name="connsiteY15" fmla="*/ 59995 h 112975"/>
                <a:gd name="connsiteX16" fmla="*/ 64837 w 96835"/>
                <a:gd name="connsiteY16" fmla="*/ 61609 h 112975"/>
                <a:gd name="connsiteX17" fmla="*/ 64837 w 96835"/>
                <a:gd name="connsiteY17" fmla="*/ 68064 h 112975"/>
                <a:gd name="connsiteX18" fmla="*/ 61609 w 96835"/>
                <a:gd name="connsiteY18" fmla="*/ 74520 h 112975"/>
                <a:gd name="connsiteX19" fmla="*/ 56767 w 96835"/>
                <a:gd name="connsiteY19" fmla="*/ 79362 h 112975"/>
                <a:gd name="connsiteX20" fmla="*/ 50311 w 96835"/>
                <a:gd name="connsiteY20" fmla="*/ 80976 h 112975"/>
                <a:gd name="connsiteX21" fmla="*/ 45469 w 96835"/>
                <a:gd name="connsiteY21" fmla="*/ 82590 h 112975"/>
                <a:gd name="connsiteX22" fmla="*/ 43855 w 96835"/>
                <a:gd name="connsiteY22" fmla="*/ 90660 h 112975"/>
                <a:gd name="connsiteX23" fmla="*/ 43855 w 96835"/>
                <a:gd name="connsiteY23" fmla="*/ 90660 h 112975"/>
                <a:gd name="connsiteX24" fmla="*/ 43855 w 96835"/>
                <a:gd name="connsiteY24" fmla="*/ 90660 h 112975"/>
                <a:gd name="connsiteX25" fmla="*/ 42242 w 96835"/>
                <a:gd name="connsiteY25" fmla="*/ 90660 h 112975"/>
                <a:gd name="connsiteX26" fmla="*/ 39014 w 96835"/>
                <a:gd name="connsiteY26" fmla="*/ 92273 h 112975"/>
                <a:gd name="connsiteX27" fmla="*/ 37400 w 96835"/>
                <a:gd name="connsiteY27" fmla="*/ 92273 h 112975"/>
                <a:gd name="connsiteX28" fmla="*/ 37400 w 96835"/>
                <a:gd name="connsiteY28" fmla="*/ 93887 h 112975"/>
                <a:gd name="connsiteX29" fmla="*/ 35786 w 96835"/>
                <a:gd name="connsiteY29" fmla="*/ 95501 h 112975"/>
                <a:gd name="connsiteX30" fmla="*/ 34172 w 96835"/>
                <a:gd name="connsiteY30" fmla="*/ 97115 h 112975"/>
                <a:gd name="connsiteX31" fmla="*/ 34172 w 96835"/>
                <a:gd name="connsiteY31" fmla="*/ 97115 h 112975"/>
                <a:gd name="connsiteX32" fmla="*/ 32558 w 96835"/>
                <a:gd name="connsiteY32" fmla="*/ 97115 h 112975"/>
                <a:gd name="connsiteX33" fmla="*/ 30944 w 96835"/>
                <a:gd name="connsiteY33" fmla="*/ 97115 h 112975"/>
                <a:gd name="connsiteX34" fmla="*/ 24488 w 96835"/>
                <a:gd name="connsiteY34" fmla="*/ 97115 h 112975"/>
                <a:gd name="connsiteX35" fmla="*/ 22874 w 96835"/>
                <a:gd name="connsiteY35" fmla="*/ 97115 h 112975"/>
                <a:gd name="connsiteX36" fmla="*/ 22874 w 96835"/>
                <a:gd name="connsiteY36" fmla="*/ 97115 h 112975"/>
                <a:gd name="connsiteX37" fmla="*/ 22874 w 96835"/>
                <a:gd name="connsiteY37" fmla="*/ 98729 h 112975"/>
                <a:gd name="connsiteX38" fmla="*/ 21260 w 96835"/>
                <a:gd name="connsiteY38" fmla="*/ 101957 h 112975"/>
                <a:gd name="connsiteX39" fmla="*/ 21260 w 96835"/>
                <a:gd name="connsiteY39" fmla="*/ 103571 h 112975"/>
                <a:gd name="connsiteX40" fmla="*/ 19646 w 96835"/>
                <a:gd name="connsiteY40" fmla="*/ 105185 h 112975"/>
                <a:gd name="connsiteX41" fmla="*/ 19646 w 96835"/>
                <a:gd name="connsiteY41" fmla="*/ 106799 h 112975"/>
                <a:gd name="connsiteX42" fmla="*/ 19646 w 96835"/>
                <a:gd name="connsiteY42" fmla="*/ 106799 h 112975"/>
                <a:gd name="connsiteX43" fmla="*/ 19646 w 96835"/>
                <a:gd name="connsiteY43" fmla="*/ 108413 h 112975"/>
                <a:gd name="connsiteX44" fmla="*/ 19646 w 96835"/>
                <a:gd name="connsiteY44" fmla="*/ 110027 h 112975"/>
                <a:gd name="connsiteX45" fmla="*/ 19646 w 96835"/>
                <a:gd name="connsiteY45" fmla="*/ 111641 h 112975"/>
                <a:gd name="connsiteX46" fmla="*/ 18033 w 96835"/>
                <a:gd name="connsiteY46" fmla="*/ 111641 h 112975"/>
                <a:gd name="connsiteX47" fmla="*/ 16419 w 96835"/>
                <a:gd name="connsiteY47" fmla="*/ 110027 h 112975"/>
                <a:gd name="connsiteX48" fmla="*/ 13191 w 96835"/>
                <a:gd name="connsiteY48" fmla="*/ 108413 h 112975"/>
                <a:gd name="connsiteX49" fmla="*/ 11577 w 96835"/>
                <a:gd name="connsiteY49" fmla="*/ 108413 h 112975"/>
                <a:gd name="connsiteX50" fmla="*/ 9963 w 96835"/>
                <a:gd name="connsiteY50" fmla="*/ 106799 h 112975"/>
                <a:gd name="connsiteX51" fmla="*/ 8349 w 96835"/>
                <a:gd name="connsiteY51" fmla="*/ 103571 h 112975"/>
                <a:gd name="connsiteX52" fmla="*/ 6735 w 96835"/>
                <a:gd name="connsiteY52" fmla="*/ 101957 h 112975"/>
                <a:gd name="connsiteX53" fmla="*/ 6735 w 96835"/>
                <a:gd name="connsiteY53" fmla="*/ 100343 h 112975"/>
                <a:gd name="connsiteX54" fmla="*/ 5121 w 96835"/>
                <a:gd name="connsiteY54" fmla="*/ 98729 h 112975"/>
                <a:gd name="connsiteX55" fmla="*/ 5121 w 96835"/>
                <a:gd name="connsiteY55" fmla="*/ 97115 h 112975"/>
                <a:gd name="connsiteX56" fmla="*/ 8349 w 96835"/>
                <a:gd name="connsiteY56" fmla="*/ 84204 h 112975"/>
                <a:gd name="connsiteX57" fmla="*/ 5121 w 96835"/>
                <a:gd name="connsiteY57" fmla="*/ 76134 h 112975"/>
                <a:gd name="connsiteX58" fmla="*/ 11577 w 96835"/>
                <a:gd name="connsiteY58" fmla="*/ 56767 h 112975"/>
                <a:gd name="connsiteX59" fmla="*/ 14805 w 96835"/>
                <a:gd name="connsiteY59" fmla="*/ 48697 h 112975"/>
                <a:gd name="connsiteX60" fmla="*/ 16419 w 96835"/>
                <a:gd name="connsiteY60" fmla="*/ 43855 h 112975"/>
                <a:gd name="connsiteX61" fmla="*/ 18033 w 96835"/>
                <a:gd name="connsiteY61" fmla="*/ 40628 h 112975"/>
                <a:gd name="connsiteX62" fmla="*/ 19646 w 96835"/>
                <a:gd name="connsiteY62" fmla="*/ 39014 h 112975"/>
                <a:gd name="connsiteX63" fmla="*/ 18033 w 96835"/>
                <a:gd name="connsiteY63" fmla="*/ 29330 h 112975"/>
                <a:gd name="connsiteX64" fmla="*/ 18033 w 96835"/>
                <a:gd name="connsiteY64" fmla="*/ 27716 h 112975"/>
                <a:gd name="connsiteX65" fmla="*/ 19646 w 96835"/>
                <a:gd name="connsiteY65" fmla="*/ 24488 h 112975"/>
                <a:gd name="connsiteX66" fmla="*/ 21260 w 96835"/>
                <a:gd name="connsiteY66" fmla="*/ 19646 h 112975"/>
                <a:gd name="connsiteX67" fmla="*/ 22874 w 96835"/>
                <a:gd name="connsiteY67" fmla="*/ 18033 h 112975"/>
                <a:gd name="connsiteX68" fmla="*/ 22874 w 96835"/>
                <a:gd name="connsiteY68" fmla="*/ 14805 h 112975"/>
                <a:gd name="connsiteX69" fmla="*/ 26102 w 96835"/>
                <a:gd name="connsiteY69" fmla="*/ 13191 h 112975"/>
                <a:gd name="connsiteX70" fmla="*/ 26102 w 96835"/>
                <a:gd name="connsiteY70" fmla="*/ 8349 h 112975"/>
                <a:gd name="connsiteX71" fmla="*/ 27716 w 96835"/>
                <a:gd name="connsiteY71" fmla="*/ 6735 h 112975"/>
                <a:gd name="connsiteX72" fmla="*/ 27716 w 96835"/>
                <a:gd name="connsiteY72" fmla="*/ 5121 h 112975"/>
                <a:gd name="connsiteX73" fmla="*/ 29330 w 96835"/>
                <a:gd name="connsiteY73" fmla="*/ 5121 h 112975"/>
                <a:gd name="connsiteX74" fmla="*/ 29330 w 96835"/>
                <a:gd name="connsiteY74" fmla="*/ 5121 h 112975"/>
                <a:gd name="connsiteX75" fmla="*/ 30944 w 96835"/>
                <a:gd name="connsiteY75" fmla="*/ 5121 h 112975"/>
                <a:gd name="connsiteX76" fmla="*/ 32558 w 96835"/>
                <a:gd name="connsiteY76" fmla="*/ 5121 h 112975"/>
                <a:gd name="connsiteX77" fmla="*/ 34172 w 96835"/>
                <a:gd name="connsiteY77" fmla="*/ 6735 h 112975"/>
                <a:gd name="connsiteX78" fmla="*/ 35786 w 96835"/>
                <a:gd name="connsiteY78" fmla="*/ 6735 h 112975"/>
                <a:gd name="connsiteX79" fmla="*/ 42242 w 96835"/>
                <a:gd name="connsiteY79" fmla="*/ 9963 h 112975"/>
                <a:gd name="connsiteX80" fmla="*/ 45469 w 96835"/>
                <a:gd name="connsiteY80" fmla="*/ 9963 h 112975"/>
                <a:gd name="connsiteX81" fmla="*/ 48697 w 96835"/>
                <a:gd name="connsiteY81" fmla="*/ 11577 h 11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6835" h="112975">
                  <a:moveTo>
                    <a:pt x="50311" y="13191"/>
                  </a:moveTo>
                  <a:lnTo>
                    <a:pt x="50311" y="13191"/>
                  </a:lnTo>
                  <a:lnTo>
                    <a:pt x="58381" y="9963"/>
                  </a:lnTo>
                  <a:lnTo>
                    <a:pt x="63223" y="6735"/>
                  </a:lnTo>
                  <a:lnTo>
                    <a:pt x="64837" y="6735"/>
                  </a:lnTo>
                  <a:lnTo>
                    <a:pt x="69678" y="8349"/>
                  </a:lnTo>
                  <a:lnTo>
                    <a:pt x="72906" y="8349"/>
                  </a:lnTo>
                  <a:lnTo>
                    <a:pt x="89046" y="27716"/>
                  </a:lnTo>
                  <a:lnTo>
                    <a:pt x="90659" y="30944"/>
                  </a:lnTo>
                  <a:lnTo>
                    <a:pt x="92274" y="37400"/>
                  </a:lnTo>
                  <a:lnTo>
                    <a:pt x="85818" y="42242"/>
                  </a:lnTo>
                  <a:lnTo>
                    <a:pt x="79362" y="43855"/>
                  </a:lnTo>
                  <a:lnTo>
                    <a:pt x="74520" y="47083"/>
                  </a:lnTo>
                  <a:lnTo>
                    <a:pt x="71292" y="55153"/>
                  </a:lnTo>
                  <a:lnTo>
                    <a:pt x="68064" y="61609"/>
                  </a:lnTo>
                  <a:lnTo>
                    <a:pt x="59995" y="59995"/>
                  </a:lnTo>
                  <a:lnTo>
                    <a:pt x="64837" y="61609"/>
                  </a:lnTo>
                  <a:lnTo>
                    <a:pt x="64837" y="68064"/>
                  </a:lnTo>
                  <a:lnTo>
                    <a:pt x="61609" y="74520"/>
                  </a:lnTo>
                  <a:lnTo>
                    <a:pt x="56767" y="79362"/>
                  </a:lnTo>
                  <a:lnTo>
                    <a:pt x="50311" y="80976"/>
                  </a:lnTo>
                  <a:lnTo>
                    <a:pt x="45469" y="82590"/>
                  </a:lnTo>
                  <a:lnTo>
                    <a:pt x="43855" y="90660"/>
                  </a:lnTo>
                  <a:lnTo>
                    <a:pt x="43855" y="90660"/>
                  </a:lnTo>
                  <a:lnTo>
                    <a:pt x="43855" y="90660"/>
                  </a:lnTo>
                  <a:lnTo>
                    <a:pt x="42242" y="90660"/>
                  </a:lnTo>
                  <a:lnTo>
                    <a:pt x="39014" y="92273"/>
                  </a:lnTo>
                  <a:lnTo>
                    <a:pt x="37400" y="92273"/>
                  </a:lnTo>
                  <a:lnTo>
                    <a:pt x="37400" y="93887"/>
                  </a:lnTo>
                  <a:lnTo>
                    <a:pt x="35786" y="95501"/>
                  </a:lnTo>
                  <a:lnTo>
                    <a:pt x="34172" y="97115"/>
                  </a:lnTo>
                  <a:lnTo>
                    <a:pt x="34172" y="97115"/>
                  </a:lnTo>
                  <a:lnTo>
                    <a:pt x="32558" y="97115"/>
                  </a:lnTo>
                  <a:lnTo>
                    <a:pt x="30944" y="97115"/>
                  </a:lnTo>
                  <a:lnTo>
                    <a:pt x="24488" y="97115"/>
                  </a:lnTo>
                  <a:lnTo>
                    <a:pt x="22874" y="97115"/>
                  </a:lnTo>
                  <a:lnTo>
                    <a:pt x="22874" y="97115"/>
                  </a:lnTo>
                  <a:lnTo>
                    <a:pt x="22874" y="98729"/>
                  </a:lnTo>
                  <a:lnTo>
                    <a:pt x="21260" y="101957"/>
                  </a:lnTo>
                  <a:lnTo>
                    <a:pt x="21260" y="103571"/>
                  </a:lnTo>
                  <a:lnTo>
                    <a:pt x="19646" y="105185"/>
                  </a:lnTo>
                  <a:lnTo>
                    <a:pt x="19646" y="106799"/>
                  </a:lnTo>
                  <a:lnTo>
                    <a:pt x="19646" y="106799"/>
                  </a:lnTo>
                  <a:lnTo>
                    <a:pt x="19646" y="108413"/>
                  </a:lnTo>
                  <a:lnTo>
                    <a:pt x="19646" y="110027"/>
                  </a:lnTo>
                  <a:lnTo>
                    <a:pt x="19646" y="111641"/>
                  </a:lnTo>
                  <a:lnTo>
                    <a:pt x="18033" y="111641"/>
                  </a:lnTo>
                  <a:lnTo>
                    <a:pt x="16419" y="110027"/>
                  </a:lnTo>
                  <a:lnTo>
                    <a:pt x="13191" y="108413"/>
                  </a:lnTo>
                  <a:lnTo>
                    <a:pt x="11577" y="108413"/>
                  </a:lnTo>
                  <a:lnTo>
                    <a:pt x="9963" y="106799"/>
                  </a:lnTo>
                  <a:lnTo>
                    <a:pt x="8349" y="103571"/>
                  </a:lnTo>
                  <a:lnTo>
                    <a:pt x="6735" y="101957"/>
                  </a:lnTo>
                  <a:lnTo>
                    <a:pt x="6735" y="100343"/>
                  </a:lnTo>
                  <a:lnTo>
                    <a:pt x="5121" y="98729"/>
                  </a:lnTo>
                  <a:lnTo>
                    <a:pt x="5121" y="97115"/>
                  </a:lnTo>
                  <a:lnTo>
                    <a:pt x="8349" y="84204"/>
                  </a:lnTo>
                  <a:lnTo>
                    <a:pt x="5121" y="76134"/>
                  </a:lnTo>
                  <a:lnTo>
                    <a:pt x="11577" y="56767"/>
                  </a:lnTo>
                  <a:lnTo>
                    <a:pt x="14805" y="48697"/>
                  </a:lnTo>
                  <a:lnTo>
                    <a:pt x="16419" y="43855"/>
                  </a:lnTo>
                  <a:lnTo>
                    <a:pt x="18033" y="40628"/>
                  </a:lnTo>
                  <a:lnTo>
                    <a:pt x="19646" y="39014"/>
                  </a:lnTo>
                  <a:lnTo>
                    <a:pt x="18033" y="29330"/>
                  </a:lnTo>
                  <a:lnTo>
                    <a:pt x="18033" y="27716"/>
                  </a:lnTo>
                  <a:lnTo>
                    <a:pt x="19646" y="24488"/>
                  </a:lnTo>
                  <a:lnTo>
                    <a:pt x="21260" y="19646"/>
                  </a:lnTo>
                  <a:lnTo>
                    <a:pt x="22874" y="18033"/>
                  </a:lnTo>
                  <a:lnTo>
                    <a:pt x="22874" y="14805"/>
                  </a:lnTo>
                  <a:lnTo>
                    <a:pt x="26102" y="13191"/>
                  </a:lnTo>
                  <a:lnTo>
                    <a:pt x="26102" y="8349"/>
                  </a:lnTo>
                  <a:lnTo>
                    <a:pt x="27716" y="6735"/>
                  </a:lnTo>
                  <a:lnTo>
                    <a:pt x="27716" y="5121"/>
                  </a:lnTo>
                  <a:lnTo>
                    <a:pt x="29330" y="5121"/>
                  </a:lnTo>
                  <a:lnTo>
                    <a:pt x="29330" y="5121"/>
                  </a:lnTo>
                  <a:lnTo>
                    <a:pt x="30944" y="5121"/>
                  </a:lnTo>
                  <a:lnTo>
                    <a:pt x="32558" y="5121"/>
                  </a:lnTo>
                  <a:lnTo>
                    <a:pt x="34172" y="6735"/>
                  </a:lnTo>
                  <a:lnTo>
                    <a:pt x="35786" y="6735"/>
                  </a:lnTo>
                  <a:lnTo>
                    <a:pt x="42242" y="9963"/>
                  </a:lnTo>
                  <a:lnTo>
                    <a:pt x="45469" y="9963"/>
                  </a:lnTo>
                  <a:lnTo>
                    <a:pt x="48697" y="1157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0D8D1A87-BDDC-4D36-829E-A815AC872D62}"/>
                </a:ext>
              </a:extLst>
            </p:cNvPr>
            <p:cNvSpPr/>
            <p:nvPr/>
          </p:nvSpPr>
          <p:spPr>
            <a:xfrm>
              <a:off x="9831874" y="2555482"/>
              <a:ext cx="387344" cy="484180"/>
            </a:xfrm>
            <a:custGeom>
              <a:avLst/>
              <a:gdLst>
                <a:gd name="connsiteX0" fmla="*/ 179426 w 387343"/>
                <a:gd name="connsiteY0" fmla="*/ 101957 h 484179"/>
                <a:gd name="connsiteX1" fmla="*/ 181040 w 387343"/>
                <a:gd name="connsiteY1" fmla="*/ 101957 h 484179"/>
                <a:gd name="connsiteX2" fmla="*/ 182654 w 387343"/>
                <a:gd name="connsiteY2" fmla="*/ 101957 h 484179"/>
                <a:gd name="connsiteX3" fmla="*/ 184267 w 387343"/>
                <a:gd name="connsiteY3" fmla="*/ 101957 h 484179"/>
                <a:gd name="connsiteX4" fmla="*/ 185882 w 387343"/>
                <a:gd name="connsiteY4" fmla="*/ 103571 h 484179"/>
                <a:gd name="connsiteX5" fmla="*/ 185882 w 387343"/>
                <a:gd name="connsiteY5" fmla="*/ 105185 h 484179"/>
                <a:gd name="connsiteX6" fmla="*/ 185882 w 387343"/>
                <a:gd name="connsiteY6" fmla="*/ 106799 h 484179"/>
                <a:gd name="connsiteX7" fmla="*/ 185882 w 387343"/>
                <a:gd name="connsiteY7" fmla="*/ 108413 h 484179"/>
                <a:gd name="connsiteX8" fmla="*/ 187495 w 387343"/>
                <a:gd name="connsiteY8" fmla="*/ 111641 h 484179"/>
                <a:gd name="connsiteX9" fmla="*/ 189109 w 387343"/>
                <a:gd name="connsiteY9" fmla="*/ 113255 h 484179"/>
                <a:gd name="connsiteX10" fmla="*/ 189109 w 387343"/>
                <a:gd name="connsiteY10" fmla="*/ 113255 h 484179"/>
                <a:gd name="connsiteX11" fmla="*/ 190723 w 387343"/>
                <a:gd name="connsiteY11" fmla="*/ 114869 h 484179"/>
                <a:gd name="connsiteX12" fmla="*/ 195565 w 387343"/>
                <a:gd name="connsiteY12" fmla="*/ 114869 h 484179"/>
                <a:gd name="connsiteX13" fmla="*/ 198793 w 387343"/>
                <a:gd name="connsiteY13" fmla="*/ 116482 h 484179"/>
                <a:gd name="connsiteX14" fmla="*/ 200407 w 387343"/>
                <a:gd name="connsiteY14" fmla="*/ 116482 h 484179"/>
                <a:gd name="connsiteX15" fmla="*/ 202021 w 387343"/>
                <a:gd name="connsiteY15" fmla="*/ 118096 h 484179"/>
                <a:gd name="connsiteX16" fmla="*/ 206863 w 387343"/>
                <a:gd name="connsiteY16" fmla="*/ 119710 h 484179"/>
                <a:gd name="connsiteX17" fmla="*/ 211704 w 387343"/>
                <a:gd name="connsiteY17" fmla="*/ 124552 h 484179"/>
                <a:gd name="connsiteX18" fmla="*/ 213318 w 387343"/>
                <a:gd name="connsiteY18" fmla="*/ 124552 h 484179"/>
                <a:gd name="connsiteX19" fmla="*/ 214932 w 387343"/>
                <a:gd name="connsiteY19" fmla="*/ 126166 h 484179"/>
                <a:gd name="connsiteX20" fmla="*/ 216546 w 387343"/>
                <a:gd name="connsiteY20" fmla="*/ 126166 h 484179"/>
                <a:gd name="connsiteX21" fmla="*/ 223002 w 387343"/>
                <a:gd name="connsiteY21" fmla="*/ 124552 h 484179"/>
                <a:gd name="connsiteX22" fmla="*/ 226230 w 387343"/>
                <a:gd name="connsiteY22" fmla="*/ 126166 h 484179"/>
                <a:gd name="connsiteX23" fmla="*/ 227844 w 387343"/>
                <a:gd name="connsiteY23" fmla="*/ 126166 h 484179"/>
                <a:gd name="connsiteX24" fmla="*/ 227844 w 387343"/>
                <a:gd name="connsiteY24" fmla="*/ 126166 h 484179"/>
                <a:gd name="connsiteX25" fmla="*/ 234299 w 387343"/>
                <a:gd name="connsiteY25" fmla="*/ 129394 h 484179"/>
                <a:gd name="connsiteX26" fmla="*/ 235913 w 387343"/>
                <a:gd name="connsiteY26" fmla="*/ 129394 h 484179"/>
                <a:gd name="connsiteX27" fmla="*/ 239141 w 387343"/>
                <a:gd name="connsiteY27" fmla="*/ 131008 h 484179"/>
                <a:gd name="connsiteX28" fmla="*/ 240755 w 387343"/>
                <a:gd name="connsiteY28" fmla="*/ 131008 h 484179"/>
                <a:gd name="connsiteX29" fmla="*/ 242369 w 387343"/>
                <a:gd name="connsiteY29" fmla="*/ 131008 h 484179"/>
                <a:gd name="connsiteX30" fmla="*/ 245597 w 387343"/>
                <a:gd name="connsiteY30" fmla="*/ 129394 h 484179"/>
                <a:gd name="connsiteX31" fmla="*/ 245597 w 387343"/>
                <a:gd name="connsiteY31" fmla="*/ 129394 h 484179"/>
                <a:gd name="connsiteX32" fmla="*/ 247211 w 387343"/>
                <a:gd name="connsiteY32" fmla="*/ 129394 h 484179"/>
                <a:gd name="connsiteX33" fmla="*/ 247211 w 387343"/>
                <a:gd name="connsiteY33" fmla="*/ 129394 h 484179"/>
                <a:gd name="connsiteX34" fmla="*/ 248825 w 387343"/>
                <a:gd name="connsiteY34" fmla="*/ 129394 h 484179"/>
                <a:gd name="connsiteX35" fmla="*/ 252053 w 387343"/>
                <a:gd name="connsiteY35" fmla="*/ 132622 h 484179"/>
                <a:gd name="connsiteX36" fmla="*/ 253667 w 387343"/>
                <a:gd name="connsiteY36" fmla="*/ 134236 h 484179"/>
                <a:gd name="connsiteX37" fmla="*/ 255281 w 387343"/>
                <a:gd name="connsiteY37" fmla="*/ 134236 h 484179"/>
                <a:gd name="connsiteX38" fmla="*/ 256894 w 387343"/>
                <a:gd name="connsiteY38" fmla="*/ 132622 h 484179"/>
                <a:gd name="connsiteX39" fmla="*/ 258508 w 387343"/>
                <a:gd name="connsiteY39" fmla="*/ 132622 h 484179"/>
                <a:gd name="connsiteX40" fmla="*/ 260122 w 387343"/>
                <a:gd name="connsiteY40" fmla="*/ 129394 h 484179"/>
                <a:gd name="connsiteX41" fmla="*/ 261736 w 387343"/>
                <a:gd name="connsiteY41" fmla="*/ 129394 h 484179"/>
                <a:gd name="connsiteX42" fmla="*/ 261736 w 387343"/>
                <a:gd name="connsiteY42" fmla="*/ 129394 h 484179"/>
                <a:gd name="connsiteX43" fmla="*/ 261736 w 387343"/>
                <a:gd name="connsiteY43" fmla="*/ 127780 h 484179"/>
                <a:gd name="connsiteX44" fmla="*/ 263350 w 387343"/>
                <a:gd name="connsiteY44" fmla="*/ 127780 h 484179"/>
                <a:gd name="connsiteX45" fmla="*/ 264964 w 387343"/>
                <a:gd name="connsiteY45" fmla="*/ 127780 h 484179"/>
                <a:gd name="connsiteX46" fmla="*/ 266578 w 387343"/>
                <a:gd name="connsiteY46" fmla="*/ 127780 h 484179"/>
                <a:gd name="connsiteX47" fmla="*/ 268192 w 387343"/>
                <a:gd name="connsiteY47" fmla="*/ 127780 h 484179"/>
                <a:gd name="connsiteX48" fmla="*/ 271420 w 387343"/>
                <a:gd name="connsiteY48" fmla="*/ 129394 h 484179"/>
                <a:gd name="connsiteX49" fmla="*/ 281103 w 387343"/>
                <a:gd name="connsiteY49" fmla="*/ 129394 h 484179"/>
                <a:gd name="connsiteX50" fmla="*/ 282717 w 387343"/>
                <a:gd name="connsiteY50" fmla="*/ 129394 h 484179"/>
                <a:gd name="connsiteX51" fmla="*/ 282717 w 387343"/>
                <a:gd name="connsiteY51" fmla="*/ 129394 h 484179"/>
                <a:gd name="connsiteX52" fmla="*/ 285945 w 387343"/>
                <a:gd name="connsiteY52" fmla="*/ 132622 h 484179"/>
                <a:gd name="connsiteX53" fmla="*/ 287559 w 387343"/>
                <a:gd name="connsiteY53" fmla="*/ 134236 h 484179"/>
                <a:gd name="connsiteX54" fmla="*/ 287559 w 387343"/>
                <a:gd name="connsiteY54" fmla="*/ 134236 h 484179"/>
                <a:gd name="connsiteX55" fmla="*/ 287559 w 387343"/>
                <a:gd name="connsiteY55" fmla="*/ 132622 h 484179"/>
                <a:gd name="connsiteX56" fmla="*/ 287559 w 387343"/>
                <a:gd name="connsiteY56" fmla="*/ 129394 h 484179"/>
                <a:gd name="connsiteX57" fmla="*/ 287559 w 387343"/>
                <a:gd name="connsiteY57" fmla="*/ 129394 h 484179"/>
                <a:gd name="connsiteX58" fmla="*/ 287559 w 387343"/>
                <a:gd name="connsiteY58" fmla="*/ 127780 h 484179"/>
                <a:gd name="connsiteX59" fmla="*/ 287559 w 387343"/>
                <a:gd name="connsiteY59" fmla="*/ 127780 h 484179"/>
                <a:gd name="connsiteX60" fmla="*/ 290787 w 387343"/>
                <a:gd name="connsiteY60" fmla="*/ 127780 h 484179"/>
                <a:gd name="connsiteX61" fmla="*/ 292401 w 387343"/>
                <a:gd name="connsiteY61" fmla="*/ 127780 h 484179"/>
                <a:gd name="connsiteX62" fmla="*/ 295629 w 387343"/>
                <a:gd name="connsiteY62" fmla="*/ 131008 h 484179"/>
                <a:gd name="connsiteX63" fmla="*/ 300471 w 387343"/>
                <a:gd name="connsiteY63" fmla="*/ 139078 h 484179"/>
                <a:gd name="connsiteX64" fmla="*/ 298857 w 387343"/>
                <a:gd name="connsiteY64" fmla="*/ 139078 h 484179"/>
                <a:gd name="connsiteX65" fmla="*/ 303699 w 387343"/>
                <a:gd name="connsiteY65" fmla="*/ 145533 h 484179"/>
                <a:gd name="connsiteX66" fmla="*/ 303699 w 387343"/>
                <a:gd name="connsiteY66" fmla="*/ 147147 h 484179"/>
                <a:gd name="connsiteX67" fmla="*/ 306926 w 387343"/>
                <a:gd name="connsiteY67" fmla="*/ 147147 h 484179"/>
                <a:gd name="connsiteX68" fmla="*/ 306926 w 387343"/>
                <a:gd name="connsiteY68" fmla="*/ 150375 h 484179"/>
                <a:gd name="connsiteX69" fmla="*/ 308540 w 387343"/>
                <a:gd name="connsiteY69" fmla="*/ 153603 h 484179"/>
                <a:gd name="connsiteX70" fmla="*/ 303699 w 387343"/>
                <a:gd name="connsiteY70" fmla="*/ 155217 h 484179"/>
                <a:gd name="connsiteX71" fmla="*/ 306926 w 387343"/>
                <a:gd name="connsiteY71" fmla="*/ 158445 h 484179"/>
                <a:gd name="connsiteX72" fmla="*/ 310154 w 387343"/>
                <a:gd name="connsiteY72" fmla="*/ 160059 h 484179"/>
                <a:gd name="connsiteX73" fmla="*/ 316610 w 387343"/>
                <a:gd name="connsiteY73" fmla="*/ 160059 h 484179"/>
                <a:gd name="connsiteX74" fmla="*/ 314996 w 387343"/>
                <a:gd name="connsiteY74" fmla="*/ 164900 h 484179"/>
                <a:gd name="connsiteX75" fmla="*/ 313382 w 387343"/>
                <a:gd name="connsiteY75" fmla="*/ 169742 h 484179"/>
                <a:gd name="connsiteX76" fmla="*/ 310154 w 387343"/>
                <a:gd name="connsiteY76" fmla="*/ 172970 h 484179"/>
                <a:gd name="connsiteX77" fmla="*/ 305312 w 387343"/>
                <a:gd name="connsiteY77" fmla="*/ 174584 h 484179"/>
                <a:gd name="connsiteX78" fmla="*/ 300471 w 387343"/>
                <a:gd name="connsiteY78" fmla="*/ 171356 h 484179"/>
                <a:gd name="connsiteX79" fmla="*/ 297243 w 387343"/>
                <a:gd name="connsiteY79" fmla="*/ 174584 h 484179"/>
                <a:gd name="connsiteX80" fmla="*/ 297243 w 387343"/>
                <a:gd name="connsiteY80" fmla="*/ 174584 h 484179"/>
                <a:gd name="connsiteX81" fmla="*/ 297243 w 387343"/>
                <a:gd name="connsiteY81" fmla="*/ 176198 h 484179"/>
                <a:gd name="connsiteX82" fmla="*/ 297243 w 387343"/>
                <a:gd name="connsiteY82" fmla="*/ 187496 h 484179"/>
                <a:gd name="connsiteX83" fmla="*/ 300471 w 387343"/>
                <a:gd name="connsiteY83" fmla="*/ 202021 h 484179"/>
                <a:gd name="connsiteX84" fmla="*/ 300471 w 387343"/>
                <a:gd name="connsiteY84" fmla="*/ 206863 h 484179"/>
                <a:gd name="connsiteX85" fmla="*/ 300471 w 387343"/>
                <a:gd name="connsiteY85" fmla="*/ 210091 h 484179"/>
                <a:gd name="connsiteX86" fmla="*/ 298857 w 387343"/>
                <a:gd name="connsiteY86" fmla="*/ 213318 h 484179"/>
                <a:gd name="connsiteX87" fmla="*/ 298857 w 387343"/>
                <a:gd name="connsiteY87" fmla="*/ 214932 h 484179"/>
                <a:gd name="connsiteX88" fmla="*/ 297243 w 387343"/>
                <a:gd name="connsiteY88" fmla="*/ 216546 h 484179"/>
                <a:gd name="connsiteX89" fmla="*/ 298857 w 387343"/>
                <a:gd name="connsiteY89" fmla="*/ 226230 h 484179"/>
                <a:gd name="connsiteX90" fmla="*/ 298857 w 387343"/>
                <a:gd name="connsiteY90" fmla="*/ 227844 h 484179"/>
                <a:gd name="connsiteX91" fmla="*/ 300471 w 387343"/>
                <a:gd name="connsiteY91" fmla="*/ 239141 h 484179"/>
                <a:gd name="connsiteX92" fmla="*/ 302085 w 387343"/>
                <a:gd name="connsiteY92" fmla="*/ 243983 h 484179"/>
                <a:gd name="connsiteX93" fmla="*/ 308540 w 387343"/>
                <a:gd name="connsiteY93" fmla="*/ 253667 h 484179"/>
                <a:gd name="connsiteX94" fmla="*/ 310154 w 387343"/>
                <a:gd name="connsiteY94" fmla="*/ 255281 h 484179"/>
                <a:gd name="connsiteX95" fmla="*/ 311768 w 387343"/>
                <a:gd name="connsiteY95" fmla="*/ 255281 h 484179"/>
                <a:gd name="connsiteX96" fmla="*/ 311768 w 387343"/>
                <a:gd name="connsiteY96" fmla="*/ 256895 h 484179"/>
                <a:gd name="connsiteX97" fmla="*/ 313382 w 387343"/>
                <a:gd name="connsiteY97" fmla="*/ 256895 h 484179"/>
                <a:gd name="connsiteX98" fmla="*/ 314996 w 387343"/>
                <a:gd name="connsiteY98" fmla="*/ 256895 h 484179"/>
                <a:gd name="connsiteX99" fmla="*/ 321452 w 387343"/>
                <a:gd name="connsiteY99" fmla="*/ 256895 h 484179"/>
                <a:gd name="connsiteX100" fmla="*/ 324680 w 387343"/>
                <a:gd name="connsiteY100" fmla="*/ 256895 h 484179"/>
                <a:gd name="connsiteX101" fmla="*/ 326294 w 387343"/>
                <a:gd name="connsiteY101" fmla="*/ 258508 h 484179"/>
                <a:gd name="connsiteX102" fmla="*/ 335977 w 387343"/>
                <a:gd name="connsiteY102" fmla="*/ 263350 h 484179"/>
                <a:gd name="connsiteX103" fmla="*/ 342433 w 387343"/>
                <a:gd name="connsiteY103" fmla="*/ 266578 h 484179"/>
                <a:gd name="connsiteX104" fmla="*/ 344047 w 387343"/>
                <a:gd name="connsiteY104" fmla="*/ 268192 h 484179"/>
                <a:gd name="connsiteX105" fmla="*/ 344047 w 387343"/>
                <a:gd name="connsiteY105" fmla="*/ 269806 h 484179"/>
                <a:gd name="connsiteX106" fmla="*/ 350503 w 387343"/>
                <a:gd name="connsiteY106" fmla="*/ 281104 h 484179"/>
                <a:gd name="connsiteX107" fmla="*/ 350503 w 387343"/>
                <a:gd name="connsiteY107" fmla="*/ 282717 h 484179"/>
                <a:gd name="connsiteX108" fmla="*/ 350503 w 387343"/>
                <a:gd name="connsiteY108" fmla="*/ 284332 h 484179"/>
                <a:gd name="connsiteX109" fmla="*/ 350503 w 387343"/>
                <a:gd name="connsiteY109" fmla="*/ 287559 h 484179"/>
                <a:gd name="connsiteX110" fmla="*/ 348889 w 387343"/>
                <a:gd name="connsiteY110" fmla="*/ 289173 h 484179"/>
                <a:gd name="connsiteX111" fmla="*/ 347275 w 387343"/>
                <a:gd name="connsiteY111" fmla="*/ 290787 h 484179"/>
                <a:gd name="connsiteX112" fmla="*/ 347275 w 387343"/>
                <a:gd name="connsiteY112" fmla="*/ 292401 h 484179"/>
                <a:gd name="connsiteX113" fmla="*/ 345661 w 387343"/>
                <a:gd name="connsiteY113" fmla="*/ 292401 h 484179"/>
                <a:gd name="connsiteX114" fmla="*/ 345661 w 387343"/>
                <a:gd name="connsiteY114" fmla="*/ 294015 h 484179"/>
                <a:gd name="connsiteX115" fmla="*/ 345661 w 387343"/>
                <a:gd name="connsiteY115" fmla="*/ 295629 h 484179"/>
                <a:gd name="connsiteX116" fmla="*/ 345661 w 387343"/>
                <a:gd name="connsiteY116" fmla="*/ 298857 h 484179"/>
                <a:gd name="connsiteX117" fmla="*/ 347275 w 387343"/>
                <a:gd name="connsiteY117" fmla="*/ 300471 h 484179"/>
                <a:gd name="connsiteX118" fmla="*/ 363414 w 387343"/>
                <a:gd name="connsiteY118" fmla="*/ 337591 h 484179"/>
                <a:gd name="connsiteX119" fmla="*/ 365028 w 387343"/>
                <a:gd name="connsiteY119" fmla="*/ 337591 h 484179"/>
                <a:gd name="connsiteX120" fmla="*/ 365028 w 387343"/>
                <a:gd name="connsiteY120" fmla="*/ 339205 h 484179"/>
                <a:gd name="connsiteX121" fmla="*/ 366642 w 387343"/>
                <a:gd name="connsiteY121" fmla="*/ 339205 h 484179"/>
                <a:gd name="connsiteX122" fmla="*/ 368256 w 387343"/>
                <a:gd name="connsiteY122" fmla="*/ 340819 h 484179"/>
                <a:gd name="connsiteX123" fmla="*/ 369870 w 387343"/>
                <a:gd name="connsiteY123" fmla="*/ 340819 h 484179"/>
                <a:gd name="connsiteX124" fmla="*/ 371484 w 387343"/>
                <a:gd name="connsiteY124" fmla="*/ 342433 h 484179"/>
                <a:gd name="connsiteX125" fmla="*/ 373098 w 387343"/>
                <a:gd name="connsiteY125" fmla="*/ 342433 h 484179"/>
                <a:gd name="connsiteX126" fmla="*/ 374712 w 387343"/>
                <a:gd name="connsiteY126" fmla="*/ 342433 h 484179"/>
                <a:gd name="connsiteX127" fmla="*/ 374712 w 387343"/>
                <a:gd name="connsiteY127" fmla="*/ 344047 h 484179"/>
                <a:gd name="connsiteX128" fmla="*/ 376326 w 387343"/>
                <a:gd name="connsiteY128" fmla="*/ 345661 h 484179"/>
                <a:gd name="connsiteX129" fmla="*/ 376326 w 387343"/>
                <a:gd name="connsiteY129" fmla="*/ 345661 h 484179"/>
                <a:gd name="connsiteX130" fmla="*/ 382781 w 387343"/>
                <a:gd name="connsiteY130" fmla="*/ 361800 h 484179"/>
                <a:gd name="connsiteX131" fmla="*/ 382781 w 387343"/>
                <a:gd name="connsiteY131" fmla="*/ 363414 h 484179"/>
                <a:gd name="connsiteX132" fmla="*/ 382781 w 387343"/>
                <a:gd name="connsiteY132" fmla="*/ 365028 h 484179"/>
                <a:gd name="connsiteX133" fmla="*/ 381167 w 387343"/>
                <a:gd name="connsiteY133" fmla="*/ 365028 h 484179"/>
                <a:gd name="connsiteX134" fmla="*/ 381167 w 387343"/>
                <a:gd name="connsiteY134" fmla="*/ 365028 h 484179"/>
                <a:gd name="connsiteX135" fmla="*/ 379553 w 387343"/>
                <a:gd name="connsiteY135" fmla="*/ 363414 h 484179"/>
                <a:gd name="connsiteX136" fmla="*/ 376326 w 387343"/>
                <a:gd name="connsiteY136" fmla="*/ 361800 h 484179"/>
                <a:gd name="connsiteX137" fmla="*/ 374712 w 387343"/>
                <a:gd name="connsiteY137" fmla="*/ 360186 h 484179"/>
                <a:gd name="connsiteX138" fmla="*/ 374712 w 387343"/>
                <a:gd name="connsiteY138" fmla="*/ 360186 h 484179"/>
                <a:gd name="connsiteX139" fmla="*/ 373098 w 387343"/>
                <a:gd name="connsiteY139" fmla="*/ 360186 h 484179"/>
                <a:gd name="connsiteX140" fmla="*/ 371484 w 387343"/>
                <a:gd name="connsiteY140" fmla="*/ 360186 h 484179"/>
                <a:gd name="connsiteX141" fmla="*/ 369870 w 387343"/>
                <a:gd name="connsiteY141" fmla="*/ 360186 h 484179"/>
                <a:gd name="connsiteX142" fmla="*/ 368256 w 387343"/>
                <a:gd name="connsiteY142" fmla="*/ 360186 h 484179"/>
                <a:gd name="connsiteX143" fmla="*/ 365028 w 387343"/>
                <a:gd name="connsiteY143" fmla="*/ 361800 h 484179"/>
                <a:gd name="connsiteX144" fmla="*/ 363414 w 387343"/>
                <a:gd name="connsiteY144" fmla="*/ 363414 h 484179"/>
                <a:gd name="connsiteX145" fmla="*/ 363414 w 387343"/>
                <a:gd name="connsiteY145" fmla="*/ 363414 h 484179"/>
                <a:gd name="connsiteX146" fmla="*/ 360186 w 387343"/>
                <a:gd name="connsiteY146" fmla="*/ 366642 h 484179"/>
                <a:gd name="connsiteX147" fmla="*/ 360186 w 387343"/>
                <a:gd name="connsiteY147" fmla="*/ 368256 h 484179"/>
                <a:gd name="connsiteX148" fmla="*/ 358572 w 387343"/>
                <a:gd name="connsiteY148" fmla="*/ 371484 h 484179"/>
                <a:gd name="connsiteX149" fmla="*/ 352117 w 387343"/>
                <a:gd name="connsiteY149" fmla="*/ 398921 h 484179"/>
                <a:gd name="connsiteX150" fmla="*/ 352117 w 387343"/>
                <a:gd name="connsiteY150" fmla="*/ 402149 h 484179"/>
                <a:gd name="connsiteX151" fmla="*/ 353730 w 387343"/>
                <a:gd name="connsiteY151" fmla="*/ 403762 h 484179"/>
                <a:gd name="connsiteX152" fmla="*/ 361800 w 387343"/>
                <a:gd name="connsiteY152" fmla="*/ 413446 h 484179"/>
                <a:gd name="connsiteX153" fmla="*/ 363414 w 387343"/>
                <a:gd name="connsiteY153" fmla="*/ 415060 h 484179"/>
                <a:gd name="connsiteX154" fmla="*/ 363414 w 387343"/>
                <a:gd name="connsiteY154" fmla="*/ 415060 h 484179"/>
                <a:gd name="connsiteX155" fmla="*/ 365028 w 387343"/>
                <a:gd name="connsiteY155" fmla="*/ 418288 h 484179"/>
                <a:gd name="connsiteX156" fmla="*/ 365028 w 387343"/>
                <a:gd name="connsiteY156" fmla="*/ 421516 h 484179"/>
                <a:gd name="connsiteX157" fmla="*/ 366642 w 387343"/>
                <a:gd name="connsiteY157" fmla="*/ 427971 h 484179"/>
                <a:gd name="connsiteX158" fmla="*/ 366642 w 387343"/>
                <a:gd name="connsiteY158" fmla="*/ 431199 h 484179"/>
                <a:gd name="connsiteX159" fmla="*/ 366642 w 387343"/>
                <a:gd name="connsiteY159" fmla="*/ 432813 h 484179"/>
                <a:gd name="connsiteX160" fmla="*/ 365028 w 387343"/>
                <a:gd name="connsiteY160" fmla="*/ 436041 h 484179"/>
                <a:gd name="connsiteX161" fmla="*/ 365028 w 387343"/>
                <a:gd name="connsiteY161" fmla="*/ 436041 h 484179"/>
                <a:gd name="connsiteX162" fmla="*/ 360186 w 387343"/>
                <a:gd name="connsiteY162" fmla="*/ 440883 h 484179"/>
                <a:gd name="connsiteX163" fmla="*/ 360186 w 387343"/>
                <a:gd name="connsiteY163" fmla="*/ 440883 h 484179"/>
                <a:gd name="connsiteX164" fmla="*/ 360186 w 387343"/>
                <a:gd name="connsiteY164" fmla="*/ 442497 h 484179"/>
                <a:gd name="connsiteX165" fmla="*/ 360186 w 387343"/>
                <a:gd name="connsiteY165" fmla="*/ 444111 h 484179"/>
                <a:gd name="connsiteX166" fmla="*/ 360186 w 387343"/>
                <a:gd name="connsiteY166" fmla="*/ 444111 h 484179"/>
                <a:gd name="connsiteX167" fmla="*/ 361800 w 387343"/>
                <a:gd name="connsiteY167" fmla="*/ 445725 h 484179"/>
                <a:gd name="connsiteX168" fmla="*/ 363414 w 387343"/>
                <a:gd name="connsiteY168" fmla="*/ 445725 h 484179"/>
                <a:gd name="connsiteX169" fmla="*/ 365028 w 387343"/>
                <a:gd name="connsiteY169" fmla="*/ 445725 h 484179"/>
                <a:gd name="connsiteX170" fmla="*/ 366642 w 387343"/>
                <a:gd name="connsiteY170" fmla="*/ 445725 h 484179"/>
                <a:gd name="connsiteX171" fmla="*/ 369870 w 387343"/>
                <a:gd name="connsiteY171" fmla="*/ 445725 h 484179"/>
                <a:gd name="connsiteX172" fmla="*/ 371484 w 387343"/>
                <a:gd name="connsiteY172" fmla="*/ 445725 h 484179"/>
                <a:gd name="connsiteX173" fmla="*/ 373098 w 387343"/>
                <a:gd name="connsiteY173" fmla="*/ 445725 h 484179"/>
                <a:gd name="connsiteX174" fmla="*/ 376326 w 387343"/>
                <a:gd name="connsiteY174" fmla="*/ 448953 h 484179"/>
                <a:gd name="connsiteX175" fmla="*/ 384395 w 387343"/>
                <a:gd name="connsiteY175" fmla="*/ 461864 h 484179"/>
                <a:gd name="connsiteX176" fmla="*/ 382781 w 387343"/>
                <a:gd name="connsiteY176" fmla="*/ 465092 h 484179"/>
                <a:gd name="connsiteX177" fmla="*/ 382781 w 387343"/>
                <a:gd name="connsiteY177" fmla="*/ 465092 h 484179"/>
                <a:gd name="connsiteX178" fmla="*/ 376326 w 387343"/>
                <a:gd name="connsiteY178" fmla="*/ 463478 h 484179"/>
                <a:gd name="connsiteX179" fmla="*/ 374712 w 387343"/>
                <a:gd name="connsiteY179" fmla="*/ 461864 h 484179"/>
                <a:gd name="connsiteX180" fmla="*/ 368256 w 387343"/>
                <a:gd name="connsiteY180" fmla="*/ 458636 h 484179"/>
                <a:gd name="connsiteX181" fmla="*/ 365028 w 387343"/>
                <a:gd name="connsiteY181" fmla="*/ 457022 h 484179"/>
                <a:gd name="connsiteX182" fmla="*/ 361800 w 387343"/>
                <a:gd name="connsiteY182" fmla="*/ 457022 h 484179"/>
                <a:gd name="connsiteX183" fmla="*/ 353730 w 387343"/>
                <a:gd name="connsiteY183" fmla="*/ 457022 h 484179"/>
                <a:gd name="connsiteX184" fmla="*/ 352117 w 387343"/>
                <a:gd name="connsiteY184" fmla="*/ 457022 h 484179"/>
                <a:gd name="connsiteX185" fmla="*/ 345661 w 387343"/>
                <a:gd name="connsiteY185" fmla="*/ 453794 h 484179"/>
                <a:gd name="connsiteX186" fmla="*/ 340819 w 387343"/>
                <a:gd name="connsiteY186" fmla="*/ 450567 h 484179"/>
                <a:gd name="connsiteX187" fmla="*/ 335977 w 387343"/>
                <a:gd name="connsiteY187" fmla="*/ 447339 h 484179"/>
                <a:gd name="connsiteX188" fmla="*/ 329521 w 387343"/>
                <a:gd name="connsiteY188" fmla="*/ 445725 h 484179"/>
                <a:gd name="connsiteX189" fmla="*/ 323066 w 387343"/>
                <a:gd name="connsiteY189" fmla="*/ 448953 h 484179"/>
                <a:gd name="connsiteX190" fmla="*/ 311768 w 387343"/>
                <a:gd name="connsiteY190" fmla="*/ 458636 h 484179"/>
                <a:gd name="connsiteX191" fmla="*/ 306926 w 387343"/>
                <a:gd name="connsiteY191" fmla="*/ 458636 h 484179"/>
                <a:gd name="connsiteX192" fmla="*/ 303699 w 387343"/>
                <a:gd name="connsiteY192" fmla="*/ 457022 h 484179"/>
                <a:gd name="connsiteX193" fmla="*/ 302085 w 387343"/>
                <a:gd name="connsiteY193" fmla="*/ 450567 h 484179"/>
                <a:gd name="connsiteX194" fmla="*/ 298857 w 387343"/>
                <a:gd name="connsiteY194" fmla="*/ 448953 h 484179"/>
                <a:gd name="connsiteX195" fmla="*/ 295629 w 387343"/>
                <a:gd name="connsiteY195" fmla="*/ 450567 h 484179"/>
                <a:gd name="connsiteX196" fmla="*/ 292401 w 387343"/>
                <a:gd name="connsiteY196" fmla="*/ 457022 h 484179"/>
                <a:gd name="connsiteX197" fmla="*/ 289173 w 387343"/>
                <a:gd name="connsiteY197" fmla="*/ 458636 h 484179"/>
                <a:gd name="connsiteX198" fmla="*/ 282717 w 387343"/>
                <a:gd name="connsiteY198" fmla="*/ 458636 h 484179"/>
                <a:gd name="connsiteX199" fmla="*/ 274648 w 387343"/>
                <a:gd name="connsiteY199" fmla="*/ 453794 h 484179"/>
                <a:gd name="connsiteX200" fmla="*/ 268192 w 387343"/>
                <a:gd name="connsiteY200" fmla="*/ 455408 h 484179"/>
                <a:gd name="connsiteX201" fmla="*/ 261736 w 387343"/>
                <a:gd name="connsiteY201" fmla="*/ 458636 h 484179"/>
                <a:gd name="connsiteX202" fmla="*/ 258508 w 387343"/>
                <a:gd name="connsiteY202" fmla="*/ 463478 h 484179"/>
                <a:gd name="connsiteX203" fmla="*/ 253667 w 387343"/>
                <a:gd name="connsiteY203" fmla="*/ 469934 h 484179"/>
                <a:gd name="connsiteX204" fmla="*/ 250439 w 387343"/>
                <a:gd name="connsiteY204" fmla="*/ 474776 h 484179"/>
                <a:gd name="connsiteX205" fmla="*/ 242369 w 387343"/>
                <a:gd name="connsiteY205" fmla="*/ 478003 h 484179"/>
                <a:gd name="connsiteX206" fmla="*/ 235913 w 387343"/>
                <a:gd name="connsiteY206" fmla="*/ 476389 h 484179"/>
                <a:gd name="connsiteX207" fmla="*/ 231072 w 387343"/>
                <a:gd name="connsiteY207" fmla="*/ 473162 h 484179"/>
                <a:gd name="connsiteX208" fmla="*/ 223002 w 387343"/>
                <a:gd name="connsiteY208" fmla="*/ 471548 h 484179"/>
                <a:gd name="connsiteX209" fmla="*/ 219774 w 387343"/>
                <a:gd name="connsiteY209" fmla="*/ 473162 h 484179"/>
                <a:gd name="connsiteX210" fmla="*/ 216546 w 387343"/>
                <a:gd name="connsiteY210" fmla="*/ 474776 h 484179"/>
                <a:gd name="connsiteX211" fmla="*/ 213318 w 387343"/>
                <a:gd name="connsiteY211" fmla="*/ 478003 h 484179"/>
                <a:gd name="connsiteX212" fmla="*/ 211704 w 387343"/>
                <a:gd name="connsiteY212" fmla="*/ 479617 h 484179"/>
                <a:gd name="connsiteX213" fmla="*/ 210090 w 387343"/>
                <a:gd name="connsiteY213" fmla="*/ 479617 h 484179"/>
                <a:gd name="connsiteX214" fmla="*/ 208476 w 387343"/>
                <a:gd name="connsiteY214" fmla="*/ 479617 h 484179"/>
                <a:gd name="connsiteX215" fmla="*/ 205249 w 387343"/>
                <a:gd name="connsiteY215" fmla="*/ 478003 h 484179"/>
                <a:gd name="connsiteX216" fmla="*/ 203635 w 387343"/>
                <a:gd name="connsiteY216" fmla="*/ 476389 h 484179"/>
                <a:gd name="connsiteX217" fmla="*/ 160058 w 387343"/>
                <a:gd name="connsiteY217" fmla="*/ 471548 h 484179"/>
                <a:gd name="connsiteX218" fmla="*/ 139077 w 387343"/>
                <a:gd name="connsiteY218" fmla="*/ 461864 h 484179"/>
                <a:gd name="connsiteX219" fmla="*/ 131008 w 387343"/>
                <a:gd name="connsiteY219" fmla="*/ 461864 h 484179"/>
                <a:gd name="connsiteX220" fmla="*/ 124552 w 387343"/>
                <a:gd name="connsiteY220" fmla="*/ 465092 h 484179"/>
                <a:gd name="connsiteX221" fmla="*/ 119710 w 387343"/>
                <a:gd name="connsiteY221" fmla="*/ 468320 h 484179"/>
                <a:gd name="connsiteX222" fmla="*/ 113255 w 387343"/>
                <a:gd name="connsiteY222" fmla="*/ 469934 h 484179"/>
                <a:gd name="connsiteX223" fmla="*/ 108413 w 387343"/>
                <a:gd name="connsiteY223" fmla="*/ 468320 h 484179"/>
                <a:gd name="connsiteX224" fmla="*/ 106799 w 387343"/>
                <a:gd name="connsiteY224" fmla="*/ 465092 h 484179"/>
                <a:gd name="connsiteX225" fmla="*/ 106799 w 387343"/>
                <a:gd name="connsiteY225" fmla="*/ 461864 h 484179"/>
                <a:gd name="connsiteX226" fmla="*/ 106799 w 387343"/>
                <a:gd name="connsiteY226" fmla="*/ 460250 h 484179"/>
                <a:gd name="connsiteX227" fmla="*/ 103571 w 387343"/>
                <a:gd name="connsiteY227" fmla="*/ 460250 h 484179"/>
                <a:gd name="connsiteX228" fmla="*/ 103571 w 387343"/>
                <a:gd name="connsiteY228" fmla="*/ 461864 h 484179"/>
                <a:gd name="connsiteX229" fmla="*/ 101957 w 387343"/>
                <a:gd name="connsiteY229" fmla="*/ 463478 h 484179"/>
                <a:gd name="connsiteX230" fmla="*/ 93887 w 387343"/>
                <a:gd name="connsiteY230" fmla="*/ 473162 h 484179"/>
                <a:gd name="connsiteX231" fmla="*/ 90659 w 387343"/>
                <a:gd name="connsiteY231" fmla="*/ 474776 h 484179"/>
                <a:gd name="connsiteX232" fmla="*/ 85818 w 387343"/>
                <a:gd name="connsiteY232" fmla="*/ 474776 h 484179"/>
                <a:gd name="connsiteX233" fmla="*/ 82590 w 387343"/>
                <a:gd name="connsiteY233" fmla="*/ 473162 h 484179"/>
                <a:gd name="connsiteX234" fmla="*/ 80976 w 387343"/>
                <a:gd name="connsiteY234" fmla="*/ 471548 h 484179"/>
                <a:gd name="connsiteX235" fmla="*/ 79362 w 387343"/>
                <a:gd name="connsiteY235" fmla="*/ 469934 h 484179"/>
                <a:gd name="connsiteX236" fmla="*/ 64837 w 387343"/>
                <a:gd name="connsiteY236" fmla="*/ 473162 h 484179"/>
                <a:gd name="connsiteX237" fmla="*/ 53539 w 387343"/>
                <a:gd name="connsiteY237" fmla="*/ 478003 h 484179"/>
                <a:gd name="connsiteX238" fmla="*/ 53539 w 387343"/>
                <a:gd name="connsiteY238" fmla="*/ 478003 h 484179"/>
                <a:gd name="connsiteX239" fmla="*/ 59995 w 387343"/>
                <a:gd name="connsiteY239" fmla="*/ 440883 h 484179"/>
                <a:gd name="connsiteX240" fmla="*/ 58381 w 387343"/>
                <a:gd name="connsiteY240" fmla="*/ 431199 h 484179"/>
                <a:gd name="connsiteX241" fmla="*/ 58381 w 387343"/>
                <a:gd name="connsiteY241" fmla="*/ 429585 h 484179"/>
                <a:gd name="connsiteX242" fmla="*/ 58381 w 387343"/>
                <a:gd name="connsiteY242" fmla="*/ 427971 h 484179"/>
                <a:gd name="connsiteX243" fmla="*/ 55153 w 387343"/>
                <a:gd name="connsiteY243" fmla="*/ 419902 h 484179"/>
                <a:gd name="connsiteX244" fmla="*/ 55153 w 387343"/>
                <a:gd name="connsiteY244" fmla="*/ 410218 h 484179"/>
                <a:gd name="connsiteX245" fmla="*/ 53539 w 387343"/>
                <a:gd name="connsiteY245" fmla="*/ 405376 h 484179"/>
                <a:gd name="connsiteX246" fmla="*/ 55153 w 387343"/>
                <a:gd name="connsiteY246" fmla="*/ 402149 h 484179"/>
                <a:gd name="connsiteX247" fmla="*/ 56767 w 387343"/>
                <a:gd name="connsiteY247" fmla="*/ 397307 h 484179"/>
                <a:gd name="connsiteX248" fmla="*/ 59995 w 387343"/>
                <a:gd name="connsiteY248" fmla="*/ 374712 h 484179"/>
                <a:gd name="connsiteX249" fmla="*/ 59995 w 387343"/>
                <a:gd name="connsiteY249" fmla="*/ 361800 h 484179"/>
                <a:gd name="connsiteX250" fmla="*/ 59995 w 387343"/>
                <a:gd name="connsiteY250" fmla="*/ 360186 h 484179"/>
                <a:gd name="connsiteX251" fmla="*/ 58381 w 387343"/>
                <a:gd name="connsiteY251" fmla="*/ 358572 h 484179"/>
                <a:gd name="connsiteX252" fmla="*/ 42241 w 387343"/>
                <a:gd name="connsiteY252" fmla="*/ 337591 h 484179"/>
                <a:gd name="connsiteX253" fmla="*/ 40628 w 387343"/>
                <a:gd name="connsiteY253" fmla="*/ 332749 h 484179"/>
                <a:gd name="connsiteX254" fmla="*/ 39014 w 387343"/>
                <a:gd name="connsiteY254" fmla="*/ 331135 h 484179"/>
                <a:gd name="connsiteX255" fmla="*/ 40628 w 387343"/>
                <a:gd name="connsiteY255" fmla="*/ 311768 h 484179"/>
                <a:gd name="connsiteX256" fmla="*/ 39014 w 387343"/>
                <a:gd name="connsiteY256" fmla="*/ 308540 h 484179"/>
                <a:gd name="connsiteX257" fmla="*/ 37400 w 387343"/>
                <a:gd name="connsiteY257" fmla="*/ 303699 h 484179"/>
                <a:gd name="connsiteX258" fmla="*/ 35786 w 387343"/>
                <a:gd name="connsiteY258" fmla="*/ 303699 h 484179"/>
                <a:gd name="connsiteX259" fmla="*/ 35786 w 387343"/>
                <a:gd name="connsiteY259" fmla="*/ 302085 h 484179"/>
                <a:gd name="connsiteX260" fmla="*/ 34172 w 387343"/>
                <a:gd name="connsiteY260" fmla="*/ 302085 h 484179"/>
                <a:gd name="connsiteX261" fmla="*/ 30944 w 387343"/>
                <a:gd name="connsiteY261" fmla="*/ 302085 h 484179"/>
                <a:gd name="connsiteX262" fmla="*/ 29330 w 387343"/>
                <a:gd name="connsiteY262" fmla="*/ 300471 h 484179"/>
                <a:gd name="connsiteX263" fmla="*/ 26102 w 387343"/>
                <a:gd name="connsiteY263" fmla="*/ 300471 h 484179"/>
                <a:gd name="connsiteX264" fmla="*/ 22874 w 387343"/>
                <a:gd name="connsiteY264" fmla="*/ 300471 h 484179"/>
                <a:gd name="connsiteX265" fmla="*/ 9963 w 387343"/>
                <a:gd name="connsiteY265" fmla="*/ 292401 h 484179"/>
                <a:gd name="connsiteX266" fmla="*/ 8349 w 387343"/>
                <a:gd name="connsiteY266" fmla="*/ 290787 h 484179"/>
                <a:gd name="connsiteX267" fmla="*/ 8349 w 387343"/>
                <a:gd name="connsiteY267" fmla="*/ 289173 h 484179"/>
                <a:gd name="connsiteX268" fmla="*/ 5121 w 387343"/>
                <a:gd name="connsiteY268" fmla="*/ 285945 h 484179"/>
                <a:gd name="connsiteX269" fmla="*/ 5121 w 387343"/>
                <a:gd name="connsiteY269" fmla="*/ 284332 h 484179"/>
                <a:gd name="connsiteX270" fmla="*/ 5121 w 387343"/>
                <a:gd name="connsiteY270" fmla="*/ 282717 h 484179"/>
                <a:gd name="connsiteX271" fmla="*/ 6735 w 387343"/>
                <a:gd name="connsiteY271" fmla="*/ 281104 h 484179"/>
                <a:gd name="connsiteX272" fmla="*/ 8349 w 387343"/>
                <a:gd name="connsiteY272" fmla="*/ 279490 h 484179"/>
                <a:gd name="connsiteX273" fmla="*/ 8349 w 387343"/>
                <a:gd name="connsiteY273" fmla="*/ 276262 h 484179"/>
                <a:gd name="connsiteX274" fmla="*/ 11577 w 387343"/>
                <a:gd name="connsiteY274" fmla="*/ 266578 h 484179"/>
                <a:gd name="connsiteX275" fmla="*/ 13191 w 387343"/>
                <a:gd name="connsiteY275" fmla="*/ 264964 h 484179"/>
                <a:gd name="connsiteX276" fmla="*/ 13191 w 387343"/>
                <a:gd name="connsiteY276" fmla="*/ 263350 h 484179"/>
                <a:gd name="connsiteX277" fmla="*/ 14805 w 387343"/>
                <a:gd name="connsiteY277" fmla="*/ 258508 h 484179"/>
                <a:gd name="connsiteX278" fmla="*/ 19646 w 387343"/>
                <a:gd name="connsiteY278" fmla="*/ 252053 h 484179"/>
                <a:gd name="connsiteX279" fmla="*/ 26102 w 387343"/>
                <a:gd name="connsiteY279" fmla="*/ 245597 h 484179"/>
                <a:gd name="connsiteX280" fmla="*/ 27716 w 387343"/>
                <a:gd name="connsiteY280" fmla="*/ 242369 h 484179"/>
                <a:gd name="connsiteX281" fmla="*/ 27716 w 387343"/>
                <a:gd name="connsiteY281" fmla="*/ 239141 h 484179"/>
                <a:gd name="connsiteX282" fmla="*/ 27716 w 387343"/>
                <a:gd name="connsiteY282" fmla="*/ 239141 h 484179"/>
                <a:gd name="connsiteX283" fmla="*/ 29330 w 387343"/>
                <a:gd name="connsiteY283" fmla="*/ 237527 h 484179"/>
                <a:gd name="connsiteX284" fmla="*/ 29330 w 387343"/>
                <a:gd name="connsiteY284" fmla="*/ 235914 h 484179"/>
                <a:gd name="connsiteX285" fmla="*/ 34172 w 387343"/>
                <a:gd name="connsiteY285" fmla="*/ 232686 h 484179"/>
                <a:gd name="connsiteX286" fmla="*/ 35786 w 387343"/>
                <a:gd name="connsiteY286" fmla="*/ 232686 h 484179"/>
                <a:gd name="connsiteX287" fmla="*/ 35786 w 387343"/>
                <a:gd name="connsiteY287" fmla="*/ 231072 h 484179"/>
                <a:gd name="connsiteX288" fmla="*/ 35786 w 387343"/>
                <a:gd name="connsiteY288" fmla="*/ 229458 h 484179"/>
                <a:gd name="connsiteX289" fmla="*/ 37400 w 387343"/>
                <a:gd name="connsiteY289" fmla="*/ 224616 h 484179"/>
                <a:gd name="connsiteX290" fmla="*/ 37400 w 387343"/>
                <a:gd name="connsiteY290" fmla="*/ 224616 h 484179"/>
                <a:gd name="connsiteX291" fmla="*/ 37400 w 387343"/>
                <a:gd name="connsiteY291" fmla="*/ 223002 h 484179"/>
                <a:gd name="connsiteX292" fmla="*/ 39014 w 387343"/>
                <a:gd name="connsiteY292" fmla="*/ 221388 h 484179"/>
                <a:gd name="connsiteX293" fmla="*/ 40628 w 387343"/>
                <a:gd name="connsiteY293" fmla="*/ 221388 h 484179"/>
                <a:gd name="connsiteX294" fmla="*/ 42241 w 387343"/>
                <a:gd name="connsiteY294" fmla="*/ 219774 h 484179"/>
                <a:gd name="connsiteX295" fmla="*/ 42241 w 387343"/>
                <a:gd name="connsiteY295" fmla="*/ 216546 h 484179"/>
                <a:gd name="connsiteX296" fmla="*/ 43855 w 387343"/>
                <a:gd name="connsiteY296" fmla="*/ 211705 h 484179"/>
                <a:gd name="connsiteX297" fmla="*/ 43855 w 387343"/>
                <a:gd name="connsiteY297" fmla="*/ 206863 h 484179"/>
                <a:gd name="connsiteX298" fmla="*/ 43855 w 387343"/>
                <a:gd name="connsiteY298" fmla="*/ 203635 h 484179"/>
                <a:gd name="connsiteX299" fmla="*/ 42241 w 387343"/>
                <a:gd name="connsiteY299" fmla="*/ 202021 h 484179"/>
                <a:gd name="connsiteX300" fmla="*/ 39014 w 387343"/>
                <a:gd name="connsiteY300" fmla="*/ 198793 h 484179"/>
                <a:gd name="connsiteX301" fmla="*/ 37400 w 387343"/>
                <a:gd name="connsiteY301" fmla="*/ 190723 h 484179"/>
                <a:gd name="connsiteX302" fmla="*/ 35786 w 387343"/>
                <a:gd name="connsiteY302" fmla="*/ 177812 h 484179"/>
                <a:gd name="connsiteX303" fmla="*/ 34172 w 387343"/>
                <a:gd name="connsiteY303" fmla="*/ 172970 h 484179"/>
                <a:gd name="connsiteX304" fmla="*/ 32558 w 387343"/>
                <a:gd name="connsiteY304" fmla="*/ 169742 h 484179"/>
                <a:gd name="connsiteX305" fmla="*/ 30944 w 387343"/>
                <a:gd name="connsiteY305" fmla="*/ 168128 h 484179"/>
                <a:gd name="connsiteX306" fmla="*/ 29330 w 387343"/>
                <a:gd name="connsiteY306" fmla="*/ 168128 h 484179"/>
                <a:gd name="connsiteX307" fmla="*/ 27716 w 387343"/>
                <a:gd name="connsiteY307" fmla="*/ 166514 h 484179"/>
                <a:gd name="connsiteX308" fmla="*/ 26102 w 387343"/>
                <a:gd name="connsiteY308" fmla="*/ 163287 h 484179"/>
                <a:gd name="connsiteX309" fmla="*/ 26102 w 387343"/>
                <a:gd name="connsiteY309" fmla="*/ 160059 h 484179"/>
                <a:gd name="connsiteX310" fmla="*/ 26102 w 387343"/>
                <a:gd name="connsiteY310" fmla="*/ 158445 h 484179"/>
                <a:gd name="connsiteX311" fmla="*/ 27716 w 387343"/>
                <a:gd name="connsiteY311" fmla="*/ 155217 h 484179"/>
                <a:gd name="connsiteX312" fmla="*/ 27716 w 387343"/>
                <a:gd name="connsiteY312" fmla="*/ 153603 h 484179"/>
                <a:gd name="connsiteX313" fmla="*/ 27716 w 387343"/>
                <a:gd name="connsiteY313" fmla="*/ 147147 h 484179"/>
                <a:gd name="connsiteX314" fmla="*/ 29330 w 387343"/>
                <a:gd name="connsiteY314" fmla="*/ 145533 h 484179"/>
                <a:gd name="connsiteX315" fmla="*/ 29330 w 387343"/>
                <a:gd name="connsiteY315" fmla="*/ 143919 h 484179"/>
                <a:gd name="connsiteX316" fmla="*/ 30944 w 387343"/>
                <a:gd name="connsiteY316" fmla="*/ 142305 h 484179"/>
                <a:gd name="connsiteX317" fmla="*/ 32558 w 387343"/>
                <a:gd name="connsiteY317" fmla="*/ 140691 h 484179"/>
                <a:gd name="connsiteX318" fmla="*/ 32558 w 387343"/>
                <a:gd name="connsiteY318" fmla="*/ 135850 h 484179"/>
                <a:gd name="connsiteX319" fmla="*/ 32558 w 387343"/>
                <a:gd name="connsiteY319" fmla="*/ 132622 h 484179"/>
                <a:gd name="connsiteX320" fmla="*/ 32558 w 387343"/>
                <a:gd name="connsiteY320" fmla="*/ 131008 h 484179"/>
                <a:gd name="connsiteX321" fmla="*/ 30944 w 387343"/>
                <a:gd name="connsiteY321" fmla="*/ 131008 h 484179"/>
                <a:gd name="connsiteX322" fmla="*/ 29330 w 387343"/>
                <a:gd name="connsiteY322" fmla="*/ 129394 h 484179"/>
                <a:gd name="connsiteX323" fmla="*/ 29330 w 387343"/>
                <a:gd name="connsiteY323" fmla="*/ 126166 h 484179"/>
                <a:gd name="connsiteX324" fmla="*/ 29330 w 387343"/>
                <a:gd name="connsiteY324" fmla="*/ 124552 h 484179"/>
                <a:gd name="connsiteX325" fmla="*/ 29330 w 387343"/>
                <a:gd name="connsiteY325" fmla="*/ 122938 h 484179"/>
                <a:gd name="connsiteX326" fmla="*/ 30944 w 387343"/>
                <a:gd name="connsiteY326" fmla="*/ 122938 h 484179"/>
                <a:gd name="connsiteX327" fmla="*/ 32558 w 387343"/>
                <a:gd name="connsiteY327" fmla="*/ 122938 h 484179"/>
                <a:gd name="connsiteX328" fmla="*/ 32558 w 387343"/>
                <a:gd name="connsiteY328" fmla="*/ 122938 h 484179"/>
                <a:gd name="connsiteX329" fmla="*/ 34172 w 387343"/>
                <a:gd name="connsiteY329" fmla="*/ 121324 h 484179"/>
                <a:gd name="connsiteX330" fmla="*/ 35786 w 387343"/>
                <a:gd name="connsiteY330" fmla="*/ 121324 h 484179"/>
                <a:gd name="connsiteX331" fmla="*/ 35786 w 387343"/>
                <a:gd name="connsiteY331" fmla="*/ 119710 h 484179"/>
                <a:gd name="connsiteX332" fmla="*/ 37400 w 387343"/>
                <a:gd name="connsiteY332" fmla="*/ 118096 h 484179"/>
                <a:gd name="connsiteX333" fmla="*/ 37400 w 387343"/>
                <a:gd name="connsiteY333" fmla="*/ 118096 h 484179"/>
                <a:gd name="connsiteX334" fmla="*/ 37400 w 387343"/>
                <a:gd name="connsiteY334" fmla="*/ 118096 h 484179"/>
                <a:gd name="connsiteX335" fmla="*/ 39014 w 387343"/>
                <a:gd name="connsiteY335" fmla="*/ 116482 h 484179"/>
                <a:gd name="connsiteX336" fmla="*/ 40628 w 387343"/>
                <a:gd name="connsiteY336" fmla="*/ 114869 h 484179"/>
                <a:gd name="connsiteX337" fmla="*/ 42241 w 387343"/>
                <a:gd name="connsiteY337" fmla="*/ 113255 h 484179"/>
                <a:gd name="connsiteX338" fmla="*/ 42241 w 387343"/>
                <a:gd name="connsiteY338" fmla="*/ 110027 h 484179"/>
                <a:gd name="connsiteX339" fmla="*/ 43855 w 387343"/>
                <a:gd name="connsiteY339" fmla="*/ 108413 h 484179"/>
                <a:gd name="connsiteX340" fmla="*/ 43855 w 387343"/>
                <a:gd name="connsiteY340" fmla="*/ 108413 h 484179"/>
                <a:gd name="connsiteX341" fmla="*/ 45469 w 387343"/>
                <a:gd name="connsiteY341" fmla="*/ 106799 h 484179"/>
                <a:gd name="connsiteX342" fmla="*/ 47083 w 387343"/>
                <a:gd name="connsiteY342" fmla="*/ 106799 h 484179"/>
                <a:gd name="connsiteX343" fmla="*/ 47083 w 387343"/>
                <a:gd name="connsiteY343" fmla="*/ 105185 h 484179"/>
                <a:gd name="connsiteX344" fmla="*/ 48697 w 387343"/>
                <a:gd name="connsiteY344" fmla="*/ 103571 h 484179"/>
                <a:gd name="connsiteX345" fmla="*/ 48697 w 387343"/>
                <a:gd name="connsiteY345" fmla="*/ 101957 h 484179"/>
                <a:gd name="connsiteX346" fmla="*/ 48697 w 387343"/>
                <a:gd name="connsiteY346" fmla="*/ 100343 h 484179"/>
                <a:gd name="connsiteX347" fmla="*/ 51925 w 387343"/>
                <a:gd name="connsiteY347" fmla="*/ 98729 h 484179"/>
                <a:gd name="connsiteX348" fmla="*/ 53539 w 387343"/>
                <a:gd name="connsiteY348" fmla="*/ 97115 h 484179"/>
                <a:gd name="connsiteX349" fmla="*/ 55153 w 387343"/>
                <a:gd name="connsiteY349" fmla="*/ 97115 h 484179"/>
                <a:gd name="connsiteX350" fmla="*/ 61609 w 387343"/>
                <a:gd name="connsiteY350" fmla="*/ 93887 h 484179"/>
                <a:gd name="connsiteX351" fmla="*/ 61609 w 387343"/>
                <a:gd name="connsiteY351" fmla="*/ 93887 h 484179"/>
                <a:gd name="connsiteX352" fmla="*/ 63223 w 387343"/>
                <a:gd name="connsiteY352" fmla="*/ 92274 h 484179"/>
                <a:gd name="connsiteX353" fmla="*/ 64837 w 387343"/>
                <a:gd name="connsiteY353" fmla="*/ 90660 h 484179"/>
                <a:gd name="connsiteX354" fmla="*/ 66450 w 387343"/>
                <a:gd name="connsiteY354" fmla="*/ 89046 h 484179"/>
                <a:gd name="connsiteX355" fmla="*/ 66450 w 387343"/>
                <a:gd name="connsiteY355" fmla="*/ 84204 h 484179"/>
                <a:gd name="connsiteX356" fmla="*/ 63223 w 387343"/>
                <a:gd name="connsiteY356" fmla="*/ 79362 h 484179"/>
                <a:gd name="connsiteX357" fmla="*/ 61609 w 387343"/>
                <a:gd name="connsiteY357" fmla="*/ 74520 h 484179"/>
                <a:gd name="connsiteX358" fmla="*/ 59995 w 387343"/>
                <a:gd name="connsiteY358" fmla="*/ 69678 h 484179"/>
                <a:gd name="connsiteX359" fmla="*/ 55153 w 387343"/>
                <a:gd name="connsiteY359" fmla="*/ 68065 h 484179"/>
                <a:gd name="connsiteX360" fmla="*/ 50311 w 387343"/>
                <a:gd name="connsiteY360" fmla="*/ 66451 h 484179"/>
                <a:gd name="connsiteX361" fmla="*/ 37400 w 387343"/>
                <a:gd name="connsiteY361" fmla="*/ 66451 h 484179"/>
                <a:gd name="connsiteX362" fmla="*/ 30944 w 387343"/>
                <a:gd name="connsiteY362" fmla="*/ 66451 h 484179"/>
                <a:gd name="connsiteX363" fmla="*/ 34172 w 387343"/>
                <a:gd name="connsiteY363" fmla="*/ 59995 h 484179"/>
                <a:gd name="connsiteX364" fmla="*/ 47083 w 387343"/>
                <a:gd name="connsiteY364" fmla="*/ 42242 h 484179"/>
                <a:gd name="connsiteX365" fmla="*/ 55153 w 387343"/>
                <a:gd name="connsiteY365" fmla="*/ 37400 h 484179"/>
                <a:gd name="connsiteX366" fmla="*/ 58381 w 387343"/>
                <a:gd name="connsiteY366" fmla="*/ 32558 h 484179"/>
                <a:gd name="connsiteX367" fmla="*/ 59995 w 387343"/>
                <a:gd name="connsiteY367" fmla="*/ 27716 h 484179"/>
                <a:gd name="connsiteX368" fmla="*/ 64837 w 387343"/>
                <a:gd name="connsiteY368" fmla="*/ 22874 h 484179"/>
                <a:gd name="connsiteX369" fmla="*/ 66450 w 387343"/>
                <a:gd name="connsiteY369" fmla="*/ 18033 h 484179"/>
                <a:gd name="connsiteX370" fmla="*/ 68064 w 387343"/>
                <a:gd name="connsiteY370" fmla="*/ 16419 h 484179"/>
                <a:gd name="connsiteX371" fmla="*/ 69678 w 387343"/>
                <a:gd name="connsiteY371" fmla="*/ 16419 h 484179"/>
                <a:gd name="connsiteX372" fmla="*/ 72906 w 387343"/>
                <a:gd name="connsiteY372" fmla="*/ 16419 h 484179"/>
                <a:gd name="connsiteX373" fmla="*/ 74520 w 387343"/>
                <a:gd name="connsiteY373" fmla="*/ 14805 h 484179"/>
                <a:gd name="connsiteX374" fmla="*/ 77748 w 387343"/>
                <a:gd name="connsiteY374" fmla="*/ 11577 h 484179"/>
                <a:gd name="connsiteX375" fmla="*/ 80976 w 387343"/>
                <a:gd name="connsiteY375" fmla="*/ 8349 h 484179"/>
                <a:gd name="connsiteX376" fmla="*/ 85818 w 387343"/>
                <a:gd name="connsiteY376" fmla="*/ 5121 h 484179"/>
                <a:gd name="connsiteX377" fmla="*/ 92273 w 387343"/>
                <a:gd name="connsiteY377" fmla="*/ 19647 h 484179"/>
                <a:gd name="connsiteX378" fmla="*/ 93887 w 387343"/>
                <a:gd name="connsiteY378" fmla="*/ 30944 h 484179"/>
                <a:gd name="connsiteX379" fmla="*/ 103571 w 387343"/>
                <a:gd name="connsiteY379" fmla="*/ 40628 h 484179"/>
                <a:gd name="connsiteX380" fmla="*/ 129394 w 387343"/>
                <a:gd name="connsiteY380" fmla="*/ 79362 h 484179"/>
                <a:gd name="connsiteX381" fmla="*/ 132622 w 387343"/>
                <a:gd name="connsiteY381" fmla="*/ 82590 h 484179"/>
                <a:gd name="connsiteX382" fmla="*/ 137464 w 387343"/>
                <a:gd name="connsiteY382" fmla="*/ 85818 h 484179"/>
                <a:gd name="connsiteX383" fmla="*/ 140691 w 387343"/>
                <a:gd name="connsiteY383" fmla="*/ 87432 h 484179"/>
                <a:gd name="connsiteX384" fmla="*/ 148761 w 387343"/>
                <a:gd name="connsiteY384" fmla="*/ 92274 h 484179"/>
                <a:gd name="connsiteX385" fmla="*/ 150375 w 387343"/>
                <a:gd name="connsiteY385" fmla="*/ 93887 h 484179"/>
                <a:gd name="connsiteX386" fmla="*/ 151989 w 387343"/>
                <a:gd name="connsiteY386" fmla="*/ 93887 h 484179"/>
                <a:gd name="connsiteX387" fmla="*/ 153603 w 387343"/>
                <a:gd name="connsiteY387" fmla="*/ 95501 h 484179"/>
                <a:gd name="connsiteX388" fmla="*/ 164900 w 387343"/>
                <a:gd name="connsiteY388" fmla="*/ 95501 h 484179"/>
                <a:gd name="connsiteX389" fmla="*/ 168128 w 387343"/>
                <a:gd name="connsiteY389" fmla="*/ 95501 h 484179"/>
                <a:gd name="connsiteX390" fmla="*/ 171356 w 387343"/>
                <a:gd name="connsiteY390" fmla="*/ 97115 h 484179"/>
                <a:gd name="connsiteX391" fmla="*/ 176198 w 387343"/>
                <a:gd name="connsiteY391" fmla="*/ 100343 h 484179"/>
                <a:gd name="connsiteX392" fmla="*/ 177812 w 387343"/>
                <a:gd name="connsiteY392" fmla="*/ 101957 h 48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387343" h="484179">
                  <a:moveTo>
                    <a:pt x="179426" y="101957"/>
                  </a:moveTo>
                  <a:lnTo>
                    <a:pt x="181040" y="101957"/>
                  </a:lnTo>
                  <a:lnTo>
                    <a:pt x="182654" y="101957"/>
                  </a:lnTo>
                  <a:lnTo>
                    <a:pt x="184267" y="101957"/>
                  </a:lnTo>
                  <a:lnTo>
                    <a:pt x="185882" y="103571"/>
                  </a:lnTo>
                  <a:lnTo>
                    <a:pt x="185882" y="105185"/>
                  </a:lnTo>
                  <a:lnTo>
                    <a:pt x="185882" y="106799"/>
                  </a:lnTo>
                  <a:lnTo>
                    <a:pt x="185882" y="108413"/>
                  </a:lnTo>
                  <a:lnTo>
                    <a:pt x="187495" y="111641"/>
                  </a:lnTo>
                  <a:lnTo>
                    <a:pt x="189109" y="113255"/>
                  </a:lnTo>
                  <a:lnTo>
                    <a:pt x="189109" y="113255"/>
                  </a:lnTo>
                  <a:lnTo>
                    <a:pt x="190723" y="114869"/>
                  </a:lnTo>
                  <a:lnTo>
                    <a:pt x="195565" y="114869"/>
                  </a:lnTo>
                  <a:lnTo>
                    <a:pt x="198793" y="116482"/>
                  </a:lnTo>
                  <a:lnTo>
                    <a:pt x="200407" y="116482"/>
                  </a:lnTo>
                  <a:lnTo>
                    <a:pt x="202021" y="118096"/>
                  </a:lnTo>
                  <a:lnTo>
                    <a:pt x="206863" y="119710"/>
                  </a:lnTo>
                  <a:lnTo>
                    <a:pt x="211704" y="124552"/>
                  </a:lnTo>
                  <a:lnTo>
                    <a:pt x="213318" y="124552"/>
                  </a:lnTo>
                  <a:lnTo>
                    <a:pt x="214932" y="126166"/>
                  </a:lnTo>
                  <a:lnTo>
                    <a:pt x="216546" y="126166"/>
                  </a:lnTo>
                  <a:lnTo>
                    <a:pt x="223002" y="124552"/>
                  </a:lnTo>
                  <a:lnTo>
                    <a:pt x="226230" y="126166"/>
                  </a:lnTo>
                  <a:lnTo>
                    <a:pt x="227844" y="126166"/>
                  </a:lnTo>
                  <a:lnTo>
                    <a:pt x="227844" y="126166"/>
                  </a:lnTo>
                  <a:lnTo>
                    <a:pt x="234299" y="129394"/>
                  </a:lnTo>
                  <a:lnTo>
                    <a:pt x="235913" y="129394"/>
                  </a:lnTo>
                  <a:lnTo>
                    <a:pt x="239141" y="131008"/>
                  </a:lnTo>
                  <a:lnTo>
                    <a:pt x="240755" y="131008"/>
                  </a:lnTo>
                  <a:lnTo>
                    <a:pt x="242369" y="131008"/>
                  </a:lnTo>
                  <a:lnTo>
                    <a:pt x="245597" y="129394"/>
                  </a:lnTo>
                  <a:lnTo>
                    <a:pt x="245597" y="129394"/>
                  </a:lnTo>
                  <a:lnTo>
                    <a:pt x="247211" y="129394"/>
                  </a:lnTo>
                  <a:lnTo>
                    <a:pt x="247211" y="129394"/>
                  </a:lnTo>
                  <a:lnTo>
                    <a:pt x="248825" y="129394"/>
                  </a:lnTo>
                  <a:lnTo>
                    <a:pt x="252053" y="132622"/>
                  </a:lnTo>
                  <a:lnTo>
                    <a:pt x="253667" y="134236"/>
                  </a:lnTo>
                  <a:lnTo>
                    <a:pt x="255281" y="134236"/>
                  </a:lnTo>
                  <a:lnTo>
                    <a:pt x="256894" y="132622"/>
                  </a:lnTo>
                  <a:lnTo>
                    <a:pt x="258508" y="132622"/>
                  </a:lnTo>
                  <a:lnTo>
                    <a:pt x="260122" y="129394"/>
                  </a:lnTo>
                  <a:lnTo>
                    <a:pt x="261736" y="129394"/>
                  </a:lnTo>
                  <a:lnTo>
                    <a:pt x="261736" y="129394"/>
                  </a:lnTo>
                  <a:lnTo>
                    <a:pt x="261736" y="127780"/>
                  </a:lnTo>
                  <a:lnTo>
                    <a:pt x="263350" y="127780"/>
                  </a:lnTo>
                  <a:lnTo>
                    <a:pt x="264964" y="127780"/>
                  </a:lnTo>
                  <a:lnTo>
                    <a:pt x="266578" y="127780"/>
                  </a:lnTo>
                  <a:lnTo>
                    <a:pt x="268192" y="127780"/>
                  </a:lnTo>
                  <a:lnTo>
                    <a:pt x="271420" y="129394"/>
                  </a:lnTo>
                  <a:lnTo>
                    <a:pt x="281103" y="129394"/>
                  </a:lnTo>
                  <a:lnTo>
                    <a:pt x="282717" y="129394"/>
                  </a:lnTo>
                  <a:lnTo>
                    <a:pt x="282717" y="129394"/>
                  </a:lnTo>
                  <a:lnTo>
                    <a:pt x="285945" y="132622"/>
                  </a:lnTo>
                  <a:lnTo>
                    <a:pt x="287559" y="134236"/>
                  </a:lnTo>
                  <a:lnTo>
                    <a:pt x="287559" y="134236"/>
                  </a:lnTo>
                  <a:lnTo>
                    <a:pt x="287559" y="132622"/>
                  </a:lnTo>
                  <a:lnTo>
                    <a:pt x="287559" y="129394"/>
                  </a:lnTo>
                  <a:lnTo>
                    <a:pt x="287559" y="129394"/>
                  </a:lnTo>
                  <a:lnTo>
                    <a:pt x="287559" y="127780"/>
                  </a:lnTo>
                  <a:lnTo>
                    <a:pt x="287559" y="127780"/>
                  </a:lnTo>
                  <a:lnTo>
                    <a:pt x="290787" y="127780"/>
                  </a:lnTo>
                  <a:lnTo>
                    <a:pt x="292401" y="127780"/>
                  </a:lnTo>
                  <a:lnTo>
                    <a:pt x="295629" y="131008"/>
                  </a:lnTo>
                  <a:lnTo>
                    <a:pt x="300471" y="139078"/>
                  </a:lnTo>
                  <a:lnTo>
                    <a:pt x="298857" y="139078"/>
                  </a:lnTo>
                  <a:lnTo>
                    <a:pt x="303699" y="145533"/>
                  </a:lnTo>
                  <a:lnTo>
                    <a:pt x="303699" y="147147"/>
                  </a:lnTo>
                  <a:lnTo>
                    <a:pt x="306926" y="147147"/>
                  </a:lnTo>
                  <a:lnTo>
                    <a:pt x="306926" y="150375"/>
                  </a:lnTo>
                  <a:lnTo>
                    <a:pt x="308540" y="153603"/>
                  </a:lnTo>
                  <a:lnTo>
                    <a:pt x="303699" y="155217"/>
                  </a:lnTo>
                  <a:lnTo>
                    <a:pt x="306926" y="158445"/>
                  </a:lnTo>
                  <a:lnTo>
                    <a:pt x="310154" y="160059"/>
                  </a:lnTo>
                  <a:lnTo>
                    <a:pt x="316610" y="160059"/>
                  </a:lnTo>
                  <a:lnTo>
                    <a:pt x="314996" y="164900"/>
                  </a:lnTo>
                  <a:lnTo>
                    <a:pt x="313382" y="169742"/>
                  </a:lnTo>
                  <a:lnTo>
                    <a:pt x="310154" y="172970"/>
                  </a:lnTo>
                  <a:lnTo>
                    <a:pt x="305312" y="174584"/>
                  </a:lnTo>
                  <a:lnTo>
                    <a:pt x="300471" y="171356"/>
                  </a:lnTo>
                  <a:lnTo>
                    <a:pt x="297243" y="174584"/>
                  </a:lnTo>
                  <a:lnTo>
                    <a:pt x="297243" y="174584"/>
                  </a:lnTo>
                  <a:lnTo>
                    <a:pt x="297243" y="176198"/>
                  </a:lnTo>
                  <a:lnTo>
                    <a:pt x="297243" y="187496"/>
                  </a:lnTo>
                  <a:lnTo>
                    <a:pt x="300471" y="202021"/>
                  </a:lnTo>
                  <a:lnTo>
                    <a:pt x="300471" y="206863"/>
                  </a:lnTo>
                  <a:lnTo>
                    <a:pt x="300471" y="210091"/>
                  </a:lnTo>
                  <a:lnTo>
                    <a:pt x="298857" y="213318"/>
                  </a:lnTo>
                  <a:lnTo>
                    <a:pt x="298857" y="214932"/>
                  </a:lnTo>
                  <a:lnTo>
                    <a:pt x="297243" y="216546"/>
                  </a:lnTo>
                  <a:lnTo>
                    <a:pt x="298857" y="226230"/>
                  </a:lnTo>
                  <a:lnTo>
                    <a:pt x="298857" y="227844"/>
                  </a:lnTo>
                  <a:lnTo>
                    <a:pt x="300471" y="239141"/>
                  </a:lnTo>
                  <a:lnTo>
                    <a:pt x="302085" y="243983"/>
                  </a:lnTo>
                  <a:lnTo>
                    <a:pt x="308540" y="253667"/>
                  </a:lnTo>
                  <a:lnTo>
                    <a:pt x="310154" y="255281"/>
                  </a:lnTo>
                  <a:lnTo>
                    <a:pt x="311768" y="255281"/>
                  </a:lnTo>
                  <a:lnTo>
                    <a:pt x="311768" y="256895"/>
                  </a:lnTo>
                  <a:lnTo>
                    <a:pt x="313382" y="256895"/>
                  </a:lnTo>
                  <a:lnTo>
                    <a:pt x="314996" y="256895"/>
                  </a:lnTo>
                  <a:lnTo>
                    <a:pt x="321452" y="256895"/>
                  </a:lnTo>
                  <a:lnTo>
                    <a:pt x="324680" y="256895"/>
                  </a:lnTo>
                  <a:lnTo>
                    <a:pt x="326294" y="258508"/>
                  </a:lnTo>
                  <a:lnTo>
                    <a:pt x="335977" y="263350"/>
                  </a:lnTo>
                  <a:lnTo>
                    <a:pt x="342433" y="266578"/>
                  </a:lnTo>
                  <a:lnTo>
                    <a:pt x="344047" y="268192"/>
                  </a:lnTo>
                  <a:lnTo>
                    <a:pt x="344047" y="269806"/>
                  </a:lnTo>
                  <a:lnTo>
                    <a:pt x="350503" y="281104"/>
                  </a:lnTo>
                  <a:lnTo>
                    <a:pt x="350503" y="282717"/>
                  </a:lnTo>
                  <a:lnTo>
                    <a:pt x="350503" y="284332"/>
                  </a:lnTo>
                  <a:lnTo>
                    <a:pt x="350503" y="287559"/>
                  </a:lnTo>
                  <a:lnTo>
                    <a:pt x="348889" y="289173"/>
                  </a:lnTo>
                  <a:lnTo>
                    <a:pt x="347275" y="290787"/>
                  </a:lnTo>
                  <a:lnTo>
                    <a:pt x="347275" y="292401"/>
                  </a:lnTo>
                  <a:lnTo>
                    <a:pt x="345661" y="292401"/>
                  </a:lnTo>
                  <a:lnTo>
                    <a:pt x="345661" y="294015"/>
                  </a:lnTo>
                  <a:lnTo>
                    <a:pt x="345661" y="295629"/>
                  </a:lnTo>
                  <a:lnTo>
                    <a:pt x="345661" y="298857"/>
                  </a:lnTo>
                  <a:lnTo>
                    <a:pt x="347275" y="300471"/>
                  </a:lnTo>
                  <a:lnTo>
                    <a:pt x="363414" y="337591"/>
                  </a:lnTo>
                  <a:lnTo>
                    <a:pt x="365028" y="337591"/>
                  </a:lnTo>
                  <a:lnTo>
                    <a:pt x="365028" y="339205"/>
                  </a:lnTo>
                  <a:lnTo>
                    <a:pt x="366642" y="339205"/>
                  </a:lnTo>
                  <a:lnTo>
                    <a:pt x="368256" y="340819"/>
                  </a:lnTo>
                  <a:lnTo>
                    <a:pt x="369870" y="340819"/>
                  </a:lnTo>
                  <a:lnTo>
                    <a:pt x="371484" y="342433"/>
                  </a:lnTo>
                  <a:lnTo>
                    <a:pt x="373098" y="342433"/>
                  </a:lnTo>
                  <a:lnTo>
                    <a:pt x="374712" y="342433"/>
                  </a:lnTo>
                  <a:lnTo>
                    <a:pt x="374712" y="344047"/>
                  </a:lnTo>
                  <a:lnTo>
                    <a:pt x="376326" y="345661"/>
                  </a:lnTo>
                  <a:lnTo>
                    <a:pt x="376326" y="345661"/>
                  </a:lnTo>
                  <a:lnTo>
                    <a:pt x="382781" y="361800"/>
                  </a:lnTo>
                  <a:lnTo>
                    <a:pt x="382781" y="363414"/>
                  </a:lnTo>
                  <a:lnTo>
                    <a:pt x="382781" y="365028"/>
                  </a:lnTo>
                  <a:lnTo>
                    <a:pt x="381167" y="365028"/>
                  </a:lnTo>
                  <a:lnTo>
                    <a:pt x="381167" y="365028"/>
                  </a:lnTo>
                  <a:lnTo>
                    <a:pt x="379553" y="363414"/>
                  </a:lnTo>
                  <a:lnTo>
                    <a:pt x="376326" y="361800"/>
                  </a:lnTo>
                  <a:lnTo>
                    <a:pt x="374712" y="360186"/>
                  </a:lnTo>
                  <a:lnTo>
                    <a:pt x="374712" y="360186"/>
                  </a:lnTo>
                  <a:lnTo>
                    <a:pt x="373098" y="360186"/>
                  </a:lnTo>
                  <a:lnTo>
                    <a:pt x="371484" y="360186"/>
                  </a:lnTo>
                  <a:lnTo>
                    <a:pt x="369870" y="360186"/>
                  </a:lnTo>
                  <a:lnTo>
                    <a:pt x="368256" y="360186"/>
                  </a:lnTo>
                  <a:lnTo>
                    <a:pt x="365028" y="361800"/>
                  </a:lnTo>
                  <a:lnTo>
                    <a:pt x="363414" y="363414"/>
                  </a:lnTo>
                  <a:lnTo>
                    <a:pt x="363414" y="363414"/>
                  </a:lnTo>
                  <a:lnTo>
                    <a:pt x="360186" y="366642"/>
                  </a:lnTo>
                  <a:lnTo>
                    <a:pt x="360186" y="368256"/>
                  </a:lnTo>
                  <a:lnTo>
                    <a:pt x="358572" y="371484"/>
                  </a:lnTo>
                  <a:lnTo>
                    <a:pt x="352117" y="398921"/>
                  </a:lnTo>
                  <a:lnTo>
                    <a:pt x="352117" y="402149"/>
                  </a:lnTo>
                  <a:lnTo>
                    <a:pt x="353730" y="403762"/>
                  </a:lnTo>
                  <a:lnTo>
                    <a:pt x="361800" y="413446"/>
                  </a:lnTo>
                  <a:lnTo>
                    <a:pt x="363414" y="415060"/>
                  </a:lnTo>
                  <a:lnTo>
                    <a:pt x="363414" y="415060"/>
                  </a:lnTo>
                  <a:lnTo>
                    <a:pt x="365028" y="418288"/>
                  </a:lnTo>
                  <a:lnTo>
                    <a:pt x="365028" y="421516"/>
                  </a:lnTo>
                  <a:lnTo>
                    <a:pt x="366642" y="427971"/>
                  </a:lnTo>
                  <a:lnTo>
                    <a:pt x="366642" y="431199"/>
                  </a:lnTo>
                  <a:lnTo>
                    <a:pt x="366642" y="432813"/>
                  </a:lnTo>
                  <a:lnTo>
                    <a:pt x="365028" y="436041"/>
                  </a:lnTo>
                  <a:lnTo>
                    <a:pt x="365028" y="436041"/>
                  </a:lnTo>
                  <a:lnTo>
                    <a:pt x="360186" y="440883"/>
                  </a:lnTo>
                  <a:lnTo>
                    <a:pt x="360186" y="440883"/>
                  </a:lnTo>
                  <a:lnTo>
                    <a:pt x="360186" y="442497"/>
                  </a:lnTo>
                  <a:lnTo>
                    <a:pt x="360186" y="444111"/>
                  </a:lnTo>
                  <a:lnTo>
                    <a:pt x="360186" y="444111"/>
                  </a:lnTo>
                  <a:lnTo>
                    <a:pt x="361800" y="445725"/>
                  </a:lnTo>
                  <a:lnTo>
                    <a:pt x="363414" y="445725"/>
                  </a:lnTo>
                  <a:lnTo>
                    <a:pt x="365028" y="445725"/>
                  </a:lnTo>
                  <a:lnTo>
                    <a:pt x="366642" y="445725"/>
                  </a:lnTo>
                  <a:lnTo>
                    <a:pt x="369870" y="445725"/>
                  </a:lnTo>
                  <a:lnTo>
                    <a:pt x="371484" y="445725"/>
                  </a:lnTo>
                  <a:lnTo>
                    <a:pt x="373098" y="445725"/>
                  </a:lnTo>
                  <a:lnTo>
                    <a:pt x="376326" y="448953"/>
                  </a:lnTo>
                  <a:lnTo>
                    <a:pt x="384395" y="461864"/>
                  </a:lnTo>
                  <a:lnTo>
                    <a:pt x="382781" y="465092"/>
                  </a:lnTo>
                  <a:lnTo>
                    <a:pt x="382781" y="465092"/>
                  </a:lnTo>
                  <a:lnTo>
                    <a:pt x="376326" y="463478"/>
                  </a:lnTo>
                  <a:lnTo>
                    <a:pt x="374712" y="461864"/>
                  </a:lnTo>
                  <a:lnTo>
                    <a:pt x="368256" y="458636"/>
                  </a:lnTo>
                  <a:lnTo>
                    <a:pt x="365028" y="457022"/>
                  </a:lnTo>
                  <a:lnTo>
                    <a:pt x="361800" y="457022"/>
                  </a:lnTo>
                  <a:lnTo>
                    <a:pt x="353730" y="457022"/>
                  </a:lnTo>
                  <a:lnTo>
                    <a:pt x="352117" y="457022"/>
                  </a:lnTo>
                  <a:lnTo>
                    <a:pt x="345661" y="453794"/>
                  </a:lnTo>
                  <a:lnTo>
                    <a:pt x="340819" y="450567"/>
                  </a:lnTo>
                  <a:lnTo>
                    <a:pt x="335977" y="447339"/>
                  </a:lnTo>
                  <a:lnTo>
                    <a:pt x="329521" y="445725"/>
                  </a:lnTo>
                  <a:lnTo>
                    <a:pt x="323066" y="448953"/>
                  </a:lnTo>
                  <a:lnTo>
                    <a:pt x="311768" y="458636"/>
                  </a:lnTo>
                  <a:lnTo>
                    <a:pt x="306926" y="458636"/>
                  </a:lnTo>
                  <a:lnTo>
                    <a:pt x="303699" y="457022"/>
                  </a:lnTo>
                  <a:lnTo>
                    <a:pt x="302085" y="450567"/>
                  </a:lnTo>
                  <a:lnTo>
                    <a:pt x="298857" y="448953"/>
                  </a:lnTo>
                  <a:lnTo>
                    <a:pt x="295629" y="450567"/>
                  </a:lnTo>
                  <a:lnTo>
                    <a:pt x="292401" y="457022"/>
                  </a:lnTo>
                  <a:lnTo>
                    <a:pt x="289173" y="458636"/>
                  </a:lnTo>
                  <a:lnTo>
                    <a:pt x="282717" y="458636"/>
                  </a:lnTo>
                  <a:lnTo>
                    <a:pt x="274648" y="453794"/>
                  </a:lnTo>
                  <a:lnTo>
                    <a:pt x="268192" y="455408"/>
                  </a:lnTo>
                  <a:lnTo>
                    <a:pt x="261736" y="458636"/>
                  </a:lnTo>
                  <a:lnTo>
                    <a:pt x="258508" y="463478"/>
                  </a:lnTo>
                  <a:lnTo>
                    <a:pt x="253667" y="469934"/>
                  </a:lnTo>
                  <a:lnTo>
                    <a:pt x="250439" y="474776"/>
                  </a:lnTo>
                  <a:lnTo>
                    <a:pt x="242369" y="478003"/>
                  </a:lnTo>
                  <a:lnTo>
                    <a:pt x="235913" y="476389"/>
                  </a:lnTo>
                  <a:lnTo>
                    <a:pt x="231072" y="473162"/>
                  </a:lnTo>
                  <a:lnTo>
                    <a:pt x="223002" y="471548"/>
                  </a:lnTo>
                  <a:lnTo>
                    <a:pt x="219774" y="473162"/>
                  </a:lnTo>
                  <a:lnTo>
                    <a:pt x="216546" y="474776"/>
                  </a:lnTo>
                  <a:lnTo>
                    <a:pt x="213318" y="478003"/>
                  </a:lnTo>
                  <a:lnTo>
                    <a:pt x="211704" y="479617"/>
                  </a:lnTo>
                  <a:lnTo>
                    <a:pt x="210090" y="479617"/>
                  </a:lnTo>
                  <a:lnTo>
                    <a:pt x="208476" y="479617"/>
                  </a:lnTo>
                  <a:lnTo>
                    <a:pt x="205249" y="478003"/>
                  </a:lnTo>
                  <a:lnTo>
                    <a:pt x="203635" y="476389"/>
                  </a:lnTo>
                  <a:lnTo>
                    <a:pt x="160058" y="471548"/>
                  </a:lnTo>
                  <a:lnTo>
                    <a:pt x="139077" y="461864"/>
                  </a:lnTo>
                  <a:lnTo>
                    <a:pt x="131008" y="461864"/>
                  </a:lnTo>
                  <a:lnTo>
                    <a:pt x="124552" y="465092"/>
                  </a:lnTo>
                  <a:lnTo>
                    <a:pt x="119710" y="468320"/>
                  </a:lnTo>
                  <a:lnTo>
                    <a:pt x="113255" y="469934"/>
                  </a:lnTo>
                  <a:lnTo>
                    <a:pt x="108413" y="468320"/>
                  </a:lnTo>
                  <a:lnTo>
                    <a:pt x="106799" y="465092"/>
                  </a:lnTo>
                  <a:lnTo>
                    <a:pt x="106799" y="461864"/>
                  </a:lnTo>
                  <a:lnTo>
                    <a:pt x="106799" y="460250"/>
                  </a:lnTo>
                  <a:lnTo>
                    <a:pt x="103571" y="460250"/>
                  </a:lnTo>
                  <a:lnTo>
                    <a:pt x="103571" y="461864"/>
                  </a:lnTo>
                  <a:lnTo>
                    <a:pt x="101957" y="463478"/>
                  </a:lnTo>
                  <a:lnTo>
                    <a:pt x="93887" y="473162"/>
                  </a:lnTo>
                  <a:lnTo>
                    <a:pt x="90659" y="474776"/>
                  </a:lnTo>
                  <a:lnTo>
                    <a:pt x="85818" y="474776"/>
                  </a:lnTo>
                  <a:lnTo>
                    <a:pt x="82590" y="473162"/>
                  </a:lnTo>
                  <a:lnTo>
                    <a:pt x="80976" y="471548"/>
                  </a:lnTo>
                  <a:lnTo>
                    <a:pt x="79362" y="469934"/>
                  </a:lnTo>
                  <a:lnTo>
                    <a:pt x="64837" y="473162"/>
                  </a:lnTo>
                  <a:lnTo>
                    <a:pt x="53539" y="478003"/>
                  </a:lnTo>
                  <a:lnTo>
                    <a:pt x="53539" y="478003"/>
                  </a:lnTo>
                  <a:lnTo>
                    <a:pt x="59995" y="440883"/>
                  </a:lnTo>
                  <a:lnTo>
                    <a:pt x="58381" y="431199"/>
                  </a:lnTo>
                  <a:lnTo>
                    <a:pt x="58381" y="429585"/>
                  </a:lnTo>
                  <a:lnTo>
                    <a:pt x="58381" y="427971"/>
                  </a:lnTo>
                  <a:lnTo>
                    <a:pt x="55153" y="419902"/>
                  </a:lnTo>
                  <a:lnTo>
                    <a:pt x="55153" y="410218"/>
                  </a:lnTo>
                  <a:lnTo>
                    <a:pt x="53539" y="405376"/>
                  </a:lnTo>
                  <a:lnTo>
                    <a:pt x="55153" y="402149"/>
                  </a:lnTo>
                  <a:lnTo>
                    <a:pt x="56767" y="397307"/>
                  </a:lnTo>
                  <a:lnTo>
                    <a:pt x="59995" y="374712"/>
                  </a:lnTo>
                  <a:lnTo>
                    <a:pt x="59995" y="361800"/>
                  </a:lnTo>
                  <a:lnTo>
                    <a:pt x="59995" y="360186"/>
                  </a:lnTo>
                  <a:lnTo>
                    <a:pt x="58381" y="358572"/>
                  </a:lnTo>
                  <a:lnTo>
                    <a:pt x="42241" y="337591"/>
                  </a:lnTo>
                  <a:lnTo>
                    <a:pt x="40628" y="332749"/>
                  </a:lnTo>
                  <a:lnTo>
                    <a:pt x="39014" y="331135"/>
                  </a:lnTo>
                  <a:lnTo>
                    <a:pt x="40628" y="311768"/>
                  </a:lnTo>
                  <a:lnTo>
                    <a:pt x="39014" y="308540"/>
                  </a:lnTo>
                  <a:lnTo>
                    <a:pt x="37400" y="303699"/>
                  </a:lnTo>
                  <a:lnTo>
                    <a:pt x="35786" y="303699"/>
                  </a:lnTo>
                  <a:lnTo>
                    <a:pt x="35786" y="302085"/>
                  </a:lnTo>
                  <a:lnTo>
                    <a:pt x="34172" y="302085"/>
                  </a:lnTo>
                  <a:lnTo>
                    <a:pt x="30944" y="302085"/>
                  </a:lnTo>
                  <a:lnTo>
                    <a:pt x="29330" y="300471"/>
                  </a:lnTo>
                  <a:lnTo>
                    <a:pt x="26102" y="300471"/>
                  </a:lnTo>
                  <a:lnTo>
                    <a:pt x="22874" y="300471"/>
                  </a:lnTo>
                  <a:lnTo>
                    <a:pt x="9963" y="292401"/>
                  </a:lnTo>
                  <a:lnTo>
                    <a:pt x="8349" y="290787"/>
                  </a:lnTo>
                  <a:lnTo>
                    <a:pt x="8349" y="289173"/>
                  </a:lnTo>
                  <a:lnTo>
                    <a:pt x="5121" y="285945"/>
                  </a:lnTo>
                  <a:lnTo>
                    <a:pt x="5121" y="284332"/>
                  </a:lnTo>
                  <a:lnTo>
                    <a:pt x="5121" y="282717"/>
                  </a:lnTo>
                  <a:lnTo>
                    <a:pt x="6735" y="281104"/>
                  </a:lnTo>
                  <a:lnTo>
                    <a:pt x="8349" y="279490"/>
                  </a:lnTo>
                  <a:lnTo>
                    <a:pt x="8349" y="276262"/>
                  </a:lnTo>
                  <a:lnTo>
                    <a:pt x="11577" y="266578"/>
                  </a:lnTo>
                  <a:lnTo>
                    <a:pt x="13191" y="264964"/>
                  </a:lnTo>
                  <a:lnTo>
                    <a:pt x="13191" y="263350"/>
                  </a:lnTo>
                  <a:lnTo>
                    <a:pt x="14805" y="258508"/>
                  </a:lnTo>
                  <a:lnTo>
                    <a:pt x="19646" y="252053"/>
                  </a:lnTo>
                  <a:lnTo>
                    <a:pt x="26102" y="245597"/>
                  </a:lnTo>
                  <a:lnTo>
                    <a:pt x="27716" y="242369"/>
                  </a:lnTo>
                  <a:lnTo>
                    <a:pt x="27716" y="239141"/>
                  </a:lnTo>
                  <a:lnTo>
                    <a:pt x="27716" y="239141"/>
                  </a:lnTo>
                  <a:lnTo>
                    <a:pt x="29330" y="237527"/>
                  </a:lnTo>
                  <a:lnTo>
                    <a:pt x="29330" y="235914"/>
                  </a:lnTo>
                  <a:lnTo>
                    <a:pt x="34172" y="232686"/>
                  </a:lnTo>
                  <a:lnTo>
                    <a:pt x="35786" y="232686"/>
                  </a:lnTo>
                  <a:lnTo>
                    <a:pt x="35786" y="231072"/>
                  </a:lnTo>
                  <a:lnTo>
                    <a:pt x="35786" y="229458"/>
                  </a:lnTo>
                  <a:lnTo>
                    <a:pt x="37400" y="224616"/>
                  </a:lnTo>
                  <a:lnTo>
                    <a:pt x="37400" y="224616"/>
                  </a:lnTo>
                  <a:lnTo>
                    <a:pt x="37400" y="223002"/>
                  </a:lnTo>
                  <a:lnTo>
                    <a:pt x="39014" y="221388"/>
                  </a:lnTo>
                  <a:lnTo>
                    <a:pt x="40628" y="221388"/>
                  </a:lnTo>
                  <a:lnTo>
                    <a:pt x="42241" y="219774"/>
                  </a:lnTo>
                  <a:lnTo>
                    <a:pt x="42241" y="216546"/>
                  </a:lnTo>
                  <a:lnTo>
                    <a:pt x="43855" y="211705"/>
                  </a:lnTo>
                  <a:lnTo>
                    <a:pt x="43855" y="206863"/>
                  </a:lnTo>
                  <a:lnTo>
                    <a:pt x="43855" y="203635"/>
                  </a:lnTo>
                  <a:lnTo>
                    <a:pt x="42241" y="202021"/>
                  </a:lnTo>
                  <a:lnTo>
                    <a:pt x="39014" y="198793"/>
                  </a:lnTo>
                  <a:lnTo>
                    <a:pt x="37400" y="190723"/>
                  </a:lnTo>
                  <a:lnTo>
                    <a:pt x="35786" y="177812"/>
                  </a:lnTo>
                  <a:lnTo>
                    <a:pt x="34172" y="172970"/>
                  </a:lnTo>
                  <a:lnTo>
                    <a:pt x="32558" y="169742"/>
                  </a:lnTo>
                  <a:lnTo>
                    <a:pt x="30944" y="168128"/>
                  </a:lnTo>
                  <a:lnTo>
                    <a:pt x="29330" y="168128"/>
                  </a:lnTo>
                  <a:lnTo>
                    <a:pt x="27716" y="166514"/>
                  </a:lnTo>
                  <a:lnTo>
                    <a:pt x="26102" y="163287"/>
                  </a:lnTo>
                  <a:lnTo>
                    <a:pt x="26102" y="160059"/>
                  </a:lnTo>
                  <a:lnTo>
                    <a:pt x="26102" y="158445"/>
                  </a:lnTo>
                  <a:lnTo>
                    <a:pt x="27716" y="155217"/>
                  </a:lnTo>
                  <a:lnTo>
                    <a:pt x="27716" y="153603"/>
                  </a:lnTo>
                  <a:lnTo>
                    <a:pt x="27716" y="147147"/>
                  </a:lnTo>
                  <a:lnTo>
                    <a:pt x="29330" y="145533"/>
                  </a:lnTo>
                  <a:lnTo>
                    <a:pt x="29330" y="143919"/>
                  </a:lnTo>
                  <a:lnTo>
                    <a:pt x="30944" y="142305"/>
                  </a:lnTo>
                  <a:lnTo>
                    <a:pt x="32558" y="140691"/>
                  </a:lnTo>
                  <a:lnTo>
                    <a:pt x="32558" y="135850"/>
                  </a:lnTo>
                  <a:lnTo>
                    <a:pt x="32558" y="132622"/>
                  </a:lnTo>
                  <a:lnTo>
                    <a:pt x="32558" y="131008"/>
                  </a:lnTo>
                  <a:lnTo>
                    <a:pt x="30944" y="131008"/>
                  </a:lnTo>
                  <a:lnTo>
                    <a:pt x="29330" y="129394"/>
                  </a:lnTo>
                  <a:lnTo>
                    <a:pt x="29330" y="126166"/>
                  </a:lnTo>
                  <a:lnTo>
                    <a:pt x="29330" y="124552"/>
                  </a:lnTo>
                  <a:lnTo>
                    <a:pt x="29330" y="122938"/>
                  </a:lnTo>
                  <a:lnTo>
                    <a:pt x="30944" y="122938"/>
                  </a:lnTo>
                  <a:lnTo>
                    <a:pt x="32558" y="122938"/>
                  </a:lnTo>
                  <a:lnTo>
                    <a:pt x="32558" y="122938"/>
                  </a:lnTo>
                  <a:lnTo>
                    <a:pt x="34172" y="121324"/>
                  </a:lnTo>
                  <a:lnTo>
                    <a:pt x="35786" y="121324"/>
                  </a:lnTo>
                  <a:lnTo>
                    <a:pt x="35786" y="119710"/>
                  </a:lnTo>
                  <a:lnTo>
                    <a:pt x="37400" y="118096"/>
                  </a:lnTo>
                  <a:lnTo>
                    <a:pt x="37400" y="118096"/>
                  </a:lnTo>
                  <a:lnTo>
                    <a:pt x="37400" y="118096"/>
                  </a:lnTo>
                  <a:lnTo>
                    <a:pt x="39014" y="116482"/>
                  </a:lnTo>
                  <a:lnTo>
                    <a:pt x="40628" y="114869"/>
                  </a:lnTo>
                  <a:lnTo>
                    <a:pt x="42241" y="113255"/>
                  </a:lnTo>
                  <a:lnTo>
                    <a:pt x="42241" y="110027"/>
                  </a:lnTo>
                  <a:lnTo>
                    <a:pt x="43855" y="108413"/>
                  </a:lnTo>
                  <a:lnTo>
                    <a:pt x="43855" y="108413"/>
                  </a:lnTo>
                  <a:lnTo>
                    <a:pt x="45469" y="106799"/>
                  </a:lnTo>
                  <a:lnTo>
                    <a:pt x="47083" y="106799"/>
                  </a:lnTo>
                  <a:lnTo>
                    <a:pt x="47083" y="105185"/>
                  </a:lnTo>
                  <a:lnTo>
                    <a:pt x="48697" y="103571"/>
                  </a:lnTo>
                  <a:lnTo>
                    <a:pt x="48697" y="101957"/>
                  </a:lnTo>
                  <a:lnTo>
                    <a:pt x="48697" y="100343"/>
                  </a:lnTo>
                  <a:lnTo>
                    <a:pt x="51925" y="98729"/>
                  </a:lnTo>
                  <a:lnTo>
                    <a:pt x="53539" y="97115"/>
                  </a:lnTo>
                  <a:lnTo>
                    <a:pt x="55153" y="97115"/>
                  </a:lnTo>
                  <a:lnTo>
                    <a:pt x="61609" y="93887"/>
                  </a:lnTo>
                  <a:lnTo>
                    <a:pt x="61609" y="93887"/>
                  </a:lnTo>
                  <a:lnTo>
                    <a:pt x="63223" y="92274"/>
                  </a:lnTo>
                  <a:lnTo>
                    <a:pt x="64837" y="90660"/>
                  </a:lnTo>
                  <a:lnTo>
                    <a:pt x="66450" y="89046"/>
                  </a:lnTo>
                  <a:lnTo>
                    <a:pt x="66450" y="84204"/>
                  </a:lnTo>
                  <a:lnTo>
                    <a:pt x="63223" y="79362"/>
                  </a:lnTo>
                  <a:lnTo>
                    <a:pt x="61609" y="74520"/>
                  </a:lnTo>
                  <a:lnTo>
                    <a:pt x="59995" y="69678"/>
                  </a:lnTo>
                  <a:lnTo>
                    <a:pt x="55153" y="68065"/>
                  </a:lnTo>
                  <a:lnTo>
                    <a:pt x="50311" y="66451"/>
                  </a:lnTo>
                  <a:lnTo>
                    <a:pt x="37400" y="66451"/>
                  </a:lnTo>
                  <a:lnTo>
                    <a:pt x="30944" y="66451"/>
                  </a:lnTo>
                  <a:lnTo>
                    <a:pt x="34172" y="59995"/>
                  </a:lnTo>
                  <a:lnTo>
                    <a:pt x="47083" y="42242"/>
                  </a:lnTo>
                  <a:lnTo>
                    <a:pt x="55153" y="37400"/>
                  </a:lnTo>
                  <a:lnTo>
                    <a:pt x="58381" y="32558"/>
                  </a:lnTo>
                  <a:lnTo>
                    <a:pt x="59995" y="27716"/>
                  </a:lnTo>
                  <a:lnTo>
                    <a:pt x="64837" y="22874"/>
                  </a:lnTo>
                  <a:lnTo>
                    <a:pt x="66450" y="18033"/>
                  </a:lnTo>
                  <a:lnTo>
                    <a:pt x="68064" y="16419"/>
                  </a:lnTo>
                  <a:lnTo>
                    <a:pt x="69678" y="16419"/>
                  </a:lnTo>
                  <a:lnTo>
                    <a:pt x="72906" y="16419"/>
                  </a:lnTo>
                  <a:lnTo>
                    <a:pt x="74520" y="14805"/>
                  </a:lnTo>
                  <a:lnTo>
                    <a:pt x="77748" y="11577"/>
                  </a:lnTo>
                  <a:lnTo>
                    <a:pt x="80976" y="8349"/>
                  </a:lnTo>
                  <a:lnTo>
                    <a:pt x="85818" y="5121"/>
                  </a:lnTo>
                  <a:lnTo>
                    <a:pt x="92273" y="19647"/>
                  </a:lnTo>
                  <a:lnTo>
                    <a:pt x="93887" y="30944"/>
                  </a:lnTo>
                  <a:lnTo>
                    <a:pt x="103571" y="40628"/>
                  </a:lnTo>
                  <a:lnTo>
                    <a:pt x="129394" y="79362"/>
                  </a:lnTo>
                  <a:lnTo>
                    <a:pt x="132622" y="82590"/>
                  </a:lnTo>
                  <a:lnTo>
                    <a:pt x="137464" y="85818"/>
                  </a:lnTo>
                  <a:lnTo>
                    <a:pt x="140691" y="87432"/>
                  </a:lnTo>
                  <a:lnTo>
                    <a:pt x="148761" y="92274"/>
                  </a:lnTo>
                  <a:lnTo>
                    <a:pt x="150375" y="93887"/>
                  </a:lnTo>
                  <a:lnTo>
                    <a:pt x="151989" y="93887"/>
                  </a:lnTo>
                  <a:lnTo>
                    <a:pt x="153603" y="95501"/>
                  </a:lnTo>
                  <a:lnTo>
                    <a:pt x="164900" y="95501"/>
                  </a:lnTo>
                  <a:lnTo>
                    <a:pt x="168128" y="95501"/>
                  </a:lnTo>
                  <a:lnTo>
                    <a:pt x="171356" y="97115"/>
                  </a:lnTo>
                  <a:lnTo>
                    <a:pt x="176198" y="100343"/>
                  </a:lnTo>
                  <a:lnTo>
                    <a:pt x="177812" y="10195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D9B036F9-1D3A-4DB9-956C-0CE7E7CF4F37}"/>
                </a:ext>
              </a:extLst>
            </p:cNvPr>
            <p:cNvSpPr/>
            <p:nvPr/>
          </p:nvSpPr>
          <p:spPr>
            <a:xfrm>
              <a:off x="10007792" y="2347285"/>
              <a:ext cx="484180" cy="742409"/>
            </a:xfrm>
            <a:custGeom>
              <a:avLst/>
              <a:gdLst>
                <a:gd name="connsiteX0" fmla="*/ 400535 w 484179"/>
                <a:gd name="connsiteY0" fmla="*/ 40628 h 742408"/>
                <a:gd name="connsiteX1" fmla="*/ 400535 w 484179"/>
                <a:gd name="connsiteY1" fmla="*/ 42242 h 742408"/>
                <a:gd name="connsiteX2" fmla="*/ 397307 w 484179"/>
                <a:gd name="connsiteY2" fmla="*/ 45469 h 742408"/>
                <a:gd name="connsiteX3" fmla="*/ 394079 w 484179"/>
                <a:gd name="connsiteY3" fmla="*/ 47083 h 742408"/>
                <a:gd name="connsiteX4" fmla="*/ 386009 w 484179"/>
                <a:gd name="connsiteY4" fmla="*/ 50311 h 742408"/>
                <a:gd name="connsiteX5" fmla="*/ 376326 w 484179"/>
                <a:gd name="connsiteY5" fmla="*/ 59995 h 742408"/>
                <a:gd name="connsiteX6" fmla="*/ 376326 w 484179"/>
                <a:gd name="connsiteY6" fmla="*/ 74520 h 742408"/>
                <a:gd name="connsiteX7" fmla="*/ 381167 w 484179"/>
                <a:gd name="connsiteY7" fmla="*/ 89046 h 742408"/>
                <a:gd name="connsiteX8" fmla="*/ 395693 w 484179"/>
                <a:gd name="connsiteY8" fmla="*/ 121324 h 742408"/>
                <a:gd name="connsiteX9" fmla="*/ 398921 w 484179"/>
                <a:gd name="connsiteY9" fmla="*/ 127780 h 742408"/>
                <a:gd name="connsiteX10" fmla="*/ 403762 w 484179"/>
                <a:gd name="connsiteY10" fmla="*/ 132622 h 742408"/>
                <a:gd name="connsiteX11" fmla="*/ 408604 w 484179"/>
                <a:gd name="connsiteY11" fmla="*/ 135850 h 742408"/>
                <a:gd name="connsiteX12" fmla="*/ 415060 w 484179"/>
                <a:gd name="connsiteY12" fmla="*/ 135850 h 742408"/>
                <a:gd name="connsiteX13" fmla="*/ 429585 w 484179"/>
                <a:gd name="connsiteY13" fmla="*/ 134236 h 742408"/>
                <a:gd name="connsiteX14" fmla="*/ 437655 w 484179"/>
                <a:gd name="connsiteY14" fmla="*/ 135850 h 742408"/>
                <a:gd name="connsiteX15" fmla="*/ 455408 w 484179"/>
                <a:gd name="connsiteY15" fmla="*/ 140691 h 742408"/>
                <a:gd name="connsiteX16" fmla="*/ 471547 w 484179"/>
                <a:gd name="connsiteY16" fmla="*/ 151989 h 742408"/>
                <a:gd name="connsiteX17" fmla="*/ 482845 w 484179"/>
                <a:gd name="connsiteY17" fmla="*/ 168128 h 742408"/>
                <a:gd name="connsiteX18" fmla="*/ 486073 w 484179"/>
                <a:gd name="connsiteY18" fmla="*/ 185882 h 742408"/>
                <a:gd name="connsiteX19" fmla="*/ 482845 w 484179"/>
                <a:gd name="connsiteY19" fmla="*/ 206863 h 742408"/>
                <a:gd name="connsiteX20" fmla="*/ 473162 w 484179"/>
                <a:gd name="connsiteY20" fmla="*/ 231072 h 742408"/>
                <a:gd name="connsiteX21" fmla="*/ 471547 w 484179"/>
                <a:gd name="connsiteY21" fmla="*/ 239141 h 742408"/>
                <a:gd name="connsiteX22" fmla="*/ 469934 w 484179"/>
                <a:gd name="connsiteY22" fmla="*/ 255281 h 742408"/>
                <a:gd name="connsiteX23" fmla="*/ 468320 w 484179"/>
                <a:gd name="connsiteY23" fmla="*/ 263350 h 742408"/>
                <a:gd name="connsiteX24" fmla="*/ 463478 w 484179"/>
                <a:gd name="connsiteY24" fmla="*/ 268192 h 742408"/>
                <a:gd name="connsiteX25" fmla="*/ 461864 w 484179"/>
                <a:gd name="connsiteY25" fmla="*/ 269806 h 742408"/>
                <a:gd name="connsiteX26" fmla="*/ 448953 w 484179"/>
                <a:gd name="connsiteY26" fmla="*/ 277876 h 742408"/>
                <a:gd name="connsiteX27" fmla="*/ 431199 w 484179"/>
                <a:gd name="connsiteY27" fmla="*/ 282718 h 742408"/>
                <a:gd name="connsiteX28" fmla="*/ 423130 w 484179"/>
                <a:gd name="connsiteY28" fmla="*/ 289173 h 742408"/>
                <a:gd name="connsiteX29" fmla="*/ 419902 w 484179"/>
                <a:gd name="connsiteY29" fmla="*/ 297243 h 742408"/>
                <a:gd name="connsiteX30" fmla="*/ 423130 w 484179"/>
                <a:gd name="connsiteY30" fmla="*/ 303699 h 742408"/>
                <a:gd name="connsiteX31" fmla="*/ 427971 w 484179"/>
                <a:gd name="connsiteY31" fmla="*/ 308540 h 742408"/>
                <a:gd name="connsiteX32" fmla="*/ 436041 w 484179"/>
                <a:gd name="connsiteY32" fmla="*/ 310154 h 742408"/>
                <a:gd name="connsiteX33" fmla="*/ 444111 w 484179"/>
                <a:gd name="connsiteY33" fmla="*/ 308540 h 742408"/>
                <a:gd name="connsiteX34" fmla="*/ 450567 w 484179"/>
                <a:gd name="connsiteY34" fmla="*/ 308540 h 742408"/>
                <a:gd name="connsiteX35" fmla="*/ 452180 w 484179"/>
                <a:gd name="connsiteY35" fmla="*/ 310154 h 742408"/>
                <a:gd name="connsiteX36" fmla="*/ 453794 w 484179"/>
                <a:gd name="connsiteY36" fmla="*/ 318224 h 742408"/>
                <a:gd name="connsiteX37" fmla="*/ 453794 w 484179"/>
                <a:gd name="connsiteY37" fmla="*/ 327908 h 742408"/>
                <a:gd name="connsiteX38" fmla="*/ 452180 w 484179"/>
                <a:gd name="connsiteY38" fmla="*/ 329522 h 742408"/>
                <a:gd name="connsiteX39" fmla="*/ 440883 w 484179"/>
                <a:gd name="connsiteY39" fmla="*/ 335977 h 742408"/>
                <a:gd name="connsiteX40" fmla="*/ 429585 w 484179"/>
                <a:gd name="connsiteY40" fmla="*/ 344047 h 742408"/>
                <a:gd name="connsiteX41" fmla="*/ 415060 w 484179"/>
                <a:gd name="connsiteY41" fmla="*/ 361800 h 742408"/>
                <a:gd name="connsiteX42" fmla="*/ 411832 w 484179"/>
                <a:gd name="connsiteY42" fmla="*/ 366642 h 742408"/>
                <a:gd name="connsiteX43" fmla="*/ 408604 w 484179"/>
                <a:gd name="connsiteY43" fmla="*/ 374712 h 742408"/>
                <a:gd name="connsiteX44" fmla="*/ 406990 w 484179"/>
                <a:gd name="connsiteY44" fmla="*/ 382781 h 742408"/>
                <a:gd name="connsiteX45" fmla="*/ 406990 w 484179"/>
                <a:gd name="connsiteY45" fmla="*/ 392465 h 742408"/>
                <a:gd name="connsiteX46" fmla="*/ 410218 w 484179"/>
                <a:gd name="connsiteY46" fmla="*/ 398921 h 742408"/>
                <a:gd name="connsiteX47" fmla="*/ 418288 w 484179"/>
                <a:gd name="connsiteY47" fmla="*/ 400535 h 742408"/>
                <a:gd name="connsiteX48" fmla="*/ 427971 w 484179"/>
                <a:gd name="connsiteY48" fmla="*/ 410218 h 742408"/>
                <a:gd name="connsiteX49" fmla="*/ 429585 w 484179"/>
                <a:gd name="connsiteY49" fmla="*/ 410218 h 742408"/>
                <a:gd name="connsiteX50" fmla="*/ 434427 w 484179"/>
                <a:gd name="connsiteY50" fmla="*/ 408604 h 742408"/>
                <a:gd name="connsiteX51" fmla="*/ 436041 w 484179"/>
                <a:gd name="connsiteY51" fmla="*/ 410218 h 742408"/>
                <a:gd name="connsiteX52" fmla="*/ 437655 w 484179"/>
                <a:gd name="connsiteY52" fmla="*/ 411832 h 742408"/>
                <a:gd name="connsiteX53" fmla="*/ 437655 w 484179"/>
                <a:gd name="connsiteY53" fmla="*/ 415060 h 742408"/>
                <a:gd name="connsiteX54" fmla="*/ 437655 w 484179"/>
                <a:gd name="connsiteY54" fmla="*/ 416674 h 742408"/>
                <a:gd name="connsiteX55" fmla="*/ 448953 w 484179"/>
                <a:gd name="connsiteY55" fmla="*/ 432813 h 742408"/>
                <a:gd name="connsiteX56" fmla="*/ 453794 w 484179"/>
                <a:gd name="connsiteY56" fmla="*/ 437655 h 742408"/>
                <a:gd name="connsiteX57" fmla="*/ 453794 w 484179"/>
                <a:gd name="connsiteY57" fmla="*/ 437655 h 742408"/>
                <a:gd name="connsiteX58" fmla="*/ 453794 w 484179"/>
                <a:gd name="connsiteY58" fmla="*/ 437655 h 742408"/>
                <a:gd name="connsiteX59" fmla="*/ 453794 w 484179"/>
                <a:gd name="connsiteY59" fmla="*/ 437655 h 742408"/>
                <a:gd name="connsiteX60" fmla="*/ 463478 w 484179"/>
                <a:gd name="connsiteY60" fmla="*/ 439269 h 742408"/>
                <a:gd name="connsiteX61" fmla="*/ 460250 w 484179"/>
                <a:gd name="connsiteY61" fmla="*/ 444111 h 742408"/>
                <a:gd name="connsiteX62" fmla="*/ 445725 w 484179"/>
                <a:gd name="connsiteY62" fmla="*/ 453794 h 742408"/>
                <a:gd name="connsiteX63" fmla="*/ 442497 w 484179"/>
                <a:gd name="connsiteY63" fmla="*/ 461864 h 742408"/>
                <a:gd name="connsiteX64" fmla="*/ 447339 w 484179"/>
                <a:gd name="connsiteY64" fmla="*/ 473162 h 742408"/>
                <a:gd name="connsiteX65" fmla="*/ 445725 w 484179"/>
                <a:gd name="connsiteY65" fmla="*/ 482845 h 742408"/>
                <a:gd name="connsiteX66" fmla="*/ 442497 w 484179"/>
                <a:gd name="connsiteY66" fmla="*/ 482845 h 742408"/>
                <a:gd name="connsiteX67" fmla="*/ 437655 w 484179"/>
                <a:gd name="connsiteY67" fmla="*/ 482845 h 742408"/>
                <a:gd name="connsiteX68" fmla="*/ 436041 w 484179"/>
                <a:gd name="connsiteY68" fmla="*/ 482845 h 742408"/>
                <a:gd name="connsiteX69" fmla="*/ 434427 w 484179"/>
                <a:gd name="connsiteY69" fmla="*/ 486073 h 742408"/>
                <a:gd name="connsiteX70" fmla="*/ 436041 w 484179"/>
                <a:gd name="connsiteY70" fmla="*/ 490915 h 742408"/>
                <a:gd name="connsiteX71" fmla="*/ 437655 w 484179"/>
                <a:gd name="connsiteY71" fmla="*/ 497371 h 742408"/>
                <a:gd name="connsiteX72" fmla="*/ 437655 w 484179"/>
                <a:gd name="connsiteY72" fmla="*/ 498984 h 742408"/>
                <a:gd name="connsiteX73" fmla="*/ 436041 w 484179"/>
                <a:gd name="connsiteY73" fmla="*/ 500598 h 742408"/>
                <a:gd name="connsiteX74" fmla="*/ 431199 w 484179"/>
                <a:gd name="connsiteY74" fmla="*/ 502212 h 742408"/>
                <a:gd name="connsiteX75" fmla="*/ 429585 w 484179"/>
                <a:gd name="connsiteY75" fmla="*/ 503826 h 742408"/>
                <a:gd name="connsiteX76" fmla="*/ 426358 w 484179"/>
                <a:gd name="connsiteY76" fmla="*/ 510282 h 742408"/>
                <a:gd name="connsiteX77" fmla="*/ 424744 w 484179"/>
                <a:gd name="connsiteY77" fmla="*/ 518352 h 742408"/>
                <a:gd name="connsiteX78" fmla="*/ 424744 w 484179"/>
                <a:gd name="connsiteY78" fmla="*/ 528035 h 742408"/>
                <a:gd name="connsiteX79" fmla="*/ 429585 w 484179"/>
                <a:gd name="connsiteY79" fmla="*/ 534491 h 742408"/>
                <a:gd name="connsiteX80" fmla="*/ 431199 w 484179"/>
                <a:gd name="connsiteY80" fmla="*/ 539333 h 742408"/>
                <a:gd name="connsiteX81" fmla="*/ 427971 w 484179"/>
                <a:gd name="connsiteY81" fmla="*/ 557086 h 742408"/>
                <a:gd name="connsiteX82" fmla="*/ 427971 w 484179"/>
                <a:gd name="connsiteY82" fmla="*/ 568384 h 742408"/>
                <a:gd name="connsiteX83" fmla="*/ 432813 w 484179"/>
                <a:gd name="connsiteY83" fmla="*/ 594207 h 742408"/>
                <a:gd name="connsiteX84" fmla="*/ 431199 w 484179"/>
                <a:gd name="connsiteY84" fmla="*/ 605504 h 742408"/>
                <a:gd name="connsiteX85" fmla="*/ 426358 w 484179"/>
                <a:gd name="connsiteY85" fmla="*/ 616802 h 742408"/>
                <a:gd name="connsiteX86" fmla="*/ 415060 w 484179"/>
                <a:gd name="connsiteY86" fmla="*/ 632941 h 742408"/>
                <a:gd name="connsiteX87" fmla="*/ 406990 w 484179"/>
                <a:gd name="connsiteY87" fmla="*/ 641011 h 742408"/>
                <a:gd name="connsiteX88" fmla="*/ 403762 w 484179"/>
                <a:gd name="connsiteY88" fmla="*/ 644238 h 742408"/>
                <a:gd name="connsiteX89" fmla="*/ 402149 w 484179"/>
                <a:gd name="connsiteY89" fmla="*/ 647466 h 742408"/>
                <a:gd name="connsiteX90" fmla="*/ 398921 w 484179"/>
                <a:gd name="connsiteY90" fmla="*/ 657150 h 742408"/>
                <a:gd name="connsiteX91" fmla="*/ 397307 w 484179"/>
                <a:gd name="connsiteY91" fmla="*/ 658764 h 742408"/>
                <a:gd name="connsiteX92" fmla="*/ 392465 w 484179"/>
                <a:gd name="connsiteY92" fmla="*/ 661992 h 742408"/>
                <a:gd name="connsiteX93" fmla="*/ 382781 w 484179"/>
                <a:gd name="connsiteY93" fmla="*/ 663606 h 742408"/>
                <a:gd name="connsiteX94" fmla="*/ 377940 w 484179"/>
                <a:gd name="connsiteY94" fmla="*/ 665220 h 742408"/>
                <a:gd name="connsiteX95" fmla="*/ 376326 w 484179"/>
                <a:gd name="connsiteY95" fmla="*/ 666834 h 742408"/>
                <a:gd name="connsiteX96" fmla="*/ 368256 w 484179"/>
                <a:gd name="connsiteY96" fmla="*/ 674903 h 742408"/>
                <a:gd name="connsiteX97" fmla="*/ 366642 w 484179"/>
                <a:gd name="connsiteY97" fmla="*/ 676517 h 742408"/>
                <a:gd name="connsiteX98" fmla="*/ 361800 w 484179"/>
                <a:gd name="connsiteY98" fmla="*/ 674903 h 742408"/>
                <a:gd name="connsiteX99" fmla="*/ 355344 w 484179"/>
                <a:gd name="connsiteY99" fmla="*/ 671675 h 742408"/>
                <a:gd name="connsiteX100" fmla="*/ 350503 w 484179"/>
                <a:gd name="connsiteY100" fmla="*/ 670061 h 742408"/>
                <a:gd name="connsiteX101" fmla="*/ 348889 w 484179"/>
                <a:gd name="connsiteY101" fmla="*/ 673289 h 742408"/>
                <a:gd name="connsiteX102" fmla="*/ 344047 w 484179"/>
                <a:gd name="connsiteY102" fmla="*/ 681359 h 742408"/>
                <a:gd name="connsiteX103" fmla="*/ 340819 w 484179"/>
                <a:gd name="connsiteY103" fmla="*/ 684587 h 742408"/>
                <a:gd name="connsiteX104" fmla="*/ 334363 w 484179"/>
                <a:gd name="connsiteY104" fmla="*/ 686201 h 742408"/>
                <a:gd name="connsiteX105" fmla="*/ 314996 w 484179"/>
                <a:gd name="connsiteY105" fmla="*/ 691043 h 742408"/>
                <a:gd name="connsiteX106" fmla="*/ 308540 w 484179"/>
                <a:gd name="connsiteY106" fmla="*/ 691043 h 742408"/>
                <a:gd name="connsiteX107" fmla="*/ 298857 w 484179"/>
                <a:gd name="connsiteY107" fmla="*/ 697498 h 742408"/>
                <a:gd name="connsiteX108" fmla="*/ 289173 w 484179"/>
                <a:gd name="connsiteY108" fmla="*/ 716865 h 742408"/>
                <a:gd name="connsiteX109" fmla="*/ 277876 w 484179"/>
                <a:gd name="connsiteY109" fmla="*/ 736232 h 742408"/>
                <a:gd name="connsiteX110" fmla="*/ 256895 w 484179"/>
                <a:gd name="connsiteY110" fmla="*/ 742688 h 742408"/>
                <a:gd name="connsiteX111" fmla="*/ 248825 w 484179"/>
                <a:gd name="connsiteY111" fmla="*/ 739461 h 742408"/>
                <a:gd name="connsiteX112" fmla="*/ 242369 w 484179"/>
                <a:gd name="connsiteY112" fmla="*/ 731391 h 742408"/>
                <a:gd name="connsiteX113" fmla="*/ 231072 w 484179"/>
                <a:gd name="connsiteY113" fmla="*/ 708796 h 742408"/>
                <a:gd name="connsiteX114" fmla="*/ 229458 w 484179"/>
                <a:gd name="connsiteY114" fmla="*/ 705568 h 742408"/>
                <a:gd name="connsiteX115" fmla="*/ 231072 w 484179"/>
                <a:gd name="connsiteY115" fmla="*/ 687814 h 742408"/>
                <a:gd name="connsiteX116" fmla="*/ 231072 w 484179"/>
                <a:gd name="connsiteY116" fmla="*/ 682973 h 742408"/>
                <a:gd name="connsiteX117" fmla="*/ 229458 w 484179"/>
                <a:gd name="connsiteY117" fmla="*/ 678131 h 742408"/>
                <a:gd name="connsiteX118" fmla="*/ 223002 w 484179"/>
                <a:gd name="connsiteY118" fmla="*/ 674903 h 742408"/>
                <a:gd name="connsiteX119" fmla="*/ 206863 w 484179"/>
                <a:gd name="connsiteY119" fmla="*/ 673289 h 742408"/>
                <a:gd name="connsiteX120" fmla="*/ 206863 w 484179"/>
                <a:gd name="connsiteY120" fmla="*/ 673289 h 742408"/>
                <a:gd name="connsiteX121" fmla="*/ 208477 w 484179"/>
                <a:gd name="connsiteY121" fmla="*/ 670061 h 742408"/>
                <a:gd name="connsiteX122" fmla="*/ 200407 w 484179"/>
                <a:gd name="connsiteY122" fmla="*/ 657150 h 742408"/>
                <a:gd name="connsiteX123" fmla="*/ 197179 w 484179"/>
                <a:gd name="connsiteY123" fmla="*/ 653922 h 742408"/>
                <a:gd name="connsiteX124" fmla="*/ 195565 w 484179"/>
                <a:gd name="connsiteY124" fmla="*/ 653922 h 742408"/>
                <a:gd name="connsiteX125" fmla="*/ 193951 w 484179"/>
                <a:gd name="connsiteY125" fmla="*/ 653922 h 742408"/>
                <a:gd name="connsiteX126" fmla="*/ 190723 w 484179"/>
                <a:gd name="connsiteY126" fmla="*/ 653922 h 742408"/>
                <a:gd name="connsiteX127" fmla="*/ 189109 w 484179"/>
                <a:gd name="connsiteY127" fmla="*/ 653922 h 742408"/>
                <a:gd name="connsiteX128" fmla="*/ 187496 w 484179"/>
                <a:gd name="connsiteY128" fmla="*/ 653922 h 742408"/>
                <a:gd name="connsiteX129" fmla="*/ 185882 w 484179"/>
                <a:gd name="connsiteY129" fmla="*/ 653922 h 742408"/>
                <a:gd name="connsiteX130" fmla="*/ 184268 w 484179"/>
                <a:gd name="connsiteY130" fmla="*/ 652308 h 742408"/>
                <a:gd name="connsiteX131" fmla="*/ 184268 w 484179"/>
                <a:gd name="connsiteY131" fmla="*/ 652308 h 742408"/>
                <a:gd name="connsiteX132" fmla="*/ 184268 w 484179"/>
                <a:gd name="connsiteY132" fmla="*/ 650694 h 742408"/>
                <a:gd name="connsiteX133" fmla="*/ 184268 w 484179"/>
                <a:gd name="connsiteY133" fmla="*/ 649080 h 742408"/>
                <a:gd name="connsiteX134" fmla="*/ 184268 w 484179"/>
                <a:gd name="connsiteY134" fmla="*/ 649080 h 742408"/>
                <a:gd name="connsiteX135" fmla="*/ 189109 w 484179"/>
                <a:gd name="connsiteY135" fmla="*/ 644238 h 742408"/>
                <a:gd name="connsiteX136" fmla="*/ 189109 w 484179"/>
                <a:gd name="connsiteY136" fmla="*/ 644238 h 742408"/>
                <a:gd name="connsiteX137" fmla="*/ 190723 w 484179"/>
                <a:gd name="connsiteY137" fmla="*/ 641011 h 742408"/>
                <a:gd name="connsiteX138" fmla="*/ 190723 w 484179"/>
                <a:gd name="connsiteY138" fmla="*/ 639397 h 742408"/>
                <a:gd name="connsiteX139" fmla="*/ 190723 w 484179"/>
                <a:gd name="connsiteY139" fmla="*/ 636169 h 742408"/>
                <a:gd name="connsiteX140" fmla="*/ 189109 w 484179"/>
                <a:gd name="connsiteY140" fmla="*/ 629713 h 742408"/>
                <a:gd name="connsiteX141" fmla="*/ 189109 w 484179"/>
                <a:gd name="connsiteY141" fmla="*/ 626485 h 742408"/>
                <a:gd name="connsiteX142" fmla="*/ 187496 w 484179"/>
                <a:gd name="connsiteY142" fmla="*/ 623257 h 742408"/>
                <a:gd name="connsiteX143" fmla="*/ 187496 w 484179"/>
                <a:gd name="connsiteY143" fmla="*/ 623257 h 742408"/>
                <a:gd name="connsiteX144" fmla="*/ 185882 w 484179"/>
                <a:gd name="connsiteY144" fmla="*/ 621643 h 742408"/>
                <a:gd name="connsiteX145" fmla="*/ 177812 w 484179"/>
                <a:gd name="connsiteY145" fmla="*/ 611960 h 742408"/>
                <a:gd name="connsiteX146" fmla="*/ 176198 w 484179"/>
                <a:gd name="connsiteY146" fmla="*/ 610346 h 742408"/>
                <a:gd name="connsiteX147" fmla="*/ 176198 w 484179"/>
                <a:gd name="connsiteY147" fmla="*/ 607118 h 742408"/>
                <a:gd name="connsiteX148" fmla="*/ 182654 w 484179"/>
                <a:gd name="connsiteY148" fmla="*/ 579681 h 742408"/>
                <a:gd name="connsiteX149" fmla="*/ 184268 w 484179"/>
                <a:gd name="connsiteY149" fmla="*/ 576453 h 742408"/>
                <a:gd name="connsiteX150" fmla="*/ 184268 w 484179"/>
                <a:gd name="connsiteY150" fmla="*/ 574839 h 742408"/>
                <a:gd name="connsiteX151" fmla="*/ 187496 w 484179"/>
                <a:gd name="connsiteY151" fmla="*/ 571611 h 742408"/>
                <a:gd name="connsiteX152" fmla="*/ 187496 w 484179"/>
                <a:gd name="connsiteY152" fmla="*/ 571611 h 742408"/>
                <a:gd name="connsiteX153" fmla="*/ 189109 w 484179"/>
                <a:gd name="connsiteY153" fmla="*/ 569998 h 742408"/>
                <a:gd name="connsiteX154" fmla="*/ 192337 w 484179"/>
                <a:gd name="connsiteY154" fmla="*/ 568384 h 742408"/>
                <a:gd name="connsiteX155" fmla="*/ 193951 w 484179"/>
                <a:gd name="connsiteY155" fmla="*/ 568384 h 742408"/>
                <a:gd name="connsiteX156" fmla="*/ 195565 w 484179"/>
                <a:gd name="connsiteY156" fmla="*/ 568384 h 742408"/>
                <a:gd name="connsiteX157" fmla="*/ 197179 w 484179"/>
                <a:gd name="connsiteY157" fmla="*/ 568384 h 742408"/>
                <a:gd name="connsiteX158" fmla="*/ 198793 w 484179"/>
                <a:gd name="connsiteY158" fmla="*/ 568384 h 742408"/>
                <a:gd name="connsiteX159" fmla="*/ 198793 w 484179"/>
                <a:gd name="connsiteY159" fmla="*/ 568384 h 742408"/>
                <a:gd name="connsiteX160" fmla="*/ 200407 w 484179"/>
                <a:gd name="connsiteY160" fmla="*/ 569998 h 742408"/>
                <a:gd name="connsiteX161" fmla="*/ 203635 w 484179"/>
                <a:gd name="connsiteY161" fmla="*/ 571611 h 742408"/>
                <a:gd name="connsiteX162" fmla="*/ 205249 w 484179"/>
                <a:gd name="connsiteY162" fmla="*/ 573225 h 742408"/>
                <a:gd name="connsiteX163" fmla="*/ 205249 w 484179"/>
                <a:gd name="connsiteY163" fmla="*/ 573225 h 742408"/>
                <a:gd name="connsiteX164" fmla="*/ 206863 w 484179"/>
                <a:gd name="connsiteY164" fmla="*/ 573225 h 742408"/>
                <a:gd name="connsiteX165" fmla="*/ 206863 w 484179"/>
                <a:gd name="connsiteY165" fmla="*/ 571611 h 742408"/>
                <a:gd name="connsiteX166" fmla="*/ 206863 w 484179"/>
                <a:gd name="connsiteY166" fmla="*/ 569998 h 742408"/>
                <a:gd name="connsiteX167" fmla="*/ 200407 w 484179"/>
                <a:gd name="connsiteY167" fmla="*/ 553858 h 742408"/>
                <a:gd name="connsiteX168" fmla="*/ 200407 w 484179"/>
                <a:gd name="connsiteY168" fmla="*/ 553858 h 742408"/>
                <a:gd name="connsiteX169" fmla="*/ 198793 w 484179"/>
                <a:gd name="connsiteY169" fmla="*/ 552244 h 742408"/>
                <a:gd name="connsiteX170" fmla="*/ 198793 w 484179"/>
                <a:gd name="connsiteY170" fmla="*/ 550630 h 742408"/>
                <a:gd name="connsiteX171" fmla="*/ 197179 w 484179"/>
                <a:gd name="connsiteY171" fmla="*/ 550630 h 742408"/>
                <a:gd name="connsiteX172" fmla="*/ 195565 w 484179"/>
                <a:gd name="connsiteY172" fmla="*/ 550630 h 742408"/>
                <a:gd name="connsiteX173" fmla="*/ 193951 w 484179"/>
                <a:gd name="connsiteY173" fmla="*/ 549016 h 742408"/>
                <a:gd name="connsiteX174" fmla="*/ 192337 w 484179"/>
                <a:gd name="connsiteY174" fmla="*/ 549016 h 742408"/>
                <a:gd name="connsiteX175" fmla="*/ 190723 w 484179"/>
                <a:gd name="connsiteY175" fmla="*/ 547402 h 742408"/>
                <a:gd name="connsiteX176" fmla="*/ 189109 w 484179"/>
                <a:gd name="connsiteY176" fmla="*/ 547402 h 742408"/>
                <a:gd name="connsiteX177" fmla="*/ 189109 w 484179"/>
                <a:gd name="connsiteY177" fmla="*/ 545789 h 742408"/>
                <a:gd name="connsiteX178" fmla="*/ 187496 w 484179"/>
                <a:gd name="connsiteY178" fmla="*/ 545789 h 742408"/>
                <a:gd name="connsiteX179" fmla="*/ 171356 w 484179"/>
                <a:gd name="connsiteY179" fmla="*/ 508668 h 742408"/>
                <a:gd name="connsiteX180" fmla="*/ 169742 w 484179"/>
                <a:gd name="connsiteY180" fmla="*/ 507054 h 742408"/>
                <a:gd name="connsiteX181" fmla="*/ 169742 w 484179"/>
                <a:gd name="connsiteY181" fmla="*/ 503826 h 742408"/>
                <a:gd name="connsiteX182" fmla="*/ 169742 w 484179"/>
                <a:gd name="connsiteY182" fmla="*/ 502212 h 742408"/>
                <a:gd name="connsiteX183" fmla="*/ 169742 w 484179"/>
                <a:gd name="connsiteY183" fmla="*/ 500598 h 742408"/>
                <a:gd name="connsiteX184" fmla="*/ 171356 w 484179"/>
                <a:gd name="connsiteY184" fmla="*/ 500598 h 742408"/>
                <a:gd name="connsiteX185" fmla="*/ 171356 w 484179"/>
                <a:gd name="connsiteY185" fmla="*/ 498984 h 742408"/>
                <a:gd name="connsiteX186" fmla="*/ 172970 w 484179"/>
                <a:gd name="connsiteY186" fmla="*/ 497371 h 742408"/>
                <a:gd name="connsiteX187" fmla="*/ 174584 w 484179"/>
                <a:gd name="connsiteY187" fmla="*/ 495757 h 742408"/>
                <a:gd name="connsiteX188" fmla="*/ 174584 w 484179"/>
                <a:gd name="connsiteY188" fmla="*/ 492529 h 742408"/>
                <a:gd name="connsiteX189" fmla="*/ 174584 w 484179"/>
                <a:gd name="connsiteY189" fmla="*/ 490915 h 742408"/>
                <a:gd name="connsiteX190" fmla="*/ 174584 w 484179"/>
                <a:gd name="connsiteY190" fmla="*/ 489301 h 742408"/>
                <a:gd name="connsiteX191" fmla="*/ 168128 w 484179"/>
                <a:gd name="connsiteY191" fmla="*/ 478003 h 742408"/>
                <a:gd name="connsiteX192" fmla="*/ 168128 w 484179"/>
                <a:gd name="connsiteY192" fmla="*/ 476389 h 742408"/>
                <a:gd name="connsiteX193" fmla="*/ 166514 w 484179"/>
                <a:gd name="connsiteY193" fmla="*/ 474775 h 742408"/>
                <a:gd name="connsiteX194" fmla="*/ 160059 w 484179"/>
                <a:gd name="connsiteY194" fmla="*/ 471548 h 742408"/>
                <a:gd name="connsiteX195" fmla="*/ 150375 w 484179"/>
                <a:gd name="connsiteY195" fmla="*/ 466706 h 742408"/>
                <a:gd name="connsiteX196" fmla="*/ 148761 w 484179"/>
                <a:gd name="connsiteY196" fmla="*/ 465092 h 742408"/>
                <a:gd name="connsiteX197" fmla="*/ 145533 w 484179"/>
                <a:gd name="connsiteY197" fmla="*/ 465092 h 742408"/>
                <a:gd name="connsiteX198" fmla="*/ 139078 w 484179"/>
                <a:gd name="connsiteY198" fmla="*/ 465092 h 742408"/>
                <a:gd name="connsiteX199" fmla="*/ 137464 w 484179"/>
                <a:gd name="connsiteY199" fmla="*/ 465092 h 742408"/>
                <a:gd name="connsiteX200" fmla="*/ 135850 w 484179"/>
                <a:gd name="connsiteY200" fmla="*/ 465092 h 742408"/>
                <a:gd name="connsiteX201" fmla="*/ 135850 w 484179"/>
                <a:gd name="connsiteY201" fmla="*/ 463478 h 742408"/>
                <a:gd name="connsiteX202" fmla="*/ 134236 w 484179"/>
                <a:gd name="connsiteY202" fmla="*/ 463478 h 742408"/>
                <a:gd name="connsiteX203" fmla="*/ 132622 w 484179"/>
                <a:gd name="connsiteY203" fmla="*/ 461864 h 742408"/>
                <a:gd name="connsiteX204" fmla="*/ 126166 w 484179"/>
                <a:gd name="connsiteY204" fmla="*/ 452180 h 742408"/>
                <a:gd name="connsiteX205" fmla="*/ 124552 w 484179"/>
                <a:gd name="connsiteY205" fmla="*/ 447339 h 742408"/>
                <a:gd name="connsiteX206" fmla="*/ 122938 w 484179"/>
                <a:gd name="connsiteY206" fmla="*/ 436041 h 742408"/>
                <a:gd name="connsiteX207" fmla="*/ 122938 w 484179"/>
                <a:gd name="connsiteY207" fmla="*/ 434427 h 742408"/>
                <a:gd name="connsiteX208" fmla="*/ 121324 w 484179"/>
                <a:gd name="connsiteY208" fmla="*/ 424744 h 742408"/>
                <a:gd name="connsiteX209" fmla="*/ 122938 w 484179"/>
                <a:gd name="connsiteY209" fmla="*/ 423130 h 742408"/>
                <a:gd name="connsiteX210" fmla="*/ 122938 w 484179"/>
                <a:gd name="connsiteY210" fmla="*/ 421516 h 742408"/>
                <a:gd name="connsiteX211" fmla="*/ 124552 w 484179"/>
                <a:gd name="connsiteY211" fmla="*/ 418288 h 742408"/>
                <a:gd name="connsiteX212" fmla="*/ 124552 w 484179"/>
                <a:gd name="connsiteY212" fmla="*/ 415060 h 742408"/>
                <a:gd name="connsiteX213" fmla="*/ 124552 w 484179"/>
                <a:gd name="connsiteY213" fmla="*/ 410218 h 742408"/>
                <a:gd name="connsiteX214" fmla="*/ 121324 w 484179"/>
                <a:gd name="connsiteY214" fmla="*/ 395693 h 742408"/>
                <a:gd name="connsiteX215" fmla="*/ 121324 w 484179"/>
                <a:gd name="connsiteY215" fmla="*/ 384395 h 742408"/>
                <a:gd name="connsiteX216" fmla="*/ 121324 w 484179"/>
                <a:gd name="connsiteY216" fmla="*/ 382781 h 742408"/>
                <a:gd name="connsiteX217" fmla="*/ 121324 w 484179"/>
                <a:gd name="connsiteY217" fmla="*/ 382781 h 742408"/>
                <a:gd name="connsiteX218" fmla="*/ 124552 w 484179"/>
                <a:gd name="connsiteY218" fmla="*/ 379554 h 742408"/>
                <a:gd name="connsiteX219" fmla="*/ 129394 w 484179"/>
                <a:gd name="connsiteY219" fmla="*/ 382781 h 742408"/>
                <a:gd name="connsiteX220" fmla="*/ 134236 w 484179"/>
                <a:gd name="connsiteY220" fmla="*/ 381167 h 742408"/>
                <a:gd name="connsiteX221" fmla="*/ 137464 w 484179"/>
                <a:gd name="connsiteY221" fmla="*/ 377940 h 742408"/>
                <a:gd name="connsiteX222" fmla="*/ 139078 w 484179"/>
                <a:gd name="connsiteY222" fmla="*/ 373098 h 742408"/>
                <a:gd name="connsiteX223" fmla="*/ 140691 w 484179"/>
                <a:gd name="connsiteY223" fmla="*/ 368256 h 742408"/>
                <a:gd name="connsiteX224" fmla="*/ 134236 w 484179"/>
                <a:gd name="connsiteY224" fmla="*/ 368256 h 742408"/>
                <a:gd name="connsiteX225" fmla="*/ 131008 w 484179"/>
                <a:gd name="connsiteY225" fmla="*/ 366642 h 742408"/>
                <a:gd name="connsiteX226" fmla="*/ 127780 w 484179"/>
                <a:gd name="connsiteY226" fmla="*/ 363414 h 742408"/>
                <a:gd name="connsiteX227" fmla="*/ 132622 w 484179"/>
                <a:gd name="connsiteY227" fmla="*/ 361800 h 742408"/>
                <a:gd name="connsiteX228" fmla="*/ 131008 w 484179"/>
                <a:gd name="connsiteY228" fmla="*/ 358572 h 742408"/>
                <a:gd name="connsiteX229" fmla="*/ 131008 w 484179"/>
                <a:gd name="connsiteY229" fmla="*/ 355345 h 742408"/>
                <a:gd name="connsiteX230" fmla="*/ 127780 w 484179"/>
                <a:gd name="connsiteY230" fmla="*/ 355345 h 742408"/>
                <a:gd name="connsiteX231" fmla="*/ 127780 w 484179"/>
                <a:gd name="connsiteY231" fmla="*/ 353731 h 742408"/>
                <a:gd name="connsiteX232" fmla="*/ 122938 w 484179"/>
                <a:gd name="connsiteY232" fmla="*/ 347275 h 742408"/>
                <a:gd name="connsiteX233" fmla="*/ 124552 w 484179"/>
                <a:gd name="connsiteY233" fmla="*/ 347275 h 742408"/>
                <a:gd name="connsiteX234" fmla="*/ 119710 w 484179"/>
                <a:gd name="connsiteY234" fmla="*/ 339205 h 742408"/>
                <a:gd name="connsiteX235" fmla="*/ 116482 w 484179"/>
                <a:gd name="connsiteY235" fmla="*/ 335977 h 742408"/>
                <a:gd name="connsiteX236" fmla="*/ 114869 w 484179"/>
                <a:gd name="connsiteY236" fmla="*/ 335977 h 742408"/>
                <a:gd name="connsiteX237" fmla="*/ 111641 w 484179"/>
                <a:gd name="connsiteY237" fmla="*/ 335977 h 742408"/>
                <a:gd name="connsiteX238" fmla="*/ 111641 w 484179"/>
                <a:gd name="connsiteY238" fmla="*/ 335977 h 742408"/>
                <a:gd name="connsiteX239" fmla="*/ 111641 w 484179"/>
                <a:gd name="connsiteY239" fmla="*/ 337591 h 742408"/>
                <a:gd name="connsiteX240" fmla="*/ 111641 w 484179"/>
                <a:gd name="connsiteY240" fmla="*/ 337591 h 742408"/>
                <a:gd name="connsiteX241" fmla="*/ 111641 w 484179"/>
                <a:gd name="connsiteY241" fmla="*/ 340819 h 742408"/>
                <a:gd name="connsiteX242" fmla="*/ 111641 w 484179"/>
                <a:gd name="connsiteY242" fmla="*/ 342433 h 742408"/>
                <a:gd name="connsiteX243" fmla="*/ 111641 w 484179"/>
                <a:gd name="connsiteY243" fmla="*/ 342433 h 742408"/>
                <a:gd name="connsiteX244" fmla="*/ 110027 w 484179"/>
                <a:gd name="connsiteY244" fmla="*/ 340819 h 742408"/>
                <a:gd name="connsiteX245" fmla="*/ 106799 w 484179"/>
                <a:gd name="connsiteY245" fmla="*/ 337591 h 742408"/>
                <a:gd name="connsiteX246" fmla="*/ 106799 w 484179"/>
                <a:gd name="connsiteY246" fmla="*/ 337591 h 742408"/>
                <a:gd name="connsiteX247" fmla="*/ 105185 w 484179"/>
                <a:gd name="connsiteY247" fmla="*/ 337591 h 742408"/>
                <a:gd name="connsiteX248" fmla="*/ 95501 w 484179"/>
                <a:gd name="connsiteY248" fmla="*/ 337591 h 742408"/>
                <a:gd name="connsiteX249" fmla="*/ 92273 w 484179"/>
                <a:gd name="connsiteY249" fmla="*/ 335977 h 742408"/>
                <a:gd name="connsiteX250" fmla="*/ 90660 w 484179"/>
                <a:gd name="connsiteY250" fmla="*/ 335977 h 742408"/>
                <a:gd name="connsiteX251" fmla="*/ 89046 w 484179"/>
                <a:gd name="connsiteY251" fmla="*/ 335977 h 742408"/>
                <a:gd name="connsiteX252" fmla="*/ 87432 w 484179"/>
                <a:gd name="connsiteY252" fmla="*/ 335977 h 742408"/>
                <a:gd name="connsiteX253" fmla="*/ 85818 w 484179"/>
                <a:gd name="connsiteY253" fmla="*/ 335977 h 742408"/>
                <a:gd name="connsiteX254" fmla="*/ 85818 w 484179"/>
                <a:gd name="connsiteY254" fmla="*/ 337591 h 742408"/>
                <a:gd name="connsiteX255" fmla="*/ 85818 w 484179"/>
                <a:gd name="connsiteY255" fmla="*/ 337591 h 742408"/>
                <a:gd name="connsiteX256" fmla="*/ 84204 w 484179"/>
                <a:gd name="connsiteY256" fmla="*/ 337591 h 742408"/>
                <a:gd name="connsiteX257" fmla="*/ 82590 w 484179"/>
                <a:gd name="connsiteY257" fmla="*/ 340819 h 742408"/>
                <a:gd name="connsiteX258" fmla="*/ 80976 w 484179"/>
                <a:gd name="connsiteY258" fmla="*/ 340819 h 742408"/>
                <a:gd name="connsiteX259" fmla="*/ 79362 w 484179"/>
                <a:gd name="connsiteY259" fmla="*/ 342433 h 742408"/>
                <a:gd name="connsiteX260" fmla="*/ 77748 w 484179"/>
                <a:gd name="connsiteY260" fmla="*/ 342433 h 742408"/>
                <a:gd name="connsiteX261" fmla="*/ 76134 w 484179"/>
                <a:gd name="connsiteY261" fmla="*/ 340819 h 742408"/>
                <a:gd name="connsiteX262" fmla="*/ 72906 w 484179"/>
                <a:gd name="connsiteY262" fmla="*/ 337591 h 742408"/>
                <a:gd name="connsiteX263" fmla="*/ 71292 w 484179"/>
                <a:gd name="connsiteY263" fmla="*/ 337591 h 742408"/>
                <a:gd name="connsiteX264" fmla="*/ 71292 w 484179"/>
                <a:gd name="connsiteY264" fmla="*/ 337591 h 742408"/>
                <a:gd name="connsiteX265" fmla="*/ 69678 w 484179"/>
                <a:gd name="connsiteY265" fmla="*/ 337591 h 742408"/>
                <a:gd name="connsiteX266" fmla="*/ 69678 w 484179"/>
                <a:gd name="connsiteY266" fmla="*/ 337591 h 742408"/>
                <a:gd name="connsiteX267" fmla="*/ 66451 w 484179"/>
                <a:gd name="connsiteY267" fmla="*/ 339205 h 742408"/>
                <a:gd name="connsiteX268" fmla="*/ 64837 w 484179"/>
                <a:gd name="connsiteY268" fmla="*/ 339205 h 742408"/>
                <a:gd name="connsiteX269" fmla="*/ 63223 w 484179"/>
                <a:gd name="connsiteY269" fmla="*/ 339205 h 742408"/>
                <a:gd name="connsiteX270" fmla="*/ 59995 w 484179"/>
                <a:gd name="connsiteY270" fmla="*/ 337591 h 742408"/>
                <a:gd name="connsiteX271" fmla="*/ 58381 w 484179"/>
                <a:gd name="connsiteY271" fmla="*/ 337591 h 742408"/>
                <a:gd name="connsiteX272" fmla="*/ 51925 w 484179"/>
                <a:gd name="connsiteY272" fmla="*/ 334363 h 742408"/>
                <a:gd name="connsiteX273" fmla="*/ 51925 w 484179"/>
                <a:gd name="connsiteY273" fmla="*/ 334363 h 742408"/>
                <a:gd name="connsiteX274" fmla="*/ 50311 w 484179"/>
                <a:gd name="connsiteY274" fmla="*/ 334363 h 742408"/>
                <a:gd name="connsiteX275" fmla="*/ 47083 w 484179"/>
                <a:gd name="connsiteY275" fmla="*/ 332749 h 742408"/>
                <a:gd name="connsiteX276" fmla="*/ 40628 w 484179"/>
                <a:gd name="connsiteY276" fmla="*/ 334363 h 742408"/>
                <a:gd name="connsiteX277" fmla="*/ 39014 w 484179"/>
                <a:gd name="connsiteY277" fmla="*/ 334363 h 742408"/>
                <a:gd name="connsiteX278" fmla="*/ 37400 w 484179"/>
                <a:gd name="connsiteY278" fmla="*/ 332749 h 742408"/>
                <a:gd name="connsiteX279" fmla="*/ 35786 w 484179"/>
                <a:gd name="connsiteY279" fmla="*/ 332749 h 742408"/>
                <a:gd name="connsiteX280" fmla="*/ 30944 w 484179"/>
                <a:gd name="connsiteY280" fmla="*/ 327908 h 742408"/>
                <a:gd name="connsiteX281" fmla="*/ 26102 w 484179"/>
                <a:gd name="connsiteY281" fmla="*/ 326294 h 742408"/>
                <a:gd name="connsiteX282" fmla="*/ 24488 w 484179"/>
                <a:gd name="connsiteY282" fmla="*/ 324680 h 742408"/>
                <a:gd name="connsiteX283" fmla="*/ 22874 w 484179"/>
                <a:gd name="connsiteY283" fmla="*/ 324680 h 742408"/>
                <a:gd name="connsiteX284" fmla="*/ 19646 w 484179"/>
                <a:gd name="connsiteY284" fmla="*/ 323066 h 742408"/>
                <a:gd name="connsiteX285" fmla="*/ 22874 w 484179"/>
                <a:gd name="connsiteY285" fmla="*/ 311768 h 742408"/>
                <a:gd name="connsiteX286" fmla="*/ 22874 w 484179"/>
                <a:gd name="connsiteY286" fmla="*/ 308540 h 742408"/>
                <a:gd name="connsiteX287" fmla="*/ 26102 w 484179"/>
                <a:gd name="connsiteY287" fmla="*/ 302085 h 742408"/>
                <a:gd name="connsiteX288" fmla="*/ 27716 w 484179"/>
                <a:gd name="connsiteY288" fmla="*/ 298857 h 742408"/>
                <a:gd name="connsiteX289" fmla="*/ 26102 w 484179"/>
                <a:gd name="connsiteY289" fmla="*/ 289173 h 742408"/>
                <a:gd name="connsiteX290" fmla="*/ 26102 w 484179"/>
                <a:gd name="connsiteY290" fmla="*/ 284332 h 742408"/>
                <a:gd name="connsiteX291" fmla="*/ 22874 w 484179"/>
                <a:gd name="connsiteY291" fmla="*/ 287559 h 742408"/>
                <a:gd name="connsiteX292" fmla="*/ 21260 w 484179"/>
                <a:gd name="connsiteY292" fmla="*/ 289173 h 742408"/>
                <a:gd name="connsiteX293" fmla="*/ 19646 w 484179"/>
                <a:gd name="connsiteY293" fmla="*/ 287559 h 742408"/>
                <a:gd name="connsiteX294" fmla="*/ 16419 w 484179"/>
                <a:gd name="connsiteY294" fmla="*/ 284332 h 742408"/>
                <a:gd name="connsiteX295" fmla="*/ 8349 w 484179"/>
                <a:gd name="connsiteY295" fmla="*/ 279490 h 742408"/>
                <a:gd name="connsiteX296" fmla="*/ 8349 w 484179"/>
                <a:gd name="connsiteY296" fmla="*/ 277876 h 742408"/>
                <a:gd name="connsiteX297" fmla="*/ 5121 w 484179"/>
                <a:gd name="connsiteY297" fmla="*/ 271420 h 742408"/>
                <a:gd name="connsiteX298" fmla="*/ 5121 w 484179"/>
                <a:gd name="connsiteY298" fmla="*/ 264964 h 742408"/>
                <a:gd name="connsiteX299" fmla="*/ 6735 w 484179"/>
                <a:gd name="connsiteY299" fmla="*/ 261736 h 742408"/>
                <a:gd name="connsiteX300" fmla="*/ 8349 w 484179"/>
                <a:gd name="connsiteY300" fmla="*/ 260123 h 742408"/>
                <a:gd name="connsiteX301" fmla="*/ 9963 w 484179"/>
                <a:gd name="connsiteY301" fmla="*/ 253667 h 742408"/>
                <a:gd name="connsiteX302" fmla="*/ 11577 w 484179"/>
                <a:gd name="connsiteY302" fmla="*/ 245597 h 742408"/>
                <a:gd name="connsiteX303" fmla="*/ 11577 w 484179"/>
                <a:gd name="connsiteY303" fmla="*/ 235914 h 742408"/>
                <a:gd name="connsiteX304" fmla="*/ 13191 w 484179"/>
                <a:gd name="connsiteY304" fmla="*/ 231072 h 742408"/>
                <a:gd name="connsiteX305" fmla="*/ 13191 w 484179"/>
                <a:gd name="connsiteY305" fmla="*/ 227844 h 742408"/>
                <a:gd name="connsiteX306" fmla="*/ 14805 w 484179"/>
                <a:gd name="connsiteY306" fmla="*/ 227844 h 742408"/>
                <a:gd name="connsiteX307" fmla="*/ 16419 w 484179"/>
                <a:gd name="connsiteY307" fmla="*/ 227844 h 742408"/>
                <a:gd name="connsiteX308" fmla="*/ 21260 w 484179"/>
                <a:gd name="connsiteY308" fmla="*/ 229458 h 742408"/>
                <a:gd name="connsiteX309" fmla="*/ 21260 w 484179"/>
                <a:gd name="connsiteY309" fmla="*/ 229458 h 742408"/>
                <a:gd name="connsiteX310" fmla="*/ 22874 w 484179"/>
                <a:gd name="connsiteY310" fmla="*/ 229458 h 742408"/>
                <a:gd name="connsiteX311" fmla="*/ 26102 w 484179"/>
                <a:gd name="connsiteY311" fmla="*/ 226230 h 742408"/>
                <a:gd name="connsiteX312" fmla="*/ 27716 w 484179"/>
                <a:gd name="connsiteY312" fmla="*/ 226230 h 742408"/>
                <a:gd name="connsiteX313" fmla="*/ 40628 w 484179"/>
                <a:gd name="connsiteY313" fmla="*/ 226230 h 742408"/>
                <a:gd name="connsiteX314" fmla="*/ 42242 w 484179"/>
                <a:gd name="connsiteY314" fmla="*/ 226230 h 742408"/>
                <a:gd name="connsiteX315" fmla="*/ 43855 w 484179"/>
                <a:gd name="connsiteY315" fmla="*/ 226230 h 742408"/>
                <a:gd name="connsiteX316" fmla="*/ 45469 w 484179"/>
                <a:gd name="connsiteY316" fmla="*/ 226230 h 742408"/>
                <a:gd name="connsiteX317" fmla="*/ 47083 w 484179"/>
                <a:gd name="connsiteY317" fmla="*/ 226230 h 742408"/>
                <a:gd name="connsiteX318" fmla="*/ 48697 w 484179"/>
                <a:gd name="connsiteY318" fmla="*/ 223002 h 742408"/>
                <a:gd name="connsiteX319" fmla="*/ 50311 w 484179"/>
                <a:gd name="connsiteY319" fmla="*/ 221388 h 742408"/>
                <a:gd name="connsiteX320" fmla="*/ 55153 w 484179"/>
                <a:gd name="connsiteY320" fmla="*/ 219774 h 742408"/>
                <a:gd name="connsiteX321" fmla="*/ 56767 w 484179"/>
                <a:gd name="connsiteY321" fmla="*/ 218160 h 742408"/>
                <a:gd name="connsiteX322" fmla="*/ 56767 w 484179"/>
                <a:gd name="connsiteY322" fmla="*/ 216546 h 742408"/>
                <a:gd name="connsiteX323" fmla="*/ 58381 w 484179"/>
                <a:gd name="connsiteY323" fmla="*/ 214932 h 742408"/>
                <a:gd name="connsiteX324" fmla="*/ 58381 w 484179"/>
                <a:gd name="connsiteY324" fmla="*/ 213318 h 742408"/>
                <a:gd name="connsiteX325" fmla="*/ 56767 w 484179"/>
                <a:gd name="connsiteY325" fmla="*/ 213318 h 742408"/>
                <a:gd name="connsiteX326" fmla="*/ 55153 w 484179"/>
                <a:gd name="connsiteY326" fmla="*/ 210091 h 742408"/>
                <a:gd name="connsiteX327" fmla="*/ 55153 w 484179"/>
                <a:gd name="connsiteY327" fmla="*/ 206863 h 742408"/>
                <a:gd name="connsiteX328" fmla="*/ 87432 w 484179"/>
                <a:gd name="connsiteY328" fmla="*/ 216546 h 742408"/>
                <a:gd name="connsiteX329" fmla="*/ 97115 w 484179"/>
                <a:gd name="connsiteY329" fmla="*/ 216546 h 742408"/>
                <a:gd name="connsiteX330" fmla="*/ 101957 w 484179"/>
                <a:gd name="connsiteY330" fmla="*/ 213318 h 742408"/>
                <a:gd name="connsiteX331" fmla="*/ 105185 w 484179"/>
                <a:gd name="connsiteY331" fmla="*/ 210091 h 742408"/>
                <a:gd name="connsiteX332" fmla="*/ 106799 w 484179"/>
                <a:gd name="connsiteY332" fmla="*/ 206863 h 742408"/>
                <a:gd name="connsiteX333" fmla="*/ 111641 w 484179"/>
                <a:gd name="connsiteY333" fmla="*/ 202021 h 742408"/>
                <a:gd name="connsiteX334" fmla="*/ 111641 w 484179"/>
                <a:gd name="connsiteY334" fmla="*/ 197179 h 742408"/>
                <a:gd name="connsiteX335" fmla="*/ 111641 w 484179"/>
                <a:gd name="connsiteY335" fmla="*/ 195565 h 742408"/>
                <a:gd name="connsiteX336" fmla="*/ 108413 w 484179"/>
                <a:gd name="connsiteY336" fmla="*/ 192337 h 742408"/>
                <a:gd name="connsiteX337" fmla="*/ 103571 w 484179"/>
                <a:gd name="connsiteY337" fmla="*/ 190723 h 742408"/>
                <a:gd name="connsiteX338" fmla="*/ 103571 w 484179"/>
                <a:gd name="connsiteY338" fmla="*/ 189109 h 742408"/>
                <a:gd name="connsiteX339" fmla="*/ 105185 w 484179"/>
                <a:gd name="connsiteY339" fmla="*/ 187496 h 742408"/>
                <a:gd name="connsiteX340" fmla="*/ 111641 w 484179"/>
                <a:gd name="connsiteY340" fmla="*/ 184268 h 742408"/>
                <a:gd name="connsiteX341" fmla="*/ 114869 w 484179"/>
                <a:gd name="connsiteY341" fmla="*/ 184268 h 742408"/>
                <a:gd name="connsiteX342" fmla="*/ 119710 w 484179"/>
                <a:gd name="connsiteY342" fmla="*/ 189109 h 742408"/>
                <a:gd name="connsiteX343" fmla="*/ 131008 w 484179"/>
                <a:gd name="connsiteY343" fmla="*/ 202021 h 742408"/>
                <a:gd name="connsiteX344" fmla="*/ 135850 w 484179"/>
                <a:gd name="connsiteY344" fmla="*/ 208477 h 742408"/>
                <a:gd name="connsiteX345" fmla="*/ 139078 w 484179"/>
                <a:gd name="connsiteY345" fmla="*/ 211705 h 742408"/>
                <a:gd name="connsiteX346" fmla="*/ 143919 w 484179"/>
                <a:gd name="connsiteY346" fmla="*/ 213318 h 742408"/>
                <a:gd name="connsiteX347" fmla="*/ 153603 w 484179"/>
                <a:gd name="connsiteY347" fmla="*/ 211705 h 742408"/>
                <a:gd name="connsiteX348" fmla="*/ 156831 w 484179"/>
                <a:gd name="connsiteY348" fmla="*/ 211705 h 742408"/>
                <a:gd name="connsiteX349" fmla="*/ 160059 w 484179"/>
                <a:gd name="connsiteY349" fmla="*/ 214932 h 742408"/>
                <a:gd name="connsiteX350" fmla="*/ 161673 w 484179"/>
                <a:gd name="connsiteY350" fmla="*/ 218160 h 742408"/>
                <a:gd name="connsiteX351" fmla="*/ 164900 w 484179"/>
                <a:gd name="connsiteY351" fmla="*/ 224616 h 742408"/>
                <a:gd name="connsiteX352" fmla="*/ 166514 w 484179"/>
                <a:gd name="connsiteY352" fmla="*/ 232686 h 742408"/>
                <a:gd name="connsiteX353" fmla="*/ 169742 w 484179"/>
                <a:gd name="connsiteY353" fmla="*/ 235914 h 742408"/>
                <a:gd name="connsiteX354" fmla="*/ 172970 w 484179"/>
                <a:gd name="connsiteY354" fmla="*/ 239141 h 742408"/>
                <a:gd name="connsiteX355" fmla="*/ 177812 w 484179"/>
                <a:gd name="connsiteY355" fmla="*/ 239141 h 742408"/>
                <a:gd name="connsiteX356" fmla="*/ 185882 w 484179"/>
                <a:gd name="connsiteY356" fmla="*/ 235914 h 742408"/>
                <a:gd name="connsiteX357" fmla="*/ 189109 w 484179"/>
                <a:gd name="connsiteY357" fmla="*/ 235914 h 742408"/>
                <a:gd name="connsiteX358" fmla="*/ 190723 w 484179"/>
                <a:gd name="connsiteY358" fmla="*/ 237527 h 742408"/>
                <a:gd name="connsiteX359" fmla="*/ 193951 w 484179"/>
                <a:gd name="connsiteY359" fmla="*/ 243983 h 742408"/>
                <a:gd name="connsiteX360" fmla="*/ 195565 w 484179"/>
                <a:gd name="connsiteY360" fmla="*/ 247211 h 742408"/>
                <a:gd name="connsiteX361" fmla="*/ 200407 w 484179"/>
                <a:gd name="connsiteY361" fmla="*/ 250439 h 742408"/>
                <a:gd name="connsiteX362" fmla="*/ 205249 w 484179"/>
                <a:gd name="connsiteY362" fmla="*/ 248825 h 742408"/>
                <a:gd name="connsiteX363" fmla="*/ 210090 w 484179"/>
                <a:gd name="connsiteY363" fmla="*/ 245597 h 742408"/>
                <a:gd name="connsiteX364" fmla="*/ 214932 w 484179"/>
                <a:gd name="connsiteY364" fmla="*/ 234300 h 742408"/>
                <a:gd name="connsiteX365" fmla="*/ 218160 w 484179"/>
                <a:gd name="connsiteY365" fmla="*/ 223002 h 742408"/>
                <a:gd name="connsiteX366" fmla="*/ 216546 w 484179"/>
                <a:gd name="connsiteY366" fmla="*/ 216546 h 742408"/>
                <a:gd name="connsiteX367" fmla="*/ 214932 w 484179"/>
                <a:gd name="connsiteY367" fmla="*/ 210091 h 742408"/>
                <a:gd name="connsiteX368" fmla="*/ 214932 w 484179"/>
                <a:gd name="connsiteY368" fmla="*/ 205249 h 742408"/>
                <a:gd name="connsiteX369" fmla="*/ 216546 w 484179"/>
                <a:gd name="connsiteY369" fmla="*/ 193951 h 742408"/>
                <a:gd name="connsiteX370" fmla="*/ 234299 w 484179"/>
                <a:gd name="connsiteY370" fmla="*/ 145533 h 742408"/>
                <a:gd name="connsiteX371" fmla="*/ 242369 w 484179"/>
                <a:gd name="connsiteY371" fmla="*/ 131008 h 742408"/>
                <a:gd name="connsiteX372" fmla="*/ 247211 w 484179"/>
                <a:gd name="connsiteY372" fmla="*/ 119710 h 742408"/>
                <a:gd name="connsiteX373" fmla="*/ 247211 w 484179"/>
                <a:gd name="connsiteY373" fmla="*/ 111641 h 742408"/>
                <a:gd name="connsiteX374" fmla="*/ 245597 w 484179"/>
                <a:gd name="connsiteY374" fmla="*/ 100343 h 742408"/>
                <a:gd name="connsiteX375" fmla="*/ 247211 w 484179"/>
                <a:gd name="connsiteY375" fmla="*/ 95501 h 742408"/>
                <a:gd name="connsiteX376" fmla="*/ 248825 w 484179"/>
                <a:gd name="connsiteY376" fmla="*/ 92274 h 742408"/>
                <a:gd name="connsiteX377" fmla="*/ 252053 w 484179"/>
                <a:gd name="connsiteY377" fmla="*/ 89046 h 742408"/>
                <a:gd name="connsiteX378" fmla="*/ 256895 w 484179"/>
                <a:gd name="connsiteY378" fmla="*/ 85818 h 742408"/>
                <a:gd name="connsiteX379" fmla="*/ 260122 w 484179"/>
                <a:gd name="connsiteY379" fmla="*/ 82590 h 742408"/>
                <a:gd name="connsiteX380" fmla="*/ 261736 w 484179"/>
                <a:gd name="connsiteY380" fmla="*/ 80976 h 742408"/>
                <a:gd name="connsiteX381" fmla="*/ 260122 w 484179"/>
                <a:gd name="connsiteY381" fmla="*/ 72906 h 742408"/>
                <a:gd name="connsiteX382" fmla="*/ 260122 w 484179"/>
                <a:gd name="connsiteY382" fmla="*/ 71292 h 742408"/>
                <a:gd name="connsiteX383" fmla="*/ 258508 w 484179"/>
                <a:gd name="connsiteY383" fmla="*/ 69678 h 742408"/>
                <a:gd name="connsiteX384" fmla="*/ 256895 w 484179"/>
                <a:gd name="connsiteY384" fmla="*/ 66451 h 742408"/>
                <a:gd name="connsiteX385" fmla="*/ 255281 w 484179"/>
                <a:gd name="connsiteY385" fmla="*/ 66451 h 742408"/>
                <a:gd name="connsiteX386" fmla="*/ 252053 w 484179"/>
                <a:gd name="connsiteY386" fmla="*/ 64837 h 742408"/>
                <a:gd name="connsiteX387" fmla="*/ 252053 w 484179"/>
                <a:gd name="connsiteY387" fmla="*/ 63223 h 742408"/>
                <a:gd name="connsiteX388" fmla="*/ 250439 w 484179"/>
                <a:gd name="connsiteY388" fmla="*/ 59995 h 742408"/>
                <a:gd name="connsiteX389" fmla="*/ 250439 w 484179"/>
                <a:gd name="connsiteY389" fmla="*/ 53539 h 742408"/>
                <a:gd name="connsiteX390" fmla="*/ 252053 w 484179"/>
                <a:gd name="connsiteY390" fmla="*/ 42242 h 742408"/>
                <a:gd name="connsiteX391" fmla="*/ 274648 w 484179"/>
                <a:gd name="connsiteY391" fmla="*/ 21260 h 742408"/>
                <a:gd name="connsiteX392" fmla="*/ 277876 w 484179"/>
                <a:gd name="connsiteY392" fmla="*/ 6735 h 742408"/>
                <a:gd name="connsiteX393" fmla="*/ 277876 w 484179"/>
                <a:gd name="connsiteY393" fmla="*/ 6735 h 742408"/>
                <a:gd name="connsiteX394" fmla="*/ 279490 w 484179"/>
                <a:gd name="connsiteY394" fmla="*/ 5121 h 742408"/>
                <a:gd name="connsiteX395" fmla="*/ 329522 w 484179"/>
                <a:gd name="connsiteY395" fmla="*/ 22874 h 742408"/>
                <a:gd name="connsiteX396" fmla="*/ 332749 w 484179"/>
                <a:gd name="connsiteY396" fmla="*/ 22874 h 742408"/>
                <a:gd name="connsiteX397" fmla="*/ 348889 w 484179"/>
                <a:gd name="connsiteY397" fmla="*/ 24488 h 742408"/>
                <a:gd name="connsiteX398" fmla="*/ 392465 w 484179"/>
                <a:gd name="connsiteY398" fmla="*/ 35786 h 742408"/>
                <a:gd name="connsiteX399" fmla="*/ 395693 w 484179"/>
                <a:gd name="connsiteY399" fmla="*/ 37400 h 742408"/>
                <a:gd name="connsiteX400" fmla="*/ 398921 w 484179"/>
                <a:gd name="connsiteY400" fmla="*/ 39014 h 7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484179" h="742408">
                  <a:moveTo>
                    <a:pt x="400535" y="40628"/>
                  </a:moveTo>
                  <a:lnTo>
                    <a:pt x="400535" y="42242"/>
                  </a:lnTo>
                  <a:lnTo>
                    <a:pt x="397307" y="45469"/>
                  </a:lnTo>
                  <a:lnTo>
                    <a:pt x="394079" y="47083"/>
                  </a:lnTo>
                  <a:lnTo>
                    <a:pt x="386009" y="50311"/>
                  </a:lnTo>
                  <a:lnTo>
                    <a:pt x="376326" y="59995"/>
                  </a:lnTo>
                  <a:lnTo>
                    <a:pt x="376326" y="74520"/>
                  </a:lnTo>
                  <a:lnTo>
                    <a:pt x="381167" y="89046"/>
                  </a:lnTo>
                  <a:lnTo>
                    <a:pt x="395693" y="121324"/>
                  </a:lnTo>
                  <a:lnTo>
                    <a:pt x="398921" y="127780"/>
                  </a:lnTo>
                  <a:lnTo>
                    <a:pt x="403762" y="132622"/>
                  </a:lnTo>
                  <a:lnTo>
                    <a:pt x="408604" y="135850"/>
                  </a:lnTo>
                  <a:lnTo>
                    <a:pt x="415060" y="135850"/>
                  </a:lnTo>
                  <a:lnTo>
                    <a:pt x="429585" y="134236"/>
                  </a:lnTo>
                  <a:lnTo>
                    <a:pt x="437655" y="135850"/>
                  </a:lnTo>
                  <a:lnTo>
                    <a:pt x="455408" y="140691"/>
                  </a:lnTo>
                  <a:lnTo>
                    <a:pt x="471547" y="151989"/>
                  </a:lnTo>
                  <a:lnTo>
                    <a:pt x="482845" y="168128"/>
                  </a:lnTo>
                  <a:lnTo>
                    <a:pt x="486073" y="185882"/>
                  </a:lnTo>
                  <a:lnTo>
                    <a:pt x="482845" y="206863"/>
                  </a:lnTo>
                  <a:lnTo>
                    <a:pt x="473162" y="231072"/>
                  </a:lnTo>
                  <a:lnTo>
                    <a:pt x="471547" y="239141"/>
                  </a:lnTo>
                  <a:lnTo>
                    <a:pt x="469934" y="255281"/>
                  </a:lnTo>
                  <a:lnTo>
                    <a:pt x="468320" y="263350"/>
                  </a:lnTo>
                  <a:lnTo>
                    <a:pt x="463478" y="268192"/>
                  </a:lnTo>
                  <a:lnTo>
                    <a:pt x="461864" y="269806"/>
                  </a:lnTo>
                  <a:lnTo>
                    <a:pt x="448953" y="277876"/>
                  </a:lnTo>
                  <a:lnTo>
                    <a:pt x="431199" y="282718"/>
                  </a:lnTo>
                  <a:lnTo>
                    <a:pt x="423130" y="289173"/>
                  </a:lnTo>
                  <a:lnTo>
                    <a:pt x="419902" y="297243"/>
                  </a:lnTo>
                  <a:lnTo>
                    <a:pt x="423130" y="303699"/>
                  </a:lnTo>
                  <a:lnTo>
                    <a:pt x="427971" y="308540"/>
                  </a:lnTo>
                  <a:lnTo>
                    <a:pt x="436041" y="310154"/>
                  </a:lnTo>
                  <a:lnTo>
                    <a:pt x="444111" y="308540"/>
                  </a:lnTo>
                  <a:lnTo>
                    <a:pt x="450567" y="308540"/>
                  </a:lnTo>
                  <a:lnTo>
                    <a:pt x="452180" y="310154"/>
                  </a:lnTo>
                  <a:lnTo>
                    <a:pt x="453794" y="318224"/>
                  </a:lnTo>
                  <a:lnTo>
                    <a:pt x="453794" y="327908"/>
                  </a:lnTo>
                  <a:lnTo>
                    <a:pt x="452180" y="329522"/>
                  </a:lnTo>
                  <a:lnTo>
                    <a:pt x="440883" y="335977"/>
                  </a:lnTo>
                  <a:lnTo>
                    <a:pt x="429585" y="344047"/>
                  </a:lnTo>
                  <a:lnTo>
                    <a:pt x="415060" y="361800"/>
                  </a:lnTo>
                  <a:lnTo>
                    <a:pt x="411832" y="366642"/>
                  </a:lnTo>
                  <a:lnTo>
                    <a:pt x="408604" y="374712"/>
                  </a:lnTo>
                  <a:lnTo>
                    <a:pt x="406990" y="382781"/>
                  </a:lnTo>
                  <a:lnTo>
                    <a:pt x="406990" y="392465"/>
                  </a:lnTo>
                  <a:lnTo>
                    <a:pt x="410218" y="398921"/>
                  </a:lnTo>
                  <a:lnTo>
                    <a:pt x="418288" y="400535"/>
                  </a:lnTo>
                  <a:lnTo>
                    <a:pt x="427971" y="410218"/>
                  </a:lnTo>
                  <a:lnTo>
                    <a:pt x="429585" y="410218"/>
                  </a:lnTo>
                  <a:lnTo>
                    <a:pt x="434427" y="408604"/>
                  </a:lnTo>
                  <a:lnTo>
                    <a:pt x="436041" y="410218"/>
                  </a:lnTo>
                  <a:lnTo>
                    <a:pt x="437655" y="411832"/>
                  </a:lnTo>
                  <a:lnTo>
                    <a:pt x="437655" y="415060"/>
                  </a:lnTo>
                  <a:lnTo>
                    <a:pt x="437655" y="416674"/>
                  </a:lnTo>
                  <a:lnTo>
                    <a:pt x="448953" y="432813"/>
                  </a:lnTo>
                  <a:lnTo>
                    <a:pt x="453794" y="437655"/>
                  </a:lnTo>
                  <a:lnTo>
                    <a:pt x="453794" y="437655"/>
                  </a:lnTo>
                  <a:lnTo>
                    <a:pt x="453794" y="437655"/>
                  </a:lnTo>
                  <a:lnTo>
                    <a:pt x="453794" y="437655"/>
                  </a:lnTo>
                  <a:lnTo>
                    <a:pt x="463478" y="439269"/>
                  </a:lnTo>
                  <a:lnTo>
                    <a:pt x="460250" y="444111"/>
                  </a:lnTo>
                  <a:lnTo>
                    <a:pt x="445725" y="453794"/>
                  </a:lnTo>
                  <a:lnTo>
                    <a:pt x="442497" y="461864"/>
                  </a:lnTo>
                  <a:lnTo>
                    <a:pt x="447339" y="473162"/>
                  </a:lnTo>
                  <a:lnTo>
                    <a:pt x="445725" y="482845"/>
                  </a:lnTo>
                  <a:lnTo>
                    <a:pt x="442497" y="482845"/>
                  </a:lnTo>
                  <a:lnTo>
                    <a:pt x="437655" y="482845"/>
                  </a:lnTo>
                  <a:lnTo>
                    <a:pt x="436041" y="482845"/>
                  </a:lnTo>
                  <a:lnTo>
                    <a:pt x="434427" y="486073"/>
                  </a:lnTo>
                  <a:lnTo>
                    <a:pt x="436041" y="490915"/>
                  </a:lnTo>
                  <a:lnTo>
                    <a:pt x="437655" y="497371"/>
                  </a:lnTo>
                  <a:lnTo>
                    <a:pt x="437655" y="498984"/>
                  </a:lnTo>
                  <a:lnTo>
                    <a:pt x="436041" y="500598"/>
                  </a:lnTo>
                  <a:lnTo>
                    <a:pt x="431199" y="502212"/>
                  </a:lnTo>
                  <a:lnTo>
                    <a:pt x="429585" y="503826"/>
                  </a:lnTo>
                  <a:lnTo>
                    <a:pt x="426358" y="510282"/>
                  </a:lnTo>
                  <a:lnTo>
                    <a:pt x="424744" y="518352"/>
                  </a:lnTo>
                  <a:lnTo>
                    <a:pt x="424744" y="528035"/>
                  </a:lnTo>
                  <a:lnTo>
                    <a:pt x="429585" y="534491"/>
                  </a:lnTo>
                  <a:lnTo>
                    <a:pt x="431199" y="539333"/>
                  </a:lnTo>
                  <a:lnTo>
                    <a:pt x="427971" y="557086"/>
                  </a:lnTo>
                  <a:lnTo>
                    <a:pt x="427971" y="568384"/>
                  </a:lnTo>
                  <a:lnTo>
                    <a:pt x="432813" y="594207"/>
                  </a:lnTo>
                  <a:lnTo>
                    <a:pt x="431199" y="605504"/>
                  </a:lnTo>
                  <a:lnTo>
                    <a:pt x="426358" y="616802"/>
                  </a:lnTo>
                  <a:lnTo>
                    <a:pt x="415060" y="632941"/>
                  </a:lnTo>
                  <a:lnTo>
                    <a:pt x="406990" y="641011"/>
                  </a:lnTo>
                  <a:lnTo>
                    <a:pt x="403762" y="644238"/>
                  </a:lnTo>
                  <a:lnTo>
                    <a:pt x="402149" y="647466"/>
                  </a:lnTo>
                  <a:lnTo>
                    <a:pt x="398921" y="657150"/>
                  </a:lnTo>
                  <a:lnTo>
                    <a:pt x="397307" y="658764"/>
                  </a:lnTo>
                  <a:lnTo>
                    <a:pt x="392465" y="661992"/>
                  </a:lnTo>
                  <a:lnTo>
                    <a:pt x="382781" y="663606"/>
                  </a:lnTo>
                  <a:lnTo>
                    <a:pt x="377940" y="665220"/>
                  </a:lnTo>
                  <a:lnTo>
                    <a:pt x="376326" y="666834"/>
                  </a:lnTo>
                  <a:lnTo>
                    <a:pt x="368256" y="674903"/>
                  </a:lnTo>
                  <a:lnTo>
                    <a:pt x="366642" y="676517"/>
                  </a:lnTo>
                  <a:lnTo>
                    <a:pt x="361800" y="674903"/>
                  </a:lnTo>
                  <a:lnTo>
                    <a:pt x="355344" y="671675"/>
                  </a:lnTo>
                  <a:lnTo>
                    <a:pt x="350503" y="670061"/>
                  </a:lnTo>
                  <a:lnTo>
                    <a:pt x="348889" y="673289"/>
                  </a:lnTo>
                  <a:lnTo>
                    <a:pt x="344047" y="681359"/>
                  </a:lnTo>
                  <a:lnTo>
                    <a:pt x="340819" y="684587"/>
                  </a:lnTo>
                  <a:lnTo>
                    <a:pt x="334363" y="686201"/>
                  </a:lnTo>
                  <a:lnTo>
                    <a:pt x="314996" y="691043"/>
                  </a:lnTo>
                  <a:lnTo>
                    <a:pt x="308540" y="691043"/>
                  </a:lnTo>
                  <a:lnTo>
                    <a:pt x="298857" y="697498"/>
                  </a:lnTo>
                  <a:lnTo>
                    <a:pt x="289173" y="716865"/>
                  </a:lnTo>
                  <a:lnTo>
                    <a:pt x="277876" y="736232"/>
                  </a:lnTo>
                  <a:lnTo>
                    <a:pt x="256895" y="742688"/>
                  </a:lnTo>
                  <a:lnTo>
                    <a:pt x="248825" y="739461"/>
                  </a:lnTo>
                  <a:lnTo>
                    <a:pt x="242369" y="731391"/>
                  </a:lnTo>
                  <a:lnTo>
                    <a:pt x="231072" y="708796"/>
                  </a:lnTo>
                  <a:lnTo>
                    <a:pt x="229458" y="705568"/>
                  </a:lnTo>
                  <a:lnTo>
                    <a:pt x="231072" y="687814"/>
                  </a:lnTo>
                  <a:lnTo>
                    <a:pt x="231072" y="682973"/>
                  </a:lnTo>
                  <a:lnTo>
                    <a:pt x="229458" y="678131"/>
                  </a:lnTo>
                  <a:lnTo>
                    <a:pt x="223002" y="674903"/>
                  </a:lnTo>
                  <a:lnTo>
                    <a:pt x="206863" y="673289"/>
                  </a:lnTo>
                  <a:lnTo>
                    <a:pt x="206863" y="673289"/>
                  </a:lnTo>
                  <a:lnTo>
                    <a:pt x="208477" y="670061"/>
                  </a:lnTo>
                  <a:lnTo>
                    <a:pt x="200407" y="657150"/>
                  </a:lnTo>
                  <a:lnTo>
                    <a:pt x="197179" y="653922"/>
                  </a:lnTo>
                  <a:lnTo>
                    <a:pt x="195565" y="653922"/>
                  </a:lnTo>
                  <a:lnTo>
                    <a:pt x="193951" y="653922"/>
                  </a:lnTo>
                  <a:lnTo>
                    <a:pt x="190723" y="653922"/>
                  </a:lnTo>
                  <a:lnTo>
                    <a:pt x="189109" y="653922"/>
                  </a:lnTo>
                  <a:lnTo>
                    <a:pt x="187496" y="653922"/>
                  </a:lnTo>
                  <a:lnTo>
                    <a:pt x="185882" y="653922"/>
                  </a:lnTo>
                  <a:lnTo>
                    <a:pt x="184268" y="652308"/>
                  </a:lnTo>
                  <a:lnTo>
                    <a:pt x="184268" y="652308"/>
                  </a:lnTo>
                  <a:lnTo>
                    <a:pt x="184268" y="650694"/>
                  </a:lnTo>
                  <a:lnTo>
                    <a:pt x="184268" y="649080"/>
                  </a:lnTo>
                  <a:lnTo>
                    <a:pt x="184268" y="649080"/>
                  </a:lnTo>
                  <a:lnTo>
                    <a:pt x="189109" y="644238"/>
                  </a:lnTo>
                  <a:lnTo>
                    <a:pt x="189109" y="644238"/>
                  </a:lnTo>
                  <a:lnTo>
                    <a:pt x="190723" y="641011"/>
                  </a:lnTo>
                  <a:lnTo>
                    <a:pt x="190723" y="639397"/>
                  </a:lnTo>
                  <a:lnTo>
                    <a:pt x="190723" y="636169"/>
                  </a:lnTo>
                  <a:lnTo>
                    <a:pt x="189109" y="629713"/>
                  </a:lnTo>
                  <a:lnTo>
                    <a:pt x="189109" y="626485"/>
                  </a:lnTo>
                  <a:lnTo>
                    <a:pt x="187496" y="623257"/>
                  </a:lnTo>
                  <a:lnTo>
                    <a:pt x="187496" y="623257"/>
                  </a:lnTo>
                  <a:lnTo>
                    <a:pt x="185882" y="621643"/>
                  </a:lnTo>
                  <a:lnTo>
                    <a:pt x="177812" y="611960"/>
                  </a:lnTo>
                  <a:lnTo>
                    <a:pt x="176198" y="610346"/>
                  </a:lnTo>
                  <a:lnTo>
                    <a:pt x="176198" y="607118"/>
                  </a:lnTo>
                  <a:lnTo>
                    <a:pt x="182654" y="579681"/>
                  </a:lnTo>
                  <a:lnTo>
                    <a:pt x="184268" y="576453"/>
                  </a:lnTo>
                  <a:lnTo>
                    <a:pt x="184268" y="574839"/>
                  </a:lnTo>
                  <a:lnTo>
                    <a:pt x="187496" y="571611"/>
                  </a:lnTo>
                  <a:lnTo>
                    <a:pt x="187496" y="571611"/>
                  </a:lnTo>
                  <a:lnTo>
                    <a:pt x="189109" y="569998"/>
                  </a:lnTo>
                  <a:lnTo>
                    <a:pt x="192337" y="568384"/>
                  </a:lnTo>
                  <a:lnTo>
                    <a:pt x="193951" y="568384"/>
                  </a:lnTo>
                  <a:lnTo>
                    <a:pt x="195565" y="568384"/>
                  </a:lnTo>
                  <a:lnTo>
                    <a:pt x="197179" y="568384"/>
                  </a:lnTo>
                  <a:lnTo>
                    <a:pt x="198793" y="568384"/>
                  </a:lnTo>
                  <a:lnTo>
                    <a:pt x="198793" y="568384"/>
                  </a:lnTo>
                  <a:lnTo>
                    <a:pt x="200407" y="569998"/>
                  </a:lnTo>
                  <a:lnTo>
                    <a:pt x="203635" y="571611"/>
                  </a:lnTo>
                  <a:lnTo>
                    <a:pt x="205249" y="573225"/>
                  </a:lnTo>
                  <a:lnTo>
                    <a:pt x="205249" y="573225"/>
                  </a:lnTo>
                  <a:lnTo>
                    <a:pt x="206863" y="573225"/>
                  </a:lnTo>
                  <a:lnTo>
                    <a:pt x="206863" y="571611"/>
                  </a:lnTo>
                  <a:lnTo>
                    <a:pt x="206863" y="569998"/>
                  </a:lnTo>
                  <a:lnTo>
                    <a:pt x="200407" y="553858"/>
                  </a:lnTo>
                  <a:lnTo>
                    <a:pt x="200407" y="553858"/>
                  </a:lnTo>
                  <a:lnTo>
                    <a:pt x="198793" y="552244"/>
                  </a:lnTo>
                  <a:lnTo>
                    <a:pt x="198793" y="550630"/>
                  </a:lnTo>
                  <a:lnTo>
                    <a:pt x="197179" y="550630"/>
                  </a:lnTo>
                  <a:lnTo>
                    <a:pt x="195565" y="550630"/>
                  </a:lnTo>
                  <a:lnTo>
                    <a:pt x="193951" y="549016"/>
                  </a:lnTo>
                  <a:lnTo>
                    <a:pt x="192337" y="549016"/>
                  </a:lnTo>
                  <a:lnTo>
                    <a:pt x="190723" y="547402"/>
                  </a:lnTo>
                  <a:lnTo>
                    <a:pt x="189109" y="547402"/>
                  </a:lnTo>
                  <a:lnTo>
                    <a:pt x="189109" y="545789"/>
                  </a:lnTo>
                  <a:lnTo>
                    <a:pt x="187496" y="545789"/>
                  </a:lnTo>
                  <a:lnTo>
                    <a:pt x="171356" y="508668"/>
                  </a:lnTo>
                  <a:lnTo>
                    <a:pt x="169742" y="507054"/>
                  </a:lnTo>
                  <a:lnTo>
                    <a:pt x="169742" y="503826"/>
                  </a:lnTo>
                  <a:lnTo>
                    <a:pt x="169742" y="502212"/>
                  </a:lnTo>
                  <a:lnTo>
                    <a:pt x="169742" y="500598"/>
                  </a:lnTo>
                  <a:lnTo>
                    <a:pt x="171356" y="500598"/>
                  </a:lnTo>
                  <a:lnTo>
                    <a:pt x="171356" y="498984"/>
                  </a:lnTo>
                  <a:lnTo>
                    <a:pt x="172970" y="497371"/>
                  </a:lnTo>
                  <a:lnTo>
                    <a:pt x="174584" y="495757"/>
                  </a:lnTo>
                  <a:lnTo>
                    <a:pt x="174584" y="492529"/>
                  </a:lnTo>
                  <a:lnTo>
                    <a:pt x="174584" y="490915"/>
                  </a:lnTo>
                  <a:lnTo>
                    <a:pt x="174584" y="489301"/>
                  </a:lnTo>
                  <a:lnTo>
                    <a:pt x="168128" y="478003"/>
                  </a:lnTo>
                  <a:lnTo>
                    <a:pt x="168128" y="476389"/>
                  </a:lnTo>
                  <a:lnTo>
                    <a:pt x="166514" y="474775"/>
                  </a:lnTo>
                  <a:lnTo>
                    <a:pt x="160059" y="471548"/>
                  </a:lnTo>
                  <a:lnTo>
                    <a:pt x="150375" y="466706"/>
                  </a:lnTo>
                  <a:lnTo>
                    <a:pt x="148761" y="465092"/>
                  </a:lnTo>
                  <a:lnTo>
                    <a:pt x="145533" y="465092"/>
                  </a:lnTo>
                  <a:lnTo>
                    <a:pt x="139078" y="465092"/>
                  </a:lnTo>
                  <a:lnTo>
                    <a:pt x="137464" y="465092"/>
                  </a:lnTo>
                  <a:lnTo>
                    <a:pt x="135850" y="465092"/>
                  </a:lnTo>
                  <a:lnTo>
                    <a:pt x="135850" y="463478"/>
                  </a:lnTo>
                  <a:lnTo>
                    <a:pt x="134236" y="463478"/>
                  </a:lnTo>
                  <a:lnTo>
                    <a:pt x="132622" y="461864"/>
                  </a:lnTo>
                  <a:lnTo>
                    <a:pt x="126166" y="452180"/>
                  </a:lnTo>
                  <a:lnTo>
                    <a:pt x="124552" y="447339"/>
                  </a:lnTo>
                  <a:lnTo>
                    <a:pt x="122938" y="436041"/>
                  </a:lnTo>
                  <a:lnTo>
                    <a:pt x="122938" y="434427"/>
                  </a:lnTo>
                  <a:lnTo>
                    <a:pt x="121324" y="424744"/>
                  </a:lnTo>
                  <a:lnTo>
                    <a:pt x="122938" y="423130"/>
                  </a:lnTo>
                  <a:lnTo>
                    <a:pt x="122938" y="421516"/>
                  </a:lnTo>
                  <a:lnTo>
                    <a:pt x="124552" y="418288"/>
                  </a:lnTo>
                  <a:lnTo>
                    <a:pt x="124552" y="415060"/>
                  </a:lnTo>
                  <a:lnTo>
                    <a:pt x="124552" y="410218"/>
                  </a:lnTo>
                  <a:lnTo>
                    <a:pt x="121324" y="395693"/>
                  </a:lnTo>
                  <a:lnTo>
                    <a:pt x="121324" y="384395"/>
                  </a:lnTo>
                  <a:lnTo>
                    <a:pt x="121324" y="382781"/>
                  </a:lnTo>
                  <a:lnTo>
                    <a:pt x="121324" y="382781"/>
                  </a:lnTo>
                  <a:lnTo>
                    <a:pt x="124552" y="379554"/>
                  </a:lnTo>
                  <a:lnTo>
                    <a:pt x="129394" y="382781"/>
                  </a:lnTo>
                  <a:lnTo>
                    <a:pt x="134236" y="381167"/>
                  </a:lnTo>
                  <a:lnTo>
                    <a:pt x="137464" y="377940"/>
                  </a:lnTo>
                  <a:lnTo>
                    <a:pt x="139078" y="373098"/>
                  </a:lnTo>
                  <a:lnTo>
                    <a:pt x="140691" y="368256"/>
                  </a:lnTo>
                  <a:lnTo>
                    <a:pt x="134236" y="368256"/>
                  </a:lnTo>
                  <a:lnTo>
                    <a:pt x="131008" y="366642"/>
                  </a:lnTo>
                  <a:lnTo>
                    <a:pt x="127780" y="363414"/>
                  </a:lnTo>
                  <a:lnTo>
                    <a:pt x="132622" y="361800"/>
                  </a:lnTo>
                  <a:lnTo>
                    <a:pt x="131008" y="358572"/>
                  </a:lnTo>
                  <a:lnTo>
                    <a:pt x="131008" y="355345"/>
                  </a:lnTo>
                  <a:lnTo>
                    <a:pt x="127780" y="355345"/>
                  </a:lnTo>
                  <a:lnTo>
                    <a:pt x="127780" y="353731"/>
                  </a:lnTo>
                  <a:lnTo>
                    <a:pt x="122938" y="347275"/>
                  </a:lnTo>
                  <a:lnTo>
                    <a:pt x="124552" y="347275"/>
                  </a:lnTo>
                  <a:lnTo>
                    <a:pt x="119710" y="339205"/>
                  </a:lnTo>
                  <a:lnTo>
                    <a:pt x="116482" y="335977"/>
                  </a:lnTo>
                  <a:lnTo>
                    <a:pt x="114869" y="335977"/>
                  </a:lnTo>
                  <a:lnTo>
                    <a:pt x="111641" y="335977"/>
                  </a:lnTo>
                  <a:lnTo>
                    <a:pt x="111641" y="335977"/>
                  </a:lnTo>
                  <a:lnTo>
                    <a:pt x="111641" y="337591"/>
                  </a:lnTo>
                  <a:lnTo>
                    <a:pt x="111641" y="337591"/>
                  </a:lnTo>
                  <a:lnTo>
                    <a:pt x="111641" y="340819"/>
                  </a:lnTo>
                  <a:lnTo>
                    <a:pt x="111641" y="342433"/>
                  </a:lnTo>
                  <a:lnTo>
                    <a:pt x="111641" y="342433"/>
                  </a:lnTo>
                  <a:lnTo>
                    <a:pt x="110027" y="340819"/>
                  </a:lnTo>
                  <a:lnTo>
                    <a:pt x="106799" y="337591"/>
                  </a:lnTo>
                  <a:lnTo>
                    <a:pt x="106799" y="337591"/>
                  </a:lnTo>
                  <a:lnTo>
                    <a:pt x="105185" y="337591"/>
                  </a:lnTo>
                  <a:lnTo>
                    <a:pt x="95501" y="337591"/>
                  </a:lnTo>
                  <a:lnTo>
                    <a:pt x="92273" y="335977"/>
                  </a:lnTo>
                  <a:lnTo>
                    <a:pt x="90660" y="335977"/>
                  </a:lnTo>
                  <a:lnTo>
                    <a:pt x="89046" y="335977"/>
                  </a:lnTo>
                  <a:lnTo>
                    <a:pt x="87432" y="335977"/>
                  </a:lnTo>
                  <a:lnTo>
                    <a:pt x="85818" y="335977"/>
                  </a:lnTo>
                  <a:lnTo>
                    <a:pt x="85818" y="337591"/>
                  </a:lnTo>
                  <a:lnTo>
                    <a:pt x="85818" y="337591"/>
                  </a:lnTo>
                  <a:lnTo>
                    <a:pt x="84204" y="337591"/>
                  </a:lnTo>
                  <a:lnTo>
                    <a:pt x="82590" y="340819"/>
                  </a:lnTo>
                  <a:lnTo>
                    <a:pt x="80976" y="340819"/>
                  </a:lnTo>
                  <a:lnTo>
                    <a:pt x="79362" y="342433"/>
                  </a:lnTo>
                  <a:lnTo>
                    <a:pt x="77748" y="342433"/>
                  </a:lnTo>
                  <a:lnTo>
                    <a:pt x="76134" y="340819"/>
                  </a:lnTo>
                  <a:lnTo>
                    <a:pt x="72906" y="337591"/>
                  </a:lnTo>
                  <a:lnTo>
                    <a:pt x="71292" y="337591"/>
                  </a:lnTo>
                  <a:lnTo>
                    <a:pt x="71292" y="337591"/>
                  </a:lnTo>
                  <a:lnTo>
                    <a:pt x="69678" y="337591"/>
                  </a:lnTo>
                  <a:lnTo>
                    <a:pt x="69678" y="337591"/>
                  </a:lnTo>
                  <a:lnTo>
                    <a:pt x="66451" y="339205"/>
                  </a:lnTo>
                  <a:lnTo>
                    <a:pt x="64837" y="339205"/>
                  </a:lnTo>
                  <a:lnTo>
                    <a:pt x="63223" y="339205"/>
                  </a:lnTo>
                  <a:lnTo>
                    <a:pt x="59995" y="337591"/>
                  </a:lnTo>
                  <a:lnTo>
                    <a:pt x="58381" y="337591"/>
                  </a:lnTo>
                  <a:lnTo>
                    <a:pt x="51925" y="334363"/>
                  </a:lnTo>
                  <a:lnTo>
                    <a:pt x="51925" y="334363"/>
                  </a:lnTo>
                  <a:lnTo>
                    <a:pt x="50311" y="334363"/>
                  </a:lnTo>
                  <a:lnTo>
                    <a:pt x="47083" y="332749"/>
                  </a:lnTo>
                  <a:lnTo>
                    <a:pt x="40628" y="334363"/>
                  </a:lnTo>
                  <a:lnTo>
                    <a:pt x="39014" y="334363"/>
                  </a:lnTo>
                  <a:lnTo>
                    <a:pt x="37400" y="332749"/>
                  </a:lnTo>
                  <a:lnTo>
                    <a:pt x="35786" y="332749"/>
                  </a:lnTo>
                  <a:lnTo>
                    <a:pt x="30944" y="327908"/>
                  </a:lnTo>
                  <a:lnTo>
                    <a:pt x="26102" y="326294"/>
                  </a:lnTo>
                  <a:lnTo>
                    <a:pt x="24488" y="324680"/>
                  </a:lnTo>
                  <a:lnTo>
                    <a:pt x="22874" y="324680"/>
                  </a:lnTo>
                  <a:lnTo>
                    <a:pt x="19646" y="323066"/>
                  </a:lnTo>
                  <a:lnTo>
                    <a:pt x="22874" y="311768"/>
                  </a:lnTo>
                  <a:lnTo>
                    <a:pt x="22874" y="308540"/>
                  </a:lnTo>
                  <a:lnTo>
                    <a:pt x="26102" y="302085"/>
                  </a:lnTo>
                  <a:lnTo>
                    <a:pt x="27716" y="298857"/>
                  </a:lnTo>
                  <a:lnTo>
                    <a:pt x="26102" y="289173"/>
                  </a:lnTo>
                  <a:lnTo>
                    <a:pt x="26102" y="284332"/>
                  </a:lnTo>
                  <a:lnTo>
                    <a:pt x="22874" y="287559"/>
                  </a:lnTo>
                  <a:lnTo>
                    <a:pt x="21260" y="289173"/>
                  </a:lnTo>
                  <a:lnTo>
                    <a:pt x="19646" y="287559"/>
                  </a:lnTo>
                  <a:lnTo>
                    <a:pt x="16419" y="284332"/>
                  </a:lnTo>
                  <a:lnTo>
                    <a:pt x="8349" y="279490"/>
                  </a:lnTo>
                  <a:lnTo>
                    <a:pt x="8349" y="277876"/>
                  </a:lnTo>
                  <a:lnTo>
                    <a:pt x="5121" y="271420"/>
                  </a:lnTo>
                  <a:lnTo>
                    <a:pt x="5121" y="264964"/>
                  </a:lnTo>
                  <a:lnTo>
                    <a:pt x="6735" y="261736"/>
                  </a:lnTo>
                  <a:lnTo>
                    <a:pt x="8349" y="260123"/>
                  </a:lnTo>
                  <a:lnTo>
                    <a:pt x="9963" y="253667"/>
                  </a:lnTo>
                  <a:lnTo>
                    <a:pt x="11577" y="245597"/>
                  </a:lnTo>
                  <a:lnTo>
                    <a:pt x="11577" y="235914"/>
                  </a:lnTo>
                  <a:lnTo>
                    <a:pt x="13191" y="231072"/>
                  </a:lnTo>
                  <a:lnTo>
                    <a:pt x="13191" y="227844"/>
                  </a:lnTo>
                  <a:lnTo>
                    <a:pt x="14805" y="227844"/>
                  </a:lnTo>
                  <a:lnTo>
                    <a:pt x="16419" y="227844"/>
                  </a:lnTo>
                  <a:lnTo>
                    <a:pt x="21260" y="229458"/>
                  </a:lnTo>
                  <a:lnTo>
                    <a:pt x="21260" y="229458"/>
                  </a:lnTo>
                  <a:lnTo>
                    <a:pt x="22874" y="229458"/>
                  </a:lnTo>
                  <a:lnTo>
                    <a:pt x="26102" y="226230"/>
                  </a:lnTo>
                  <a:lnTo>
                    <a:pt x="27716" y="226230"/>
                  </a:lnTo>
                  <a:lnTo>
                    <a:pt x="40628" y="226230"/>
                  </a:lnTo>
                  <a:lnTo>
                    <a:pt x="42242" y="226230"/>
                  </a:lnTo>
                  <a:lnTo>
                    <a:pt x="43855" y="226230"/>
                  </a:lnTo>
                  <a:lnTo>
                    <a:pt x="45469" y="226230"/>
                  </a:lnTo>
                  <a:lnTo>
                    <a:pt x="47083" y="226230"/>
                  </a:lnTo>
                  <a:lnTo>
                    <a:pt x="48697" y="223002"/>
                  </a:lnTo>
                  <a:lnTo>
                    <a:pt x="50311" y="221388"/>
                  </a:lnTo>
                  <a:lnTo>
                    <a:pt x="55153" y="219774"/>
                  </a:lnTo>
                  <a:lnTo>
                    <a:pt x="56767" y="218160"/>
                  </a:lnTo>
                  <a:lnTo>
                    <a:pt x="56767" y="216546"/>
                  </a:lnTo>
                  <a:lnTo>
                    <a:pt x="58381" y="214932"/>
                  </a:lnTo>
                  <a:lnTo>
                    <a:pt x="58381" y="213318"/>
                  </a:lnTo>
                  <a:lnTo>
                    <a:pt x="56767" y="213318"/>
                  </a:lnTo>
                  <a:lnTo>
                    <a:pt x="55153" y="210091"/>
                  </a:lnTo>
                  <a:lnTo>
                    <a:pt x="55153" y="206863"/>
                  </a:lnTo>
                  <a:lnTo>
                    <a:pt x="87432" y="216546"/>
                  </a:lnTo>
                  <a:lnTo>
                    <a:pt x="97115" y="216546"/>
                  </a:lnTo>
                  <a:lnTo>
                    <a:pt x="101957" y="213318"/>
                  </a:lnTo>
                  <a:lnTo>
                    <a:pt x="105185" y="210091"/>
                  </a:lnTo>
                  <a:lnTo>
                    <a:pt x="106799" y="206863"/>
                  </a:lnTo>
                  <a:lnTo>
                    <a:pt x="111641" y="202021"/>
                  </a:lnTo>
                  <a:lnTo>
                    <a:pt x="111641" y="197179"/>
                  </a:lnTo>
                  <a:lnTo>
                    <a:pt x="111641" y="195565"/>
                  </a:lnTo>
                  <a:lnTo>
                    <a:pt x="108413" y="192337"/>
                  </a:lnTo>
                  <a:lnTo>
                    <a:pt x="103571" y="190723"/>
                  </a:lnTo>
                  <a:lnTo>
                    <a:pt x="103571" y="189109"/>
                  </a:lnTo>
                  <a:lnTo>
                    <a:pt x="105185" y="187496"/>
                  </a:lnTo>
                  <a:lnTo>
                    <a:pt x="111641" y="184268"/>
                  </a:lnTo>
                  <a:lnTo>
                    <a:pt x="114869" y="184268"/>
                  </a:lnTo>
                  <a:lnTo>
                    <a:pt x="119710" y="189109"/>
                  </a:lnTo>
                  <a:lnTo>
                    <a:pt x="131008" y="202021"/>
                  </a:lnTo>
                  <a:lnTo>
                    <a:pt x="135850" y="208477"/>
                  </a:lnTo>
                  <a:lnTo>
                    <a:pt x="139078" y="211705"/>
                  </a:lnTo>
                  <a:lnTo>
                    <a:pt x="143919" y="213318"/>
                  </a:lnTo>
                  <a:lnTo>
                    <a:pt x="153603" y="211705"/>
                  </a:lnTo>
                  <a:lnTo>
                    <a:pt x="156831" y="211705"/>
                  </a:lnTo>
                  <a:lnTo>
                    <a:pt x="160059" y="214932"/>
                  </a:lnTo>
                  <a:lnTo>
                    <a:pt x="161673" y="218160"/>
                  </a:lnTo>
                  <a:lnTo>
                    <a:pt x="164900" y="224616"/>
                  </a:lnTo>
                  <a:lnTo>
                    <a:pt x="166514" y="232686"/>
                  </a:lnTo>
                  <a:lnTo>
                    <a:pt x="169742" y="235914"/>
                  </a:lnTo>
                  <a:lnTo>
                    <a:pt x="172970" y="239141"/>
                  </a:lnTo>
                  <a:lnTo>
                    <a:pt x="177812" y="239141"/>
                  </a:lnTo>
                  <a:lnTo>
                    <a:pt x="185882" y="235914"/>
                  </a:lnTo>
                  <a:lnTo>
                    <a:pt x="189109" y="235914"/>
                  </a:lnTo>
                  <a:lnTo>
                    <a:pt x="190723" y="237527"/>
                  </a:lnTo>
                  <a:lnTo>
                    <a:pt x="193951" y="243983"/>
                  </a:lnTo>
                  <a:lnTo>
                    <a:pt x="195565" y="247211"/>
                  </a:lnTo>
                  <a:lnTo>
                    <a:pt x="200407" y="250439"/>
                  </a:lnTo>
                  <a:lnTo>
                    <a:pt x="205249" y="248825"/>
                  </a:lnTo>
                  <a:lnTo>
                    <a:pt x="210090" y="245597"/>
                  </a:lnTo>
                  <a:lnTo>
                    <a:pt x="214932" y="234300"/>
                  </a:lnTo>
                  <a:lnTo>
                    <a:pt x="218160" y="223002"/>
                  </a:lnTo>
                  <a:lnTo>
                    <a:pt x="216546" y="216546"/>
                  </a:lnTo>
                  <a:lnTo>
                    <a:pt x="214932" y="210091"/>
                  </a:lnTo>
                  <a:lnTo>
                    <a:pt x="214932" y="205249"/>
                  </a:lnTo>
                  <a:lnTo>
                    <a:pt x="216546" y="193951"/>
                  </a:lnTo>
                  <a:lnTo>
                    <a:pt x="234299" y="145533"/>
                  </a:lnTo>
                  <a:lnTo>
                    <a:pt x="242369" y="131008"/>
                  </a:lnTo>
                  <a:lnTo>
                    <a:pt x="247211" y="119710"/>
                  </a:lnTo>
                  <a:lnTo>
                    <a:pt x="247211" y="111641"/>
                  </a:lnTo>
                  <a:lnTo>
                    <a:pt x="245597" y="100343"/>
                  </a:lnTo>
                  <a:lnTo>
                    <a:pt x="247211" y="95501"/>
                  </a:lnTo>
                  <a:lnTo>
                    <a:pt x="248825" y="92274"/>
                  </a:lnTo>
                  <a:lnTo>
                    <a:pt x="252053" y="89046"/>
                  </a:lnTo>
                  <a:lnTo>
                    <a:pt x="256895" y="85818"/>
                  </a:lnTo>
                  <a:lnTo>
                    <a:pt x="260122" y="82590"/>
                  </a:lnTo>
                  <a:lnTo>
                    <a:pt x="261736" y="80976"/>
                  </a:lnTo>
                  <a:lnTo>
                    <a:pt x="260122" y="72906"/>
                  </a:lnTo>
                  <a:lnTo>
                    <a:pt x="260122" y="71292"/>
                  </a:lnTo>
                  <a:lnTo>
                    <a:pt x="258508" y="69678"/>
                  </a:lnTo>
                  <a:lnTo>
                    <a:pt x="256895" y="66451"/>
                  </a:lnTo>
                  <a:lnTo>
                    <a:pt x="255281" y="66451"/>
                  </a:lnTo>
                  <a:lnTo>
                    <a:pt x="252053" y="64837"/>
                  </a:lnTo>
                  <a:lnTo>
                    <a:pt x="252053" y="63223"/>
                  </a:lnTo>
                  <a:lnTo>
                    <a:pt x="250439" y="59995"/>
                  </a:lnTo>
                  <a:lnTo>
                    <a:pt x="250439" y="53539"/>
                  </a:lnTo>
                  <a:lnTo>
                    <a:pt x="252053" y="42242"/>
                  </a:lnTo>
                  <a:lnTo>
                    <a:pt x="274648" y="21260"/>
                  </a:lnTo>
                  <a:lnTo>
                    <a:pt x="277876" y="6735"/>
                  </a:lnTo>
                  <a:lnTo>
                    <a:pt x="277876" y="6735"/>
                  </a:lnTo>
                  <a:lnTo>
                    <a:pt x="279490" y="5121"/>
                  </a:lnTo>
                  <a:lnTo>
                    <a:pt x="329522" y="22874"/>
                  </a:lnTo>
                  <a:lnTo>
                    <a:pt x="332749" y="22874"/>
                  </a:lnTo>
                  <a:lnTo>
                    <a:pt x="348889" y="24488"/>
                  </a:lnTo>
                  <a:lnTo>
                    <a:pt x="392465" y="35786"/>
                  </a:lnTo>
                  <a:lnTo>
                    <a:pt x="395693" y="37400"/>
                  </a:lnTo>
                  <a:lnTo>
                    <a:pt x="398921" y="39014"/>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080A4898-6F45-4517-B795-63BAFB6E76BF}"/>
                </a:ext>
              </a:extLst>
            </p:cNvPr>
            <p:cNvSpPr/>
            <p:nvPr/>
          </p:nvSpPr>
          <p:spPr>
            <a:xfrm>
              <a:off x="10023931" y="2268202"/>
              <a:ext cx="258229" cy="322786"/>
            </a:xfrm>
            <a:custGeom>
              <a:avLst/>
              <a:gdLst>
                <a:gd name="connsiteX0" fmla="*/ 263350 w 258229"/>
                <a:gd name="connsiteY0" fmla="*/ 84204 h 322786"/>
                <a:gd name="connsiteX1" fmla="*/ 261736 w 258229"/>
                <a:gd name="connsiteY1" fmla="*/ 85818 h 322786"/>
                <a:gd name="connsiteX2" fmla="*/ 261736 w 258229"/>
                <a:gd name="connsiteY2" fmla="*/ 85818 h 322786"/>
                <a:gd name="connsiteX3" fmla="*/ 258508 w 258229"/>
                <a:gd name="connsiteY3" fmla="*/ 100343 h 322786"/>
                <a:gd name="connsiteX4" fmla="*/ 235914 w 258229"/>
                <a:gd name="connsiteY4" fmla="*/ 121324 h 322786"/>
                <a:gd name="connsiteX5" fmla="*/ 234299 w 258229"/>
                <a:gd name="connsiteY5" fmla="*/ 132622 h 322786"/>
                <a:gd name="connsiteX6" fmla="*/ 234299 w 258229"/>
                <a:gd name="connsiteY6" fmla="*/ 139078 h 322786"/>
                <a:gd name="connsiteX7" fmla="*/ 235914 w 258229"/>
                <a:gd name="connsiteY7" fmla="*/ 142305 h 322786"/>
                <a:gd name="connsiteX8" fmla="*/ 235914 w 258229"/>
                <a:gd name="connsiteY8" fmla="*/ 143919 h 322786"/>
                <a:gd name="connsiteX9" fmla="*/ 239141 w 258229"/>
                <a:gd name="connsiteY9" fmla="*/ 145533 h 322786"/>
                <a:gd name="connsiteX10" fmla="*/ 240755 w 258229"/>
                <a:gd name="connsiteY10" fmla="*/ 145533 h 322786"/>
                <a:gd name="connsiteX11" fmla="*/ 242369 w 258229"/>
                <a:gd name="connsiteY11" fmla="*/ 148761 h 322786"/>
                <a:gd name="connsiteX12" fmla="*/ 243983 w 258229"/>
                <a:gd name="connsiteY12" fmla="*/ 150375 h 322786"/>
                <a:gd name="connsiteX13" fmla="*/ 243983 w 258229"/>
                <a:gd name="connsiteY13" fmla="*/ 151989 h 322786"/>
                <a:gd name="connsiteX14" fmla="*/ 245597 w 258229"/>
                <a:gd name="connsiteY14" fmla="*/ 160059 h 322786"/>
                <a:gd name="connsiteX15" fmla="*/ 243983 w 258229"/>
                <a:gd name="connsiteY15" fmla="*/ 161673 h 322786"/>
                <a:gd name="connsiteX16" fmla="*/ 240755 w 258229"/>
                <a:gd name="connsiteY16" fmla="*/ 164900 h 322786"/>
                <a:gd name="connsiteX17" fmla="*/ 235914 w 258229"/>
                <a:gd name="connsiteY17" fmla="*/ 168128 h 322786"/>
                <a:gd name="connsiteX18" fmla="*/ 232686 w 258229"/>
                <a:gd name="connsiteY18" fmla="*/ 171356 h 322786"/>
                <a:gd name="connsiteX19" fmla="*/ 231072 w 258229"/>
                <a:gd name="connsiteY19" fmla="*/ 174584 h 322786"/>
                <a:gd name="connsiteX20" fmla="*/ 229458 w 258229"/>
                <a:gd name="connsiteY20" fmla="*/ 179426 h 322786"/>
                <a:gd name="connsiteX21" fmla="*/ 231072 w 258229"/>
                <a:gd name="connsiteY21" fmla="*/ 190723 h 322786"/>
                <a:gd name="connsiteX22" fmla="*/ 231072 w 258229"/>
                <a:gd name="connsiteY22" fmla="*/ 198793 h 322786"/>
                <a:gd name="connsiteX23" fmla="*/ 226230 w 258229"/>
                <a:gd name="connsiteY23" fmla="*/ 210091 h 322786"/>
                <a:gd name="connsiteX24" fmla="*/ 218160 w 258229"/>
                <a:gd name="connsiteY24" fmla="*/ 224616 h 322786"/>
                <a:gd name="connsiteX25" fmla="*/ 200407 w 258229"/>
                <a:gd name="connsiteY25" fmla="*/ 273034 h 322786"/>
                <a:gd name="connsiteX26" fmla="*/ 198793 w 258229"/>
                <a:gd name="connsiteY26" fmla="*/ 284332 h 322786"/>
                <a:gd name="connsiteX27" fmla="*/ 198793 w 258229"/>
                <a:gd name="connsiteY27" fmla="*/ 289173 h 322786"/>
                <a:gd name="connsiteX28" fmla="*/ 200407 w 258229"/>
                <a:gd name="connsiteY28" fmla="*/ 295629 h 322786"/>
                <a:gd name="connsiteX29" fmla="*/ 202021 w 258229"/>
                <a:gd name="connsiteY29" fmla="*/ 302085 h 322786"/>
                <a:gd name="connsiteX30" fmla="*/ 198793 w 258229"/>
                <a:gd name="connsiteY30" fmla="*/ 313382 h 322786"/>
                <a:gd name="connsiteX31" fmla="*/ 193951 w 258229"/>
                <a:gd name="connsiteY31" fmla="*/ 324680 h 322786"/>
                <a:gd name="connsiteX32" fmla="*/ 189109 w 258229"/>
                <a:gd name="connsiteY32" fmla="*/ 327908 h 322786"/>
                <a:gd name="connsiteX33" fmla="*/ 184268 w 258229"/>
                <a:gd name="connsiteY33" fmla="*/ 329522 h 322786"/>
                <a:gd name="connsiteX34" fmla="*/ 179426 w 258229"/>
                <a:gd name="connsiteY34" fmla="*/ 326294 h 322786"/>
                <a:gd name="connsiteX35" fmla="*/ 177812 w 258229"/>
                <a:gd name="connsiteY35" fmla="*/ 323066 h 322786"/>
                <a:gd name="connsiteX36" fmla="*/ 174584 w 258229"/>
                <a:gd name="connsiteY36" fmla="*/ 316610 h 322786"/>
                <a:gd name="connsiteX37" fmla="*/ 172970 w 258229"/>
                <a:gd name="connsiteY37" fmla="*/ 314996 h 322786"/>
                <a:gd name="connsiteX38" fmla="*/ 169742 w 258229"/>
                <a:gd name="connsiteY38" fmla="*/ 314996 h 322786"/>
                <a:gd name="connsiteX39" fmla="*/ 161673 w 258229"/>
                <a:gd name="connsiteY39" fmla="*/ 318224 h 322786"/>
                <a:gd name="connsiteX40" fmla="*/ 156831 w 258229"/>
                <a:gd name="connsiteY40" fmla="*/ 318224 h 322786"/>
                <a:gd name="connsiteX41" fmla="*/ 153603 w 258229"/>
                <a:gd name="connsiteY41" fmla="*/ 314996 h 322786"/>
                <a:gd name="connsiteX42" fmla="*/ 150375 w 258229"/>
                <a:gd name="connsiteY42" fmla="*/ 311768 h 322786"/>
                <a:gd name="connsiteX43" fmla="*/ 148761 w 258229"/>
                <a:gd name="connsiteY43" fmla="*/ 303699 h 322786"/>
                <a:gd name="connsiteX44" fmla="*/ 145533 w 258229"/>
                <a:gd name="connsiteY44" fmla="*/ 297243 h 322786"/>
                <a:gd name="connsiteX45" fmla="*/ 143919 w 258229"/>
                <a:gd name="connsiteY45" fmla="*/ 294015 h 322786"/>
                <a:gd name="connsiteX46" fmla="*/ 140691 w 258229"/>
                <a:gd name="connsiteY46" fmla="*/ 290787 h 322786"/>
                <a:gd name="connsiteX47" fmla="*/ 137464 w 258229"/>
                <a:gd name="connsiteY47" fmla="*/ 290787 h 322786"/>
                <a:gd name="connsiteX48" fmla="*/ 127780 w 258229"/>
                <a:gd name="connsiteY48" fmla="*/ 292401 h 322786"/>
                <a:gd name="connsiteX49" fmla="*/ 122938 w 258229"/>
                <a:gd name="connsiteY49" fmla="*/ 290787 h 322786"/>
                <a:gd name="connsiteX50" fmla="*/ 119710 w 258229"/>
                <a:gd name="connsiteY50" fmla="*/ 287559 h 322786"/>
                <a:gd name="connsiteX51" fmla="*/ 114869 w 258229"/>
                <a:gd name="connsiteY51" fmla="*/ 281104 h 322786"/>
                <a:gd name="connsiteX52" fmla="*/ 103571 w 258229"/>
                <a:gd name="connsiteY52" fmla="*/ 268192 h 322786"/>
                <a:gd name="connsiteX53" fmla="*/ 98729 w 258229"/>
                <a:gd name="connsiteY53" fmla="*/ 263350 h 322786"/>
                <a:gd name="connsiteX54" fmla="*/ 95501 w 258229"/>
                <a:gd name="connsiteY54" fmla="*/ 263350 h 322786"/>
                <a:gd name="connsiteX55" fmla="*/ 89046 w 258229"/>
                <a:gd name="connsiteY55" fmla="*/ 266578 h 322786"/>
                <a:gd name="connsiteX56" fmla="*/ 87432 w 258229"/>
                <a:gd name="connsiteY56" fmla="*/ 268192 h 322786"/>
                <a:gd name="connsiteX57" fmla="*/ 87432 w 258229"/>
                <a:gd name="connsiteY57" fmla="*/ 269806 h 322786"/>
                <a:gd name="connsiteX58" fmla="*/ 92273 w 258229"/>
                <a:gd name="connsiteY58" fmla="*/ 271420 h 322786"/>
                <a:gd name="connsiteX59" fmla="*/ 95501 w 258229"/>
                <a:gd name="connsiteY59" fmla="*/ 274648 h 322786"/>
                <a:gd name="connsiteX60" fmla="*/ 95501 w 258229"/>
                <a:gd name="connsiteY60" fmla="*/ 276262 h 322786"/>
                <a:gd name="connsiteX61" fmla="*/ 95501 w 258229"/>
                <a:gd name="connsiteY61" fmla="*/ 281104 h 322786"/>
                <a:gd name="connsiteX62" fmla="*/ 90660 w 258229"/>
                <a:gd name="connsiteY62" fmla="*/ 285945 h 322786"/>
                <a:gd name="connsiteX63" fmla="*/ 89046 w 258229"/>
                <a:gd name="connsiteY63" fmla="*/ 289173 h 322786"/>
                <a:gd name="connsiteX64" fmla="*/ 85818 w 258229"/>
                <a:gd name="connsiteY64" fmla="*/ 292401 h 322786"/>
                <a:gd name="connsiteX65" fmla="*/ 80976 w 258229"/>
                <a:gd name="connsiteY65" fmla="*/ 295629 h 322786"/>
                <a:gd name="connsiteX66" fmla="*/ 71292 w 258229"/>
                <a:gd name="connsiteY66" fmla="*/ 295629 h 322786"/>
                <a:gd name="connsiteX67" fmla="*/ 39014 w 258229"/>
                <a:gd name="connsiteY67" fmla="*/ 285945 h 322786"/>
                <a:gd name="connsiteX68" fmla="*/ 22874 w 258229"/>
                <a:gd name="connsiteY68" fmla="*/ 279490 h 322786"/>
                <a:gd name="connsiteX69" fmla="*/ 19646 w 258229"/>
                <a:gd name="connsiteY69" fmla="*/ 276262 h 322786"/>
                <a:gd name="connsiteX70" fmla="*/ 21260 w 258229"/>
                <a:gd name="connsiteY70" fmla="*/ 273034 h 322786"/>
                <a:gd name="connsiteX71" fmla="*/ 21260 w 258229"/>
                <a:gd name="connsiteY71" fmla="*/ 271420 h 322786"/>
                <a:gd name="connsiteX72" fmla="*/ 21260 w 258229"/>
                <a:gd name="connsiteY72" fmla="*/ 271420 h 322786"/>
                <a:gd name="connsiteX73" fmla="*/ 19646 w 258229"/>
                <a:gd name="connsiteY73" fmla="*/ 269806 h 322786"/>
                <a:gd name="connsiteX74" fmla="*/ 19646 w 258229"/>
                <a:gd name="connsiteY74" fmla="*/ 266578 h 322786"/>
                <a:gd name="connsiteX75" fmla="*/ 18033 w 258229"/>
                <a:gd name="connsiteY75" fmla="*/ 266578 h 322786"/>
                <a:gd name="connsiteX76" fmla="*/ 16419 w 258229"/>
                <a:gd name="connsiteY76" fmla="*/ 266578 h 322786"/>
                <a:gd name="connsiteX77" fmla="*/ 16419 w 258229"/>
                <a:gd name="connsiteY77" fmla="*/ 266578 h 322786"/>
                <a:gd name="connsiteX78" fmla="*/ 13191 w 258229"/>
                <a:gd name="connsiteY78" fmla="*/ 266578 h 322786"/>
                <a:gd name="connsiteX79" fmla="*/ 13191 w 258229"/>
                <a:gd name="connsiteY79" fmla="*/ 264964 h 322786"/>
                <a:gd name="connsiteX80" fmla="*/ 11577 w 258229"/>
                <a:gd name="connsiteY80" fmla="*/ 263350 h 322786"/>
                <a:gd name="connsiteX81" fmla="*/ 11577 w 258229"/>
                <a:gd name="connsiteY81" fmla="*/ 260123 h 322786"/>
                <a:gd name="connsiteX82" fmla="*/ 11577 w 258229"/>
                <a:gd name="connsiteY82" fmla="*/ 258509 h 322786"/>
                <a:gd name="connsiteX83" fmla="*/ 11577 w 258229"/>
                <a:gd name="connsiteY83" fmla="*/ 256895 h 322786"/>
                <a:gd name="connsiteX84" fmla="*/ 11577 w 258229"/>
                <a:gd name="connsiteY84" fmla="*/ 255281 h 322786"/>
                <a:gd name="connsiteX85" fmla="*/ 13191 w 258229"/>
                <a:gd name="connsiteY85" fmla="*/ 253667 h 322786"/>
                <a:gd name="connsiteX86" fmla="*/ 13191 w 258229"/>
                <a:gd name="connsiteY86" fmla="*/ 252053 h 322786"/>
                <a:gd name="connsiteX87" fmla="*/ 13191 w 258229"/>
                <a:gd name="connsiteY87" fmla="*/ 250439 h 322786"/>
                <a:gd name="connsiteX88" fmla="*/ 11577 w 258229"/>
                <a:gd name="connsiteY88" fmla="*/ 250439 h 322786"/>
                <a:gd name="connsiteX89" fmla="*/ 11577 w 258229"/>
                <a:gd name="connsiteY89" fmla="*/ 248825 h 322786"/>
                <a:gd name="connsiteX90" fmla="*/ 11577 w 258229"/>
                <a:gd name="connsiteY90" fmla="*/ 243983 h 322786"/>
                <a:gd name="connsiteX91" fmla="*/ 9963 w 258229"/>
                <a:gd name="connsiteY91" fmla="*/ 239141 h 322786"/>
                <a:gd name="connsiteX92" fmla="*/ 8349 w 258229"/>
                <a:gd name="connsiteY92" fmla="*/ 237527 h 322786"/>
                <a:gd name="connsiteX93" fmla="*/ 6735 w 258229"/>
                <a:gd name="connsiteY93" fmla="*/ 234300 h 322786"/>
                <a:gd name="connsiteX94" fmla="*/ 6735 w 258229"/>
                <a:gd name="connsiteY94" fmla="*/ 232686 h 322786"/>
                <a:gd name="connsiteX95" fmla="*/ 5121 w 258229"/>
                <a:gd name="connsiteY95" fmla="*/ 231072 h 322786"/>
                <a:gd name="connsiteX96" fmla="*/ 5121 w 258229"/>
                <a:gd name="connsiteY96" fmla="*/ 229458 h 322786"/>
                <a:gd name="connsiteX97" fmla="*/ 6735 w 258229"/>
                <a:gd name="connsiteY97" fmla="*/ 227844 h 322786"/>
                <a:gd name="connsiteX98" fmla="*/ 6735 w 258229"/>
                <a:gd name="connsiteY98" fmla="*/ 226230 h 322786"/>
                <a:gd name="connsiteX99" fmla="*/ 6735 w 258229"/>
                <a:gd name="connsiteY99" fmla="*/ 224616 h 322786"/>
                <a:gd name="connsiteX100" fmla="*/ 6735 w 258229"/>
                <a:gd name="connsiteY100" fmla="*/ 218160 h 322786"/>
                <a:gd name="connsiteX101" fmla="*/ 6735 w 258229"/>
                <a:gd name="connsiteY101" fmla="*/ 216546 h 322786"/>
                <a:gd name="connsiteX102" fmla="*/ 8349 w 258229"/>
                <a:gd name="connsiteY102" fmla="*/ 214932 h 322786"/>
                <a:gd name="connsiteX103" fmla="*/ 8349 w 258229"/>
                <a:gd name="connsiteY103" fmla="*/ 214932 h 322786"/>
                <a:gd name="connsiteX104" fmla="*/ 9963 w 258229"/>
                <a:gd name="connsiteY104" fmla="*/ 213318 h 322786"/>
                <a:gd name="connsiteX105" fmla="*/ 9963 w 258229"/>
                <a:gd name="connsiteY105" fmla="*/ 206863 h 322786"/>
                <a:gd name="connsiteX106" fmla="*/ 9963 w 258229"/>
                <a:gd name="connsiteY106" fmla="*/ 205249 h 322786"/>
                <a:gd name="connsiteX107" fmla="*/ 11577 w 258229"/>
                <a:gd name="connsiteY107" fmla="*/ 200407 h 322786"/>
                <a:gd name="connsiteX108" fmla="*/ 11577 w 258229"/>
                <a:gd name="connsiteY108" fmla="*/ 198793 h 322786"/>
                <a:gd name="connsiteX109" fmla="*/ 11577 w 258229"/>
                <a:gd name="connsiteY109" fmla="*/ 193951 h 322786"/>
                <a:gd name="connsiteX110" fmla="*/ 11577 w 258229"/>
                <a:gd name="connsiteY110" fmla="*/ 192337 h 322786"/>
                <a:gd name="connsiteX111" fmla="*/ 11577 w 258229"/>
                <a:gd name="connsiteY111" fmla="*/ 190723 h 322786"/>
                <a:gd name="connsiteX112" fmla="*/ 18033 w 258229"/>
                <a:gd name="connsiteY112" fmla="*/ 184268 h 322786"/>
                <a:gd name="connsiteX113" fmla="*/ 18033 w 258229"/>
                <a:gd name="connsiteY113" fmla="*/ 182654 h 322786"/>
                <a:gd name="connsiteX114" fmla="*/ 18033 w 258229"/>
                <a:gd name="connsiteY114" fmla="*/ 181040 h 322786"/>
                <a:gd name="connsiteX115" fmla="*/ 18033 w 258229"/>
                <a:gd name="connsiteY115" fmla="*/ 172970 h 322786"/>
                <a:gd name="connsiteX116" fmla="*/ 18033 w 258229"/>
                <a:gd name="connsiteY116" fmla="*/ 171356 h 322786"/>
                <a:gd name="connsiteX117" fmla="*/ 18033 w 258229"/>
                <a:gd name="connsiteY117" fmla="*/ 169742 h 322786"/>
                <a:gd name="connsiteX118" fmla="*/ 18033 w 258229"/>
                <a:gd name="connsiteY118" fmla="*/ 168128 h 322786"/>
                <a:gd name="connsiteX119" fmla="*/ 18033 w 258229"/>
                <a:gd name="connsiteY119" fmla="*/ 166514 h 322786"/>
                <a:gd name="connsiteX120" fmla="*/ 19646 w 258229"/>
                <a:gd name="connsiteY120" fmla="*/ 161673 h 322786"/>
                <a:gd name="connsiteX121" fmla="*/ 19646 w 258229"/>
                <a:gd name="connsiteY121" fmla="*/ 158445 h 322786"/>
                <a:gd name="connsiteX122" fmla="*/ 21260 w 258229"/>
                <a:gd name="connsiteY122" fmla="*/ 156831 h 322786"/>
                <a:gd name="connsiteX123" fmla="*/ 21260 w 258229"/>
                <a:gd name="connsiteY123" fmla="*/ 156831 h 322786"/>
                <a:gd name="connsiteX124" fmla="*/ 24488 w 258229"/>
                <a:gd name="connsiteY124" fmla="*/ 151989 h 322786"/>
                <a:gd name="connsiteX125" fmla="*/ 27716 w 258229"/>
                <a:gd name="connsiteY125" fmla="*/ 148761 h 322786"/>
                <a:gd name="connsiteX126" fmla="*/ 29330 w 258229"/>
                <a:gd name="connsiteY126" fmla="*/ 145533 h 322786"/>
                <a:gd name="connsiteX127" fmla="*/ 32558 w 258229"/>
                <a:gd name="connsiteY127" fmla="*/ 142305 h 322786"/>
                <a:gd name="connsiteX128" fmla="*/ 32558 w 258229"/>
                <a:gd name="connsiteY128" fmla="*/ 140691 h 322786"/>
                <a:gd name="connsiteX129" fmla="*/ 34172 w 258229"/>
                <a:gd name="connsiteY129" fmla="*/ 140691 h 322786"/>
                <a:gd name="connsiteX130" fmla="*/ 34172 w 258229"/>
                <a:gd name="connsiteY130" fmla="*/ 139078 h 322786"/>
                <a:gd name="connsiteX131" fmla="*/ 37400 w 258229"/>
                <a:gd name="connsiteY131" fmla="*/ 127780 h 322786"/>
                <a:gd name="connsiteX132" fmla="*/ 39014 w 258229"/>
                <a:gd name="connsiteY132" fmla="*/ 126166 h 322786"/>
                <a:gd name="connsiteX133" fmla="*/ 39014 w 258229"/>
                <a:gd name="connsiteY133" fmla="*/ 124552 h 322786"/>
                <a:gd name="connsiteX134" fmla="*/ 45469 w 258229"/>
                <a:gd name="connsiteY134" fmla="*/ 119710 h 322786"/>
                <a:gd name="connsiteX135" fmla="*/ 47083 w 258229"/>
                <a:gd name="connsiteY135" fmla="*/ 116482 h 322786"/>
                <a:gd name="connsiteX136" fmla="*/ 48697 w 258229"/>
                <a:gd name="connsiteY136" fmla="*/ 114869 h 322786"/>
                <a:gd name="connsiteX137" fmla="*/ 51925 w 258229"/>
                <a:gd name="connsiteY137" fmla="*/ 105185 h 322786"/>
                <a:gd name="connsiteX138" fmla="*/ 58381 w 258229"/>
                <a:gd name="connsiteY138" fmla="*/ 90660 h 322786"/>
                <a:gd name="connsiteX139" fmla="*/ 61609 w 258229"/>
                <a:gd name="connsiteY139" fmla="*/ 85818 h 322786"/>
                <a:gd name="connsiteX140" fmla="*/ 63223 w 258229"/>
                <a:gd name="connsiteY140" fmla="*/ 84204 h 322786"/>
                <a:gd name="connsiteX141" fmla="*/ 71292 w 258229"/>
                <a:gd name="connsiteY141" fmla="*/ 77748 h 322786"/>
                <a:gd name="connsiteX142" fmla="*/ 77748 w 258229"/>
                <a:gd name="connsiteY142" fmla="*/ 74520 h 322786"/>
                <a:gd name="connsiteX143" fmla="*/ 100343 w 258229"/>
                <a:gd name="connsiteY143" fmla="*/ 68065 h 322786"/>
                <a:gd name="connsiteX144" fmla="*/ 135850 w 258229"/>
                <a:gd name="connsiteY144" fmla="*/ 63223 h 322786"/>
                <a:gd name="connsiteX145" fmla="*/ 147147 w 258229"/>
                <a:gd name="connsiteY145" fmla="*/ 59995 h 322786"/>
                <a:gd name="connsiteX146" fmla="*/ 148761 w 258229"/>
                <a:gd name="connsiteY146" fmla="*/ 59995 h 322786"/>
                <a:gd name="connsiteX147" fmla="*/ 150375 w 258229"/>
                <a:gd name="connsiteY147" fmla="*/ 58381 h 322786"/>
                <a:gd name="connsiteX148" fmla="*/ 151989 w 258229"/>
                <a:gd name="connsiteY148" fmla="*/ 56767 h 322786"/>
                <a:gd name="connsiteX149" fmla="*/ 151989 w 258229"/>
                <a:gd name="connsiteY149" fmla="*/ 55153 h 322786"/>
                <a:gd name="connsiteX150" fmla="*/ 151989 w 258229"/>
                <a:gd name="connsiteY150" fmla="*/ 47083 h 322786"/>
                <a:gd name="connsiteX151" fmla="*/ 161673 w 258229"/>
                <a:gd name="connsiteY151" fmla="*/ 45469 h 322786"/>
                <a:gd name="connsiteX152" fmla="*/ 177812 w 258229"/>
                <a:gd name="connsiteY152" fmla="*/ 40628 h 322786"/>
                <a:gd name="connsiteX153" fmla="*/ 181040 w 258229"/>
                <a:gd name="connsiteY153" fmla="*/ 37400 h 322786"/>
                <a:gd name="connsiteX154" fmla="*/ 182654 w 258229"/>
                <a:gd name="connsiteY154" fmla="*/ 35786 h 322786"/>
                <a:gd name="connsiteX155" fmla="*/ 184268 w 258229"/>
                <a:gd name="connsiteY155" fmla="*/ 35786 h 322786"/>
                <a:gd name="connsiteX156" fmla="*/ 190723 w 258229"/>
                <a:gd name="connsiteY156" fmla="*/ 29330 h 322786"/>
                <a:gd name="connsiteX157" fmla="*/ 210090 w 258229"/>
                <a:gd name="connsiteY157" fmla="*/ 16419 h 322786"/>
                <a:gd name="connsiteX158" fmla="*/ 211705 w 258229"/>
                <a:gd name="connsiteY158" fmla="*/ 14805 h 322786"/>
                <a:gd name="connsiteX159" fmla="*/ 211705 w 258229"/>
                <a:gd name="connsiteY159" fmla="*/ 14805 h 322786"/>
                <a:gd name="connsiteX160" fmla="*/ 216546 w 258229"/>
                <a:gd name="connsiteY160" fmla="*/ 8349 h 322786"/>
                <a:gd name="connsiteX161" fmla="*/ 218160 w 258229"/>
                <a:gd name="connsiteY161" fmla="*/ 5121 h 322786"/>
                <a:gd name="connsiteX162" fmla="*/ 226230 w 258229"/>
                <a:gd name="connsiteY162" fmla="*/ 9963 h 322786"/>
                <a:gd name="connsiteX163" fmla="*/ 229458 w 258229"/>
                <a:gd name="connsiteY163" fmla="*/ 13191 h 322786"/>
                <a:gd name="connsiteX164" fmla="*/ 232686 w 258229"/>
                <a:gd name="connsiteY164" fmla="*/ 19647 h 322786"/>
                <a:gd name="connsiteX165" fmla="*/ 234299 w 258229"/>
                <a:gd name="connsiteY165" fmla="*/ 29330 h 322786"/>
                <a:gd name="connsiteX166" fmla="*/ 234299 w 258229"/>
                <a:gd name="connsiteY166" fmla="*/ 45469 h 322786"/>
                <a:gd name="connsiteX167" fmla="*/ 235914 w 258229"/>
                <a:gd name="connsiteY167" fmla="*/ 56767 h 322786"/>
                <a:gd name="connsiteX168" fmla="*/ 239141 w 258229"/>
                <a:gd name="connsiteY168" fmla="*/ 66451 h 322786"/>
                <a:gd name="connsiteX169" fmla="*/ 245597 w 258229"/>
                <a:gd name="connsiteY169" fmla="*/ 74520 h 322786"/>
                <a:gd name="connsiteX170" fmla="*/ 253667 w 258229"/>
                <a:gd name="connsiteY170" fmla="*/ 79362 h 32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258229" h="322786">
                  <a:moveTo>
                    <a:pt x="263350" y="84204"/>
                  </a:moveTo>
                  <a:lnTo>
                    <a:pt x="261736" y="85818"/>
                  </a:lnTo>
                  <a:lnTo>
                    <a:pt x="261736" y="85818"/>
                  </a:lnTo>
                  <a:lnTo>
                    <a:pt x="258508" y="100343"/>
                  </a:lnTo>
                  <a:lnTo>
                    <a:pt x="235914" y="121324"/>
                  </a:lnTo>
                  <a:lnTo>
                    <a:pt x="234299" y="132622"/>
                  </a:lnTo>
                  <a:lnTo>
                    <a:pt x="234299" y="139078"/>
                  </a:lnTo>
                  <a:lnTo>
                    <a:pt x="235914" y="142305"/>
                  </a:lnTo>
                  <a:lnTo>
                    <a:pt x="235914" y="143919"/>
                  </a:lnTo>
                  <a:lnTo>
                    <a:pt x="239141" y="145533"/>
                  </a:lnTo>
                  <a:lnTo>
                    <a:pt x="240755" y="145533"/>
                  </a:lnTo>
                  <a:lnTo>
                    <a:pt x="242369" y="148761"/>
                  </a:lnTo>
                  <a:lnTo>
                    <a:pt x="243983" y="150375"/>
                  </a:lnTo>
                  <a:lnTo>
                    <a:pt x="243983" y="151989"/>
                  </a:lnTo>
                  <a:lnTo>
                    <a:pt x="245597" y="160059"/>
                  </a:lnTo>
                  <a:lnTo>
                    <a:pt x="243983" y="161673"/>
                  </a:lnTo>
                  <a:lnTo>
                    <a:pt x="240755" y="164900"/>
                  </a:lnTo>
                  <a:lnTo>
                    <a:pt x="235914" y="168128"/>
                  </a:lnTo>
                  <a:lnTo>
                    <a:pt x="232686" y="171356"/>
                  </a:lnTo>
                  <a:lnTo>
                    <a:pt x="231072" y="174584"/>
                  </a:lnTo>
                  <a:lnTo>
                    <a:pt x="229458" y="179426"/>
                  </a:lnTo>
                  <a:lnTo>
                    <a:pt x="231072" y="190723"/>
                  </a:lnTo>
                  <a:lnTo>
                    <a:pt x="231072" y="198793"/>
                  </a:lnTo>
                  <a:lnTo>
                    <a:pt x="226230" y="210091"/>
                  </a:lnTo>
                  <a:lnTo>
                    <a:pt x="218160" y="224616"/>
                  </a:lnTo>
                  <a:lnTo>
                    <a:pt x="200407" y="273034"/>
                  </a:lnTo>
                  <a:lnTo>
                    <a:pt x="198793" y="284332"/>
                  </a:lnTo>
                  <a:lnTo>
                    <a:pt x="198793" y="289173"/>
                  </a:lnTo>
                  <a:lnTo>
                    <a:pt x="200407" y="295629"/>
                  </a:lnTo>
                  <a:lnTo>
                    <a:pt x="202021" y="302085"/>
                  </a:lnTo>
                  <a:lnTo>
                    <a:pt x="198793" y="313382"/>
                  </a:lnTo>
                  <a:lnTo>
                    <a:pt x="193951" y="324680"/>
                  </a:lnTo>
                  <a:lnTo>
                    <a:pt x="189109" y="327908"/>
                  </a:lnTo>
                  <a:lnTo>
                    <a:pt x="184268" y="329522"/>
                  </a:lnTo>
                  <a:lnTo>
                    <a:pt x="179426" y="326294"/>
                  </a:lnTo>
                  <a:lnTo>
                    <a:pt x="177812" y="323066"/>
                  </a:lnTo>
                  <a:lnTo>
                    <a:pt x="174584" y="316610"/>
                  </a:lnTo>
                  <a:lnTo>
                    <a:pt x="172970" y="314996"/>
                  </a:lnTo>
                  <a:lnTo>
                    <a:pt x="169742" y="314996"/>
                  </a:lnTo>
                  <a:lnTo>
                    <a:pt x="161673" y="318224"/>
                  </a:lnTo>
                  <a:lnTo>
                    <a:pt x="156831" y="318224"/>
                  </a:lnTo>
                  <a:lnTo>
                    <a:pt x="153603" y="314996"/>
                  </a:lnTo>
                  <a:lnTo>
                    <a:pt x="150375" y="311768"/>
                  </a:lnTo>
                  <a:lnTo>
                    <a:pt x="148761" y="303699"/>
                  </a:lnTo>
                  <a:lnTo>
                    <a:pt x="145533" y="297243"/>
                  </a:lnTo>
                  <a:lnTo>
                    <a:pt x="143919" y="294015"/>
                  </a:lnTo>
                  <a:lnTo>
                    <a:pt x="140691" y="290787"/>
                  </a:lnTo>
                  <a:lnTo>
                    <a:pt x="137464" y="290787"/>
                  </a:lnTo>
                  <a:lnTo>
                    <a:pt x="127780" y="292401"/>
                  </a:lnTo>
                  <a:lnTo>
                    <a:pt x="122938" y="290787"/>
                  </a:lnTo>
                  <a:lnTo>
                    <a:pt x="119710" y="287559"/>
                  </a:lnTo>
                  <a:lnTo>
                    <a:pt x="114869" y="281104"/>
                  </a:lnTo>
                  <a:lnTo>
                    <a:pt x="103571" y="268192"/>
                  </a:lnTo>
                  <a:lnTo>
                    <a:pt x="98729" y="263350"/>
                  </a:lnTo>
                  <a:lnTo>
                    <a:pt x="95501" y="263350"/>
                  </a:lnTo>
                  <a:lnTo>
                    <a:pt x="89046" y="266578"/>
                  </a:lnTo>
                  <a:lnTo>
                    <a:pt x="87432" y="268192"/>
                  </a:lnTo>
                  <a:lnTo>
                    <a:pt x="87432" y="269806"/>
                  </a:lnTo>
                  <a:lnTo>
                    <a:pt x="92273" y="271420"/>
                  </a:lnTo>
                  <a:lnTo>
                    <a:pt x="95501" y="274648"/>
                  </a:lnTo>
                  <a:lnTo>
                    <a:pt x="95501" y="276262"/>
                  </a:lnTo>
                  <a:lnTo>
                    <a:pt x="95501" y="281104"/>
                  </a:lnTo>
                  <a:lnTo>
                    <a:pt x="90660" y="285945"/>
                  </a:lnTo>
                  <a:lnTo>
                    <a:pt x="89046" y="289173"/>
                  </a:lnTo>
                  <a:lnTo>
                    <a:pt x="85818" y="292401"/>
                  </a:lnTo>
                  <a:lnTo>
                    <a:pt x="80976" y="295629"/>
                  </a:lnTo>
                  <a:lnTo>
                    <a:pt x="71292" y="295629"/>
                  </a:lnTo>
                  <a:lnTo>
                    <a:pt x="39014" y="285945"/>
                  </a:lnTo>
                  <a:lnTo>
                    <a:pt x="22874" y="279490"/>
                  </a:lnTo>
                  <a:lnTo>
                    <a:pt x="19646" y="276262"/>
                  </a:lnTo>
                  <a:lnTo>
                    <a:pt x="21260" y="273034"/>
                  </a:lnTo>
                  <a:lnTo>
                    <a:pt x="21260" y="271420"/>
                  </a:lnTo>
                  <a:lnTo>
                    <a:pt x="21260" y="271420"/>
                  </a:lnTo>
                  <a:lnTo>
                    <a:pt x="19646" y="269806"/>
                  </a:lnTo>
                  <a:lnTo>
                    <a:pt x="19646" y="266578"/>
                  </a:lnTo>
                  <a:lnTo>
                    <a:pt x="18033" y="266578"/>
                  </a:lnTo>
                  <a:lnTo>
                    <a:pt x="16419" y="266578"/>
                  </a:lnTo>
                  <a:lnTo>
                    <a:pt x="16419" y="266578"/>
                  </a:lnTo>
                  <a:lnTo>
                    <a:pt x="13191" y="266578"/>
                  </a:lnTo>
                  <a:lnTo>
                    <a:pt x="13191" y="264964"/>
                  </a:lnTo>
                  <a:lnTo>
                    <a:pt x="11577" y="263350"/>
                  </a:lnTo>
                  <a:lnTo>
                    <a:pt x="11577" y="260123"/>
                  </a:lnTo>
                  <a:lnTo>
                    <a:pt x="11577" y="258509"/>
                  </a:lnTo>
                  <a:lnTo>
                    <a:pt x="11577" y="256895"/>
                  </a:lnTo>
                  <a:lnTo>
                    <a:pt x="11577" y="255281"/>
                  </a:lnTo>
                  <a:lnTo>
                    <a:pt x="13191" y="253667"/>
                  </a:lnTo>
                  <a:lnTo>
                    <a:pt x="13191" y="252053"/>
                  </a:lnTo>
                  <a:lnTo>
                    <a:pt x="13191" y="250439"/>
                  </a:lnTo>
                  <a:lnTo>
                    <a:pt x="11577" y="250439"/>
                  </a:lnTo>
                  <a:lnTo>
                    <a:pt x="11577" y="248825"/>
                  </a:lnTo>
                  <a:lnTo>
                    <a:pt x="11577" y="243983"/>
                  </a:lnTo>
                  <a:lnTo>
                    <a:pt x="9963" y="239141"/>
                  </a:lnTo>
                  <a:lnTo>
                    <a:pt x="8349" y="237527"/>
                  </a:lnTo>
                  <a:lnTo>
                    <a:pt x="6735" y="234300"/>
                  </a:lnTo>
                  <a:lnTo>
                    <a:pt x="6735" y="232686"/>
                  </a:lnTo>
                  <a:lnTo>
                    <a:pt x="5121" y="231072"/>
                  </a:lnTo>
                  <a:lnTo>
                    <a:pt x="5121" y="229458"/>
                  </a:lnTo>
                  <a:lnTo>
                    <a:pt x="6735" y="227844"/>
                  </a:lnTo>
                  <a:lnTo>
                    <a:pt x="6735" y="226230"/>
                  </a:lnTo>
                  <a:lnTo>
                    <a:pt x="6735" y="224616"/>
                  </a:lnTo>
                  <a:lnTo>
                    <a:pt x="6735" y="218160"/>
                  </a:lnTo>
                  <a:lnTo>
                    <a:pt x="6735" y="216546"/>
                  </a:lnTo>
                  <a:lnTo>
                    <a:pt x="8349" y="214932"/>
                  </a:lnTo>
                  <a:lnTo>
                    <a:pt x="8349" y="214932"/>
                  </a:lnTo>
                  <a:lnTo>
                    <a:pt x="9963" y="213318"/>
                  </a:lnTo>
                  <a:lnTo>
                    <a:pt x="9963" y="206863"/>
                  </a:lnTo>
                  <a:lnTo>
                    <a:pt x="9963" y="205249"/>
                  </a:lnTo>
                  <a:lnTo>
                    <a:pt x="11577" y="200407"/>
                  </a:lnTo>
                  <a:lnTo>
                    <a:pt x="11577" y="198793"/>
                  </a:lnTo>
                  <a:lnTo>
                    <a:pt x="11577" y="193951"/>
                  </a:lnTo>
                  <a:lnTo>
                    <a:pt x="11577" y="192337"/>
                  </a:lnTo>
                  <a:lnTo>
                    <a:pt x="11577" y="190723"/>
                  </a:lnTo>
                  <a:lnTo>
                    <a:pt x="18033" y="184268"/>
                  </a:lnTo>
                  <a:lnTo>
                    <a:pt x="18033" y="182654"/>
                  </a:lnTo>
                  <a:lnTo>
                    <a:pt x="18033" y="181040"/>
                  </a:lnTo>
                  <a:lnTo>
                    <a:pt x="18033" y="172970"/>
                  </a:lnTo>
                  <a:lnTo>
                    <a:pt x="18033" y="171356"/>
                  </a:lnTo>
                  <a:lnTo>
                    <a:pt x="18033" y="169742"/>
                  </a:lnTo>
                  <a:lnTo>
                    <a:pt x="18033" y="168128"/>
                  </a:lnTo>
                  <a:lnTo>
                    <a:pt x="18033" y="166514"/>
                  </a:lnTo>
                  <a:lnTo>
                    <a:pt x="19646" y="161673"/>
                  </a:lnTo>
                  <a:lnTo>
                    <a:pt x="19646" y="158445"/>
                  </a:lnTo>
                  <a:lnTo>
                    <a:pt x="21260" y="156831"/>
                  </a:lnTo>
                  <a:lnTo>
                    <a:pt x="21260" y="156831"/>
                  </a:lnTo>
                  <a:lnTo>
                    <a:pt x="24488" y="151989"/>
                  </a:lnTo>
                  <a:lnTo>
                    <a:pt x="27716" y="148761"/>
                  </a:lnTo>
                  <a:lnTo>
                    <a:pt x="29330" y="145533"/>
                  </a:lnTo>
                  <a:lnTo>
                    <a:pt x="32558" y="142305"/>
                  </a:lnTo>
                  <a:lnTo>
                    <a:pt x="32558" y="140691"/>
                  </a:lnTo>
                  <a:lnTo>
                    <a:pt x="34172" y="140691"/>
                  </a:lnTo>
                  <a:lnTo>
                    <a:pt x="34172" y="139078"/>
                  </a:lnTo>
                  <a:lnTo>
                    <a:pt x="37400" y="127780"/>
                  </a:lnTo>
                  <a:lnTo>
                    <a:pt x="39014" y="126166"/>
                  </a:lnTo>
                  <a:lnTo>
                    <a:pt x="39014" y="124552"/>
                  </a:lnTo>
                  <a:lnTo>
                    <a:pt x="45469" y="119710"/>
                  </a:lnTo>
                  <a:lnTo>
                    <a:pt x="47083" y="116482"/>
                  </a:lnTo>
                  <a:lnTo>
                    <a:pt x="48697" y="114869"/>
                  </a:lnTo>
                  <a:lnTo>
                    <a:pt x="51925" y="105185"/>
                  </a:lnTo>
                  <a:lnTo>
                    <a:pt x="58381" y="90660"/>
                  </a:lnTo>
                  <a:lnTo>
                    <a:pt x="61609" y="85818"/>
                  </a:lnTo>
                  <a:lnTo>
                    <a:pt x="63223" y="84204"/>
                  </a:lnTo>
                  <a:lnTo>
                    <a:pt x="71292" y="77748"/>
                  </a:lnTo>
                  <a:lnTo>
                    <a:pt x="77748" y="74520"/>
                  </a:lnTo>
                  <a:lnTo>
                    <a:pt x="100343" y="68065"/>
                  </a:lnTo>
                  <a:lnTo>
                    <a:pt x="135850" y="63223"/>
                  </a:lnTo>
                  <a:lnTo>
                    <a:pt x="147147" y="59995"/>
                  </a:lnTo>
                  <a:lnTo>
                    <a:pt x="148761" y="59995"/>
                  </a:lnTo>
                  <a:lnTo>
                    <a:pt x="150375" y="58381"/>
                  </a:lnTo>
                  <a:lnTo>
                    <a:pt x="151989" y="56767"/>
                  </a:lnTo>
                  <a:lnTo>
                    <a:pt x="151989" y="55153"/>
                  </a:lnTo>
                  <a:lnTo>
                    <a:pt x="151989" y="47083"/>
                  </a:lnTo>
                  <a:lnTo>
                    <a:pt x="161673" y="45469"/>
                  </a:lnTo>
                  <a:lnTo>
                    <a:pt x="177812" y="40628"/>
                  </a:lnTo>
                  <a:lnTo>
                    <a:pt x="181040" y="37400"/>
                  </a:lnTo>
                  <a:lnTo>
                    <a:pt x="182654" y="35786"/>
                  </a:lnTo>
                  <a:lnTo>
                    <a:pt x="184268" y="35786"/>
                  </a:lnTo>
                  <a:lnTo>
                    <a:pt x="190723" y="29330"/>
                  </a:lnTo>
                  <a:lnTo>
                    <a:pt x="210090" y="16419"/>
                  </a:lnTo>
                  <a:lnTo>
                    <a:pt x="211705" y="14805"/>
                  </a:lnTo>
                  <a:lnTo>
                    <a:pt x="211705" y="14805"/>
                  </a:lnTo>
                  <a:lnTo>
                    <a:pt x="216546" y="8349"/>
                  </a:lnTo>
                  <a:lnTo>
                    <a:pt x="218160" y="5121"/>
                  </a:lnTo>
                  <a:lnTo>
                    <a:pt x="226230" y="9963"/>
                  </a:lnTo>
                  <a:lnTo>
                    <a:pt x="229458" y="13191"/>
                  </a:lnTo>
                  <a:lnTo>
                    <a:pt x="232686" y="19647"/>
                  </a:lnTo>
                  <a:lnTo>
                    <a:pt x="234299" y="29330"/>
                  </a:lnTo>
                  <a:lnTo>
                    <a:pt x="234299" y="45469"/>
                  </a:lnTo>
                  <a:lnTo>
                    <a:pt x="235914" y="56767"/>
                  </a:lnTo>
                  <a:lnTo>
                    <a:pt x="239141" y="66451"/>
                  </a:lnTo>
                  <a:lnTo>
                    <a:pt x="245597" y="74520"/>
                  </a:lnTo>
                  <a:lnTo>
                    <a:pt x="253667" y="7936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DBE757DE-A0ED-4FFF-8D89-7B9352F0DA47}"/>
                </a:ext>
              </a:extLst>
            </p:cNvPr>
            <p:cNvSpPr/>
            <p:nvPr/>
          </p:nvSpPr>
          <p:spPr>
            <a:xfrm>
              <a:off x="9865766" y="2248835"/>
              <a:ext cx="306647" cy="419622"/>
            </a:xfrm>
            <a:custGeom>
              <a:avLst/>
              <a:gdLst>
                <a:gd name="connsiteX0" fmla="*/ 163287 w 306647"/>
                <a:gd name="connsiteY0" fmla="*/ 5121 h 419622"/>
                <a:gd name="connsiteX1" fmla="*/ 166514 w 306647"/>
                <a:gd name="connsiteY1" fmla="*/ 5121 h 419622"/>
                <a:gd name="connsiteX2" fmla="*/ 171356 w 306647"/>
                <a:gd name="connsiteY2" fmla="*/ 6735 h 419622"/>
                <a:gd name="connsiteX3" fmla="*/ 179426 w 306647"/>
                <a:gd name="connsiteY3" fmla="*/ 8349 h 419622"/>
                <a:gd name="connsiteX4" fmla="*/ 181040 w 306647"/>
                <a:gd name="connsiteY4" fmla="*/ 8349 h 419622"/>
                <a:gd name="connsiteX5" fmla="*/ 182654 w 306647"/>
                <a:gd name="connsiteY5" fmla="*/ 8349 h 419622"/>
                <a:gd name="connsiteX6" fmla="*/ 185882 w 306647"/>
                <a:gd name="connsiteY6" fmla="*/ 6735 h 419622"/>
                <a:gd name="connsiteX7" fmla="*/ 187496 w 306647"/>
                <a:gd name="connsiteY7" fmla="*/ 6735 h 419622"/>
                <a:gd name="connsiteX8" fmla="*/ 190723 w 306647"/>
                <a:gd name="connsiteY8" fmla="*/ 6735 h 419622"/>
                <a:gd name="connsiteX9" fmla="*/ 192337 w 306647"/>
                <a:gd name="connsiteY9" fmla="*/ 6735 h 419622"/>
                <a:gd name="connsiteX10" fmla="*/ 193951 w 306647"/>
                <a:gd name="connsiteY10" fmla="*/ 8349 h 419622"/>
                <a:gd name="connsiteX11" fmla="*/ 197179 w 306647"/>
                <a:gd name="connsiteY11" fmla="*/ 9963 h 419622"/>
                <a:gd name="connsiteX12" fmla="*/ 197179 w 306647"/>
                <a:gd name="connsiteY12" fmla="*/ 11577 h 419622"/>
                <a:gd name="connsiteX13" fmla="*/ 200407 w 306647"/>
                <a:gd name="connsiteY13" fmla="*/ 16419 h 419622"/>
                <a:gd name="connsiteX14" fmla="*/ 202021 w 306647"/>
                <a:gd name="connsiteY14" fmla="*/ 18033 h 419622"/>
                <a:gd name="connsiteX15" fmla="*/ 203635 w 306647"/>
                <a:gd name="connsiteY15" fmla="*/ 18033 h 419622"/>
                <a:gd name="connsiteX16" fmla="*/ 211705 w 306647"/>
                <a:gd name="connsiteY16" fmla="*/ 18033 h 419622"/>
                <a:gd name="connsiteX17" fmla="*/ 213319 w 306647"/>
                <a:gd name="connsiteY17" fmla="*/ 18033 h 419622"/>
                <a:gd name="connsiteX18" fmla="*/ 214932 w 306647"/>
                <a:gd name="connsiteY18" fmla="*/ 19647 h 419622"/>
                <a:gd name="connsiteX19" fmla="*/ 216546 w 306647"/>
                <a:gd name="connsiteY19" fmla="*/ 21260 h 419622"/>
                <a:gd name="connsiteX20" fmla="*/ 216546 w 306647"/>
                <a:gd name="connsiteY20" fmla="*/ 22874 h 419622"/>
                <a:gd name="connsiteX21" fmla="*/ 219774 w 306647"/>
                <a:gd name="connsiteY21" fmla="*/ 29330 h 419622"/>
                <a:gd name="connsiteX22" fmla="*/ 223002 w 306647"/>
                <a:gd name="connsiteY22" fmla="*/ 35786 h 419622"/>
                <a:gd name="connsiteX23" fmla="*/ 224616 w 306647"/>
                <a:gd name="connsiteY23" fmla="*/ 39014 h 419622"/>
                <a:gd name="connsiteX24" fmla="*/ 224616 w 306647"/>
                <a:gd name="connsiteY24" fmla="*/ 42242 h 419622"/>
                <a:gd name="connsiteX25" fmla="*/ 226230 w 306647"/>
                <a:gd name="connsiteY25" fmla="*/ 43856 h 419622"/>
                <a:gd name="connsiteX26" fmla="*/ 229458 w 306647"/>
                <a:gd name="connsiteY26" fmla="*/ 45469 h 419622"/>
                <a:gd name="connsiteX27" fmla="*/ 234299 w 306647"/>
                <a:gd name="connsiteY27" fmla="*/ 48697 h 419622"/>
                <a:gd name="connsiteX28" fmla="*/ 235914 w 306647"/>
                <a:gd name="connsiteY28" fmla="*/ 50311 h 419622"/>
                <a:gd name="connsiteX29" fmla="*/ 237528 w 306647"/>
                <a:gd name="connsiteY29" fmla="*/ 51925 h 419622"/>
                <a:gd name="connsiteX30" fmla="*/ 240755 w 306647"/>
                <a:gd name="connsiteY30" fmla="*/ 55153 h 419622"/>
                <a:gd name="connsiteX31" fmla="*/ 242369 w 306647"/>
                <a:gd name="connsiteY31" fmla="*/ 56767 h 419622"/>
                <a:gd name="connsiteX32" fmla="*/ 243983 w 306647"/>
                <a:gd name="connsiteY32" fmla="*/ 56767 h 419622"/>
                <a:gd name="connsiteX33" fmla="*/ 245597 w 306647"/>
                <a:gd name="connsiteY33" fmla="*/ 56767 h 419622"/>
                <a:gd name="connsiteX34" fmla="*/ 250439 w 306647"/>
                <a:gd name="connsiteY34" fmla="*/ 55153 h 419622"/>
                <a:gd name="connsiteX35" fmla="*/ 253667 w 306647"/>
                <a:gd name="connsiteY35" fmla="*/ 55153 h 419622"/>
                <a:gd name="connsiteX36" fmla="*/ 255281 w 306647"/>
                <a:gd name="connsiteY36" fmla="*/ 53539 h 419622"/>
                <a:gd name="connsiteX37" fmla="*/ 255281 w 306647"/>
                <a:gd name="connsiteY37" fmla="*/ 51925 h 419622"/>
                <a:gd name="connsiteX38" fmla="*/ 255281 w 306647"/>
                <a:gd name="connsiteY38" fmla="*/ 48697 h 419622"/>
                <a:gd name="connsiteX39" fmla="*/ 256895 w 306647"/>
                <a:gd name="connsiteY39" fmla="*/ 47083 h 419622"/>
                <a:gd name="connsiteX40" fmla="*/ 256895 w 306647"/>
                <a:gd name="connsiteY40" fmla="*/ 47083 h 419622"/>
                <a:gd name="connsiteX41" fmla="*/ 258508 w 306647"/>
                <a:gd name="connsiteY41" fmla="*/ 45469 h 419622"/>
                <a:gd name="connsiteX42" fmla="*/ 260122 w 306647"/>
                <a:gd name="connsiteY42" fmla="*/ 45469 h 419622"/>
                <a:gd name="connsiteX43" fmla="*/ 261737 w 306647"/>
                <a:gd name="connsiteY43" fmla="*/ 47083 h 419622"/>
                <a:gd name="connsiteX44" fmla="*/ 261737 w 306647"/>
                <a:gd name="connsiteY44" fmla="*/ 48697 h 419622"/>
                <a:gd name="connsiteX45" fmla="*/ 261737 w 306647"/>
                <a:gd name="connsiteY45" fmla="*/ 50311 h 419622"/>
                <a:gd name="connsiteX46" fmla="*/ 263350 w 306647"/>
                <a:gd name="connsiteY46" fmla="*/ 51925 h 419622"/>
                <a:gd name="connsiteX47" fmla="*/ 264964 w 306647"/>
                <a:gd name="connsiteY47" fmla="*/ 51925 h 419622"/>
                <a:gd name="connsiteX48" fmla="*/ 266578 w 306647"/>
                <a:gd name="connsiteY48" fmla="*/ 53539 h 419622"/>
                <a:gd name="connsiteX49" fmla="*/ 268192 w 306647"/>
                <a:gd name="connsiteY49" fmla="*/ 55153 h 419622"/>
                <a:gd name="connsiteX50" fmla="*/ 273034 w 306647"/>
                <a:gd name="connsiteY50" fmla="*/ 56767 h 419622"/>
                <a:gd name="connsiteX51" fmla="*/ 306926 w 306647"/>
                <a:gd name="connsiteY51" fmla="*/ 63223 h 419622"/>
                <a:gd name="connsiteX52" fmla="*/ 310155 w 306647"/>
                <a:gd name="connsiteY52" fmla="*/ 66451 h 419622"/>
                <a:gd name="connsiteX53" fmla="*/ 310155 w 306647"/>
                <a:gd name="connsiteY53" fmla="*/ 74520 h 419622"/>
                <a:gd name="connsiteX54" fmla="*/ 310155 w 306647"/>
                <a:gd name="connsiteY54" fmla="*/ 76134 h 419622"/>
                <a:gd name="connsiteX55" fmla="*/ 308540 w 306647"/>
                <a:gd name="connsiteY55" fmla="*/ 77748 h 419622"/>
                <a:gd name="connsiteX56" fmla="*/ 306926 w 306647"/>
                <a:gd name="connsiteY56" fmla="*/ 79362 h 419622"/>
                <a:gd name="connsiteX57" fmla="*/ 305313 w 306647"/>
                <a:gd name="connsiteY57" fmla="*/ 79362 h 419622"/>
                <a:gd name="connsiteX58" fmla="*/ 294015 w 306647"/>
                <a:gd name="connsiteY58" fmla="*/ 82590 h 419622"/>
                <a:gd name="connsiteX59" fmla="*/ 258508 w 306647"/>
                <a:gd name="connsiteY59" fmla="*/ 87432 h 419622"/>
                <a:gd name="connsiteX60" fmla="*/ 235914 w 306647"/>
                <a:gd name="connsiteY60" fmla="*/ 93887 h 419622"/>
                <a:gd name="connsiteX61" fmla="*/ 229458 w 306647"/>
                <a:gd name="connsiteY61" fmla="*/ 97115 h 419622"/>
                <a:gd name="connsiteX62" fmla="*/ 221388 w 306647"/>
                <a:gd name="connsiteY62" fmla="*/ 103571 h 419622"/>
                <a:gd name="connsiteX63" fmla="*/ 219774 w 306647"/>
                <a:gd name="connsiteY63" fmla="*/ 105185 h 419622"/>
                <a:gd name="connsiteX64" fmla="*/ 216546 w 306647"/>
                <a:gd name="connsiteY64" fmla="*/ 110027 h 419622"/>
                <a:gd name="connsiteX65" fmla="*/ 210090 w 306647"/>
                <a:gd name="connsiteY65" fmla="*/ 124552 h 419622"/>
                <a:gd name="connsiteX66" fmla="*/ 206863 w 306647"/>
                <a:gd name="connsiteY66" fmla="*/ 134236 h 419622"/>
                <a:gd name="connsiteX67" fmla="*/ 205249 w 306647"/>
                <a:gd name="connsiteY67" fmla="*/ 135850 h 419622"/>
                <a:gd name="connsiteX68" fmla="*/ 203635 w 306647"/>
                <a:gd name="connsiteY68" fmla="*/ 139078 h 419622"/>
                <a:gd name="connsiteX69" fmla="*/ 197179 w 306647"/>
                <a:gd name="connsiteY69" fmla="*/ 143919 h 419622"/>
                <a:gd name="connsiteX70" fmla="*/ 197179 w 306647"/>
                <a:gd name="connsiteY70" fmla="*/ 145533 h 419622"/>
                <a:gd name="connsiteX71" fmla="*/ 195565 w 306647"/>
                <a:gd name="connsiteY71" fmla="*/ 147147 h 419622"/>
                <a:gd name="connsiteX72" fmla="*/ 192337 w 306647"/>
                <a:gd name="connsiteY72" fmla="*/ 158445 h 419622"/>
                <a:gd name="connsiteX73" fmla="*/ 192337 w 306647"/>
                <a:gd name="connsiteY73" fmla="*/ 160059 h 419622"/>
                <a:gd name="connsiteX74" fmla="*/ 190723 w 306647"/>
                <a:gd name="connsiteY74" fmla="*/ 160059 h 419622"/>
                <a:gd name="connsiteX75" fmla="*/ 190723 w 306647"/>
                <a:gd name="connsiteY75" fmla="*/ 161673 h 419622"/>
                <a:gd name="connsiteX76" fmla="*/ 187496 w 306647"/>
                <a:gd name="connsiteY76" fmla="*/ 164900 h 419622"/>
                <a:gd name="connsiteX77" fmla="*/ 185882 w 306647"/>
                <a:gd name="connsiteY77" fmla="*/ 168128 h 419622"/>
                <a:gd name="connsiteX78" fmla="*/ 182654 w 306647"/>
                <a:gd name="connsiteY78" fmla="*/ 171356 h 419622"/>
                <a:gd name="connsiteX79" fmla="*/ 179426 w 306647"/>
                <a:gd name="connsiteY79" fmla="*/ 176198 h 419622"/>
                <a:gd name="connsiteX80" fmla="*/ 179426 w 306647"/>
                <a:gd name="connsiteY80" fmla="*/ 176198 h 419622"/>
                <a:gd name="connsiteX81" fmla="*/ 177812 w 306647"/>
                <a:gd name="connsiteY81" fmla="*/ 177812 h 419622"/>
                <a:gd name="connsiteX82" fmla="*/ 177812 w 306647"/>
                <a:gd name="connsiteY82" fmla="*/ 181040 h 419622"/>
                <a:gd name="connsiteX83" fmla="*/ 176198 w 306647"/>
                <a:gd name="connsiteY83" fmla="*/ 185882 h 419622"/>
                <a:gd name="connsiteX84" fmla="*/ 176198 w 306647"/>
                <a:gd name="connsiteY84" fmla="*/ 187496 h 419622"/>
                <a:gd name="connsiteX85" fmla="*/ 176198 w 306647"/>
                <a:gd name="connsiteY85" fmla="*/ 189109 h 419622"/>
                <a:gd name="connsiteX86" fmla="*/ 176198 w 306647"/>
                <a:gd name="connsiteY86" fmla="*/ 190723 h 419622"/>
                <a:gd name="connsiteX87" fmla="*/ 176198 w 306647"/>
                <a:gd name="connsiteY87" fmla="*/ 192337 h 419622"/>
                <a:gd name="connsiteX88" fmla="*/ 176198 w 306647"/>
                <a:gd name="connsiteY88" fmla="*/ 200407 h 419622"/>
                <a:gd name="connsiteX89" fmla="*/ 176198 w 306647"/>
                <a:gd name="connsiteY89" fmla="*/ 202021 h 419622"/>
                <a:gd name="connsiteX90" fmla="*/ 176198 w 306647"/>
                <a:gd name="connsiteY90" fmla="*/ 203635 h 419622"/>
                <a:gd name="connsiteX91" fmla="*/ 169742 w 306647"/>
                <a:gd name="connsiteY91" fmla="*/ 210091 h 419622"/>
                <a:gd name="connsiteX92" fmla="*/ 169742 w 306647"/>
                <a:gd name="connsiteY92" fmla="*/ 211705 h 419622"/>
                <a:gd name="connsiteX93" fmla="*/ 169742 w 306647"/>
                <a:gd name="connsiteY93" fmla="*/ 213318 h 419622"/>
                <a:gd name="connsiteX94" fmla="*/ 169742 w 306647"/>
                <a:gd name="connsiteY94" fmla="*/ 218160 h 419622"/>
                <a:gd name="connsiteX95" fmla="*/ 169742 w 306647"/>
                <a:gd name="connsiteY95" fmla="*/ 219774 h 419622"/>
                <a:gd name="connsiteX96" fmla="*/ 168128 w 306647"/>
                <a:gd name="connsiteY96" fmla="*/ 224616 h 419622"/>
                <a:gd name="connsiteX97" fmla="*/ 168128 w 306647"/>
                <a:gd name="connsiteY97" fmla="*/ 226230 h 419622"/>
                <a:gd name="connsiteX98" fmla="*/ 168128 w 306647"/>
                <a:gd name="connsiteY98" fmla="*/ 232686 h 419622"/>
                <a:gd name="connsiteX99" fmla="*/ 166514 w 306647"/>
                <a:gd name="connsiteY99" fmla="*/ 234299 h 419622"/>
                <a:gd name="connsiteX100" fmla="*/ 166514 w 306647"/>
                <a:gd name="connsiteY100" fmla="*/ 234299 h 419622"/>
                <a:gd name="connsiteX101" fmla="*/ 164901 w 306647"/>
                <a:gd name="connsiteY101" fmla="*/ 235914 h 419622"/>
                <a:gd name="connsiteX102" fmla="*/ 164901 w 306647"/>
                <a:gd name="connsiteY102" fmla="*/ 237527 h 419622"/>
                <a:gd name="connsiteX103" fmla="*/ 164901 w 306647"/>
                <a:gd name="connsiteY103" fmla="*/ 243983 h 419622"/>
                <a:gd name="connsiteX104" fmla="*/ 164901 w 306647"/>
                <a:gd name="connsiteY104" fmla="*/ 245597 h 419622"/>
                <a:gd name="connsiteX105" fmla="*/ 164901 w 306647"/>
                <a:gd name="connsiteY105" fmla="*/ 247211 h 419622"/>
                <a:gd name="connsiteX106" fmla="*/ 163287 w 306647"/>
                <a:gd name="connsiteY106" fmla="*/ 248825 h 419622"/>
                <a:gd name="connsiteX107" fmla="*/ 163287 w 306647"/>
                <a:gd name="connsiteY107" fmla="*/ 250439 h 419622"/>
                <a:gd name="connsiteX108" fmla="*/ 164901 w 306647"/>
                <a:gd name="connsiteY108" fmla="*/ 252053 h 419622"/>
                <a:gd name="connsiteX109" fmla="*/ 164901 w 306647"/>
                <a:gd name="connsiteY109" fmla="*/ 253667 h 419622"/>
                <a:gd name="connsiteX110" fmla="*/ 166514 w 306647"/>
                <a:gd name="connsiteY110" fmla="*/ 256895 h 419622"/>
                <a:gd name="connsiteX111" fmla="*/ 168128 w 306647"/>
                <a:gd name="connsiteY111" fmla="*/ 258508 h 419622"/>
                <a:gd name="connsiteX112" fmla="*/ 169742 w 306647"/>
                <a:gd name="connsiteY112" fmla="*/ 263350 h 419622"/>
                <a:gd name="connsiteX113" fmla="*/ 169742 w 306647"/>
                <a:gd name="connsiteY113" fmla="*/ 268192 h 419622"/>
                <a:gd name="connsiteX114" fmla="*/ 169742 w 306647"/>
                <a:gd name="connsiteY114" fmla="*/ 269806 h 419622"/>
                <a:gd name="connsiteX115" fmla="*/ 171356 w 306647"/>
                <a:gd name="connsiteY115" fmla="*/ 269806 h 419622"/>
                <a:gd name="connsiteX116" fmla="*/ 171356 w 306647"/>
                <a:gd name="connsiteY116" fmla="*/ 271420 h 419622"/>
                <a:gd name="connsiteX117" fmla="*/ 171356 w 306647"/>
                <a:gd name="connsiteY117" fmla="*/ 273034 h 419622"/>
                <a:gd name="connsiteX118" fmla="*/ 169742 w 306647"/>
                <a:gd name="connsiteY118" fmla="*/ 274648 h 419622"/>
                <a:gd name="connsiteX119" fmla="*/ 169742 w 306647"/>
                <a:gd name="connsiteY119" fmla="*/ 276262 h 419622"/>
                <a:gd name="connsiteX120" fmla="*/ 169742 w 306647"/>
                <a:gd name="connsiteY120" fmla="*/ 277876 h 419622"/>
                <a:gd name="connsiteX121" fmla="*/ 169742 w 306647"/>
                <a:gd name="connsiteY121" fmla="*/ 279490 h 419622"/>
                <a:gd name="connsiteX122" fmla="*/ 169742 w 306647"/>
                <a:gd name="connsiteY122" fmla="*/ 282717 h 419622"/>
                <a:gd name="connsiteX123" fmla="*/ 171356 w 306647"/>
                <a:gd name="connsiteY123" fmla="*/ 284332 h 419622"/>
                <a:gd name="connsiteX124" fmla="*/ 171356 w 306647"/>
                <a:gd name="connsiteY124" fmla="*/ 285945 h 419622"/>
                <a:gd name="connsiteX125" fmla="*/ 174584 w 306647"/>
                <a:gd name="connsiteY125" fmla="*/ 285945 h 419622"/>
                <a:gd name="connsiteX126" fmla="*/ 174584 w 306647"/>
                <a:gd name="connsiteY126" fmla="*/ 285945 h 419622"/>
                <a:gd name="connsiteX127" fmla="*/ 176198 w 306647"/>
                <a:gd name="connsiteY127" fmla="*/ 285945 h 419622"/>
                <a:gd name="connsiteX128" fmla="*/ 177812 w 306647"/>
                <a:gd name="connsiteY128" fmla="*/ 285945 h 419622"/>
                <a:gd name="connsiteX129" fmla="*/ 177812 w 306647"/>
                <a:gd name="connsiteY129" fmla="*/ 289173 h 419622"/>
                <a:gd name="connsiteX130" fmla="*/ 179426 w 306647"/>
                <a:gd name="connsiteY130" fmla="*/ 290787 h 419622"/>
                <a:gd name="connsiteX131" fmla="*/ 179426 w 306647"/>
                <a:gd name="connsiteY131" fmla="*/ 290787 h 419622"/>
                <a:gd name="connsiteX132" fmla="*/ 179426 w 306647"/>
                <a:gd name="connsiteY132" fmla="*/ 292401 h 419622"/>
                <a:gd name="connsiteX133" fmla="*/ 177812 w 306647"/>
                <a:gd name="connsiteY133" fmla="*/ 295629 h 419622"/>
                <a:gd name="connsiteX134" fmla="*/ 181040 w 306647"/>
                <a:gd name="connsiteY134" fmla="*/ 298857 h 419622"/>
                <a:gd name="connsiteX135" fmla="*/ 197179 w 306647"/>
                <a:gd name="connsiteY135" fmla="*/ 305313 h 419622"/>
                <a:gd name="connsiteX136" fmla="*/ 197179 w 306647"/>
                <a:gd name="connsiteY136" fmla="*/ 308540 h 419622"/>
                <a:gd name="connsiteX137" fmla="*/ 198793 w 306647"/>
                <a:gd name="connsiteY137" fmla="*/ 311768 h 419622"/>
                <a:gd name="connsiteX138" fmla="*/ 200407 w 306647"/>
                <a:gd name="connsiteY138" fmla="*/ 311768 h 419622"/>
                <a:gd name="connsiteX139" fmla="*/ 200407 w 306647"/>
                <a:gd name="connsiteY139" fmla="*/ 313382 h 419622"/>
                <a:gd name="connsiteX140" fmla="*/ 198793 w 306647"/>
                <a:gd name="connsiteY140" fmla="*/ 314996 h 419622"/>
                <a:gd name="connsiteX141" fmla="*/ 198793 w 306647"/>
                <a:gd name="connsiteY141" fmla="*/ 316610 h 419622"/>
                <a:gd name="connsiteX142" fmla="*/ 197179 w 306647"/>
                <a:gd name="connsiteY142" fmla="*/ 318224 h 419622"/>
                <a:gd name="connsiteX143" fmla="*/ 192337 w 306647"/>
                <a:gd name="connsiteY143" fmla="*/ 319838 h 419622"/>
                <a:gd name="connsiteX144" fmla="*/ 190723 w 306647"/>
                <a:gd name="connsiteY144" fmla="*/ 321452 h 419622"/>
                <a:gd name="connsiteX145" fmla="*/ 189110 w 306647"/>
                <a:gd name="connsiteY145" fmla="*/ 324680 h 419622"/>
                <a:gd name="connsiteX146" fmla="*/ 187496 w 306647"/>
                <a:gd name="connsiteY146" fmla="*/ 324680 h 419622"/>
                <a:gd name="connsiteX147" fmla="*/ 185882 w 306647"/>
                <a:gd name="connsiteY147" fmla="*/ 324680 h 419622"/>
                <a:gd name="connsiteX148" fmla="*/ 184268 w 306647"/>
                <a:gd name="connsiteY148" fmla="*/ 324680 h 419622"/>
                <a:gd name="connsiteX149" fmla="*/ 182654 w 306647"/>
                <a:gd name="connsiteY149" fmla="*/ 324680 h 419622"/>
                <a:gd name="connsiteX150" fmla="*/ 169742 w 306647"/>
                <a:gd name="connsiteY150" fmla="*/ 324680 h 419622"/>
                <a:gd name="connsiteX151" fmla="*/ 168128 w 306647"/>
                <a:gd name="connsiteY151" fmla="*/ 324680 h 419622"/>
                <a:gd name="connsiteX152" fmla="*/ 164901 w 306647"/>
                <a:gd name="connsiteY152" fmla="*/ 327908 h 419622"/>
                <a:gd name="connsiteX153" fmla="*/ 163287 w 306647"/>
                <a:gd name="connsiteY153" fmla="*/ 327908 h 419622"/>
                <a:gd name="connsiteX154" fmla="*/ 163287 w 306647"/>
                <a:gd name="connsiteY154" fmla="*/ 327908 h 419622"/>
                <a:gd name="connsiteX155" fmla="*/ 158445 w 306647"/>
                <a:gd name="connsiteY155" fmla="*/ 326294 h 419622"/>
                <a:gd name="connsiteX156" fmla="*/ 156831 w 306647"/>
                <a:gd name="connsiteY156" fmla="*/ 326294 h 419622"/>
                <a:gd name="connsiteX157" fmla="*/ 155217 w 306647"/>
                <a:gd name="connsiteY157" fmla="*/ 326294 h 419622"/>
                <a:gd name="connsiteX158" fmla="*/ 155217 w 306647"/>
                <a:gd name="connsiteY158" fmla="*/ 329522 h 419622"/>
                <a:gd name="connsiteX159" fmla="*/ 153603 w 306647"/>
                <a:gd name="connsiteY159" fmla="*/ 334363 h 419622"/>
                <a:gd name="connsiteX160" fmla="*/ 153603 w 306647"/>
                <a:gd name="connsiteY160" fmla="*/ 344047 h 419622"/>
                <a:gd name="connsiteX161" fmla="*/ 151989 w 306647"/>
                <a:gd name="connsiteY161" fmla="*/ 352117 h 419622"/>
                <a:gd name="connsiteX162" fmla="*/ 150375 w 306647"/>
                <a:gd name="connsiteY162" fmla="*/ 358572 h 419622"/>
                <a:gd name="connsiteX163" fmla="*/ 148761 w 306647"/>
                <a:gd name="connsiteY163" fmla="*/ 360186 h 419622"/>
                <a:gd name="connsiteX164" fmla="*/ 147147 w 306647"/>
                <a:gd name="connsiteY164" fmla="*/ 363414 h 419622"/>
                <a:gd name="connsiteX165" fmla="*/ 147147 w 306647"/>
                <a:gd name="connsiteY165" fmla="*/ 369870 h 419622"/>
                <a:gd name="connsiteX166" fmla="*/ 150375 w 306647"/>
                <a:gd name="connsiteY166" fmla="*/ 376326 h 419622"/>
                <a:gd name="connsiteX167" fmla="*/ 150375 w 306647"/>
                <a:gd name="connsiteY167" fmla="*/ 377940 h 419622"/>
                <a:gd name="connsiteX168" fmla="*/ 158445 w 306647"/>
                <a:gd name="connsiteY168" fmla="*/ 382781 h 419622"/>
                <a:gd name="connsiteX169" fmla="*/ 161673 w 306647"/>
                <a:gd name="connsiteY169" fmla="*/ 386009 h 419622"/>
                <a:gd name="connsiteX170" fmla="*/ 163287 w 306647"/>
                <a:gd name="connsiteY170" fmla="*/ 387623 h 419622"/>
                <a:gd name="connsiteX171" fmla="*/ 164901 w 306647"/>
                <a:gd name="connsiteY171" fmla="*/ 386009 h 419622"/>
                <a:gd name="connsiteX172" fmla="*/ 168128 w 306647"/>
                <a:gd name="connsiteY172" fmla="*/ 382781 h 419622"/>
                <a:gd name="connsiteX173" fmla="*/ 168128 w 306647"/>
                <a:gd name="connsiteY173" fmla="*/ 387623 h 419622"/>
                <a:gd name="connsiteX174" fmla="*/ 169742 w 306647"/>
                <a:gd name="connsiteY174" fmla="*/ 397307 h 419622"/>
                <a:gd name="connsiteX175" fmla="*/ 168128 w 306647"/>
                <a:gd name="connsiteY175" fmla="*/ 400535 h 419622"/>
                <a:gd name="connsiteX176" fmla="*/ 164901 w 306647"/>
                <a:gd name="connsiteY176" fmla="*/ 406990 h 419622"/>
                <a:gd name="connsiteX177" fmla="*/ 164901 w 306647"/>
                <a:gd name="connsiteY177" fmla="*/ 410218 h 419622"/>
                <a:gd name="connsiteX178" fmla="*/ 161673 w 306647"/>
                <a:gd name="connsiteY178" fmla="*/ 421516 h 419622"/>
                <a:gd name="connsiteX179" fmla="*/ 156831 w 306647"/>
                <a:gd name="connsiteY179" fmla="*/ 421516 h 419622"/>
                <a:gd name="connsiteX180" fmla="*/ 155217 w 306647"/>
                <a:gd name="connsiteY180" fmla="*/ 419902 h 419622"/>
                <a:gd name="connsiteX181" fmla="*/ 155217 w 306647"/>
                <a:gd name="connsiteY181" fmla="*/ 419902 h 419622"/>
                <a:gd name="connsiteX182" fmla="*/ 153603 w 306647"/>
                <a:gd name="connsiteY182" fmla="*/ 418288 h 419622"/>
                <a:gd name="connsiteX183" fmla="*/ 151989 w 306647"/>
                <a:gd name="connsiteY183" fmla="*/ 415060 h 419622"/>
                <a:gd name="connsiteX184" fmla="*/ 151989 w 306647"/>
                <a:gd name="connsiteY184" fmla="*/ 413446 h 419622"/>
                <a:gd name="connsiteX185" fmla="*/ 151989 w 306647"/>
                <a:gd name="connsiteY185" fmla="*/ 411832 h 419622"/>
                <a:gd name="connsiteX186" fmla="*/ 151989 w 306647"/>
                <a:gd name="connsiteY186" fmla="*/ 410218 h 419622"/>
                <a:gd name="connsiteX187" fmla="*/ 150375 w 306647"/>
                <a:gd name="connsiteY187" fmla="*/ 408604 h 419622"/>
                <a:gd name="connsiteX188" fmla="*/ 148761 w 306647"/>
                <a:gd name="connsiteY188" fmla="*/ 408604 h 419622"/>
                <a:gd name="connsiteX189" fmla="*/ 147147 w 306647"/>
                <a:gd name="connsiteY189" fmla="*/ 408604 h 419622"/>
                <a:gd name="connsiteX190" fmla="*/ 145533 w 306647"/>
                <a:gd name="connsiteY190" fmla="*/ 408604 h 419622"/>
                <a:gd name="connsiteX191" fmla="*/ 143919 w 306647"/>
                <a:gd name="connsiteY191" fmla="*/ 408604 h 419622"/>
                <a:gd name="connsiteX192" fmla="*/ 142305 w 306647"/>
                <a:gd name="connsiteY192" fmla="*/ 406990 h 419622"/>
                <a:gd name="connsiteX193" fmla="*/ 137464 w 306647"/>
                <a:gd name="connsiteY193" fmla="*/ 403762 h 419622"/>
                <a:gd name="connsiteX194" fmla="*/ 134236 w 306647"/>
                <a:gd name="connsiteY194" fmla="*/ 402148 h 419622"/>
                <a:gd name="connsiteX195" fmla="*/ 131008 w 306647"/>
                <a:gd name="connsiteY195" fmla="*/ 402148 h 419622"/>
                <a:gd name="connsiteX196" fmla="*/ 119710 w 306647"/>
                <a:gd name="connsiteY196" fmla="*/ 402148 h 419622"/>
                <a:gd name="connsiteX197" fmla="*/ 118096 w 306647"/>
                <a:gd name="connsiteY197" fmla="*/ 400535 h 419622"/>
                <a:gd name="connsiteX198" fmla="*/ 116483 w 306647"/>
                <a:gd name="connsiteY198" fmla="*/ 400535 h 419622"/>
                <a:gd name="connsiteX199" fmla="*/ 114869 w 306647"/>
                <a:gd name="connsiteY199" fmla="*/ 398921 h 419622"/>
                <a:gd name="connsiteX200" fmla="*/ 106799 w 306647"/>
                <a:gd name="connsiteY200" fmla="*/ 394079 h 419622"/>
                <a:gd name="connsiteX201" fmla="*/ 103571 w 306647"/>
                <a:gd name="connsiteY201" fmla="*/ 392465 h 419622"/>
                <a:gd name="connsiteX202" fmla="*/ 98729 w 306647"/>
                <a:gd name="connsiteY202" fmla="*/ 389237 h 419622"/>
                <a:gd name="connsiteX203" fmla="*/ 95501 w 306647"/>
                <a:gd name="connsiteY203" fmla="*/ 386009 h 419622"/>
                <a:gd name="connsiteX204" fmla="*/ 69678 w 306647"/>
                <a:gd name="connsiteY204" fmla="*/ 347275 h 419622"/>
                <a:gd name="connsiteX205" fmla="*/ 59995 w 306647"/>
                <a:gd name="connsiteY205" fmla="*/ 337591 h 419622"/>
                <a:gd name="connsiteX206" fmla="*/ 58381 w 306647"/>
                <a:gd name="connsiteY206" fmla="*/ 326294 h 419622"/>
                <a:gd name="connsiteX207" fmla="*/ 51925 w 306647"/>
                <a:gd name="connsiteY207" fmla="*/ 311768 h 419622"/>
                <a:gd name="connsiteX208" fmla="*/ 56767 w 306647"/>
                <a:gd name="connsiteY208" fmla="*/ 306926 h 419622"/>
                <a:gd name="connsiteX209" fmla="*/ 59995 w 306647"/>
                <a:gd name="connsiteY209" fmla="*/ 305313 h 419622"/>
                <a:gd name="connsiteX210" fmla="*/ 69678 w 306647"/>
                <a:gd name="connsiteY210" fmla="*/ 300471 h 419622"/>
                <a:gd name="connsiteX211" fmla="*/ 77748 w 306647"/>
                <a:gd name="connsiteY211" fmla="*/ 298857 h 419622"/>
                <a:gd name="connsiteX212" fmla="*/ 82590 w 306647"/>
                <a:gd name="connsiteY212" fmla="*/ 295629 h 419622"/>
                <a:gd name="connsiteX213" fmla="*/ 76134 w 306647"/>
                <a:gd name="connsiteY213" fmla="*/ 287559 h 419622"/>
                <a:gd name="connsiteX214" fmla="*/ 66451 w 306647"/>
                <a:gd name="connsiteY214" fmla="*/ 263350 h 419622"/>
                <a:gd name="connsiteX215" fmla="*/ 61609 w 306647"/>
                <a:gd name="connsiteY215" fmla="*/ 258508 h 419622"/>
                <a:gd name="connsiteX216" fmla="*/ 58381 w 306647"/>
                <a:gd name="connsiteY216" fmla="*/ 255281 h 419622"/>
                <a:gd name="connsiteX217" fmla="*/ 53539 w 306647"/>
                <a:gd name="connsiteY217" fmla="*/ 258508 h 419622"/>
                <a:gd name="connsiteX218" fmla="*/ 51925 w 306647"/>
                <a:gd name="connsiteY218" fmla="*/ 258508 h 419622"/>
                <a:gd name="connsiteX219" fmla="*/ 55153 w 306647"/>
                <a:gd name="connsiteY219" fmla="*/ 240755 h 419622"/>
                <a:gd name="connsiteX220" fmla="*/ 53539 w 306647"/>
                <a:gd name="connsiteY220" fmla="*/ 224616 h 419622"/>
                <a:gd name="connsiteX221" fmla="*/ 45469 w 306647"/>
                <a:gd name="connsiteY221" fmla="*/ 210091 h 419622"/>
                <a:gd name="connsiteX222" fmla="*/ 30944 w 306647"/>
                <a:gd name="connsiteY222" fmla="*/ 202021 h 419622"/>
                <a:gd name="connsiteX223" fmla="*/ 30944 w 306647"/>
                <a:gd name="connsiteY223" fmla="*/ 211705 h 419622"/>
                <a:gd name="connsiteX224" fmla="*/ 24488 w 306647"/>
                <a:gd name="connsiteY224" fmla="*/ 216546 h 419622"/>
                <a:gd name="connsiteX225" fmla="*/ 14805 w 306647"/>
                <a:gd name="connsiteY225" fmla="*/ 218160 h 419622"/>
                <a:gd name="connsiteX226" fmla="*/ 6735 w 306647"/>
                <a:gd name="connsiteY226" fmla="*/ 219774 h 419622"/>
                <a:gd name="connsiteX227" fmla="*/ 5121 w 306647"/>
                <a:gd name="connsiteY227" fmla="*/ 216546 h 419622"/>
                <a:gd name="connsiteX228" fmla="*/ 5121 w 306647"/>
                <a:gd name="connsiteY228" fmla="*/ 211705 h 419622"/>
                <a:gd name="connsiteX229" fmla="*/ 6735 w 306647"/>
                <a:gd name="connsiteY229" fmla="*/ 208477 h 419622"/>
                <a:gd name="connsiteX230" fmla="*/ 9963 w 306647"/>
                <a:gd name="connsiteY230" fmla="*/ 206863 h 419622"/>
                <a:gd name="connsiteX231" fmla="*/ 9963 w 306647"/>
                <a:gd name="connsiteY231" fmla="*/ 203635 h 419622"/>
                <a:gd name="connsiteX232" fmla="*/ 8349 w 306647"/>
                <a:gd name="connsiteY232" fmla="*/ 202021 h 419622"/>
                <a:gd name="connsiteX233" fmla="*/ 9963 w 306647"/>
                <a:gd name="connsiteY233" fmla="*/ 198793 h 419622"/>
                <a:gd name="connsiteX234" fmla="*/ 13191 w 306647"/>
                <a:gd name="connsiteY234" fmla="*/ 195565 h 419622"/>
                <a:gd name="connsiteX235" fmla="*/ 18033 w 306647"/>
                <a:gd name="connsiteY235" fmla="*/ 193951 h 419622"/>
                <a:gd name="connsiteX236" fmla="*/ 14805 w 306647"/>
                <a:gd name="connsiteY236" fmla="*/ 189109 h 419622"/>
                <a:gd name="connsiteX237" fmla="*/ 9963 w 306647"/>
                <a:gd name="connsiteY237" fmla="*/ 185882 h 419622"/>
                <a:gd name="connsiteX238" fmla="*/ 8349 w 306647"/>
                <a:gd name="connsiteY238" fmla="*/ 181040 h 419622"/>
                <a:gd name="connsiteX239" fmla="*/ 6735 w 306647"/>
                <a:gd name="connsiteY239" fmla="*/ 176198 h 419622"/>
                <a:gd name="connsiteX240" fmla="*/ 8349 w 306647"/>
                <a:gd name="connsiteY240" fmla="*/ 172970 h 419622"/>
                <a:gd name="connsiteX241" fmla="*/ 9963 w 306647"/>
                <a:gd name="connsiteY241" fmla="*/ 172970 h 419622"/>
                <a:gd name="connsiteX242" fmla="*/ 9963 w 306647"/>
                <a:gd name="connsiteY242" fmla="*/ 169742 h 419622"/>
                <a:gd name="connsiteX243" fmla="*/ 9963 w 306647"/>
                <a:gd name="connsiteY243" fmla="*/ 166514 h 419622"/>
                <a:gd name="connsiteX244" fmla="*/ 9963 w 306647"/>
                <a:gd name="connsiteY244" fmla="*/ 156831 h 419622"/>
                <a:gd name="connsiteX245" fmla="*/ 9963 w 306647"/>
                <a:gd name="connsiteY245" fmla="*/ 153603 h 419622"/>
                <a:gd name="connsiteX246" fmla="*/ 9963 w 306647"/>
                <a:gd name="connsiteY246" fmla="*/ 150375 h 419622"/>
                <a:gd name="connsiteX247" fmla="*/ 11577 w 306647"/>
                <a:gd name="connsiteY247" fmla="*/ 150375 h 419622"/>
                <a:gd name="connsiteX248" fmla="*/ 13191 w 306647"/>
                <a:gd name="connsiteY248" fmla="*/ 148761 h 419622"/>
                <a:gd name="connsiteX249" fmla="*/ 18033 w 306647"/>
                <a:gd name="connsiteY249" fmla="*/ 147147 h 419622"/>
                <a:gd name="connsiteX250" fmla="*/ 21260 w 306647"/>
                <a:gd name="connsiteY250" fmla="*/ 147147 h 419622"/>
                <a:gd name="connsiteX251" fmla="*/ 27716 w 306647"/>
                <a:gd name="connsiteY251" fmla="*/ 147147 h 419622"/>
                <a:gd name="connsiteX252" fmla="*/ 30944 w 306647"/>
                <a:gd name="connsiteY252" fmla="*/ 148761 h 419622"/>
                <a:gd name="connsiteX253" fmla="*/ 37400 w 306647"/>
                <a:gd name="connsiteY253" fmla="*/ 148761 h 419622"/>
                <a:gd name="connsiteX254" fmla="*/ 39014 w 306647"/>
                <a:gd name="connsiteY254" fmla="*/ 148761 h 419622"/>
                <a:gd name="connsiteX255" fmla="*/ 40628 w 306647"/>
                <a:gd name="connsiteY255" fmla="*/ 148761 h 419622"/>
                <a:gd name="connsiteX256" fmla="*/ 42242 w 306647"/>
                <a:gd name="connsiteY256" fmla="*/ 148761 h 419622"/>
                <a:gd name="connsiteX257" fmla="*/ 42242 w 306647"/>
                <a:gd name="connsiteY257" fmla="*/ 148761 h 419622"/>
                <a:gd name="connsiteX258" fmla="*/ 43856 w 306647"/>
                <a:gd name="connsiteY258" fmla="*/ 147147 h 419622"/>
                <a:gd name="connsiteX259" fmla="*/ 43856 w 306647"/>
                <a:gd name="connsiteY259" fmla="*/ 147147 h 419622"/>
                <a:gd name="connsiteX260" fmla="*/ 45469 w 306647"/>
                <a:gd name="connsiteY260" fmla="*/ 145533 h 419622"/>
                <a:gd name="connsiteX261" fmla="*/ 45469 w 306647"/>
                <a:gd name="connsiteY261" fmla="*/ 143919 h 419622"/>
                <a:gd name="connsiteX262" fmla="*/ 45469 w 306647"/>
                <a:gd name="connsiteY262" fmla="*/ 137464 h 419622"/>
                <a:gd name="connsiteX263" fmla="*/ 47083 w 306647"/>
                <a:gd name="connsiteY263" fmla="*/ 127780 h 419622"/>
                <a:gd name="connsiteX264" fmla="*/ 47083 w 306647"/>
                <a:gd name="connsiteY264" fmla="*/ 126166 h 419622"/>
                <a:gd name="connsiteX265" fmla="*/ 47083 w 306647"/>
                <a:gd name="connsiteY265" fmla="*/ 124552 h 419622"/>
                <a:gd name="connsiteX266" fmla="*/ 47083 w 306647"/>
                <a:gd name="connsiteY266" fmla="*/ 122938 h 419622"/>
                <a:gd name="connsiteX267" fmla="*/ 43856 w 306647"/>
                <a:gd name="connsiteY267" fmla="*/ 118096 h 419622"/>
                <a:gd name="connsiteX268" fmla="*/ 42242 w 306647"/>
                <a:gd name="connsiteY268" fmla="*/ 114869 h 419622"/>
                <a:gd name="connsiteX269" fmla="*/ 40628 w 306647"/>
                <a:gd name="connsiteY269" fmla="*/ 111641 h 419622"/>
                <a:gd name="connsiteX270" fmla="*/ 40628 w 306647"/>
                <a:gd name="connsiteY270" fmla="*/ 108413 h 419622"/>
                <a:gd name="connsiteX271" fmla="*/ 40628 w 306647"/>
                <a:gd name="connsiteY271" fmla="*/ 106799 h 419622"/>
                <a:gd name="connsiteX272" fmla="*/ 42242 w 306647"/>
                <a:gd name="connsiteY272" fmla="*/ 105185 h 419622"/>
                <a:gd name="connsiteX273" fmla="*/ 43856 w 306647"/>
                <a:gd name="connsiteY273" fmla="*/ 103571 h 419622"/>
                <a:gd name="connsiteX274" fmla="*/ 45469 w 306647"/>
                <a:gd name="connsiteY274" fmla="*/ 101957 h 419622"/>
                <a:gd name="connsiteX275" fmla="*/ 48697 w 306647"/>
                <a:gd name="connsiteY275" fmla="*/ 100343 h 419622"/>
                <a:gd name="connsiteX276" fmla="*/ 48697 w 306647"/>
                <a:gd name="connsiteY276" fmla="*/ 98729 h 419622"/>
                <a:gd name="connsiteX277" fmla="*/ 50311 w 306647"/>
                <a:gd name="connsiteY277" fmla="*/ 98729 h 419622"/>
                <a:gd name="connsiteX278" fmla="*/ 58381 w 306647"/>
                <a:gd name="connsiteY278" fmla="*/ 97115 h 419622"/>
                <a:gd name="connsiteX279" fmla="*/ 58381 w 306647"/>
                <a:gd name="connsiteY279" fmla="*/ 97115 h 419622"/>
                <a:gd name="connsiteX280" fmla="*/ 59995 w 306647"/>
                <a:gd name="connsiteY280" fmla="*/ 95501 h 419622"/>
                <a:gd name="connsiteX281" fmla="*/ 63223 w 306647"/>
                <a:gd name="connsiteY281" fmla="*/ 92274 h 419622"/>
                <a:gd name="connsiteX282" fmla="*/ 64837 w 306647"/>
                <a:gd name="connsiteY282" fmla="*/ 92274 h 419622"/>
                <a:gd name="connsiteX283" fmla="*/ 66451 w 306647"/>
                <a:gd name="connsiteY283" fmla="*/ 89046 h 419622"/>
                <a:gd name="connsiteX284" fmla="*/ 69678 w 306647"/>
                <a:gd name="connsiteY284" fmla="*/ 85818 h 419622"/>
                <a:gd name="connsiteX285" fmla="*/ 71292 w 306647"/>
                <a:gd name="connsiteY285" fmla="*/ 85818 h 419622"/>
                <a:gd name="connsiteX286" fmla="*/ 76134 w 306647"/>
                <a:gd name="connsiteY286" fmla="*/ 82590 h 419622"/>
                <a:gd name="connsiteX287" fmla="*/ 77748 w 306647"/>
                <a:gd name="connsiteY287" fmla="*/ 82590 h 419622"/>
                <a:gd name="connsiteX288" fmla="*/ 77748 w 306647"/>
                <a:gd name="connsiteY288" fmla="*/ 80976 h 419622"/>
                <a:gd name="connsiteX289" fmla="*/ 79362 w 306647"/>
                <a:gd name="connsiteY289" fmla="*/ 79362 h 419622"/>
                <a:gd name="connsiteX290" fmla="*/ 80976 w 306647"/>
                <a:gd name="connsiteY290" fmla="*/ 79362 h 419622"/>
                <a:gd name="connsiteX291" fmla="*/ 82590 w 306647"/>
                <a:gd name="connsiteY291" fmla="*/ 77748 h 419622"/>
                <a:gd name="connsiteX292" fmla="*/ 87432 w 306647"/>
                <a:gd name="connsiteY292" fmla="*/ 77748 h 419622"/>
                <a:gd name="connsiteX293" fmla="*/ 87432 w 306647"/>
                <a:gd name="connsiteY293" fmla="*/ 77748 h 419622"/>
                <a:gd name="connsiteX294" fmla="*/ 89046 w 306647"/>
                <a:gd name="connsiteY294" fmla="*/ 76134 h 419622"/>
                <a:gd name="connsiteX295" fmla="*/ 90660 w 306647"/>
                <a:gd name="connsiteY295" fmla="*/ 74520 h 419622"/>
                <a:gd name="connsiteX296" fmla="*/ 95501 w 306647"/>
                <a:gd name="connsiteY296" fmla="*/ 68065 h 419622"/>
                <a:gd name="connsiteX297" fmla="*/ 97115 w 306647"/>
                <a:gd name="connsiteY297" fmla="*/ 64837 h 419622"/>
                <a:gd name="connsiteX298" fmla="*/ 100343 w 306647"/>
                <a:gd name="connsiteY298" fmla="*/ 56767 h 419622"/>
                <a:gd name="connsiteX299" fmla="*/ 100343 w 306647"/>
                <a:gd name="connsiteY299" fmla="*/ 55153 h 419622"/>
                <a:gd name="connsiteX300" fmla="*/ 106799 w 306647"/>
                <a:gd name="connsiteY300" fmla="*/ 48697 h 419622"/>
                <a:gd name="connsiteX301" fmla="*/ 108413 w 306647"/>
                <a:gd name="connsiteY301" fmla="*/ 45469 h 419622"/>
                <a:gd name="connsiteX302" fmla="*/ 111641 w 306647"/>
                <a:gd name="connsiteY302" fmla="*/ 42242 h 419622"/>
                <a:gd name="connsiteX303" fmla="*/ 113255 w 306647"/>
                <a:gd name="connsiteY303" fmla="*/ 42242 h 419622"/>
                <a:gd name="connsiteX304" fmla="*/ 113255 w 306647"/>
                <a:gd name="connsiteY304" fmla="*/ 40628 h 419622"/>
                <a:gd name="connsiteX305" fmla="*/ 114869 w 306647"/>
                <a:gd name="connsiteY305" fmla="*/ 40628 h 419622"/>
                <a:gd name="connsiteX306" fmla="*/ 119710 w 306647"/>
                <a:gd name="connsiteY306" fmla="*/ 42242 h 419622"/>
                <a:gd name="connsiteX307" fmla="*/ 121324 w 306647"/>
                <a:gd name="connsiteY307" fmla="*/ 42242 h 419622"/>
                <a:gd name="connsiteX308" fmla="*/ 122938 w 306647"/>
                <a:gd name="connsiteY308" fmla="*/ 40628 h 419622"/>
                <a:gd name="connsiteX309" fmla="*/ 124552 w 306647"/>
                <a:gd name="connsiteY309" fmla="*/ 40628 h 419622"/>
                <a:gd name="connsiteX310" fmla="*/ 126166 w 306647"/>
                <a:gd name="connsiteY310" fmla="*/ 40628 h 419622"/>
                <a:gd name="connsiteX311" fmla="*/ 126166 w 306647"/>
                <a:gd name="connsiteY311" fmla="*/ 39014 h 419622"/>
                <a:gd name="connsiteX312" fmla="*/ 127780 w 306647"/>
                <a:gd name="connsiteY312" fmla="*/ 39014 h 419622"/>
                <a:gd name="connsiteX313" fmla="*/ 137464 w 306647"/>
                <a:gd name="connsiteY313" fmla="*/ 13191 h 419622"/>
                <a:gd name="connsiteX314" fmla="*/ 143919 w 306647"/>
                <a:gd name="connsiteY314" fmla="*/ 8349 h 419622"/>
                <a:gd name="connsiteX315" fmla="*/ 145533 w 306647"/>
                <a:gd name="connsiteY315" fmla="*/ 6735 h 419622"/>
                <a:gd name="connsiteX316" fmla="*/ 150375 w 306647"/>
                <a:gd name="connsiteY316" fmla="*/ 5121 h 419622"/>
                <a:gd name="connsiteX317" fmla="*/ 151989 w 306647"/>
                <a:gd name="connsiteY317" fmla="*/ 5121 h 419622"/>
                <a:gd name="connsiteX318" fmla="*/ 155217 w 306647"/>
                <a:gd name="connsiteY318" fmla="*/ 5121 h 41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306647" h="419622">
                  <a:moveTo>
                    <a:pt x="163287" y="5121"/>
                  </a:moveTo>
                  <a:lnTo>
                    <a:pt x="166514" y="5121"/>
                  </a:lnTo>
                  <a:lnTo>
                    <a:pt x="171356" y="6735"/>
                  </a:lnTo>
                  <a:lnTo>
                    <a:pt x="179426" y="8349"/>
                  </a:lnTo>
                  <a:lnTo>
                    <a:pt x="181040" y="8349"/>
                  </a:lnTo>
                  <a:lnTo>
                    <a:pt x="182654" y="8349"/>
                  </a:lnTo>
                  <a:lnTo>
                    <a:pt x="185882" y="6735"/>
                  </a:lnTo>
                  <a:lnTo>
                    <a:pt x="187496" y="6735"/>
                  </a:lnTo>
                  <a:lnTo>
                    <a:pt x="190723" y="6735"/>
                  </a:lnTo>
                  <a:lnTo>
                    <a:pt x="192337" y="6735"/>
                  </a:lnTo>
                  <a:lnTo>
                    <a:pt x="193951" y="8349"/>
                  </a:lnTo>
                  <a:lnTo>
                    <a:pt x="197179" y="9963"/>
                  </a:lnTo>
                  <a:lnTo>
                    <a:pt x="197179" y="11577"/>
                  </a:lnTo>
                  <a:lnTo>
                    <a:pt x="200407" y="16419"/>
                  </a:lnTo>
                  <a:lnTo>
                    <a:pt x="202021" y="18033"/>
                  </a:lnTo>
                  <a:lnTo>
                    <a:pt x="203635" y="18033"/>
                  </a:lnTo>
                  <a:lnTo>
                    <a:pt x="211705" y="18033"/>
                  </a:lnTo>
                  <a:lnTo>
                    <a:pt x="213319" y="18033"/>
                  </a:lnTo>
                  <a:lnTo>
                    <a:pt x="214932" y="19647"/>
                  </a:lnTo>
                  <a:lnTo>
                    <a:pt x="216546" y="21260"/>
                  </a:lnTo>
                  <a:lnTo>
                    <a:pt x="216546" y="22874"/>
                  </a:lnTo>
                  <a:lnTo>
                    <a:pt x="219774" y="29330"/>
                  </a:lnTo>
                  <a:lnTo>
                    <a:pt x="223002" y="35786"/>
                  </a:lnTo>
                  <a:lnTo>
                    <a:pt x="224616" y="39014"/>
                  </a:lnTo>
                  <a:lnTo>
                    <a:pt x="224616" y="42242"/>
                  </a:lnTo>
                  <a:lnTo>
                    <a:pt x="226230" y="43856"/>
                  </a:lnTo>
                  <a:lnTo>
                    <a:pt x="229458" y="45469"/>
                  </a:lnTo>
                  <a:lnTo>
                    <a:pt x="234299" y="48697"/>
                  </a:lnTo>
                  <a:lnTo>
                    <a:pt x="235914" y="50311"/>
                  </a:lnTo>
                  <a:lnTo>
                    <a:pt x="237528" y="51925"/>
                  </a:lnTo>
                  <a:lnTo>
                    <a:pt x="240755" y="55153"/>
                  </a:lnTo>
                  <a:lnTo>
                    <a:pt x="242369" y="56767"/>
                  </a:lnTo>
                  <a:lnTo>
                    <a:pt x="243983" y="56767"/>
                  </a:lnTo>
                  <a:lnTo>
                    <a:pt x="245597" y="56767"/>
                  </a:lnTo>
                  <a:lnTo>
                    <a:pt x="250439" y="55153"/>
                  </a:lnTo>
                  <a:lnTo>
                    <a:pt x="253667" y="55153"/>
                  </a:lnTo>
                  <a:lnTo>
                    <a:pt x="255281" y="53539"/>
                  </a:lnTo>
                  <a:lnTo>
                    <a:pt x="255281" y="51925"/>
                  </a:lnTo>
                  <a:lnTo>
                    <a:pt x="255281" y="48697"/>
                  </a:lnTo>
                  <a:lnTo>
                    <a:pt x="256895" y="47083"/>
                  </a:lnTo>
                  <a:lnTo>
                    <a:pt x="256895" y="47083"/>
                  </a:lnTo>
                  <a:lnTo>
                    <a:pt x="258508" y="45469"/>
                  </a:lnTo>
                  <a:lnTo>
                    <a:pt x="260122" y="45469"/>
                  </a:lnTo>
                  <a:lnTo>
                    <a:pt x="261737" y="47083"/>
                  </a:lnTo>
                  <a:lnTo>
                    <a:pt x="261737" y="48697"/>
                  </a:lnTo>
                  <a:lnTo>
                    <a:pt x="261737" y="50311"/>
                  </a:lnTo>
                  <a:lnTo>
                    <a:pt x="263350" y="51925"/>
                  </a:lnTo>
                  <a:lnTo>
                    <a:pt x="264964" y="51925"/>
                  </a:lnTo>
                  <a:lnTo>
                    <a:pt x="266578" y="53539"/>
                  </a:lnTo>
                  <a:lnTo>
                    <a:pt x="268192" y="55153"/>
                  </a:lnTo>
                  <a:lnTo>
                    <a:pt x="273034" y="56767"/>
                  </a:lnTo>
                  <a:lnTo>
                    <a:pt x="306926" y="63223"/>
                  </a:lnTo>
                  <a:lnTo>
                    <a:pt x="310155" y="66451"/>
                  </a:lnTo>
                  <a:lnTo>
                    <a:pt x="310155" y="74520"/>
                  </a:lnTo>
                  <a:lnTo>
                    <a:pt x="310155" y="76134"/>
                  </a:lnTo>
                  <a:lnTo>
                    <a:pt x="308540" y="77748"/>
                  </a:lnTo>
                  <a:lnTo>
                    <a:pt x="306926" y="79362"/>
                  </a:lnTo>
                  <a:lnTo>
                    <a:pt x="305313" y="79362"/>
                  </a:lnTo>
                  <a:lnTo>
                    <a:pt x="294015" y="82590"/>
                  </a:lnTo>
                  <a:lnTo>
                    <a:pt x="258508" y="87432"/>
                  </a:lnTo>
                  <a:lnTo>
                    <a:pt x="235914" y="93887"/>
                  </a:lnTo>
                  <a:lnTo>
                    <a:pt x="229458" y="97115"/>
                  </a:lnTo>
                  <a:lnTo>
                    <a:pt x="221388" y="103571"/>
                  </a:lnTo>
                  <a:lnTo>
                    <a:pt x="219774" y="105185"/>
                  </a:lnTo>
                  <a:lnTo>
                    <a:pt x="216546" y="110027"/>
                  </a:lnTo>
                  <a:lnTo>
                    <a:pt x="210090" y="124552"/>
                  </a:lnTo>
                  <a:lnTo>
                    <a:pt x="206863" y="134236"/>
                  </a:lnTo>
                  <a:lnTo>
                    <a:pt x="205249" y="135850"/>
                  </a:lnTo>
                  <a:lnTo>
                    <a:pt x="203635" y="139078"/>
                  </a:lnTo>
                  <a:lnTo>
                    <a:pt x="197179" y="143919"/>
                  </a:lnTo>
                  <a:lnTo>
                    <a:pt x="197179" y="145533"/>
                  </a:lnTo>
                  <a:lnTo>
                    <a:pt x="195565" y="147147"/>
                  </a:lnTo>
                  <a:lnTo>
                    <a:pt x="192337" y="158445"/>
                  </a:lnTo>
                  <a:lnTo>
                    <a:pt x="192337" y="160059"/>
                  </a:lnTo>
                  <a:lnTo>
                    <a:pt x="190723" y="160059"/>
                  </a:lnTo>
                  <a:lnTo>
                    <a:pt x="190723" y="161673"/>
                  </a:lnTo>
                  <a:lnTo>
                    <a:pt x="187496" y="164900"/>
                  </a:lnTo>
                  <a:lnTo>
                    <a:pt x="185882" y="168128"/>
                  </a:lnTo>
                  <a:lnTo>
                    <a:pt x="182654" y="171356"/>
                  </a:lnTo>
                  <a:lnTo>
                    <a:pt x="179426" y="176198"/>
                  </a:lnTo>
                  <a:lnTo>
                    <a:pt x="179426" y="176198"/>
                  </a:lnTo>
                  <a:lnTo>
                    <a:pt x="177812" y="177812"/>
                  </a:lnTo>
                  <a:lnTo>
                    <a:pt x="177812" y="181040"/>
                  </a:lnTo>
                  <a:lnTo>
                    <a:pt x="176198" y="185882"/>
                  </a:lnTo>
                  <a:lnTo>
                    <a:pt x="176198" y="187496"/>
                  </a:lnTo>
                  <a:lnTo>
                    <a:pt x="176198" y="189109"/>
                  </a:lnTo>
                  <a:lnTo>
                    <a:pt x="176198" y="190723"/>
                  </a:lnTo>
                  <a:lnTo>
                    <a:pt x="176198" y="192337"/>
                  </a:lnTo>
                  <a:lnTo>
                    <a:pt x="176198" y="200407"/>
                  </a:lnTo>
                  <a:lnTo>
                    <a:pt x="176198" y="202021"/>
                  </a:lnTo>
                  <a:lnTo>
                    <a:pt x="176198" y="203635"/>
                  </a:lnTo>
                  <a:lnTo>
                    <a:pt x="169742" y="210091"/>
                  </a:lnTo>
                  <a:lnTo>
                    <a:pt x="169742" y="211705"/>
                  </a:lnTo>
                  <a:lnTo>
                    <a:pt x="169742" y="213318"/>
                  </a:lnTo>
                  <a:lnTo>
                    <a:pt x="169742" y="218160"/>
                  </a:lnTo>
                  <a:lnTo>
                    <a:pt x="169742" y="219774"/>
                  </a:lnTo>
                  <a:lnTo>
                    <a:pt x="168128" y="224616"/>
                  </a:lnTo>
                  <a:lnTo>
                    <a:pt x="168128" y="226230"/>
                  </a:lnTo>
                  <a:lnTo>
                    <a:pt x="168128" y="232686"/>
                  </a:lnTo>
                  <a:lnTo>
                    <a:pt x="166514" y="234299"/>
                  </a:lnTo>
                  <a:lnTo>
                    <a:pt x="166514" y="234299"/>
                  </a:lnTo>
                  <a:lnTo>
                    <a:pt x="164901" y="235914"/>
                  </a:lnTo>
                  <a:lnTo>
                    <a:pt x="164901" y="237527"/>
                  </a:lnTo>
                  <a:lnTo>
                    <a:pt x="164901" y="243983"/>
                  </a:lnTo>
                  <a:lnTo>
                    <a:pt x="164901" y="245597"/>
                  </a:lnTo>
                  <a:lnTo>
                    <a:pt x="164901" y="247211"/>
                  </a:lnTo>
                  <a:lnTo>
                    <a:pt x="163287" y="248825"/>
                  </a:lnTo>
                  <a:lnTo>
                    <a:pt x="163287" y="250439"/>
                  </a:lnTo>
                  <a:lnTo>
                    <a:pt x="164901" y="252053"/>
                  </a:lnTo>
                  <a:lnTo>
                    <a:pt x="164901" y="253667"/>
                  </a:lnTo>
                  <a:lnTo>
                    <a:pt x="166514" y="256895"/>
                  </a:lnTo>
                  <a:lnTo>
                    <a:pt x="168128" y="258508"/>
                  </a:lnTo>
                  <a:lnTo>
                    <a:pt x="169742" y="263350"/>
                  </a:lnTo>
                  <a:lnTo>
                    <a:pt x="169742" y="268192"/>
                  </a:lnTo>
                  <a:lnTo>
                    <a:pt x="169742" y="269806"/>
                  </a:lnTo>
                  <a:lnTo>
                    <a:pt x="171356" y="269806"/>
                  </a:lnTo>
                  <a:lnTo>
                    <a:pt x="171356" y="271420"/>
                  </a:lnTo>
                  <a:lnTo>
                    <a:pt x="171356" y="273034"/>
                  </a:lnTo>
                  <a:lnTo>
                    <a:pt x="169742" y="274648"/>
                  </a:lnTo>
                  <a:lnTo>
                    <a:pt x="169742" y="276262"/>
                  </a:lnTo>
                  <a:lnTo>
                    <a:pt x="169742" y="277876"/>
                  </a:lnTo>
                  <a:lnTo>
                    <a:pt x="169742" y="279490"/>
                  </a:lnTo>
                  <a:lnTo>
                    <a:pt x="169742" y="282717"/>
                  </a:lnTo>
                  <a:lnTo>
                    <a:pt x="171356" y="284332"/>
                  </a:lnTo>
                  <a:lnTo>
                    <a:pt x="171356" y="285945"/>
                  </a:lnTo>
                  <a:lnTo>
                    <a:pt x="174584" y="285945"/>
                  </a:lnTo>
                  <a:lnTo>
                    <a:pt x="174584" y="285945"/>
                  </a:lnTo>
                  <a:lnTo>
                    <a:pt x="176198" y="285945"/>
                  </a:lnTo>
                  <a:lnTo>
                    <a:pt x="177812" y="285945"/>
                  </a:lnTo>
                  <a:lnTo>
                    <a:pt x="177812" y="289173"/>
                  </a:lnTo>
                  <a:lnTo>
                    <a:pt x="179426" y="290787"/>
                  </a:lnTo>
                  <a:lnTo>
                    <a:pt x="179426" y="290787"/>
                  </a:lnTo>
                  <a:lnTo>
                    <a:pt x="179426" y="292401"/>
                  </a:lnTo>
                  <a:lnTo>
                    <a:pt x="177812" y="295629"/>
                  </a:lnTo>
                  <a:lnTo>
                    <a:pt x="181040" y="298857"/>
                  </a:lnTo>
                  <a:lnTo>
                    <a:pt x="197179" y="305313"/>
                  </a:lnTo>
                  <a:lnTo>
                    <a:pt x="197179" y="308540"/>
                  </a:lnTo>
                  <a:lnTo>
                    <a:pt x="198793" y="311768"/>
                  </a:lnTo>
                  <a:lnTo>
                    <a:pt x="200407" y="311768"/>
                  </a:lnTo>
                  <a:lnTo>
                    <a:pt x="200407" y="313382"/>
                  </a:lnTo>
                  <a:lnTo>
                    <a:pt x="198793" y="314996"/>
                  </a:lnTo>
                  <a:lnTo>
                    <a:pt x="198793" y="316610"/>
                  </a:lnTo>
                  <a:lnTo>
                    <a:pt x="197179" y="318224"/>
                  </a:lnTo>
                  <a:lnTo>
                    <a:pt x="192337" y="319838"/>
                  </a:lnTo>
                  <a:lnTo>
                    <a:pt x="190723" y="321452"/>
                  </a:lnTo>
                  <a:lnTo>
                    <a:pt x="189110" y="324680"/>
                  </a:lnTo>
                  <a:lnTo>
                    <a:pt x="187496" y="324680"/>
                  </a:lnTo>
                  <a:lnTo>
                    <a:pt x="185882" y="324680"/>
                  </a:lnTo>
                  <a:lnTo>
                    <a:pt x="184268" y="324680"/>
                  </a:lnTo>
                  <a:lnTo>
                    <a:pt x="182654" y="324680"/>
                  </a:lnTo>
                  <a:lnTo>
                    <a:pt x="169742" y="324680"/>
                  </a:lnTo>
                  <a:lnTo>
                    <a:pt x="168128" y="324680"/>
                  </a:lnTo>
                  <a:lnTo>
                    <a:pt x="164901" y="327908"/>
                  </a:lnTo>
                  <a:lnTo>
                    <a:pt x="163287" y="327908"/>
                  </a:lnTo>
                  <a:lnTo>
                    <a:pt x="163287" y="327908"/>
                  </a:lnTo>
                  <a:lnTo>
                    <a:pt x="158445" y="326294"/>
                  </a:lnTo>
                  <a:lnTo>
                    <a:pt x="156831" y="326294"/>
                  </a:lnTo>
                  <a:lnTo>
                    <a:pt x="155217" y="326294"/>
                  </a:lnTo>
                  <a:lnTo>
                    <a:pt x="155217" y="329522"/>
                  </a:lnTo>
                  <a:lnTo>
                    <a:pt x="153603" y="334363"/>
                  </a:lnTo>
                  <a:lnTo>
                    <a:pt x="153603" y="344047"/>
                  </a:lnTo>
                  <a:lnTo>
                    <a:pt x="151989" y="352117"/>
                  </a:lnTo>
                  <a:lnTo>
                    <a:pt x="150375" y="358572"/>
                  </a:lnTo>
                  <a:lnTo>
                    <a:pt x="148761" y="360186"/>
                  </a:lnTo>
                  <a:lnTo>
                    <a:pt x="147147" y="363414"/>
                  </a:lnTo>
                  <a:lnTo>
                    <a:pt x="147147" y="369870"/>
                  </a:lnTo>
                  <a:lnTo>
                    <a:pt x="150375" y="376326"/>
                  </a:lnTo>
                  <a:lnTo>
                    <a:pt x="150375" y="377940"/>
                  </a:lnTo>
                  <a:lnTo>
                    <a:pt x="158445" y="382781"/>
                  </a:lnTo>
                  <a:lnTo>
                    <a:pt x="161673" y="386009"/>
                  </a:lnTo>
                  <a:lnTo>
                    <a:pt x="163287" y="387623"/>
                  </a:lnTo>
                  <a:lnTo>
                    <a:pt x="164901" y="386009"/>
                  </a:lnTo>
                  <a:lnTo>
                    <a:pt x="168128" y="382781"/>
                  </a:lnTo>
                  <a:lnTo>
                    <a:pt x="168128" y="387623"/>
                  </a:lnTo>
                  <a:lnTo>
                    <a:pt x="169742" y="397307"/>
                  </a:lnTo>
                  <a:lnTo>
                    <a:pt x="168128" y="400535"/>
                  </a:lnTo>
                  <a:lnTo>
                    <a:pt x="164901" y="406990"/>
                  </a:lnTo>
                  <a:lnTo>
                    <a:pt x="164901" y="410218"/>
                  </a:lnTo>
                  <a:lnTo>
                    <a:pt x="161673" y="421516"/>
                  </a:lnTo>
                  <a:lnTo>
                    <a:pt x="156831" y="421516"/>
                  </a:lnTo>
                  <a:lnTo>
                    <a:pt x="155217" y="419902"/>
                  </a:lnTo>
                  <a:lnTo>
                    <a:pt x="155217" y="419902"/>
                  </a:lnTo>
                  <a:lnTo>
                    <a:pt x="153603" y="418288"/>
                  </a:lnTo>
                  <a:lnTo>
                    <a:pt x="151989" y="415060"/>
                  </a:lnTo>
                  <a:lnTo>
                    <a:pt x="151989" y="413446"/>
                  </a:lnTo>
                  <a:lnTo>
                    <a:pt x="151989" y="411832"/>
                  </a:lnTo>
                  <a:lnTo>
                    <a:pt x="151989" y="410218"/>
                  </a:lnTo>
                  <a:lnTo>
                    <a:pt x="150375" y="408604"/>
                  </a:lnTo>
                  <a:lnTo>
                    <a:pt x="148761" y="408604"/>
                  </a:lnTo>
                  <a:lnTo>
                    <a:pt x="147147" y="408604"/>
                  </a:lnTo>
                  <a:lnTo>
                    <a:pt x="145533" y="408604"/>
                  </a:lnTo>
                  <a:lnTo>
                    <a:pt x="143919" y="408604"/>
                  </a:lnTo>
                  <a:lnTo>
                    <a:pt x="142305" y="406990"/>
                  </a:lnTo>
                  <a:lnTo>
                    <a:pt x="137464" y="403762"/>
                  </a:lnTo>
                  <a:lnTo>
                    <a:pt x="134236" y="402148"/>
                  </a:lnTo>
                  <a:lnTo>
                    <a:pt x="131008" y="402148"/>
                  </a:lnTo>
                  <a:lnTo>
                    <a:pt x="119710" y="402148"/>
                  </a:lnTo>
                  <a:lnTo>
                    <a:pt x="118096" y="400535"/>
                  </a:lnTo>
                  <a:lnTo>
                    <a:pt x="116483" y="400535"/>
                  </a:lnTo>
                  <a:lnTo>
                    <a:pt x="114869" y="398921"/>
                  </a:lnTo>
                  <a:lnTo>
                    <a:pt x="106799" y="394079"/>
                  </a:lnTo>
                  <a:lnTo>
                    <a:pt x="103571" y="392465"/>
                  </a:lnTo>
                  <a:lnTo>
                    <a:pt x="98729" y="389237"/>
                  </a:lnTo>
                  <a:lnTo>
                    <a:pt x="95501" y="386009"/>
                  </a:lnTo>
                  <a:lnTo>
                    <a:pt x="69678" y="347275"/>
                  </a:lnTo>
                  <a:lnTo>
                    <a:pt x="59995" y="337591"/>
                  </a:lnTo>
                  <a:lnTo>
                    <a:pt x="58381" y="326294"/>
                  </a:lnTo>
                  <a:lnTo>
                    <a:pt x="51925" y="311768"/>
                  </a:lnTo>
                  <a:lnTo>
                    <a:pt x="56767" y="306926"/>
                  </a:lnTo>
                  <a:lnTo>
                    <a:pt x="59995" y="305313"/>
                  </a:lnTo>
                  <a:lnTo>
                    <a:pt x="69678" y="300471"/>
                  </a:lnTo>
                  <a:lnTo>
                    <a:pt x="77748" y="298857"/>
                  </a:lnTo>
                  <a:lnTo>
                    <a:pt x="82590" y="295629"/>
                  </a:lnTo>
                  <a:lnTo>
                    <a:pt x="76134" y="287559"/>
                  </a:lnTo>
                  <a:lnTo>
                    <a:pt x="66451" y="263350"/>
                  </a:lnTo>
                  <a:lnTo>
                    <a:pt x="61609" y="258508"/>
                  </a:lnTo>
                  <a:lnTo>
                    <a:pt x="58381" y="255281"/>
                  </a:lnTo>
                  <a:lnTo>
                    <a:pt x="53539" y="258508"/>
                  </a:lnTo>
                  <a:lnTo>
                    <a:pt x="51925" y="258508"/>
                  </a:lnTo>
                  <a:lnTo>
                    <a:pt x="55153" y="240755"/>
                  </a:lnTo>
                  <a:lnTo>
                    <a:pt x="53539" y="224616"/>
                  </a:lnTo>
                  <a:lnTo>
                    <a:pt x="45469" y="210091"/>
                  </a:lnTo>
                  <a:lnTo>
                    <a:pt x="30944" y="202021"/>
                  </a:lnTo>
                  <a:lnTo>
                    <a:pt x="30944" y="211705"/>
                  </a:lnTo>
                  <a:lnTo>
                    <a:pt x="24488" y="216546"/>
                  </a:lnTo>
                  <a:lnTo>
                    <a:pt x="14805" y="218160"/>
                  </a:lnTo>
                  <a:lnTo>
                    <a:pt x="6735" y="219774"/>
                  </a:lnTo>
                  <a:lnTo>
                    <a:pt x="5121" y="216546"/>
                  </a:lnTo>
                  <a:lnTo>
                    <a:pt x="5121" y="211705"/>
                  </a:lnTo>
                  <a:lnTo>
                    <a:pt x="6735" y="208477"/>
                  </a:lnTo>
                  <a:lnTo>
                    <a:pt x="9963" y="206863"/>
                  </a:lnTo>
                  <a:lnTo>
                    <a:pt x="9963" y="203635"/>
                  </a:lnTo>
                  <a:lnTo>
                    <a:pt x="8349" y="202021"/>
                  </a:lnTo>
                  <a:lnTo>
                    <a:pt x="9963" y="198793"/>
                  </a:lnTo>
                  <a:lnTo>
                    <a:pt x="13191" y="195565"/>
                  </a:lnTo>
                  <a:lnTo>
                    <a:pt x="18033" y="193951"/>
                  </a:lnTo>
                  <a:lnTo>
                    <a:pt x="14805" y="189109"/>
                  </a:lnTo>
                  <a:lnTo>
                    <a:pt x="9963" y="185882"/>
                  </a:lnTo>
                  <a:lnTo>
                    <a:pt x="8349" y="181040"/>
                  </a:lnTo>
                  <a:lnTo>
                    <a:pt x="6735" y="176198"/>
                  </a:lnTo>
                  <a:lnTo>
                    <a:pt x="8349" y="172970"/>
                  </a:lnTo>
                  <a:lnTo>
                    <a:pt x="9963" y="172970"/>
                  </a:lnTo>
                  <a:lnTo>
                    <a:pt x="9963" y="169742"/>
                  </a:lnTo>
                  <a:lnTo>
                    <a:pt x="9963" y="166514"/>
                  </a:lnTo>
                  <a:lnTo>
                    <a:pt x="9963" y="156831"/>
                  </a:lnTo>
                  <a:lnTo>
                    <a:pt x="9963" y="153603"/>
                  </a:lnTo>
                  <a:lnTo>
                    <a:pt x="9963" y="150375"/>
                  </a:lnTo>
                  <a:lnTo>
                    <a:pt x="11577" y="150375"/>
                  </a:lnTo>
                  <a:lnTo>
                    <a:pt x="13191" y="148761"/>
                  </a:lnTo>
                  <a:lnTo>
                    <a:pt x="18033" y="147147"/>
                  </a:lnTo>
                  <a:lnTo>
                    <a:pt x="21260" y="147147"/>
                  </a:lnTo>
                  <a:lnTo>
                    <a:pt x="27716" y="147147"/>
                  </a:lnTo>
                  <a:lnTo>
                    <a:pt x="30944" y="148761"/>
                  </a:lnTo>
                  <a:lnTo>
                    <a:pt x="37400" y="148761"/>
                  </a:lnTo>
                  <a:lnTo>
                    <a:pt x="39014" y="148761"/>
                  </a:lnTo>
                  <a:lnTo>
                    <a:pt x="40628" y="148761"/>
                  </a:lnTo>
                  <a:lnTo>
                    <a:pt x="42242" y="148761"/>
                  </a:lnTo>
                  <a:lnTo>
                    <a:pt x="42242" y="148761"/>
                  </a:lnTo>
                  <a:lnTo>
                    <a:pt x="43856" y="147147"/>
                  </a:lnTo>
                  <a:lnTo>
                    <a:pt x="43856" y="147147"/>
                  </a:lnTo>
                  <a:lnTo>
                    <a:pt x="45469" y="145533"/>
                  </a:lnTo>
                  <a:lnTo>
                    <a:pt x="45469" y="143919"/>
                  </a:lnTo>
                  <a:lnTo>
                    <a:pt x="45469" y="137464"/>
                  </a:lnTo>
                  <a:lnTo>
                    <a:pt x="47083" y="127780"/>
                  </a:lnTo>
                  <a:lnTo>
                    <a:pt x="47083" y="126166"/>
                  </a:lnTo>
                  <a:lnTo>
                    <a:pt x="47083" y="124552"/>
                  </a:lnTo>
                  <a:lnTo>
                    <a:pt x="47083" y="122938"/>
                  </a:lnTo>
                  <a:lnTo>
                    <a:pt x="43856" y="118096"/>
                  </a:lnTo>
                  <a:lnTo>
                    <a:pt x="42242" y="114869"/>
                  </a:lnTo>
                  <a:lnTo>
                    <a:pt x="40628" y="111641"/>
                  </a:lnTo>
                  <a:lnTo>
                    <a:pt x="40628" y="108413"/>
                  </a:lnTo>
                  <a:lnTo>
                    <a:pt x="40628" y="106799"/>
                  </a:lnTo>
                  <a:lnTo>
                    <a:pt x="42242" y="105185"/>
                  </a:lnTo>
                  <a:lnTo>
                    <a:pt x="43856" y="103571"/>
                  </a:lnTo>
                  <a:lnTo>
                    <a:pt x="45469" y="101957"/>
                  </a:lnTo>
                  <a:lnTo>
                    <a:pt x="48697" y="100343"/>
                  </a:lnTo>
                  <a:lnTo>
                    <a:pt x="48697" y="98729"/>
                  </a:lnTo>
                  <a:lnTo>
                    <a:pt x="50311" y="98729"/>
                  </a:lnTo>
                  <a:lnTo>
                    <a:pt x="58381" y="97115"/>
                  </a:lnTo>
                  <a:lnTo>
                    <a:pt x="58381" y="97115"/>
                  </a:lnTo>
                  <a:lnTo>
                    <a:pt x="59995" y="95501"/>
                  </a:lnTo>
                  <a:lnTo>
                    <a:pt x="63223" y="92274"/>
                  </a:lnTo>
                  <a:lnTo>
                    <a:pt x="64837" y="92274"/>
                  </a:lnTo>
                  <a:lnTo>
                    <a:pt x="66451" y="89046"/>
                  </a:lnTo>
                  <a:lnTo>
                    <a:pt x="69678" y="85818"/>
                  </a:lnTo>
                  <a:lnTo>
                    <a:pt x="71292" y="85818"/>
                  </a:lnTo>
                  <a:lnTo>
                    <a:pt x="76134" y="82590"/>
                  </a:lnTo>
                  <a:lnTo>
                    <a:pt x="77748" y="82590"/>
                  </a:lnTo>
                  <a:lnTo>
                    <a:pt x="77748" y="80976"/>
                  </a:lnTo>
                  <a:lnTo>
                    <a:pt x="79362" y="79362"/>
                  </a:lnTo>
                  <a:lnTo>
                    <a:pt x="80976" y="79362"/>
                  </a:lnTo>
                  <a:lnTo>
                    <a:pt x="82590" y="77748"/>
                  </a:lnTo>
                  <a:lnTo>
                    <a:pt x="87432" y="77748"/>
                  </a:lnTo>
                  <a:lnTo>
                    <a:pt x="87432" y="77748"/>
                  </a:lnTo>
                  <a:lnTo>
                    <a:pt x="89046" y="76134"/>
                  </a:lnTo>
                  <a:lnTo>
                    <a:pt x="90660" y="74520"/>
                  </a:lnTo>
                  <a:lnTo>
                    <a:pt x="95501" y="68065"/>
                  </a:lnTo>
                  <a:lnTo>
                    <a:pt x="97115" y="64837"/>
                  </a:lnTo>
                  <a:lnTo>
                    <a:pt x="100343" y="56767"/>
                  </a:lnTo>
                  <a:lnTo>
                    <a:pt x="100343" y="55153"/>
                  </a:lnTo>
                  <a:lnTo>
                    <a:pt x="106799" y="48697"/>
                  </a:lnTo>
                  <a:lnTo>
                    <a:pt x="108413" y="45469"/>
                  </a:lnTo>
                  <a:lnTo>
                    <a:pt x="111641" y="42242"/>
                  </a:lnTo>
                  <a:lnTo>
                    <a:pt x="113255" y="42242"/>
                  </a:lnTo>
                  <a:lnTo>
                    <a:pt x="113255" y="40628"/>
                  </a:lnTo>
                  <a:lnTo>
                    <a:pt x="114869" y="40628"/>
                  </a:lnTo>
                  <a:lnTo>
                    <a:pt x="119710" y="42242"/>
                  </a:lnTo>
                  <a:lnTo>
                    <a:pt x="121324" y="42242"/>
                  </a:lnTo>
                  <a:lnTo>
                    <a:pt x="122938" y="40628"/>
                  </a:lnTo>
                  <a:lnTo>
                    <a:pt x="124552" y="40628"/>
                  </a:lnTo>
                  <a:lnTo>
                    <a:pt x="126166" y="40628"/>
                  </a:lnTo>
                  <a:lnTo>
                    <a:pt x="126166" y="39014"/>
                  </a:lnTo>
                  <a:lnTo>
                    <a:pt x="127780" y="39014"/>
                  </a:lnTo>
                  <a:lnTo>
                    <a:pt x="137464" y="13191"/>
                  </a:lnTo>
                  <a:lnTo>
                    <a:pt x="143919" y="8349"/>
                  </a:lnTo>
                  <a:lnTo>
                    <a:pt x="145533" y="6735"/>
                  </a:lnTo>
                  <a:lnTo>
                    <a:pt x="150375" y="5121"/>
                  </a:lnTo>
                  <a:lnTo>
                    <a:pt x="151989" y="5121"/>
                  </a:lnTo>
                  <a:lnTo>
                    <a:pt x="155217"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0A4BBA9D-0D02-4E38-845C-E7BD5CABC056}"/>
                </a:ext>
              </a:extLst>
            </p:cNvPr>
            <p:cNvSpPr/>
            <p:nvPr/>
          </p:nvSpPr>
          <p:spPr>
            <a:xfrm>
              <a:off x="8666614" y="3328556"/>
              <a:ext cx="338926" cy="387344"/>
            </a:xfrm>
            <a:custGeom>
              <a:avLst/>
              <a:gdLst>
                <a:gd name="connsiteX0" fmla="*/ 208477 w 338925"/>
                <a:gd name="connsiteY0" fmla="*/ 56767 h 387343"/>
                <a:gd name="connsiteX1" fmla="*/ 210090 w 338925"/>
                <a:gd name="connsiteY1" fmla="*/ 56767 h 387343"/>
                <a:gd name="connsiteX2" fmla="*/ 211704 w 338925"/>
                <a:gd name="connsiteY2" fmla="*/ 56767 h 387343"/>
                <a:gd name="connsiteX3" fmla="*/ 213318 w 338925"/>
                <a:gd name="connsiteY3" fmla="*/ 56767 h 387343"/>
                <a:gd name="connsiteX4" fmla="*/ 214932 w 338925"/>
                <a:gd name="connsiteY4" fmla="*/ 56767 h 387343"/>
                <a:gd name="connsiteX5" fmla="*/ 216546 w 338925"/>
                <a:gd name="connsiteY5" fmla="*/ 55153 h 387343"/>
                <a:gd name="connsiteX6" fmla="*/ 218160 w 338925"/>
                <a:gd name="connsiteY6" fmla="*/ 55153 h 387343"/>
                <a:gd name="connsiteX7" fmla="*/ 219774 w 338925"/>
                <a:gd name="connsiteY7" fmla="*/ 56767 h 387343"/>
                <a:gd name="connsiteX8" fmla="*/ 221388 w 338925"/>
                <a:gd name="connsiteY8" fmla="*/ 56767 h 387343"/>
                <a:gd name="connsiteX9" fmla="*/ 221388 w 338925"/>
                <a:gd name="connsiteY9" fmla="*/ 58381 h 387343"/>
                <a:gd name="connsiteX10" fmla="*/ 226230 w 338925"/>
                <a:gd name="connsiteY10" fmla="*/ 64837 h 387343"/>
                <a:gd name="connsiteX11" fmla="*/ 226230 w 338925"/>
                <a:gd name="connsiteY11" fmla="*/ 66451 h 387343"/>
                <a:gd name="connsiteX12" fmla="*/ 234299 w 338925"/>
                <a:gd name="connsiteY12" fmla="*/ 72906 h 387343"/>
                <a:gd name="connsiteX13" fmla="*/ 237527 w 338925"/>
                <a:gd name="connsiteY13" fmla="*/ 74520 h 387343"/>
                <a:gd name="connsiteX14" fmla="*/ 240755 w 338925"/>
                <a:gd name="connsiteY14" fmla="*/ 76134 h 387343"/>
                <a:gd name="connsiteX15" fmla="*/ 242369 w 338925"/>
                <a:gd name="connsiteY15" fmla="*/ 76134 h 387343"/>
                <a:gd name="connsiteX16" fmla="*/ 243983 w 338925"/>
                <a:gd name="connsiteY16" fmla="*/ 74520 h 387343"/>
                <a:gd name="connsiteX17" fmla="*/ 245597 w 338925"/>
                <a:gd name="connsiteY17" fmla="*/ 74520 h 387343"/>
                <a:gd name="connsiteX18" fmla="*/ 247211 w 338925"/>
                <a:gd name="connsiteY18" fmla="*/ 72906 h 387343"/>
                <a:gd name="connsiteX19" fmla="*/ 248825 w 338925"/>
                <a:gd name="connsiteY19" fmla="*/ 72906 h 387343"/>
                <a:gd name="connsiteX20" fmla="*/ 250439 w 338925"/>
                <a:gd name="connsiteY20" fmla="*/ 72906 h 387343"/>
                <a:gd name="connsiteX21" fmla="*/ 252053 w 338925"/>
                <a:gd name="connsiteY21" fmla="*/ 72906 h 387343"/>
                <a:gd name="connsiteX22" fmla="*/ 253667 w 338925"/>
                <a:gd name="connsiteY22" fmla="*/ 72906 h 387343"/>
                <a:gd name="connsiteX23" fmla="*/ 255281 w 338925"/>
                <a:gd name="connsiteY23" fmla="*/ 72906 h 387343"/>
                <a:gd name="connsiteX24" fmla="*/ 256895 w 338925"/>
                <a:gd name="connsiteY24" fmla="*/ 74520 h 387343"/>
                <a:gd name="connsiteX25" fmla="*/ 263350 w 338925"/>
                <a:gd name="connsiteY25" fmla="*/ 77748 h 387343"/>
                <a:gd name="connsiteX26" fmla="*/ 264964 w 338925"/>
                <a:gd name="connsiteY26" fmla="*/ 80976 h 387343"/>
                <a:gd name="connsiteX27" fmla="*/ 273034 w 338925"/>
                <a:gd name="connsiteY27" fmla="*/ 92274 h 387343"/>
                <a:gd name="connsiteX28" fmla="*/ 276262 w 338925"/>
                <a:gd name="connsiteY28" fmla="*/ 98729 h 387343"/>
                <a:gd name="connsiteX29" fmla="*/ 277876 w 338925"/>
                <a:gd name="connsiteY29" fmla="*/ 101957 h 387343"/>
                <a:gd name="connsiteX30" fmla="*/ 277876 w 338925"/>
                <a:gd name="connsiteY30" fmla="*/ 103571 h 387343"/>
                <a:gd name="connsiteX31" fmla="*/ 279490 w 338925"/>
                <a:gd name="connsiteY31" fmla="*/ 103571 h 387343"/>
                <a:gd name="connsiteX32" fmla="*/ 279490 w 338925"/>
                <a:gd name="connsiteY32" fmla="*/ 105185 h 387343"/>
                <a:gd name="connsiteX33" fmla="*/ 284331 w 338925"/>
                <a:gd name="connsiteY33" fmla="*/ 106799 h 387343"/>
                <a:gd name="connsiteX34" fmla="*/ 285945 w 338925"/>
                <a:gd name="connsiteY34" fmla="*/ 108413 h 387343"/>
                <a:gd name="connsiteX35" fmla="*/ 294015 w 338925"/>
                <a:gd name="connsiteY35" fmla="*/ 114869 h 387343"/>
                <a:gd name="connsiteX36" fmla="*/ 295629 w 338925"/>
                <a:gd name="connsiteY36" fmla="*/ 114869 h 387343"/>
                <a:gd name="connsiteX37" fmla="*/ 303699 w 338925"/>
                <a:gd name="connsiteY37" fmla="*/ 118096 h 387343"/>
                <a:gd name="connsiteX38" fmla="*/ 306926 w 338925"/>
                <a:gd name="connsiteY38" fmla="*/ 119710 h 387343"/>
                <a:gd name="connsiteX39" fmla="*/ 308540 w 338925"/>
                <a:gd name="connsiteY39" fmla="*/ 121324 h 387343"/>
                <a:gd name="connsiteX40" fmla="*/ 324680 w 338925"/>
                <a:gd name="connsiteY40" fmla="*/ 137464 h 387343"/>
                <a:gd name="connsiteX41" fmla="*/ 337591 w 338925"/>
                <a:gd name="connsiteY41" fmla="*/ 160059 h 387343"/>
                <a:gd name="connsiteX42" fmla="*/ 337591 w 338925"/>
                <a:gd name="connsiteY42" fmla="*/ 168128 h 387343"/>
                <a:gd name="connsiteX43" fmla="*/ 331135 w 338925"/>
                <a:gd name="connsiteY43" fmla="*/ 176198 h 387343"/>
                <a:gd name="connsiteX44" fmla="*/ 329522 w 338925"/>
                <a:gd name="connsiteY44" fmla="*/ 182654 h 387343"/>
                <a:gd name="connsiteX45" fmla="*/ 316610 w 338925"/>
                <a:gd name="connsiteY45" fmla="*/ 176198 h 387343"/>
                <a:gd name="connsiteX46" fmla="*/ 308540 w 338925"/>
                <a:gd name="connsiteY46" fmla="*/ 176198 h 387343"/>
                <a:gd name="connsiteX47" fmla="*/ 305313 w 338925"/>
                <a:gd name="connsiteY47" fmla="*/ 176198 h 387343"/>
                <a:gd name="connsiteX48" fmla="*/ 302085 w 338925"/>
                <a:gd name="connsiteY48" fmla="*/ 179426 h 387343"/>
                <a:gd name="connsiteX49" fmla="*/ 300471 w 338925"/>
                <a:gd name="connsiteY49" fmla="*/ 181040 h 387343"/>
                <a:gd name="connsiteX50" fmla="*/ 289173 w 338925"/>
                <a:gd name="connsiteY50" fmla="*/ 184268 h 387343"/>
                <a:gd name="connsiteX51" fmla="*/ 287559 w 338925"/>
                <a:gd name="connsiteY51" fmla="*/ 185882 h 387343"/>
                <a:gd name="connsiteX52" fmla="*/ 285945 w 338925"/>
                <a:gd name="connsiteY52" fmla="*/ 187496 h 387343"/>
                <a:gd name="connsiteX53" fmla="*/ 285945 w 338925"/>
                <a:gd name="connsiteY53" fmla="*/ 193951 h 387343"/>
                <a:gd name="connsiteX54" fmla="*/ 284331 w 338925"/>
                <a:gd name="connsiteY54" fmla="*/ 197179 h 387343"/>
                <a:gd name="connsiteX55" fmla="*/ 284331 w 338925"/>
                <a:gd name="connsiteY55" fmla="*/ 198793 h 387343"/>
                <a:gd name="connsiteX56" fmla="*/ 282717 w 338925"/>
                <a:gd name="connsiteY56" fmla="*/ 200407 h 387343"/>
                <a:gd name="connsiteX57" fmla="*/ 279490 w 338925"/>
                <a:gd name="connsiteY57" fmla="*/ 203635 h 387343"/>
                <a:gd name="connsiteX58" fmla="*/ 274648 w 338925"/>
                <a:gd name="connsiteY58" fmla="*/ 206863 h 387343"/>
                <a:gd name="connsiteX59" fmla="*/ 271420 w 338925"/>
                <a:gd name="connsiteY59" fmla="*/ 208477 h 387343"/>
                <a:gd name="connsiteX60" fmla="*/ 269806 w 338925"/>
                <a:gd name="connsiteY60" fmla="*/ 210091 h 387343"/>
                <a:gd name="connsiteX61" fmla="*/ 268192 w 338925"/>
                <a:gd name="connsiteY61" fmla="*/ 210091 h 387343"/>
                <a:gd name="connsiteX62" fmla="*/ 264964 w 338925"/>
                <a:gd name="connsiteY62" fmla="*/ 208477 h 387343"/>
                <a:gd name="connsiteX63" fmla="*/ 260122 w 338925"/>
                <a:gd name="connsiteY63" fmla="*/ 206863 h 387343"/>
                <a:gd name="connsiteX64" fmla="*/ 258508 w 338925"/>
                <a:gd name="connsiteY64" fmla="*/ 206863 h 387343"/>
                <a:gd name="connsiteX65" fmla="*/ 256895 w 338925"/>
                <a:gd name="connsiteY65" fmla="*/ 206863 h 387343"/>
                <a:gd name="connsiteX66" fmla="*/ 255281 w 338925"/>
                <a:gd name="connsiteY66" fmla="*/ 206863 h 387343"/>
                <a:gd name="connsiteX67" fmla="*/ 255281 w 338925"/>
                <a:gd name="connsiteY67" fmla="*/ 208477 h 387343"/>
                <a:gd name="connsiteX68" fmla="*/ 252053 w 338925"/>
                <a:gd name="connsiteY68" fmla="*/ 213319 h 387343"/>
                <a:gd name="connsiteX69" fmla="*/ 250439 w 338925"/>
                <a:gd name="connsiteY69" fmla="*/ 214932 h 387343"/>
                <a:gd name="connsiteX70" fmla="*/ 248825 w 338925"/>
                <a:gd name="connsiteY70" fmla="*/ 216546 h 387343"/>
                <a:gd name="connsiteX71" fmla="*/ 243983 w 338925"/>
                <a:gd name="connsiteY71" fmla="*/ 221388 h 387343"/>
                <a:gd name="connsiteX72" fmla="*/ 242369 w 338925"/>
                <a:gd name="connsiteY72" fmla="*/ 223002 h 387343"/>
                <a:gd name="connsiteX73" fmla="*/ 239141 w 338925"/>
                <a:gd name="connsiteY73" fmla="*/ 223002 h 387343"/>
                <a:gd name="connsiteX74" fmla="*/ 239141 w 338925"/>
                <a:gd name="connsiteY74" fmla="*/ 223002 h 387343"/>
                <a:gd name="connsiteX75" fmla="*/ 234299 w 338925"/>
                <a:gd name="connsiteY75" fmla="*/ 219774 h 387343"/>
                <a:gd name="connsiteX76" fmla="*/ 231072 w 338925"/>
                <a:gd name="connsiteY76" fmla="*/ 219774 h 387343"/>
                <a:gd name="connsiteX77" fmla="*/ 229458 w 338925"/>
                <a:gd name="connsiteY77" fmla="*/ 219774 h 387343"/>
                <a:gd name="connsiteX78" fmla="*/ 227844 w 338925"/>
                <a:gd name="connsiteY78" fmla="*/ 219774 h 387343"/>
                <a:gd name="connsiteX79" fmla="*/ 219774 w 338925"/>
                <a:gd name="connsiteY79" fmla="*/ 226230 h 387343"/>
                <a:gd name="connsiteX80" fmla="*/ 218160 w 338925"/>
                <a:gd name="connsiteY80" fmla="*/ 227844 h 387343"/>
                <a:gd name="connsiteX81" fmla="*/ 214932 w 338925"/>
                <a:gd name="connsiteY81" fmla="*/ 227844 h 387343"/>
                <a:gd name="connsiteX82" fmla="*/ 214932 w 338925"/>
                <a:gd name="connsiteY82" fmla="*/ 227844 h 387343"/>
                <a:gd name="connsiteX83" fmla="*/ 211704 w 338925"/>
                <a:gd name="connsiteY83" fmla="*/ 226230 h 387343"/>
                <a:gd name="connsiteX84" fmla="*/ 203635 w 338925"/>
                <a:gd name="connsiteY84" fmla="*/ 214932 h 387343"/>
                <a:gd name="connsiteX85" fmla="*/ 200407 w 338925"/>
                <a:gd name="connsiteY85" fmla="*/ 214932 h 387343"/>
                <a:gd name="connsiteX86" fmla="*/ 200407 w 338925"/>
                <a:gd name="connsiteY86" fmla="*/ 213319 h 387343"/>
                <a:gd name="connsiteX87" fmla="*/ 195565 w 338925"/>
                <a:gd name="connsiteY87" fmla="*/ 210091 h 387343"/>
                <a:gd name="connsiteX88" fmla="*/ 195565 w 338925"/>
                <a:gd name="connsiteY88" fmla="*/ 210091 h 387343"/>
                <a:gd name="connsiteX89" fmla="*/ 192337 w 338925"/>
                <a:gd name="connsiteY89" fmla="*/ 208477 h 387343"/>
                <a:gd name="connsiteX90" fmla="*/ 185882 w 338925"/>
                <a:gd name="connsiteY90" fmla="*/ 206863 h 387343"/>
                <a:gd name="connsiteX91" fmla="*/ 184268 w 338925"/>
                <a:gd name="connsiteY91" fmla="*/ 206863 h 387343"/>
                <a:gd name="connsiteX92" fmla="*/ 182654 w 338925"/>
                <a:gd name="connsiteY92" fmla="*/ 206863 h 387343"/>
                <a:gd name="connsiteX93" fmla="*/ 179426 w 338925"/>
                <a:gd name="connsiteY93" fmla="*/ 210091 h 387343"/>
                <a:gd name="connsiteX94" fmla="*/ 176198 w 338925"/>
                <a:gd name="connsiteY94" fmla="*/ 211705 h 387343"/>
                <a:gd name="connsiteX95" fmla="*/ 174584 w 338925"/>
                <a:gd name="connsiteY95" fmla="*/ 214932 h 387343"/>
                <a:gd name="connsiteX96" fmla="*/ 172970 w 338925"/>
                <a:gd name="connsiteY96" fmla="*/ 216546 h 387343"/>
                <a:gd name="connsiteX97" fmla="*/ 171356 w 338925"/>
                <a:gd name="connsiteY97" fmla="*/ 216546 h 387343"/>
                <a:gd name="connsiteX98" fmla="*/ 169742 w 338925"/>
                <a:gd name="connsiteY98" fmla="*/ 216546 h 387343"/>
                <a:gd name="connsiteX99" fmla="*/ 163286 w 338925"/>
                <a:gd name="connsiteY99" fmla="*/ 213319 h 387343"/>
                <a:gd name="connsiteX100" fmla="*/ 161673 w 338925"/>
                <a:gd name="connsiteY100" fmla="*/ 211705 h 387343"/>
                <a:gd name="connsiteX101" fmla="*/ 160059 w 338925"/>
                <a:gd name="connsiteY101" fmla="*/ 211705 h 387343"/>
                <a:gd name="connsiteX102" fmla="*/ 156831 w 338925"/>
                <a:gd name="connsiteY102" fmla="*/ 211705 h 387343"/>
                <a:gd name="connsiteX103" fmla="*/ 155217 w 338925"/>
                <a:gd name="connsiteY103" fmla="*/ 211705 h 387343"/>
                <a:gd name="connsiteX104" fmla="*/ 153603 w 338925"/>
                <a:gd name="connsiteY104" fmla="*/ 210091 h 387343"/>
                <a:gd name="connsiteX105" fmla="*/ 148761 w 338925"/>
                <a:gd name="connsiteY105" fmla="*/ 206863 h 387343"/>
                <a:gd name="connsiteX106" fmla="*/ 137464 w 338925"/>
                <a:gd name="connsiteY106" fmla="*/ 205249 h 387343"/>
                <a:gd name="connsiteX107" fmla="*/ 135850 w 338925"/>
                <a:gd name="connsiteY107" fmla="*/ 205249 h 387343"/>
                <a:gd name="connsiteX108" fmla="*/ 134236 w 338925"/>
                <a:gd name="connsiteY108" fmla="*/ 205249 h 387343"/>
                <a:gd name="connsiteX109" fmla="*/ 131008 w 338925"/>
                <a:gd name="connsiteY109" fmla="*/ 206863 h 387343"/>
                <a:gd name="connsiteX110" fmla="*/ 129394 w 338925"/>
                <a:gd name="connsiteY110" fmla="*/ 208477 h 387343"/>
                <a:gd name="connsiteX111" fmla="*/ 127780 w 338925"/>
                <a:gd name="connsiteY111" fmla="*/ 210091 h 387343"/>
                <a:gd name="connsiteX112" fmla="*/ 127780 w 338925"/>
                <a:gd name="connsiteY112" fmla="*/ 211705 h 387343"/>
                <a:gd name="connsiteX113" fmla="*/ 127780 w 338925"/>
                <a:gd name="connsiteY113" fmla="*/ 213319 h 387343"/>
                <a:gd name="connsiteX114" fmla="*/ 127780 w 338925"/>
                <a:gd name="connsiteY114" fmla="*/ 213319 h 387343"/>
                <a:gd name="connsiteX115" fmla="*/ 127780 w 338925"/>
                <a:gd name="connsiteY115" fmla="*/ 214932 h 387343"/>
                <a:gd name="connsiteX116" fmla="*/ 129394 w 338925"/>
                <a:gd name="connsiteY116" fmla="*/ 216546 h 387343"/>
                <a:gd name="connsiteX117" fmla="*/ 129394 w 338925"/>
                <a:gd name="connsiteY117" fmla="*/ 218160 h 387343"/>
                <a:gd name="connsiteX118" fmla="*/ 131008 w 338925"/>
                <a:gd name="connsiteY118" fmla="*/ 219774 h 387343"/>
                <a:gd name="connsiteX119" fmla="*/ 132622 w 338925"/>
                <a:gd name="connsiteY119" fmla="*/ 221388 h 387343"/>
                <a:gd name="connsiteX120" fmla="*/ 134236 w 338925"/>
                <a:gd name="connsiteY120" fmla="*/ 221388 h 387343"/>
                <a:gd name="connsiteX121" fmla="*/ 132622 w 338925"/>
                <a:gd name="connsiteY121" fmla="*/ 223002 h 387343"/>
                <a:gd name="connsiteX122" fmla="*/ 131008 w 338925"/>
                <a:gd name="connsiteY122" fmla="*/ 226230 h 387343"/>
                <a:gd name="connsiteX123" fmla="*/ 129394 w 338925"/>
                <a:gd name="connsiteY123" fmla="*/ 227844 h 387343"/>
                <a:gd name="connsiteX124" fmla="*/ 127780 w 338925"/>
                <a:gd name="connsiteY124" fmla="*/ 227844 h 387343"/>
                <a:gd name="connsiteX125" fmla="*/ 126166 w 338925"/>
                <a:gd name="connsiteY125" fmla="*/ 227844 h 387343"/>
                <a:gd name="connsiteX126" fmla="*/ 122938 w 338925"/>
                <a:gd name="connsiteY126" fmla="*/ 226230 h 387343"/>
                <a:gd name="connsiteX127" fmla="*/ 119710 w 338925"/>
                <a:gd name="connsiteY127" fmla="*/ 226230 h 387343"/>
                <a:gd name="connsiteX128" fmla="*/ 108413 w 338925"/>
                <a:gd name="connsiteY128" fmla="*/ 224616 h 387343"/>
                <a:gd name="connsiteX129" fmla="*/ 103571 w 338925"/>
                <a:gd name="connsiteY129" fmla="*/ 224616 h 387343"/>
                <a:gd name="connsiteX130" fmla="*/ 100343 w 338925"/>
                <a:gd name="connsiteY130" fmla="*/ 224616 h 387343"/>
                <a:gd name="connsiteX131" fmla="*/ 98729 w 338925"/>
                <a:gd name="connsiteY131" fmla="*/ 226230 h 387343"/>
                <a:gd name="connsiteX132" fmla="*/ 93887 w 338925"/>
                <a:gd name="connsiteY132" fmla="*/ 231072 h 387343"/>
                <a:gd name="connsiteX133" fmla="*/ 92274 w 338925"/>
                <a:gd name="connsiteY133" fmla="*/ 231072 h 387343"/>
                <a:gd name="connsiteX134" fmla="*/ 92274 w 338925"/>
                <a:gd name="connsiteY134" fmla="*/ 232686 h 387343"/>
                <a:gd name="connsiteX135" fmla="*/ 92274 w 338925"/>
                <a:gd name="connsiteY135" fmla="*/ 234300 h 387343"/>
                <a:gd name="connsiteX136" fmla="*/ 92274 w 338925"/>
                <a:gd name="connsiteY136" fmla="*/ 234300 h 387343"/>
                <a:gd name="connsiteX137" fmla="*/ 92274 w 338925"/>
                <a:gd name="connsiteY137" fmla="*/ 234300 h 387343"/>
                <a:gd name="connsiteX138" fmla="*/ 93887 w 338925"/>
                <a:gd name="connsiteY138" fmla="*/ 234300 h 387343"/>
                <a:gd name="connsiteX139" fmla="*/ 97115 w 338925"/>
                <a:gd name="connsiteY139" fmla="*/ 237528 h 387343"/>
                <a:gd name="connsiteX140" fmla="*/ 98729 w 338925"/>
                <a:gd name="connsiteY140" fmla="*/ 240755 h 387343"/>
                <a:gd name="connsiteX141" fmla="*/ 100343 w 338925"/>
                <a:gd name="connsiteY141" fmla="*/ 242369 h 387343"/>
                <a:gd name="connsiteX142" fmla="*/ 100343 w 338925"/>
                <a:gd name="connsiteY142" fmla="*/ 243983 h 387343"/>
                <a:gd name="connsiteX143" fmla="*/ 101957 w 338925"/>
                <a:gd name="connsiteY143" fmla="*/ 245597 h 387343"/>
                <a:gd name="connsiteX144" fmla="*/ 101957 w 338925"/>
                <a:gd name="connsiteY144" fmla="*/ 247211 h 387343"/>
                <a:gd name="connsiteX145" fmla="*/ 101957 w 338925"/>
                <a:gd name="connsiteY145" fmla="*/ 248825 h 387343"/>
                <a:gd name="connsiteX146" fmla="*/ 100343 w 338925"/>
                <a:gd name="connsiteY146" fmla="*/ 255281 h 387343"/>
                <a:gd name="connsiteX147" fmla="*/ 100343 w 338925"/>
                <a:gd name="connsiteY147" fmla="*/ 256895 h 387343"/>
                <a:gd name="connsiteX148" fmla="*/ 100343 w 338925"/>
                <a:gd name="connsiteY148" fmla="*/ 258509 h 387343"/>
                <a:gd name="connsiteX149" fmla="*/ 100343 w 338925"/>
                <a:gd name="connsiteY149" fmla="*/ 260123 h 387343"/>
                <a:gd name="connsiteX150" fmla="*/ 101957 w 338925"/>
                <a:gd name="connsiteY150" fmla="*/ 263350 h 387343"/>
                <a:gd name="connsiteX151" fmla="*/ 103571 w 338925"/>
                <a:gd name="connsiteY151" fmla="*/ 264964 h 387343"/>
                <a:gd name="connsiteX152" fmla="*/ 103571 w 338925"/>
                <a:gd name="connsiteY152" fmla="*/ 266578 h 387343"/>
                <a:gd name="connsiteX153" fmla="*/ 101957 w 338925"/>
                <a:gd name="connsiteY153" fmla="*/ 269806 h 387343"/>
                <a:gd name="connsiteX154" fmla="*/ 101957 w 338925"/>
                <a:gd name="connsiteY154" fmla="*/ 271420 h 387343"/>
                <a:gd name="connsiteX155" fmla="*/ 100343 w 338925"/>
                <a:gd name="connsiteY155" fmla="*/ 273034 h 387343"/>
                <a:gd name="connsiteX156" fmla="*/ 98729 w 338925"/>
                <a:gd name="connsiteY156" fmla="*/ 276262 h 387343"/>
                <a:gd name="connsiteX157" fmla="*/ 90659 w 338925"/>
                <a:gd name="connsiteY157" fmla="*/ 282718 h 387343"/>
                <a:gd name="connsiteX158" fmla="*/ 90659 w 338925"/>
                <a:gd name="connsiteY158" fmla="*/ 282718 h 387343"/>
                <a:gd name="connsiteX159" fmla="*/ 89046 w 338925"/>
                <a:gd name="connsiteY159" fmla="*/ 284332 h 387343"/>
                <a:gd name="connsiteX160" fmla="*/ 89046 w 338925"/>
                <a:gd name="connsiteY160" fmla="*/ 285946 h 387343"/>
                <a:gd name="connsiteX161" fmla="*/ 89046 w 338925"/>
                <a:gd name="connsiteY161" fmla="*/ 287559 h 387343"/>
                <a:gd name="connsiteX162" fmla="*/ 89046 w 338925"/>
                <a:gd name="connsiteY162" fmla="*/ 289173 h 387343"/>
                <a:gd name="connsiteX163" fmla="*/ 89046 w 338925"/>
                <a:gd name="connsiteY163" fmla="*/ 292401 h 387343"/>
                <a:gd name="connsiteX164" fmla="*/ 87432 w 338925"/>
                <a:gd name="connsiteY164" fmla="*/ 294015 h 387343"/>
                <a:gd name="connsiteX165" fmla="*/ 87432 w 338925"/>
                <a:gd name="connsiteY165" fmla="*/ 295629 h 387343"/>
                <a:gd name="connsiteX166" fmla="*/ 87432 w 338925"/>
                <a:gd name="connsiteY166" fmla="*/ 297243 h 387343"/>
                <a:gd name="connsiteX167" fmla="*/ 85818 w 338925"/>
                <a:gd name="connsiteY167" fmla="*/ 298857 h 387343"/>
                <a:gd name="connsiteX168" fmla="*/ 84204 w 338925"/>
                <a:gd name="connsiteY168" fmla="*/ 300471 h 387343"/>
                <a:gd name="connsiteX169" fmla="*/ 69678 w 338925"/>
                <a:gd name="connsiteY169" fmla="*/ 311768 h 387343"/>
                <a:gd name="connsiteX170" fmla="*/ 69678 w 338925"/>
                <a:gd name="connsiteY170" fmla="*/ 313382 h 387343"/>
                <a:gd name="connsiteX171" fmla="*/ 68065 w 338925"/>
                <a:gd name="connsiteY171" fmla="*/ 313382 h 387343"/>
                <a:gd name="connsiteX172" fmla="*/ 68065 w 338925"/>
                <a:gd name="connsiteY172" fmla="*/ 314996 h 387343"/>
                <a:gd name="connsiteX173" fmla="*/ 66450 w 338925"/>
                <a:gd name="connsiteY173" fmla="*/ 316610 h 387343"/>
                <a:gd name="connsiteX174" fmla="*/ 66450 w 338925"/>
                <a:gd name="connsiteY174" fmla="*/ 319838 h 387343"/>
                <a:gd name="connsiteX175" fmla="*/ 66450 w 338925"/>
                <a:gd name="connsiteY175" fmla="*/ 324680 h 387343"/>
                <a:gd name="connsiteX176" fmla="*/ 66450 w 338925"/>
                <a:gd name="connsiteY176" fmla="*/ 327908 h 387343"/>
                <a:gd name="connsiteX177" fmla="*/ 66450 w 338925"/>
                <a:gd name="connsiteY177" fmla="*/ 331136 h 387343"/>
                <a:gd name="connsiteX178" fmla="*/ 63223 w 338925"/>
                <a:gd name="connsiteY178" fmla="*/ 335977 h 387343"/>
                <a:gd name="connsiteX179" fmla="*/ 61609 w 338925"/>
                <a:gd name="connsiteY179" fmla="*/ 339205 h 387343"/>
                <a:gd name="connsiteX180" fmla="*/ 56767 w 338925"/>
                <a:gd name="connsiteY180" fmla="*/ 363414 h 387343"/>
                <a:gd name="connsiteX181" fmla="*/ 56767 w 338925"/>
                <a:gd name="connsiteY181" fmla="*/ 369870 h 387343"/>
                <a:gd name="connsiteX182" fmla="*/ 56767 w 338925"/>
                <a:gd name="connsiteY182" fmla="*/ 374712 h 387343"/>
                <a:gd name="connsiteX183" fmla="*/ 58381 w 338925"/>
                <a:gd name="connsiteY183" fmla="*/ 374712 h 387343"/>
                <a:gd name="connsiteX184" fmla="*/ 58381 w 338925"/>
                <a:gd name="connsiteY184" fmla="*/ 374712 h 387343"/>
                <a:gd name="connsiteX185" fmla="*/ 58381 w 338925"/>
                <a:gd name="connsiteY185" fmla="*/ 374712 h 387343"/>
                <a:gd name="connsiteX186" fmla="*/ 56767 w 338925"/>
                <a:gd name="connsiteY186" fmla="*/ 381167 h 387343"/>
                <a:gd name="connsiteX187" fmla="*/ 56767 w 338925"/>
                <a:gd name="connsiteY187" fmla="*/ 390851 h 387343"/>
                <a:gd name="connsiteX188" fmla="*/ 39014 w 338925"/>
                <a:gd name="connsiteY188" fmla="*/ 382781 h 387343"/>
                <a:gd name="connsiteX189" fmla="*/ 39014 w 338925"/>
                <a:gd name="connsiteY189" fmla="*/ 379554 h 387343"/>
                <a:gd name="connsiteX190" fmla="*/ 43856 w 338925"/>
                <a:gd name="connsiteY190" fmla="*/ 376326 h 387343"/>
                <a:gd name="connsiteX191" fmla="*/ 42242 w 338925"/>
                <a:gd name="connsiteY191" fmla="*/ 369870 h 387343"/>
                <a:gd name="connsiteX192" fmla="*/ 35786 w 338925"/>
                <a:gd name="connsiteY192" fmla="*/ 365028 h 387343"/>
                <a:gd name="connsiteX193" fmla="*/ 27716 w 338925"/>
                <a:gd name="connsiteY193" fmla="*/ 369870 h 387343"/>
                <a:gd name="connsiteX194" fmla="*/ 24488 w 338925"/>
                <a:gd name="connsiteY194" fmla="*/ 366642 h 387343"/>
                <a:gd name="connsiteX195" fmla="*/ 21260 w 338925"/>
                <a:gd name="connsiteY195" fmla="*/ 366642 h 387343"/>
                <a:gd name="connsiteX196" fmla="*/ 18033 w 338925"/>
                <a:gd name="connsiteY196" fmla="*/ 368256 h 387343"/>
                <a:gd name="connsiteX197" fmla="*/ 13191 w 338925"/>
                <a:gd name="connsiteY197" fmla="*/ 369870 h 387343"/>
                <a:gd name="connsiteX198" fmla="*/ 14805 w 338925"/>
                <a:gd name="connsiteY198" fmla="*/ 368256 h 387343"/>
                <a:gd name="connsiteX199" fmla="*/ 16419 w 338925"/>
                <a:gd name="connsiteY199" fmla="*/ 366642 h 387343"/>
                <a:gd name="connsiteX200" fmla="*/ 18033 w 338925"/>
                <a:gd name="connsiteY200" fmla="*/ 363414 h 387343"/>
                <a:gd name="connsiteX201" fmla="*/ 18033 w 338925"/>
                <a:gd name="connsiteY201" fmla="*/ 361800 h 387343"/>
                <a:gd name="connsiteX202" fmla="*/ 9963 w 338925"/>
                <a:gd name="connsiteY202" fmla="*/ 361800 h 387343"/>
                <a:gd name="connsiteX203" fmla="*/ 11577 w 338925"/>
                <a:gd name="connsiteY203" fmla="*/ 358572 h 387343"/>
                <a:gd name="connsiteX204" fmla="*/ 14805 w 338925"/>
                <a:gd name="connsiteY204" fmla="*/ 352117 h 387343"/>
                <a:gd name="connsiteX205" fmla="*/ 14805 w 338925"/>
                <a:gd name="connsiteY205" fmla="*/ 350503 h 387343"/>
                <a:gd name="connsiteX206" fmla="*/ 11577 w 338925"/>
                <a:gd name="connsiteY206" fmla="*/ 350503 h 387343"/>
                <a:gd name="connsiteX207" fmla="*/ 5121 w 338925"/>
                <a:gd name="connsiteY207" fmla="*/ 347275 h 387343"/>
                <a:gd name="connsiteX208" fmla="*/ 11577 w 338925"/>
                <a:gd name="connsiteY208" fmla="*/ 331136 h 387343"/>
                <a:gd name="connsiteX209" fmla="*/ 16419 w 338925"/>
                <a:gd name="connsiteY209" fmla="*/ 323066 h 387343"/>
                <a:gd name="connsiteX210" fmla="*/ 22874 w 338925"/>
                <a:gd name="connsiteY210" fmla="*/ 326294 h 387343"/>
                <a:gd name="connsiteX211" fmla="*/ 26102 w 338925"/>
                <a:gd name="connsiteY211" fmla="*/ 326294 h 387343"/>
                <a:gd name="connsiteX212" fmla="*/ 27716 w 338925"/>
                <a:gd name="connsiteY212" fmla="*/ 323066 h 387343"/>
                <a:gd name="connsiteX213" fmla="*/ 30944 w 338925"/>
                <a:gd name="connsiteY213" fmla="*/ 318224 h 387343"/>
                <a:gd name="connsiteX214" fmla="*/ 34172 w 338925"/>
                <a:gd name="connsiteY214" fmla="*/ 314996 h 387343"/>
                <a:gd name="connsiteX215" fmla="*/ 35786 w 338925"/>
                <a:gd name="connsiteY215" fmla="*/ 308540 h 387343"/>
                <a:gd name="connsiteX216" fmla="*/ 35786 w 338925"/>
                <a:gd name="connsiteY216" fmla="*/ 302085 h 387343"/>
                <a:gd name="connsiteX217" fmla="*/ 34172 w 338925"/>
                <a:gd name="connsiteY217" fmla="*/ 297243 h 387343"/>
                <a:gd name="connsiteX218" fmla="*/ 30944 w 338925"/>
                <a:gd name="connsiteY218" fmla="*/ 290787 h 387343"/>
                <a:gd name="connsiteX219" fmla="*/ 16419 w 338925"/>
                <a:gd name="connsiteY219" fmla="*/ 271420 h 387343"/>
                <a:gd name="connsiteX220" fmla="*/ 14805 w 338925"/>
                <a:gd name="connsiteY220" fmla="*/ 264964 h 387343"/>
                <a:gd name="connsiteX221" fmla="*/ 16419 w 338925"/>
                <a:gd name="connsiteY221" fmla="*/ 261737 h 387343"/>
                <a:gd name="connsiteX222" fmla="*/ 19647 w 338925"/>
                <a:gd name="connsiteY222" fmla="*/ 260123 h 387343"/>
                <a:gd name="connsiteX223" fmla="*/ 22874 w 338925"/>
                <a:gd name="connsiteY223" fmla="*/ 258509 h 387343"/>
                <a:gd name="connsiteX224" fmla="*/ 26102 w 338925"/>
                <a:gd name="connsiteY224" fmla="*/ 255281 h 387343"/>
                <a:gd name="connsiteX225" fmla="*/ 26102 w 338925"/>
                <a:gd name="connsiteY225" fmla="*/ 252053 h 387343"/>
                <a:gd name="connsiteX226" fmla="*/ 27716 w 338925"/>
                <a:gd name="connsiteY226" fmla="*/ 243983 h 387343"/>
                <a:gd name="connsiteX227" fmla="*/ 27716 w 338925"/>
                <a:gd name="connsiteY227" fmla="*/ 240755 h 387343"/>
                <a:gd name="connsiteX228" fmla="*/ 32558 w 338925"/>
                <a:gd name="connsiteY228" fmla="*/ 243983 h 387343"/>
                <a:gd name="connsiteX229" fmla="*/ 35786 w 338925"/>
                <a:gd name="connsiteY229" fmla="*/ 240755 h 387343"/>
                <a:gd name="connsiteX230" fmla="*/ 39014 w 338925"/>
                <a:gd name="connsiteY230" fmla="*/ 237528 h 387343"/>
                <a:gd name="connsiteX231" fmla="*/ 40628 w 338925"/>
                <a:gd name="connsiteY231" fmla="*/ 232686 h 387343"/>
                <a:gd name="connsiteX232" fmla="*/ 40628 w 338925"/>
                <a:gd name="connsiteY232" fmla="*/ 224616 h 387343"/>
                <a:gd name="connsiteX233" fmla="*/ 37400 w 338925"/>
                <a:gd name="connsiteY233" fmla="*/ 218160 h 387343"/>
                <a:gd name="connsiteX234" fmla="*/ 32558 w 338925"/>
                <a:gd name="connsiteY234" fmla="*/ 211705 h 387343"/>
                <a:gd name="connsiteX235" fmla="*/ 30944 w 338925"/>
                <a:gd name="connsiteY235" fmla="*/ 205249 h 387343"/>
                <a:gd name="connsiteX236" fmla="*/ 29330 w 338925"/>
                <a:gd name="connsiteY236" fmla="*/ 203635 h 387343"/>
                <a:gd name="connsiteX237" fmla="*/ 26102 w 338925"/>
                <a:gd name="connsiteY237" fmla="*/ 202021 h 387343"/>
                <a:gd name="connsiteX238" fmla="*/ 22874 w 338925"/>
                <a:gd name="connsiteY238" fmla="*/ 200407 h 387343"/>
                <a:gd name="connsiteX239" fmla="*/ 19647 w 338925"/>
                <a:gd name="connsiteY239" fmla="*/ 195565 h 387343"/>
                <a:gd name="connsiteX240" fmla="*/ 27716 w 338925"/>
                <a:gd name="connsiteY240" fmla="*/ 185882 h 387343"/>
                <a:gd name="connsiteX241" fmla="*/ 34172 w 338925"/>
                <a:gd name="connsiteY241" fmla="*/ 174584 h 387343"/>
                <a:gd name="connsiteX242" fmla="*/ 42242 w 338925"/>
                <a:gd name="connsiteY242" fmla="*/ 163287 h 387343"/>
                <a:gd name="connsiteX243" fmla="*/ 45469 w 338925"/>
                <a:gd name="connsiteY243" fmla="*/ 156831 h 387343"/>
                <a:gd name="connsiteX244" fmla="*/ 45469 w 338925"/>
                <a:gd name="connsiteY244" fmla="*/ 148761 h 387343"/>
                <a:gd name="connsiteX245" fmla="*/ 40628 w 338925"/>
                <a:gd name="connsiteY245" fmla="*/ 134236 h 387343"/>
                <a:gd name="connsiteX246" fmla="*/ 39014 w 338925"/>
                <a:gd name="connsiteY246" fmla="*/ 131008 h 387343"/>
                <a:gd name="connsiteX247" fmla="*/ 34172 w 338925"/>
                <a:gd name="connsiteY247" fmla="*/ 122938 h 387343"/>
                <a:gd name="connsiteX248" fmla="*/ 34172 w 338925"/>
                <a:gd name="connsiteY248" fmla="*/ 119710 h 387343"/>
                <a:gd name="connsiteX249" fmla="*/ 34172 w 338925"/>
                <a:gd name="connsiteY249" fmla="*/ 116483 h 387343"/>
                <a:gd name="connsiteX250" fmla="*/ 35786 w 338925"/>
                <a:gd name="connsiteY250" fmla="*/ 113255 h 387343"/>
                <a:gd name="connsiteX251" fmla="*/ 37400 w 338925"/>
                <a:gd name="connsiteY251" fmla="*/ 111641 h 387343"/>
                <a:gd name="connsiteX252" fmla="*/ 40628 w 338925"/>
                <a:gd name="connsiteY252" fmla="*/ 103571 h 387343"/>
                <a:gd name="connsiteX253" fmla="*/ 47083 w 338925"/>
                <a:gd name="connsiteY253" fmla="*/ 100343 h 387343"/>
                <a:gd name="connsiteX254" fmla="*/ 53539 w 338925"/>
                <a:gd name="connsiteY254" fmla="*/ 98729 h 387343"/>
                <a:gd name="connsiteX255" fmla="*/ 59995 w 338925"/>
                <a:gd name="connsiteY255" fmla="*/ 95501 h 387343"/>
                <a:gd name="connsiteX256" fmla="*/ 61609 w 338925"/>
                <a:gd name="connsiteY256" fmla="*/ 89046 h 387343"/>
                <a:gd name="connsiteX257" fmla="*/ 61609 w 338925"/>
                <a:gd name="connsiteY257" fmla="*/ 80976 h 387343"/>
                <a:gd name="connsiteX258" fmla="*/ 61609 w 338925"/>
                <a:gd name="connsiteY258" fmla="*/ 71292 h 387343"/>
                <a:gd name="connsiteX259" fmla="*/ 55153 w 338925"/>
                <a:gd name="connsiteY259" fmla="*/ 64837 h 387343"/>
                <a:gd name="connsiteX260" fmla="*/ 58381 w 338925"/>
                <a:gd name="connsiteY260" fmla="*/ 56767 h 387343"/>
                <a:gd name="connsiteX261" fmla="*/ 59995 w 338925"/>
                <a:gd name="connsiteY261" fmla="*/ 55153 h 387343"/>
                <a:gd name="connsiteX262" fmla="*/ 59995 w 338925"/>
                <a:gd name="connsiteY262" fmla="*/ 55153 h 387343"/>
                <a:gd name="connsiteX263" fmla="*/ 63223 w 338925"/>
                <a:gd name="connsiteY263" fmla="*/ 55153 h 387343"/>
                <a:gd name="connsiteX264" fmla="*/ 66450 w 338925"/>
                <a:gd name="connsiteY264" fmla="*/ 53539 h 387343"/>
                <a:gd name="connsiteX265" fmla="*/ 69678 w 338925"/>
                <a:gd name="connsiteY265" fmla="*/ 51925 h 387343"/>
                <a:gd name="connsiteX266" fmla="*/ 72906 w 338925"/>
                <a:gd name="connsiteY266" fmla="*/ 50311 h 387343"/>
                <a:gd name="connsiteX267" fmla="*/ 74520 w 338925"/>
                <a:gd name="connsiteY267" fmla="*/ 48698 h 387343"/>
                <a:gd name="connsiteX268" fmla="*/ 74520 w 338925"/>
                <a:gd name="connsiteY268" fmla="*/ 47083 h 387343"/>
                <a:gd name="connsiteX269" fmla="*/ 76134 w 338925"/>
                <a:gd name="connsiteY269" fmla="*/ 45469 h 387343"/>
                <a:gd name="connsiteX270" fmla="*/ 76134 w 338925"/>
                <a:gd name="connsiteY270" fmla="*/ 43856 h 387343"/>
                <a:gd name="connsiteX271" fmla="*/ 77748 w 338925"/>
                <a:gd name="connsiteY271" fmla="*/ 43856 h 387343"/>
                <a:gd name="connsiteX272" fmla="*/ 80976 w 338925"/>
                <a:gd name="connsiteY272" fmla="*/ 42242 h 387343"/>
                <a:gd name="connsiteX273" fmla="*/ 80976 w 338925"/>
                <a:gd name="connsiteY273" fmla="*/ 42242 h 387343"/>
                <a:gd name="connsiteX274" fmla="*/ 82590 w 338925"/>
                <a:gd name="connsiteY274" fmla="*/ 40628 h 387343"/>
                <a:gd name="connsiteX275" fmla="*/ 82590 w 338925"/>
                <a:gd name="connsiteY275" fmla="*/ 40628 h 387343"/>
                <a:gd name="connsiteX276" fmla="*/ 82590 w 338925"/>
                <a:gd name="connsiteY276" fmla="*/ 40628 h 387343"/>
                <a:gd name="connsiteX277" fmla="*/ 82590 w 338925"/>
                <a:gd name="connsiteY277" fmla="*/ 39014 h 387343"/>
                <a:gd name="connsiteX278" fmla="*/ 82590 w 338925"/>
                <a:gd name="connsiteY278" fmla="*/ 39014 h 387343"/>
                <a:gd name="connsiteX279" fmla="*/ 84204 w 338925"/>
                <a:gd name="connsiteY279" fmla="*/ 39014 h 387343"/>
                <a:gd name="connsiteX280" fmla="*/ 84204 w 338925"/>
                <a:gd name="connsiteY280" fmla="*/ 37400 h 387343"/>
                <a:gd name="connsiteX281" fmla="*/ 85818 w 338925"/>
                <a:gd name="connsiteY281" fmla="*/ 37400 h 387343"/>
                <a:gd name="connsiteX282" fmla="*/ 85818 w 338925"/>
                <a:gd name="connsiteY282" fmla="*/ 35786 h 387343"/>
                <a:gd name="connsiteX283" fmla="*/ 87432 w 338925"/>
                <a:gd name="connsiteY283" fmla="*/ 35786 h 387343"/>
                <a:gd name="connsiteX284" fmla="*/ 87432 w 338925"/>
                <a:gd name="connsiteY284" fmla="*/ 34172 h 387343"/>
                <a:gd name="connsiteX285" fmla="*/ 87432 w 338925"/>
                <a:gd name="connsiteY285" fmla="*/ 32558 h 387343"/>
                <a:gd name="connsiteX286" fmla="*/ 85818 w 338925"/>
                <a:gd name="connsiteY286" fmla="*/ 26102 h 387343"/>
                <a:gd name="connsiteX287" fmla="*/ 85818 w 338925"/>
                <a:gd name="connsiteY287" fmla="*/ 26102 h 387343"/>
                <a:gd name="connsiteX288" fmla="*/ 85818 w 338925"/>
                <a:gd name="connsiteY288" fmla="*/ 24489 h 387343"/>
                <a:gd name="connsiteX289" fmla="*/ 85818 w 338925"/>
                <a:gd name="connsiteY289" fmla="*/ 22874 h 387343"/>
                <a:gd name="connsiteX290" fmla="*/ 87432 w 338925"/>
                <a:gd name="connsiteY290" fmla="*/ 21260 h 387343"/>
                <a:gd name="connsiteX291" fmla="*/ 87432 w 338925"/>
                <a:gd name="connsiteY291" fmla="*/ 21260 h 387343"/>
                <a:gd name="connsiteX292" fmla="*/ 89046 w 338925"/>
                <a:gd name="connsiteY292" fmla="*/ 21260 h 387343"/>
                <a:gd name="connsiteX293" fmla="*/ 90659 w 338925"/>
                <a:gd name="connsiteY293" fmla="*/ 21260 h 387343"/>
                <a:gd name="connsiteX294" fmla="*/ 97115 w 338925"/>
                <a:gd name="connsiteY294" fmla="*/ 21260 h 387343"/>
                <a:gd name="connsiteX295" fmla="*/ 98729 w 338925"/>
                <a:gd name="connsiteY295" fmla="*/ 21260 h 387343"/>
                <a:gd name="connsiteX296" fmla="*/ 100343 w 338925"/>
                <a:gd name="connsiteY296" fmla="*/ 19647 h 387343"/>
                <a:gd name="connsiteX297" fmla="*/ 101957 w 338925"/>
                <a:gd name="connsiteY297" fmla="*/ 19647 h 387343"/>
                <a:gd name="connsiteX298" fmla="*/ 101957 w 338925"/>
                <a:gd name="connsiteY298" fmla="*/ 18033 h 387343"/>
                <a:gd name="connsiteX299" fmla="*/ 103571 w 338925"/>
                <a:gd name="connsiteY299" fmla="*/ 16419 h 387343"/>
                <a:gd name="connsiteX300" fmla="*/ 105185 w 338925"/>
                <a:gd name="connsiteY300" fmla="*/ 16419 h 387343"/>
                <a:gd name="connsiteX301" fmla="*/ 110027 w 338925"/>
                <a:gd name="connsiteY301" fmla="*/ 16419 h 387343"/>
                <a:gd name="connsiteX302" fmla="*/ 111641 w 338925"/>
                <a:gd name="connsiteY302" fmla="*/ 14805 h 387343"/>
                <a:gd name="connsiteX303" fmla="*/ 111641 w 338925"/>
                <a:gd name="connsiteY303" fmla="*/ 14805 h 387343"/>
                <a:gd name="connsiteX304" fmla="*/ 113255 w 338925"/>
                <a:gd name="connsiteY304" fmla="*/ 13191 h 387343"/>
                <a:gd name="connsiteX305" fmla="*/ 114868 w 338925"/>
                <a:gd name="connsiteY305" fmla="*/ 9963 h 387343"/>
                <a:gd name="connsiteX306" fmla="*/ 118096 w 338925"/>
                <a:gd name="connsiteY306" fmla="*/ 6735 h 387343"/>
                <a:gd name="connsiteX307" fmla="*/ 118096 w 338925"/>
                <a:gd name="connsiteY307" fmla="*/ 5121 h 387343"/>
                <a:gd name="connsiteX308" fmla="*/ 119710 w 338925"/>
                <a:gd name="connsiteY308" fmla="*/ 5121 h 387343"/>
                <a:gd name="connsiteX309" fmla="*/ 121324 w 338925"/>
                <a:gd name="connsiteY309" fmla="*/ 5121 h 387343"/>
                <a:gd name="connsiteX310" fmla="*/ 122938 w 338925"/>
                <a:gd name="connsiteY310" fmla="*/ 5121 h 387343"/>
                <a:gd name="connsiteX311" fmla="*/ 124552 w 338925"/>
                <a:gd name="connsiteY311" fmla="*/ 5121 h 387343"/>
                <a:gd name="connsiteX312" fmla="*/ 142305 w 338925"/>
                <a:gd name="connsiteY312" fmla="*/ 13191 h 387343"/>
                <a:gd name="connsiteX313" fmla="*/ 164900 w 338925"/>
                <a:gd name="connsiteY313" fmla="*/ 18033 h 387343"/>
                <a:gd name="connsiteX314" fmla="*/ 171356 w 338925"/>
                <a:gd name="connsiteY314" fmla="*/ 19647 h 387343"/>
                <a:gd name="connsiteX315" fmla="*/ 172970 w 338925"/>
                <a:gd name="connsiteY315" fmla="*/ 21260 h 387343"/>
                <a:gd name="connsiteX316" fmla="*/ 176198 w 338925"/>
                <a:gd name="connsiteY316" fmla="*/ 22874 h 387343"/>
                <a:gd name="connsiteX317" fmla="*/ 179426 w 338925"/>
                <a:gd name="connsiteY317" fmla="*/ 29330 h 387343"/>
                <a:gd name="connsiteX318" fmla="*/ 181040 w 338925"/>
                <a:gd name="connsiteY318" fmla="*/ 30944 h 387343"/>
                <a:gd name="connsiteX319" fmla="*/ 182654 w 338925"/>
                <a:gd name="connsiteY319" fmla="*/ 34172 h 387343"/>
                <a:gd name="connsiteX320" fmla="*/ 184268 w 338925"/>
                <a:gd name="connsiteY320" fmla="*/ 39014 h 387343"/>
                <a:gd name="connsiteX321" fmla="*/ 185882 w 338925"/>
                <a:gd name="connsiteY321" fmla="*/ 39014 h 387343"/>
                <a:gd name="connsiteX322" fmla="*/ 185882 w 338925"/>
                <a:gd name="connsiteY322" fmla="*/ 40628 h 387343"/>
                <a:gd name="connsiteX323" fmla="*/ 195565 w 338925"/>
                <a:gd name="connsiteY323" fmla="*/ 47083 h 387343"/>
                <a:gd name="connsiteX324" fmla="*/ 205249 w 338925"/>
                <a:gd name="connsiteY324" fmla="*/ 56767 h 387343"/>
                <a:gd name="connsiteX325" fmla="*/ 206863 w 338925"/>
                <a:gd name="connsiteY325" fmla="*/ 56767 h 38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338925" h="387343">
                  <a:moveTo>
                    <a:pt x="208477" y="56767"/>
                  </a:moveTo>
                  <a:lnTo>
                    <a:pt x="210090" y="56767"/>
                  </a:lnTo>
                  <a:lnTo>
                    <a:pt x="211704" y="56767"/>
                  </a:lnTo>
                  <a:lnTo>
                    <a:pt x="213318" y="56767"/>
                  </a:lnTo>
                  <a:lnTo>
                    <a:pt x="214932" y="56767"/>
                  </a:lnTo>
                  <a:lnTo>
                    <a:pt x="216546" y="55153"/>
                  </a:lnTo>
                  <a:lnTo>
                    <a:pt x="218160" y="55153"/>
                  </a:lnTo>
                  <a:lnTo>
                    <a:pt x="219774" y="56767"/>
                  </a:lnTo>
                  <a:lnTo>
                    <a:pt x="221388" y="56767"/>
                  </a:lnTo>
                  <a:lnTo>
                    <a:pt x="221388" y="58381"/>
                  </a:lnTo>
                  <a:lnTo>
                    <a:pt x="226230" y="64837"/>
                  </a:lnTo>
                  <a:lnTo>
                    <a:pt x="226230" y="66451"/>
                  </a:lnTo>
                  <a:lnTo>
                    <a:pt x="234299" y="72906"/>
                  </a:lnTo>
                  <a:lnTo>
                    <a:pt x="237527" y="74520"/>
                  </a:lnTo>
                  <a:lnTo>
                    <a:pt x="240755" y="76134"/>
                  </a:lnTo>
                  <a:lnTo>
                    <a:pt x="242369" y="76134"/>
                  </a:lnTo>
                  <a:lnTo>
                    <a:pt x="243983" y="74520"/>
                  </a:lnTo>
                  <a:lnTo>
                    <a:pt x="245597" y="74520"/>
                  </a:lnTo>
                  <a:lnTo>
                    <a:pt x="247211" y="72906"/>
                  </a:lnTo>
                  <a:lnTo>
                    <a:pt x="248825" y="72906"/>
                  </a:lnTo>
                  <a:lnTo>
                    <a:pt x="250439" y="72906"/>
                  </a:lnTo>
                  <a:lnTo>
                    <a:pt x="252053" y="72906"/>
                  </a:lnTo>
                  <a:lnTo>
                    <a:pt x="253667" y="72906"/>
                  </a:lnTo>
                  <a:lnTo>
                    <a:pt x="255281" y="72906"/>
                  </a:lnTo>
                  <a:lnTo>
                    <a:pt x="256895" y="74520"/>
                  </a:lnTo>
                  <a:lnTo>
                    <a:pt x="263350" y="77748"/>
                  </a:lnTo>
                  <a:lnTo>
                    <a:pt x="264964" y="80976"/>
                  </a:lnTo>
                  <a:lnTo>
                    <a:pt x="273034" y="92274"/>
                  </a:lnTo>
                  <a:lnTo>
                    <a:pt x="276262" y="98729"/>
                  </a:lnTo>
                  <a:lnTo>
                    <a:pt x="277876" y="101957"/>
                  </a:lnTo>
                  <a:lnTo>
                    <a:pt x="277876" y="103571"/>
                  </a:lnTo>
                  <a:lnTo>
                    <a:pt x="279490" y="103571"/>
                  </a:lnTo>
                  <a:lnTo>
                    <a:pt x="279490" y="105185"/>
                  </a:lnTo>
                  <a:lnTo>
                    <a:pt x="284331" y="106799"/>
                  </a:lnTo>
                  <a:lnTo>
                    <a:pt x="285945" y="108413"/>
                  </a:lnTo>
                  <a:lnTo>
                    <a:pt x="294015" y="114869"/>
                  </a:lnTo>
                  <a:lnTo>
                    <a:pt x="295629" y="114869"/>
                  </a:lnTo>
                  <a:lnTo>
                    <a:pt x="303699" y="118096"/>
                  </a:lnTo>
                  <a:lnTo>
                    <a:pt x="306926" y="119710"/>
                  </a:lnTo>
                  <a:lnTo>
                    <a:pt x="308540" y="121324"/>
                  </a:lnTo>
                  <a:lnTo>
                    <a:pt x="324680" y="137464"/>
                  </a:lnTo>
                  <a:lnTo>
                    <a:pt x="337591" y="160059"/>
                  </a:lnTo>
                  <a:lnTo>
                    <a:pt x="337591" y="168128"/>
                  </a:lnTo>
                  <a:lnTo>
                    <a:pt x="331135" y="176198"/>
                  </a:lnTo>
                  <a:lnTo>
                    <a:pt x="329522" y="182654"/>
                  </a:lnTo>
                  <a:lnTo>
                    <a:pt x="316610" y="176198"/>
                  </a:lnTo>
                  <a:lnTo>
                    <a:pt x="308540" y="176198"/>
                  </a:lnTo>
                  <a:lnTo>
                    <a:pt x="305313" y="176198"/>
                  </a:lnTo>
                  <a:lnTo>
                    <a:pt x="302085" y="179426"/>
                  </a:lnTo>
                  <a:lnTo>
                    <a:pt x="300471" y="181040"/>
                  </a:lnTo>
                  <a:lnTo>
                    <a:pt x="289173" y="184268"/>
                  </a:lnTo>
                  <a:lnTo>
                    <a:pt x="287559" y="185882"/>
                  </a:lnTo>
                  <a:lnTo>
                    <a:pt x="285945" y="187496"/>
                  </a:lnTo>
                  <a:lnTo>
                    <a:pt x="285945" y="193951"/>
                  </a:lnTo>
                  <a:lnTo>
                    <a:pt x="284331" y="197179"/>
                  </a:lnTo>
                  <a:lnTo>
                    <a:pt x="284331" y="198793"/>
                  </a:lnTo>
                  <a:lnTo>
                    <a:pt x="282717" y="200407"/>
                  </a:lnTo>
                  <a:lnTo>
                    <a:pt x="279490" y="203635"/>
                  </a:lnTo>
                  <a:lnTo>
                    <a:pt x="274648" y="206863"/>
                  </a:lnTo>
                  <a:lnTo>
                    <a:pt x="271420" y="208477"/>
                  </a:lnTo>
                  <a:lnTo>
                    <a:pt x="269806" y="210091"/>
                  </a:lnTo>
                  <a:lnTo>
                    <a:pt x="268192" y="210091"/>
                  </a:lnTo>
                  <a:lnTo>
                    <a:pt x="264964" y="208477"/>
                  </a:lnTo>
                  <a:lnTo>
                    <a:pt x="260122" y="206863"/>
                  </a:lnTo>
                  <a:lnTo>
                    <a:pt x="258508" y="206863"/>
                  </a:lnTo>
                  <a:lnTo>
                    <a:pt x="256895" y="206863"/>
                  </a:lnTo>
                  <a:lnTo>
                    <a:pt x="255281" y="206863"/>
                  </a:lnTo>
                  <a:lnTo>
                    <a:pt x="255281" y="208477"/>
                  </a:lnTo>
                  <a:lnTo>
                    <a:pt x="252053" y="213319"/>
                  </a:lnTo>
                  <a:lnTo>
                    <a:pt x="250439" y="214932"/>
                  </a:lnTo>
                  <a:lnTo>
                    <a:pt x="248825" y="216546"/>
                  </a:lnTo>
                  <a:lnTo>
                    <a:pt x="243983" y="221388"/>
                  </a:lnTo>
                  <a:lnTo>
                    <a:pt x="242369" y="223002"/>
                  </a:lnTo>
                  <a:lnTo>
                    <a:pt x="239141" y="223002"/>
                  </a:lnTo>
                  <a:lnTo>
                    <a:pt x="239141" y="223002"/>
                  </a:lnTo>
                  <a:lnTo>
                    <a:pt x="234299" y="219774"/>
                  </a:lnTo>
                  <a:lnTo>
                    <a:pt x="231072" y="219774"/>
                  </a:lnTo>
                  <a:lnTo>
                    <a:pt x="229458" y="219774"/>
                  </a:lnTo>
                  <a:lnTo>
                    <a:pt x="227844" y="219774"/>
                  </a:lnTo>
                  <a:lnTo>
                    <a:pt x="219774" y="226230"/>
                  </a:lnTo>
                  <a:lnTo>
                    <a:pt x="218160" y="227844"/>
                  </a:lnTo>
                  <a:lnTo>
                    <a:pt x="214932" y="227844"/>
                  </a:lnTo>
                  <a:lnTo>
                    <a:pt x="214932" y="227844"/>
                  </a:lnTo>
                  <a:lnTo>
                    <a:pt x="211704" y="226230"/>
                  </a:lnTo>
                  <a:lnTo>
                    <a:pt x="203635" y="214932"/>
                  </a:lnTo>
                  <a:lnTo>
                    <a:pt x="200407" y="214932"/>
                  </a:lnTo>
                  <a:lnTo>
                    <a:pt x="200407" y="213319"/>
                  </a:lnTo>
                  <a:lnTo>
                    <a:pt x="195565" y="210091"/>
                  </a:lnTo>
                  <a:lnTo>
                    <a:pt x="195565" y="210091"/>
                  </a:lnTo>
                  <a:lnTo>
                    <a:pt x="192337" y="208477"/>
                  </a:lnTo>
                  <a:lnTo>
                    <a:pt x="185882" y="206863"/>
                  </a:lnTo>
                  <a:lnTo>
                    <a:pt x="184268" y="206863"/>
                  </a:lnTo>
                  <a:lnTo>
                    <a:pt x="182654" y="206863"/>
                  </a:lnTo>
                  <a:lnTo>
                    <a:pt x="179426" y="210091"/>
                  </a:lnTo>
                  <a:lnTo>
                    <a:pt x="176198" y="211705"/>
                  </a:lnTo>
                  <a:lnTo>
                    <a:pt x="174584" y="214932"/>
                  </a:lnTo>
                  <a:lnTo>
                    <a:pt x="172970" y="216546"/>
                  </a:lnTo>
                  <a:lnTo>
                    <a:pt x="171356" y="216546"/>
                  </a:lnTo>
                  <a:lnTo>
                    <a:pt x="169742" y="216546"/>
                  </a:lnTo>
                  <a:lnTo>
                    <a:pt x="163286" y="213319"/>
                  </a:lnTo>
                  <a:lnTo>
                    <a:pt x="161673" y="211705"/>
                  </a:lnTo>
                  <a:lnTo>
                    <a:pt x="160059" y="211705"/>
                  </a:lnTo>
                  <a:lnTo>
                    <a:pt x="156831" y="211705"/>
                  </a:lnTo>
                  <a:lnTo>
                    <a:pt x="155217" y="211705"/>
                  </a:lnTo>
                  <a:lnTo>
                    <a:pt x="153603" y="210091"/>
                  </a:lnTo>
                  <a:lnTo>
                    <a:pt x="148761" y="206863"/>
                  </a:lnTo>
                  <a:lnTo>
                    <a:pt x="137464" y="205249"/>
                  </a:lnTo>
                  <a:lnTo>
                    <a:pt x="135850" y="205249"/>
                  </a:lnTo>
                  <a:lnTo>
                    <a:pt x="134236" y="205249"/>
                  </a:lnTo>
                  <a:lnTo>
                    <a:pt x="131008" y="206863"/>
                  </a:lnTo>
                  <a:lnTo>
                    <a:pt x="129394" y="208477"/>
                  </a:lnTo>
                  <a:lnTo>
                    <a:pt x="127780" y="210091"/>
                  </a:lnTo>
                  <a:lnTo>
                    <a:pt x="127780" y="211705"/>
                  </a:lnTo>
                  <a:lnTo>
                    <a:pt x="127780" y="213319"/>
                  </a:lnTo>
                  <a:lnTo>
                    <a:pt x="127780" y="213319"/>
                  </a:lnTo>
                  <a:lnTo>
                    <a:pt x="127780" y="214932"/>
                  </a:lnTo>
                  <a:lnTo>
                    <a:pt x="129394" y="216546"/>
                  </a:lnTo>
                  <a:lnTo>
                    <a:pt x="129394" y="218160"/>
                  </a:lnTo>
                  <a:lnTo>
                    <a:pt x="131008" y="219774"/>
                  </a:lnTo>
                  <a:lnTo>
                    <a:pt x="132622" y="221388"/>
                  </a:lnTo>
                  <a:lnTo>
                    <a:pt x="134236" y="221388"/>
                  </a:lnTo>
                  <a:lnTo>
                    <a:pt x="132622" y="223002"/>
                  </a:lnTo>
                  <a:lnTo>
                    <a:pt x="131008" y="226230"/>
                  </a:lnTo>
                  <a:lnTo>
                    <a:pt x="129394" y="227844"/>
                  </a:lnTo>
                  <a:lnTo>
                    <a:pt x="127780" y="227844"/>
                  </a:lnTo>
                  <a:lnTo>
                    <a:pt x="126166" y="227844"/>
                  </a:lnTo>
                  <a:lnTo>
                    <a:pt x="122938" y="226230"/>
                  </a:lnTo>
                  <a:lnTo>
                    <a:pt x="119710" y="226230"/>
                  </a:lnTo>
                  <a:lnTo>
                    <a:pt x="108413" y="224616"/>
                  </a:lnTo>
                  <a:lnTo>
                    <a:pt x="103571" y="224616"/>
                  </a:lnTo>
                  <a:lnTo>
                    <a:pt x="100343" y="224616"/>
                  </a:lnTo>
                  <a:lnTo>
                    <a:pt x="98729" y="226230"/>
                  </a:lnTo>
                  <a:lnTo>
                    <a:pt x="93887" y="231072"/>
                  </a:lnTo>
                  <a:lnTo>
                    <a:pt x="92274" y="231072"/>
                  </a:lnTo>
                  <a:lnTo>
                    <a:pt x="92274" y="232686"/>
                  </a:lnTo>
                  <a:lnTo>
                    <a:pt x="92274" y="234300"/>
                  </a:lnTo>
                  <a:lnTo>
                    <a:pt x="92274" y="234300"/>
                  </a:lnTo>
                  <a:lnTo>
                    <a:pt x="92274" y="234300"/>
                  </a:lnTo>
                  <a:lnTo>
                    <a:pt x="93887" y="234300"/>
                  </a:lnTo>
                  <a:lnTo>
                    <a:pt x="97115" y="237528"/>
                  </a:lnTo>
                  <a:lnTo>
                    <a:pt x="98729" y="240755"/>
                  </a:lnTo>
                  <a:lnTo>
                    <a:pt x="100343" y="242369"/>
                  </a:lnTo>
                  <a:lnTo>
                    <a:pt x="100343" y="243983"/>
                  </a:lnTo>
                  <a:lnTo>
                    <a:pt x="101957" y="245597"/>
                  </a:lnTo>
                  <a:lnTo>
                    <a:pt x="101957" y="247211"/>
                  </a:lnTo>
                  <a:lnTo>
                    <a:pt x="101957" y="248825"/>
                  </a:lnTo>
                  <a:lnTo>
                    <a:pt x="100343" y="255281"/>
                  </a:lnTo>
                  <a:lnTo>
                    <a:pt x="100343" y="256895"/>
                  </a:lnTo>
                  <a:lnTo>
                    <a:pt x="100343" y="258509"/>
                  </a:lnTo>
                  <a:lnTo>
                    <a:pt x="100343" y="260123"/>
                  </a:lnTo>
                  <a:lnTo>
                    <a:pt x="101957" y="263350"/>
                  </a:lnTo>
                  <a:lnTo>
                    <a:pt x="103571" y="264964"/>
                  </a:lnTo>
                  <a:lnTo>
                    <a:pt x="103571" y="266578"/>
                  </a:lnTo>
                  <a:lnTo>
                    <a:pt x="101957" y="269806"/>
                  </a:lnTo>
                  <a:lnTo>
                    <a:pt x="101957" y="271420"/>
                  </a:lnTo>
                  <a:lnTo>
                    <a:pt x="100343" y="273034"/>
                  </a:lnTo>
                  <a:lnTo>
                    <a:pt x="98729" y="276262"/>
                  </a:lnTo>
                  <a:lnTo>
                    <a:pt x="90659" y="282718"/>
                  </a:lnTo>
                  <a:lnTo>
                    <a:pt x="90659" y="282718"/>
                  </a:lnTo>
                  <a:lnTo>
                    <a:pt x="89046" y="284332"/>
                  </a:lnTo>
                  <a:lnTo>
                    <a:pt x="89046" y="285946"/>
                  </a:lnTo>
                  <a:lnTo>
                    <a:pt x="89046" y="287559"/>
                  </a:lnTo>
                  <a:lnTo>
                    <a:pt x="89046" y="289173"/>
                  </a:lnTo>
                  <a:lnTo>
                    <a:pt x="89046" y="292401"/>
                  </a:lnTo>
                  <a:lnTo>
                    <a:pt x="87432" y="294015"/>
                  </a:lnTo>
                  <a:lnTo>
                    <a:pt x="87432" y="295629"/>
                  </a:lnTo>
                  <a:lnTo>
                    <a:pt x="87432" y="297243"/>
                  </a:lnTo>
                  <a:lnTo>
                    <a:pt x="85818" y="298857"/>
                  </a:lnTo>
                  <a:lnTo>
                    <a:pt x="84204" y="300471"/>
                  </a:lnTo>
                  <a:lnTo>
                    <a:pt x="69678" y="311768"/>
                  </a:lnTo>
                  <a:lnTo>
                    <a:pt x="69678" y="313382"/>
                  </a:lnTo>
                  <a:lnTo>
                    <a:pt x="68065" y="313382"/>
                  </a:lnTo>
                  <a:lnTo>
                    <a:pt x="68065" y="314996"/>
                  </a:lnTo>
                  <a:lnTo>
                    <a:pt x="66450" y="316610"/>
                  </a:lnTo>
                  <a:lnTo>
                    <a:pt x="66450" y="319838"/>
                  </a:lnTo>
                  <a:lnTo>
                    <a:pt x="66450" y="324680"/>
                  </a:lnTo>
                  <a:lnTo>
                    <a:pt x="66450" y="327908"/>
                  </a:lnTo>
                  <a:lnTo>
                    <a:pt x="66450" y="331136"/>
                  </a:lnTo>
                  <a:lnTo>
                    <a:pt x="63223" y="335977"/>
                  </a:lnTo>
                  <a:lnTo>
                    <a:pt x="61609" y="339205"/>
                  </a:lnTo>
                  <a:lnTo>
                    <a:pt x="56767" y="363414"/>
                  </a:lnTo>
                  <a:lnTo>
                    <a:pt x="56767" y="369870"/>
                  </a:lnTo>
                  <a:lnTo>
                    <a:pt x="56767" y="374712"/>
                  </a:lnTo>
                  <a:lnTo>
                    <a:pt x="58381" y="374712"/>
                  </a:lnTo>
                  <a:lnTo>
                    <a:pt x="58381" y="374712"/>
                  </a:lnTo>
                  <a:lnTo>
                    <a:pt x="58381" y="374712"/>
                  </a:lnTo>
                  <a:lnTo>
                    <a:pt x="56767" y="381167"/>
                  </a:lnTo>
                  <a:lnTo>
                    <a:pt x="56767" y="390851"/>
                  </a:lnTo>
                  <a:lnTo>
                    <a:pt x="39014" y="382781"/>
                  </a:lnTo>
                  <a:lnTo>
                    <a:pt x="39014" y="379554"/>
                  </a:lnTo>
                  <a:lnTo>
                    <a:pt x="43856" y="376326"/>
                  </a:lnTo>
                  <a:lnTo>
                    <a:pt x="42242" y="369870"/>
                  </a:lnTo>
                  <a:lnTo>
                    <a:pt x="35786" y="365028"/>
                  </a:lnTo>
                  <a:lnTo>
                    <a:pt x="27716" y="369870"/>
                  </a:lnTo>
                  <a:lnTo>
                    <a:pt x="24488" y="366642"/>
                  </a:lnTo>
                  <a:lnTo>
                    <a:pt x="21260" y="366642"/>
                  </a:lnTo>
                  <a:lnTo>
                    <a:pt x="18033" y="368256"/>
                  </a:lnTo>
                  <a:lnTo>
                    <a:pt x="13191" y="369870"/>
                  </a:lnTo>
                  <a:lnTo>
                    <a:pt x="14805" y="368256"/>
                  </a:lnTo>
                  <a:lnTo>
                    <a:pt x="16419" y="366642"/>
                  </a:lnTo>
                  <a:lnTo>
                    <a:pt x="18033" y="363414"/>
                  </a:lnTo>
                  <a:lnTo>
                    <a:pt x="18033" y="361800"/>
                  </a:lnTo>
                  <a:lnTo>
                    <a:pt x="9963" y="361800"/>
                  </a:lnTo>
                  <a:lnTo>
                    <a:pt x="11577" y="358572"/>
                  </a:lnTo>
                  <a:lnTo>
                    <a:pt x="14805" y="352117"/>
                  </a:lnTo>
                  <a:lnTo>
                    <a:pt x="14805" y="350503"/>
                  </a:lnTo>
                  <a:lnTo>
                    <a:pt x="11577" y="350503"/>
                  </a:lnTo>
                  <a:lnTo>
                    <a:pt x="5121" y="347275"/>
                  </a:lnTo>
                  <a:lnTo>
                    <a:pt x="11577" y="331136"/>
                  </a:lnTo>
                  <a:lnTo>
                    <a:pt x="16419" y="323066"/>
                  </a:lnTo>
                  <a:lnTo>
                    <a:pt x="22874" y="326294"/>
                  </a:lnTo>
                  <a:lnTo>
                    <a:pt x="26102" y="326294"/>
                  </a:lnTo>
                  <a:lnTo>
                    <a:pt x="27716" y="323066"/>
                  </a:lnTo>
                  <a:lnTo>
                    <a:pt x="30944" y="318224"/>
                  </a:lnTo>
                  <a:lnTo>
                    <a:pt x="34172" y="314996"/>
                  </a:lnTo>
                  <a:lnTo>
                    <a:pt x="35786" y="308540"/>
                  </a:lnTo>
                  <a:lnTo>
                    <a:pt x="35786" y="302085"/>
                  </a:lnTo>
                  <a:lnTo>
                    <a:pt x="34172" y="297243"/>
                  </a:lnTo>
                  <a:lnTo>
                    <a:pt x="30944" y="290787"/>
                  </a:lnTo>
                  <a:lnTo>
                    <a:pt x="16419" y="271420"/>
                  </a:lnTo>
                  <a:lnTo>
                    <a:pt x="14805" y="264964"/>
                  </a:lnTo>
                  <a:lnTo>
                    <a:pt x="16419" y="261737"/>
                  </a:lnTo>
                  <a:lnTo>
                    <a:pt x="19647" y="260123"/>
                  </a:lnTo>
                  <a:lnTo>
                    <a:pt x="22874" y="258509"/>
                  </a:lnTo>
                  <a:lnTo>
                    <a:pt x="26102" y="255281"/>
                  </a:lnTo>
                  <a:lnTo>
                    <a:pt x="26102" y="252053"/>
                  </a:lnTo>
                  <a:lnTo>
                    <a:pt x="27716" y="243983"/>
                  </a:lnTo>
                  <a:lnTo>
                    <a:pt x="27716" y="240755"/>
                  </a:lnTo>
                  <a:lnTo>
                    <a:pt x="32558" y="243983"/>
                  </a:lnTo>
                  <a:lnTo>
                    <a:pt x="35786" y="240755"/>
                  </a:lnTo>
                  <a:lnTo>
                    <a:pt x="39014" y="237528"/>
                  </a:lnTo>
                  <a:lnTo>
                    <a:pt x="40628" y="232686"/>
                  </a:lnTo>
                  <a:lnTo>
                    <a:pt x="40628" y="224616"/>
                  </a:lnTo>
                  <a:lnTo>
                    <a:pt x="37400" y="218160"/>
                  </a:lnTo>
                  <a:lnTo>
                    <a:pt x="32558" y="211705"/>
                  </a:lnTo>
                  <a:lnTo>
                    <a:pt x="30944" y="205249"/>
                  </a:lnTo>
                  <a:lnTo>
                    <a:pt x="29330" y="203635"/>
                  </a:lnTo>
                  <a:lnTo>
                    <a:pt x="26102" y="202021"/>
                  </a:lnTo>
                  <a:lnTo>
                    <a:pt x="22874" y="200407"/>
                  </a:lnTo>
                  <a:lnTo>
                    <a:pt x="19647" y="195565"/>
                  </a:lnTo>
                  <a:lnTo>
                    <a:pt x="27716" y="185882"/>
                  </a:lnTo>
                  <a:lnTo>
                    <a:pt x="34172" y="174584"/>
                  </a:lnTo>
                  <a:lnTo>
                    <a:pt x="42242" y="163287"/>
                  </a:lnTo>
                  <a:lnTo>
                    <a:pt x="45469" y="156831"/>
                  </a:lnTo>
                  <a:lnTo>
                    <a:pt x="45469" y="148761"/>
                  </a:lnTo>
                  <a:lnTo>
                    <a:pt x="40628" y="134236"/>
                  </a:lnTo>
                  <a:lnTo>
                    <a:pt x="39014" y="131008"/>
                  </a:lnTo>
                  <a:lnTo>
                    <a:pt x="34172" y="122938"/>
                  </a:lnTo>
                  <a:lnTo>
                    <a:pt x="34172" y="119710"/>
                  </a:lnTo>
                  <a:lnTo>
                    <a:pt x="34172" y="116483"/>
                  </a:lnTo>
                  <a:lnTo>
                    <a:pt x="35786" y="113255"/>
                  </a:lnTo>
                  <a:lnTo>
                    <a:pt x="37400" y="111641"/>
                  </a:lnTo>
                  <a:lnTo>
                    <a:pt x="40628" y="103571"/>
                  </a:lnTo>
                  <a:lnTo>
                    <a:pt x="47083" y="100343"/>
                  </a:lnTo>
                  <a:lnTo>
                    <a:pt x="53539" y="98729"/>
                  </a:lnTo>
                  <a:lnTo>
                    <a:pt x="59995" y="95501"/>
                  </a:lnTo>
                  <a:lnTo>
                    <a:pt x="61609" y="89046"/>
                  </a:lnTo>
                  <a:lnTo>
                    <a:pt x="61609" y="80976"/>
                  </a:lnTo>
                  <a:lnTo>
                    <a:pt x="61609" y="71292"/>
                  </a:lnTo>
                  <a:lnTo>
                    <a:pt x="55153" y="64837"/>
                  </a:lnTo>
                  <a:lnTo>
                    <a:pt x="58381" y="56767"/>
                  </a:lnTo>
                  <a:lnTo>
                    <a:pt x="59995" y="55153"/>
                  </a:lnTo>
                  <a:lnTo>
                    <a:pt x="59995" y="55153"/>
                  </a:lnTo>
                  <a:lnTo>
                    <a:pt x="63223" y="55153"/>
                  </a:lnTo>
                  <a:lnTo>
                    <a:pt x="66450" y="53539"/>
                  </a:lnTo>
                  <a:lnTo>
                    <a:pt x="69678" y="51925"/>
                  </a:lnTo>
                  <a:lnTo>
                    <a:pt x="72906" y="50311"/>
                  </a:lnTo>
                  <a:lnTo>
                    <a:pt x="74520" y="48698"/>
                  </a:lnTo>
                  <a:lnTo>
                    <a:pt x="74520" y="47083"/>
                  </a:lnTo>
                  <a:lnTo>
                    <a:pt x="76134" y="45469"/>
                  </a:lnTo>
                  <a:lnTo>
                    <a:pt x="76134" y="43856"/>
                  </a:lnTo>
                  <a:lnTo>
                    <a:pt x="77748" y="43856"/>
                  </a:lnTo>
                  <a:lnTo>
                    <a:pt x="80976" y="42242"/>
                  </a:lnTo>
                  <a:lnTo>
                    <a:pt x="80976" y="42242"/>
                  </a:lnTo>
                  <a:lnTo>
                    <a:pt x="82590" y="40628"/>
                  </a:lnTo>
                  <a:lnTo>
                    <a:pt x="82590" y="40628"/>
                  </a:lnTo>
                  <a:lnTo>
                    <a:pt x="82590" y="40628"/>
                  </a:lnTo>
                  <a:lnTo>
                    <a:pt x="82590" y="39014"/>
                  </a:lnTo>
                  <a:lnTo>
                    <a:pt x="82590" y="39014"/>
                  </a:lnTo>
                  <a:lnTo>
                    <a:pt x="84204" y="39014"/>
                  </a:lnTo>
                  <a:lnTo>
                    <a:pt x="84204" y="37400"/>
                  </a:lnTo>
                  <a:lnTo>
                    <a:pt x="85818" y="37400"/>
                  </a:lnTo>
                  <a:lnTo>
                    <a:pt x="85818" y="35786"/>
                  </a:lnTo>
                  <a:lnTo>
                    <a:pt x="87432" y="35786"/>
                  </a:lnTo>
                  <a:lnTo>
                    <a:pt x="87432" y="34172"/>
                  </a:lnTo>
                  <a:lnTo>
                    <a:pt x="87432" y="32558"/>
                  </a:lnTo>
                  <a:lnTo>
                    <a:pt x="85818" y="26102"/>
                  </a:lnTo>
                  <a:lnTo>
                    <a:pt x="85818" y="26102"/>
                  </a:lnTo>
                  <a:lnTo>
                    <a:pt x="85818" y="24489"/>
                  </a:lnTo>
                  <a:lnTo>
                    <a:pt x="85818" y="22874"/>
                  </a:lnTo>
                  <a:lnTo>
                    <a:pt x="87432" y="21260"/>
                  </a:lnTo>
                  <a:lnTo>
                    <a:pt x="87432" y="21260"/>
                  </a:lnTo>
                  <a:lnTo>
                    <a:pt x="89046" y="21260"/>
                  </a:lnTo>
                  <a:lnTo>
                    <a:pt x="90659" y="21260"/>
                  </a:lnTo>
                  <a:lnTo>
                    <a:pt x="97115" y="21260"/>
                  </a:lnTo>
                  <a:lnTo>
                    <a:pt x="98729" y="21260"/>
                  </a:lnTo>
                  <a:lnTo>
                    <a:pt x="100343" y="19647"/>
                  </a:lnTo>
                  <a:lnTo>
                    <a:pt x="101957" y="19647"/>
                  </a:lnTo>
                  <a:lnTo>
                    <a:pt x="101957" y="18033"/>
                  </a:lnTo>
                  <a:lnTo>
                    <a:pt x="103571" y="16419"/>
                  </a:lnTo>
                  <a:lnTo>
                    <a:pt x="105185" y="16419"/>
                  </a:lnTo>
                  <a:lnTo>
                    <a:pt x="110027" y="16419"/>
                  </a:lnTo>
                  <a:lnTo>
                    <a:pt x="111641" y="14805"/>
                  </a:lnTo>
                  <a:lnTo>
                    <a:pt x="111641" y="14805"/>
                  </a:lnTo>
                  <a:lnTo>
                    <a:pt x="113255" y="13191"/>
                  </a:lnTo>
                  <a:lnTo>
                    <a:pt x="114868" y="9963"/>
                  </a:lnTo>
                  <a:lnTo>
                    <a:pt x="118096" y="6735"/>
                  </a:lnTo>
                  <a:lnTo>
                    <a:pt x="118096" y="5121"/>
                  </a:lnTo>
                  <a:lnTo>
                    <a:pt x="119710" y="5121"/>
                  </a:lnTo>
                  <a:lnTo>
                    <a:pt x="121324" y="5121"/>
                  </a:lnTo>
                  <a:lnTo>
                    <a:pt x="122938" y="5121"/>
                  </a:lnTo>
                  <a:lnTo>
                    <a:pt x="124552" y="5121"/>
                  </a:lnTo>
                  <a:lnTo>
                    <a:pt x="142305" y="13191"/>
                  </a:lnTo>
                  <a:lnTo>
                    <a:pt x="164900" y="18033"/>
                  </a:lnTo>
                  <a:lnTo>
                    <a:pt x="171356" y="19647"/>
                  </a:lnTo>
                  <a:lnTo>
                    <a:pt x="172970" y="21260"/>
                  </a:lnTo>
                  <a:lnTo>
                    <a:pt x="176198" y="22874"/>
                  </a:lnTo>
                  <a:lnTo>
                    <a:pt x="179426" y="29330"/>
                  </a:lnTo>
                  <a:lnTo>
                    <a:pt x="181040" y="30944"/>
                  </a:lnTo>
                  <a:lnTo>
                    <a:pt x="182654" y="34172"/>
                  </a:lnTo>
                  <a:lnTo>
                    <a:pt x="184268" y="39014"/>
                  </a:lnTo>
                  <a:lnTo>
                    <a:pt x="185882" y="39014"/>
                  </a:lnTo>
                  <a:lnTo>
                    <a:pt x="185882" y="40628"/>
                  </a:lnTo>
                  <a:lnTo>
                    <a:pt x="195565" y="47083"/>
                  </a:lnTo>
                  <a:lnTo>
                    <a:pt x="205249" y="56767"/>
                  </a:lnTo>
                  <a:lnTo>
                    <a:pt x="206863" y="5676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6E150CC3-BDAD-4826-A991-5D408268BE4B}"/>
                </a:ext>
              </a:extLst>
            </p:cNvPr>
            <p:cNvSpPr/>
            <p:nvPr/>
          </p:nvSpPr>
          <p:spPr>
            <a:xfrm>
              <a:off x="8668228" y="3178460"/>
              <a:ext cx="435762" cy="322786"/>
            </a:xfrm>
            <a:custGeom>
              <a:avLst/>
              <a:gdLst>
                <a:gd name="connsiteX0" fmla="*/ 118096 w 435761"/>
                <a:gd name="connsiteY0" fmla="*/ 8349 h 322786"/>
                <a:gd name="connsiteX1" fmla="*/ 122938 w 435761"/>
                <a:gd name="connsiteY1" fmla="*/ 21260 h 322786"/>
                <a:gd name="connsiteX2" fmla="*/ 124552 w 435761"/>
                <a:gd name="connsiteY2" fmla="*/ 26102 h 322786"/>
                <a:gd name="connsiteX3" fmla="*/ 121324 w 435761"/>
                <a:gd name="connsiteY3" fmla="*/ 34172 h 322786"/>
                <a:gd name="connsiteX4" fmla="*/ 121324 w 435761"/>
                <a:gd name="connsiteY4" fmla="*/ 35786 h 322786"/>
                <a:gd name="connsiteX5" fmla="*/ 121324 w 435761"/>
                <a:gd name="connsiteY5" fmla="*/ 35786 h 322786"/>
                <a:gd name="connsiteX6" fmla="*/ 121324 w 435761"/>
                <a:gd name="connsiteY6" fmla="*/ 37400 h 322786"/>
                <a:gd name="connsiteX7" fmla="*/ 119710 w 435761"/>
                <a:gd name="connsiteY7" fmla="*/ 43855 h 322786"/>
                <a:gd name="connsiteX8" fmla="*/ 119710 w 435761"/>
                <a:gd name="connsiteY8" fmla="*/ 43855 h 322786"/>
                <a:gd name="connsiteX9" fmla="*/ 119710 w 435761"/>
                <a:gd name="connsiteY9" fmla="*/ 45469 h 322786"/>
                <a:gd name="connsiteX10" fmla="*/ 121324 w 435761"/>
                <a:gd name="connsiteY10" fmla="*/ 47083 h 322786"/>
                <a:gd name="connsiteX11" fmla="*/ 121324 w 435761"/>
                <a:gd name="connsiteY11" fmla="*/ 47083 h 322786"/>
                <a:gd name="connsiteX12" fmla="*/ 122938 w 435761"/>
                <a:gd name="connsiteY12" fmla="*/ 48697 h 322786"/>
                <a:gd name="connsiteX13" fmla="*/ 122938 w 435761"/>
                <a:gd name="connsiteY13" fmla="*/ 50311 h 322786"/>
                <a:gd name="connsiteX14" fmla="*/ 122938 w 435761"/>
                <a:gd name="connsiteY14" fmla="*/ 53539 h 322786"/>
                <a:gd name="connsiteX15" fmla="*/ 122938 w 435761"/>
                <a:gd name="connsiteY15" fmla="*/ 53539 h 322786"/>
                <a:gd name="connsiteX16" fmla="*/ 122938 w 435761"/>
                <a:gd name="connsiteY16" fmla="*/ 53539 h 322786"/>
                <a:gd name="connsiteX17" fmla="*/ 124552 w 435761"/>
                <a:gd name="connsiteY17" fmla="*/ 53539 h 322786"/>
                <a:gd name="connsiteX18" fmla="*/ 126166 w 435761"/>
                <a:gd name="connsiteY18" fmla="*/ 53539 h 322786"/>
                <a:gd name="connsiteX19" fmla="*/ 127780 w 435761"/>
                <a:gd name="connsiteY19" fmla="*/ 53539 h 322786"/>
                <a:gd name="connsiteX20" fmla="*/ 129394 w 435761"/>
                <a:gd name="connsiteY20" fmla="*/ 51925 h 322786"/>
                <a:gd name="connsiteX21" fmla="*/ 131008 w 435761"/>
                <a:gd name="connsiteY21" fmla="*/ 50311 h 322786"/>
                <a:gd name="connsiteX22" fmla="*/ 132622 w 435761"/>
                <a:gd name="connsiteY22" fmla="*/ 48697 h 322786"/>
                <a:gd name="connsiteX23" fmla="*/ 139078 w 435761"/>
                <a:gd name="connsiteY23" fmla="*/ 45469 h 322786"/>
                <a:gd name="connsiteX24" fmla="*/ 143919 w 435761"/>
                <a:gd name="connsiteY24" fmla="*/ 43855 h 322786"/>
                <a:gd name="connsiteX25" fmla="*/ 147147 w 435761"/>
                <a:gd name="connsiteY25" fmla="*/ 43855 h 322786"/>
                <a:gd name="connsiteX26" fmla="*/ 148761 w 435761"/>
                <a:gd name="connsiteY26" fmla="*/ 45469 h 322786"/>
                <a:gd name="connsiteX27" fmla="*/ 153603 w 435761"/>
                <a:gd name="connsiteY27" fmla="*/ 47083 h 322786"/>
                <a:gd name="connsiteX28" fmla="*/ 156831 w 435761"/>
                <a:gd name="connsiteY28" fmla="*/ 48697 h 322786"/>
                <a:gd name="connsiteX29" fmla="*/ 158445 w 435761"/>
                <a:gd name="connsiteY29" fmla="*/ 48697 h 322786"/>
                <a:gd name="connsiteX30" fmla="*/ 160059 w 435761"/>
                <a:gd name="connsiteY30" fmla="*/ 47083 h 322786"/>
                <a:gd name="connsiteX31" fmla="*/ 161673 w 435761"/>
                <a:gd name="connsiteY31" fmla="*/ 47083 h 322786"/>
                <a:gd name="connsiteX32" fmla="*/ 163287 w 435761"/>
                <a:gd name="connsiteY32" fmla="*/ 45469 h 322786"/>
                <a:gd name="connsiteX33" fmla="*/ 164900 w 435761"/>
                <a:gd name="connsiteY33" fmla="*/ 45469 h 322786"/>
                <a:gd name="connsiteX34" fmla="*/ 176198 w 435761"/>
                <a:gd name="connsiteY34" fmla="*/ 47083 h 322786"/>
                <a:gd name="connsiteX35" fmla="*/ 179426 w 435761"/>
                <a:gd name="connsiteY35" fmla="*/ 48697 h 322786"/>
                <a:gd name="connsiteX36" fmla="*/ 182654 w 435761"/>
                <a:gd name="connsiteY36" fmla="*/ 48697 h 322786"/>
                <a:gd name="connsiteX37" fmla="*/ 187496 w 435761"/>
                <a:gd name="connsiteY37" fmla="*/ 48697 h 322786"/>
                <a:gd name="connsiteX38" fmla="*/ 190723 w 435761"/>
                <a:gd name="connsiteY38" fmla="*/ 50311 h 322786"/>
                <a:gd name="connsiteX39" fmla="*/ 192337 w 435761"/>
                <a:gd name="connsiteY39" fmla="*/ 50311 h 322786"/>
                <a:gd name="connsiteX40" fmla="*/ 193951 w 435761"/>
                <a:gd name="connsiteY40" fmla="*/ 50311 h 322786"/>
                <a:gd name="connsiteX41" fmla="*/ 195565 w 435761"/>
                <a:gd name="connsiteY41" fmla="*/ 50311 h 322786"/>
                <a:gd name="connsiteX42" fmla="*/ 195565 w 435761"/>
                <a:gd name="connsiteY42" fmla="*/ 48697 h 322786"/>
                <a:gd name="connsiteX43" fmla="*/ 198793 w 435761"/>
                <a:gd name="connsiteY43" fmla="*/ 50311 h 322786"/>
                <a:gd name="connsiteX44" fmla="*/ 273034 w 435761"/>
                <a:gd name="connsiteY44" fmla="*/ 84204 h 322786"/>
                <a:gd name="connsiteX45" fmla="*/ 273034 w 435761"/>
                <a:gd name="connsiteY45" fmla="*/ 85818 h 322786"/>
                <a:gd name="connsiteX46" fmla="*/ 274648 w 435761"/>
                <a:gd name="connsiteY46" fmla="*/ 89046 h 322786"/>
                <a:gd name="connsiteX47" fmla="*/ 274648 w 435761"/>
                <a:gd name="connsiteY47" fmla="*/ 90659 h 322786"/>
                <a:gd name="connsiteX48" fmla="*/ 276262 w 435761"/>
                <a:gd name="connsiteY48" fmla="*/ 92273 h 322786"/>
                <a:gd name="connsiteX49" fmla="*/ 277876 w 435761"/>
                <a:gd name="connsiteY49" fmla="*/ 92273 h 322786"/>
                <a:gd name="connsiteX50" fmla="*/ 279490 w 435761"/>
                <a:gd name="connsiteY50" fmla="*/ 92273 h 322786"/>
                <a:gd name="connsiteX51" fmla="*/ 279490 w 435761"/>
                <a:gd name="connsiteY51" fmla="*/ 92273 h 322786"/>
                <a:gd name="connsiteX52" fmla="*/ 279490 w 435761"/>
                <a:gd name="connsiteY52" fmla="*/ 92273 h 322786"/>
                <a:gd name="connsiteX53" fmla="*/ 279490 w 435761"/>
                <a:gd name="connsiteY53" fmla="*/ 92273 h 322786"/>
                <a:gd name="connsiteX54" fmla="*/ 281104 w 435761"/>
                <a:gd name="connsiteY54" fmla="*/ 90659 h 322786"/>
                <a:gd name="connsiteX55" fmla="*/ 281104 w 435761"/>
                <a:gd name="connsiteY55" fmla="*/ 90659 h 322786"/>
                <a:gd name="connsiteX56" fmla="*/ 282717 w 435761"/>
                <a:gd name="connsiteY56" fmla="*/ 84204 h 322786"/>
                <a:gd name="connsiteX57" fmla="*/ 284331 w 435761"/>
                <a:gd name="connsiteY57" fmla="*/ 82590 h 322786"/>
                <a:gd name="connsiteX58" fmla="*/ 284331 w 435761"/>
                <a:gd name="connsiteY58" fmla="*/ 80976 h 322786"/>
                <a:gd name="connsiteX59" fmla="*/ 285945 w 435761"/>
                <a:gd name="connsiteY59" fmla="*/ 80976 h 322786"/>
                <a:gd name="connsiteX60" fmla="*/ 287559 w 435761"/>
                <a:gd name="connsiteY60" fmla="*/ 80976 h 322786"/>
                <a:gd name="connsiteX61" fmla="*/ 292401 w 435761"/>
                <a:gd name="connsiteY61" fmla="*/ 80976 h 322786"/>
                <a:gd name="connsiteX62" fmla="*/ 302085 w 435761"/>
                <a:gd name="connsiteY62" fmla="*/ 85818 h 322786"/>
                <a:gd name="connsiteX63" fmla="*/ 313382 w 435761"/>
                <a:gd name="connsiteY63" fmla="*/ 90659 h 322786"/>
                <a:gd name="connsiteX64" fmla="*/ 319838 w 435761"/>
                <a:gd name="connsiteY64" fmla="*/ 92273 h 322786"/>
                <a:gd name="connsiteX65" fmla="*/ 321452 w 435761"/>
                <a:gd name="connsiteY65" fmla="*/ 92273 h 322786"/>
                <a:gd name="connsiteX66" fmla="*/ 326294 w 435761"/>
                <a:gd name="connsiteY66" fmla="*/ 90659 h 322786"/>
                <a:gd name="connsiteX67" fmla="*/ 327908 w 435761"/>
                <a:gd name="connsiteY67" fmla="*/ 90659 h 322786"/>
                <a:gd name="connsiteX68" fmla="*/ 327908 w 435761"/>
                <a:gd name="connsiteY68" fmla="*/ 89046 h 322786"/>
                <a:gd name="connsiteX69" fmla="*/ 329522 w 435761"/>
                <a:gd name="connsiteY69" fmla="*/ 87432 h 322786"/>
                <a:gd name="connsiteX70" fmla="*/ 329522 w 435761"/>
                <a:gd name="connsiteY70" fmla="*/ 80976 h 322786"/>
                <a:gd name="connsiteX71" fmla="*/ 329522 w 435761"/>
                <a:gd name="connsiteY71" fmla="*/ 79362 h 322786"/>
                <a:gd name="connsiteX72" fmla="*/ 329522 w 435761"/>
                <a:gd name="connsiteY72" fmla="*/ 77748 h 322786"/>
                <a:gd name="connsiteX73" fmla="*/ 331135 w 435761"/>
                <a:gd name="connsiteY73" fmla="*/ 76134 h 322786"/>
                <a:gd name="connsiteX74" fmla="*/ 332749 w 435761"/>
                <a:gd name="connsiteY74" fmla="*/ 76134 h 322786"/>
                <a:gd name="connsiteX75" fmla="*/ 345661 w 435761"/>
                <a:gd name="connsiteY75" fmla="*/ 72906 h 322786"/>
                <a:gd name="connsiteX76" fmla="*/ 348889 w 435761"/>
                <a:gd name="connsiteY76" fmla="*/ 72906 h 322786"/>
                <a:gd name="connsiteX77" fmla="*/ 350503 w 435761"/>
                <a:gd name="connsiteY77" fmla="*/ 72906 h 322786"/>
                <a:gd name="connsiteX78" fmla="*/ 352117 w 435761"/>
                <a:gd name="connsiteY78" fmla="*/ 72906 h 322786"/>
                <a:gd name="connsiteX79" fmla="*/ 353731 w 435761"/>
                <a:gd name="connsiteY79" fmla="*/ 74520 h 322786"/>
                <a:gd name="connsiteX80" fmla="*/ 358572 w 435761"/>
                <a:gd name="connsiteY80" fmla="*/ 79362 h 322786"/>
                <a:gd name="connsiteX81" fmla="*/ 360186 w 435761"/>
                <a:gd name="connsiteY81" fmla="*/ 80976 h 322786"/>
                <a:gd name="connsiteX82" fmla="*/ 361800 w 435761"/>
                <a:gd name="connsiteY82" fmla="*/ 82590 h 322786"/>
                <a:gd name="connsiteX83" fmla="*/ 363414 w 435761"/>
                <a:gd name="connsiteY83" fmla="*/ 84204 h 322786"/>
                <a:gd name="connsiteX84" fmla="*/ 363414 w 435761"/>
                <a:gd name="connsiteY84" fmla="*/ 85818 h 322786"/>
                <a:gd name="connsiteX85" fmla="*/ 368256 w 435761"/>
                <a:gd name="connsiteY85" fmla="*/ 97115 h 322786"/>
                <a:gd name="connsiteX86" fmla="*/ 369870 w 435761"/>
                <a:gd name="connsiteY86" fmla="*/ 98729 h 322786"/>
                <a:gd name="connsiteX87" fmla="*/ 371484 w 435761"/>
                <a:gd name="connsiteY87" fmla="*/ 101957 h 322786"/>
                <a:gd name="connsiteX88" fmla="*/ 374712 w 435761"/>
                <a:gd name="connsiteY88" fmla="*/ 103571 h 322786"/>
                <a:gd name="connsiteX89" fmla="*/ 376326 w 435761"/>
                <a:gd name="connsiteY89" fmla="*/ 105185 h 322786"/>
                <a:gd name="connsiteX90" fmla="*/ 377939 w 435761"/>
                <a:gd name="connsiteY90" fmla="*/ 105185 h 322786"/>
                <a:gd name="connsiteX91" fmla="*/ 379553 w 435761"/>
                <a:gd name="connsiteY91" fmla="*/ 105185 h 322786"/>
                <a:gd name="connsiteX92" fmla="*/ 381167 w 435761"/>
                <a:gd name="connsiteY92" fmla="*/ 105185 h 322786"/>
                <a:gd name="connsiteX93" fmla="*/ 390851 w 435761"/>
                <a:gd name="connsiteY93" fmla="*/ 103571 h 322786"/>
                <a:gd name="connsiteX94" fmla="*/ 397307 w 435761"/>
                <a:gd name="connsiteY94" fmla="*/ 103571 h 322786"/>
                <a:gd name="connsiteX95" fmla="*/ 400535 w 435761"/>
                <a:gd name="connsiteY95" fmla="*/ 122938 h 322786"/>
                <a:gd name="connsiteX96" fmla="*/ 402148 w 435761"/>
                <a:gd name="connsiteY96" fmla="*/ 126166 h 322786"/>
                <a:gd name="connsiteX97" fmla="*/ 403762 w 435761"/>
                <a:gd name="connsiteY97" fmla="*/ 129394 h 322786"/>
                <a:gd name="connsiteX98" fmla="*/ 406990 w 435761"/>
                <a:gd name="connsiteY98" fmla="*/ 132622 h 322786"/>
                <a:gd name="connsiteX99" fmla="*/ 408604 w 435761"/>
                <a:gd name="connsiteY99" fmla="*/ 134236 h 322786"/>
                <a:gd name="connsiteX100" fmla="*/ 411832 w 435761"/>
                <a:gd name="connsiteY100" fmla="*/ 135850 h 322786"/>
                <a:gd name="connsiteX101" fmla="*/ 411832 w 435761"/>
                <a:gd name="connsiteY101" fmla="*/ 137464 h 322786"/>
                <a:gd name="connsiteX102" fmla="*/ 413446 w 435761"/>
                <a:gd name="connsiteY102" fmla="*/ 139077 h 322786"/>
                <a:gd name="connsiteX103" fmla="*/ 413446 w 435761"/>
                <a:gd name="connsiteY103" fmla="*/ 140691 h 322786"/>
                <a:gd name="connsiteX104" fmla="*/ 413446 w 435761"/>
                <a:gd name="connsiteY104" fmla="*/ 143919 h 322786"/>
                <a:gd name="connsiteX105" fmla="*/ 413446 w 435761"/>
                <a:gd name="connsiteY105" fmla="*/ 147147 h 322786"/>
                <a:gd name="connsiteX106" fmla="*/ 411832 w 435761"/>
                <a:gd name="connsiteY106" fmla="*/ 148761 h 322786"/>
                <a:gd name="connsiteX107" fmla="*/ 411832 w 435761"/>
                <a:gd name="connsiteY107" fmla="*/ 150375 h 322786"/>
                <a:gd name="connsiteX108" fmla="*/ 411832 w 435761"/>
                <a:gd name="connsiteY108" fmla="*/ 151989 h 322786"/>
                <a:gd name="connsiteX109" fmla="*/ 411832 w 435761"/>
                <a:gd name="connsiteY109" fmla="*/ 153603 h 322786"/>
                <a:gd name="connsiteX110" fmla="*/ 411832 w 435761"/>
                <a:gd name="connsiteY110" fmla="*/ 155217 h 322786"/>
                <a:gd name="connsiteX111" fmla="*/ 413446 w 435761"/>
                <a:gd name="connsiteY111" fmla="*/ 156831 h 322786"/>
                <a:gd name="connsiteX112" fmla="*/ 416674 w 435761"/>
                <a:gd name="connsiteY112" fmla="*/ 158445 h 322786"/>
                <a:gd name="connsiteX113" fmla="*/ 418288 w 435761"/>
                <a:gd name="connsiteY113" fmla="*/ 158445 h 322786"/>
                <a:gd name="connsiteX114" fmla="*/ 421516 w 435761"/>
                <a:gd name="connsiteY114" fmla="*/ 158445 h 322786"/>
                <a:gd name="connsiteX115" fmla="*/ 424744 w 435761"/>
                <a:gd name="connsiteY115" fmla="*/ 158445 h 322786"/>
                <a:gd name="connsiteX116" fmla="*/ 436041 w 435761"/>
                <a:gd name="connsiteY116" fmla="*/ 155217 h 322786"/>
                <a:gd name="connsiteX117" fmla="*/ 437655 w 435761"/>
                <a:gd name="connsiteY117" fmla="*/ 155217 h 322786"/>
                <a:gd name="connsiteX118" fmla="*/ 439269 w 435761"/>
                <a:gd name="connsiteY118" fmla="*/ 156831 h 322786"/>
                <a:gd name="connsiteX119" fmla="*/ 439269 w 435761"/>
                <a:gd name="connsiteY119" fmla="*/ 158445 h 322786"/>
                <a:gd name="connsiteX120" fmla="*/ 440883 w 435761"/>
                <a:gd name="connsiteY120" fmla="*/ 163286 h 322786"/>
                <a:gd name="connsiteX121" fmla="*/ 442497 w 435761"/>
                <a:gd name="connsiteY121" fmla="*/ 172970 h 322786"/>
                <a:gd name="connsiteX122" fmla="*/ 442497 w 435761"/>
                <a:gd name="connsiteY122" fmla="*/ 179426 h 322786"/>
                <a:gd name="connsiteX123" fmla="*/ 440883 w 435761"/>
                <a:gd name="connsiteY123" fmla="*/ 187495 h 322786"/>
                <a:gd name="connsiteX124" fmla="*/ 439269 w 435761"/>
                <a:gd name="connsiteY124" fmla="*/ 190723 h 322786"/>
                <a:gd name="connsiteX125" fmla="*/ 437655 w 435761"/>
                <a:gd name="connsiteY125" fmla="*/ 192337 h 322786"/>
                <a:gd name="connsiteX126" fmla="*/ 436041 w 435761"/>
                <a:gd name="connsiteY126" fmla="*/ 193951 h 322786"/>
                <a:gd name="connsiteX127" fmla="*/ 434427 w 435761"/>
                <a:gd name="connsiteY127" fmla="*/ 193951 h 322786"/>
                <a:gd name="connsiteX128" fmla="*/ 431199 w 435761"/>
                <a:gd name="connsiteY128" fmla="*/ 193951 h 322786"/>
                <a:gd name="connsiteX129" fmla="*/ 426357 w 435761"/>
                <a:gd name="connsiteY129" fmla="*/ 193951 h 322786"/>
                <a:gd name="connsiteX130" fmla="*/ 424744 w 435761"/>
                <a:gd name="connsiteY130" fmla="*/ 193951 h 322786"/>
                <a:gd name="connsiteX131" fmla="*/ 424744 w 435761"/>
                <a:gd name="connsiteY131" fmla="*/ 195565 h 322786"/>
                <a:gd name="connsiteX132" fmla="*/ 423130 w 435761"/>
                <a:gd name="connsiteY132" fmla="*/ 195565 h 322786"/>
                <a:gd name="connsiteX133" fmla="*/ 423130 w 435761"/>
                <a:gd name="connsiteY133" fmla="*/ 197179 h 322786"/>
                <a:gd name="connsiteX134" fmla="*/ 423130 w 435761"/>
                <a:gd name="connsiteY134" fmla="*/ 198793 h 322786"/>
                <a:gd name="connsiteX135" fmla="*/ 423130 w 435761"/>
                <a:gd name="connsiteY135" fmla="*/ 202021 h 322786"/>
                <a:gd name="connsiteX136" fmla="*/ 423130 w 435761"/>
                <a:gd name="connsiteY136" fmla="*/ 208476 h 322786"/>
                <a:gd name="connsiteX137" fmla="*/ 423130 w 435761"/>
                <a:gd name="connsiteY137" fmla="*/ 211704 h 322786"/>
                <a:gd name="connsiteX138" fmla="*/ 426357 w 435761"/>
                <a:gd name="connsiteY138" fmla="*/ 214932 h 322786"/>
                <a:gd name="connsiteX139" fmla="*/ 429585 w 435761"/>
                <a:gd name="connsiteY139" fmla="*/ 221388 h 322786"/>
                <a:gd name="connsiteX140" fmla="*/ 434427 w 435761"/>
                <a:gd name="connsiteY140" fmla="*/ 226230 h 322786"/>
                <a:gd name="connsiteX141" fmla="*/ 437655 w 435761"/>
                <a:gd name="connsiteY141" fmla="*/ 232685 h 322786"/>
                <a:gd name="connsiteX142" fmla="*/ 442497 w 435761"/>
                <a:gd name="connsiteY142" fmla="*/ 253667 h 322786"/>
                <a:gd name="connsiteX143" fmla="*/ 426357 w 435761"/>
                <a:gd name="connsiteY143" fmla="*/ 268192 h 322786"/>
                <a:gd name="connsiteX144" fmla="*/ 419902 w 435761"/>
                <a:gd name="connsiteY144" fmla="*/ 273034 h 322786"/>
                <a:gd name="connsiteX145" fmla="*/ 411832 w 435761"/>
                <a:gd name="connsiteY145" fmla="*/ 276262 h 322786"/>
                <a:gd name="connsiteX146" fmla="*/ 410218 w 435761"/>
                <a:gd name="connsiteY146" fmla="*/ 277876 h 322786"/>
                <a:gd name="connsiteX147" fmla="*/ 408604 w 435761"/>
                <a:gd name="connsiteY147" fmla="*/ 279490 h 322786"/>
                <a:gd name="connsiteX148" fmla="*/ 406990 w 435761"/>
                <a:gd name="connsiteY148" fmla="*/ 281103 h 322786"/>
                <a:gd name="connsiteX149" fmla="*/ 405376 w 435761"/>
                <a:gd name="connsiteY149" fmla="*/ 287559 h 322786"/>
                <a:gd name="connsiteX150" fmla="*/ 405376 w 435761"/>
                <a:gd name="connsiteY150" fmla="*/ 287559 h 322786"/>
                <a:gd name="connsiteX151" fmla="*/ 405376 w 435761"/>
                <a:gd name="connsiteY151" fmla="*/ 289173 h 322786"/>
                <a:gd name="connsiteX152" fmla="*/ 405376 w 435761"/>
                <a:gd name="connsiteY152" fmla="*/ 289173 h 322786"/>
                <a:gd name="connsiteX153" fmla="*/ 403762 w 435761"/>
                <a:gd name="connsiteY153" fmla="*/ 294015 h 322786"/>
                <a:gd name="connsiteX154" fmla="*/ 402148 w 435761"/>
                <a:gd name="connsiteY154" fmla="*/ 297243 h 322786"/>
                <a:gd name="connsiteX155" fmla="*/ 400535 w 435761"/>
                <a:gd name="connsiteY155" fmla="*/ 298857 h 322786"/>
                <a:gd name="connsiteX156" fmla="*/ 398921 w 435761"/>
                <a:gd name="connsiteY156" fmla="*/ 300471 h 322786"/>
                <a:gd name="connsiteX157" fmla="*/ 397307 w 435761"/>
                <a:gd name="connsiteY157" fmla="*/ 300471 h 322786"/>
                <a:gd name="connsiteX158" fmla="*/ 397307 w 435761"/>
                <a:gd name="connsiteY158" fmla="*/ 298857 h 322786"/>
                <a:gd name="connsiteX159" fmla="*/ 395693 w 435761"/>
                <a:gd name="connsiteY159" fmla="*/ 297243 h 322786"/>
                <a:gd name="connsiteX160" fmla="*/ 395693 w 435761"/>
                <a:gd name="connsiteY160" fmla="*/ 295629 h 322786"/>
                <a:gd name="connsiteX161" fmla="*/ 395693 w 435761"/>
                <a:gd name="connsiteY161" fmla="*/ 294015 h 322786"/>
                <a:gd name="connsiteX162" fmla="*/ 394079 w 435761"/>
                <a:gd name="connsiteY162" fmla="*/ 294015 h 322786"/>
                <a:gd name="connsiteX163" fmla="*/ 392465 w 435761"/>
                <a:gd name="connsiteY163" fmla="*/ 292401 h 322786"/>
                <a:gd name="connsiteX164" fmla="*/ 390851 w 435761"/>
                <a:gd name="connsiteY164" fmla="*/ 292401 h 322786"/>
                <a:gd name="connsiteX165" fmla="*/ 389237 w 435761"/>
                <a:gd name="connsiteY165" fmla="*/ 292401 h 322786"/>
                <a:gd name="connsiteX166" fmla="*/ 386009 w 435761"/>
                <a:gd name="connsiteY166" fmla="*/ 292401 h 322786"/>
                <a:gd name="connsiteX167" fmla="*/ 381167 w 435761"/>
                <a:gd name="connsiteY167" fmla="*/ 295629 h 322786"/>
                <a:gd name="connsiteX168" fmla="*/ 379553 w 435761"/>
                <a:gd name="connsiteY168" fmla="*/ 297243 h 322786"/>
                <a:gd name="connsiteX169" fmla="*/ 373098 w 435761"/>
                <a:gd name="connsiteY169" fmla="*/ 303699 h 322786"/>
                <a:gd name="connsiteX170" fmla="*/ 369870 w 435761"/>
                <a:gd name="connsiteY170" fmla="*/ 306926 h 322786"/>
                <a:gd name="connsiteX171" fmla="*/ 358572 w 435761"/>
                <a:gd name="connsiteY171" fmla="*/ 313382 h 322786"/>
                <a:gd name="connsiteX172" fmla="*/ 356958 w 435761"/>
                <a:gd name="connsiteY172" fmla="*/ 313382 h 322786"/>
                <a:gd name="connsiteX173" fmla="*/ 355344 w 435761"/>
                <a:gd name="connsiteY173" fmla="*/ 314996 h 322786"/>
                <a:gd name="connsiteX174" fmla="*/ 352117 w 435761"/>
                <a:gd name="connsiteY174" fmla="*/ 313382 h 322786"/>
                <a:gd name="connsiteX175" fmla="*/ 347275 w 435761"/>
                <a:gd name="connsiteY175" fmla="*/ 314996 h 322786"/>
                <a:gd name="connsiteX176" fmla="*/ 335977 w 435761"/>
                <a:gd name="connsiteY176" fmla="*/ 318224 h 322786"/>
                <a:gd name="connsiteX177" fmla="*/ 335977 w 435761"/>
                <a:gd name="connsiteY177" fmla="*/ 310154 h 322786"/>
                <a:gd name="connsiteX178" fmla="*/ 323066 w 435761"/>
                <a:gd name="connsiteY178" fmla="*/ 287559 h 322786"/>
                <a:gd name="connsiteX179" fmla="*/ 306926 w 435761"/>
                <a:gd name="connsiteY179" fmla="*/ 271420 h 322786"/>
                <a:gd name="connsiteX180" fmla="*/ 305313 w 435761"/>
                <a:gd name="connsiteY180" fmla="*/ 269806 h 322786"/>
                <a:gd name="connsiteX181" fmla="*/ 302085 w 435761"/>
                <a:gd name="connsiteY181" fmla="*/ 268192 h 322786"/>
                <a:gd name="connsiteX182" fmla="*/ 294015 w 435761"/>
                <a:gd name="connsiteY182" fmla="*/ 264964 h 322786"/>
                <a:gd name="connsiteX183" fmla="*/ 292401 w 435761"/>
                <a:gd name="connsiteY183" fmla="*/ 264964 h 322786"/>
                <a:gd name="connsiteX184" fmla="*/ 284331 w 435761"/>
                <a:gd name="connsiteY184" fmla="*/ 258508 h 322786"/>
                <a:gd name="connsiteX185" fmla="*/ 282717 w 435761"/>
                <a:gd name="connsiteY185" fmla="*/ 256894 h 322786"/>
                <a:gd name="connsiteX186" fmla="*/ 277876 w 435761"/>
                <a:gd name="connsiteY186" fmla="*/ 255281 h 322786"/>
                <a:gd name="connsiteX187" fmla="*/ 277876 w 435761"/>
                <a:gd name="connsiteY187" fmla="*/ 253667 h 322786"/>
                <a:gd name="connsiteX188" fmla="*/ 276262 w 435761"/>
                <a:gd name="connsiteY188" fmla="*/ 253667 h 322786"/>
                <a:gd name="connsiteX189" fmla="*/ 276262 w 435761"/>
                <a:gd name="connsiteY189" fmla="*/ 252053 h 322786"/>
                <a:gd name="connsiteX190" fmla="*/ 274648 w 435761"/>
                <a:gd name="connsiteY190" fmla="*/ 248825 h 322786"/>
                <a:gd name="connsiteX191" fmla="*/ 271420 w 435761"/>
                <a:gd name="connsiteY191" fmla="*/ 242369 h 322786"/>
                <a:gd name="connsiteX192" fmla="*/ 263350 w 435761"/>
                <a:gd name="connsiteY192" fmla="*/ 231072 h 322786"/>
                <a:gd name="connsiteX193" fmla="*/ 261736 w 435761"/>
                <a:gd name="connsiteY193" fmla="*/ 227844 h 322786"/>
                <a:gd name="connsiteX194" fmla="*/ 255281 w 435761"/>
                <a:gd name="connsiteY194" fmla="*/ 224616 h 322786"/>
                <a:gd name="connsiteX195" fmla="*/ 253667 w 435761"/>
                <a:gd name="connsiteY195" fmla="*/ 223002 h 322786"/>
                <a:gd name="connsiteX196" fmla="*/ 252053 w 435761"/>
                <a:gd name="connsiteY196" fmla="*/ 223002 h 322786"/>
                <a:gd name="connsiteX197" fmla="*/ 250439 w 435761"/>
                <a:gd name="connsiteY197" fmla="*/ 223002 h 322786"/>
                <a:gd name="connsiteX198" fmla="*/ 248825 w 435761"/>
                <a:gd name="connsiteY198" fmla="*/ 223002 h 322786"/>
                <a:gd name="connsiteX199" fmla="*/ 247211 w 435761"/>
                <a:gd name="connsiteY199" fmla="*/ 223002 h 322786"/>
                <a:gd name="connsiteX200" fmla="*/ 245597 w 435761"/>
                <a:gd name="connsiteY200" fmla="*/ 223002 h 322786"/>
                <a:gd name="connsiteX201" fmla="*/ 243983 w 435761"/>
                <a:gd name="connsiteY201" fmla="*/ 224616 h 322786"/>
                <a:gd name="connsiteX202" fmla="*/ 242369 w 435761"/>
                <a:gd name="connsiteY202" fmla="*/ 224616 h 322786"/>
                <a:gd name="connsiteX203" fmla="*/ 240755 w 435761"/>
                <a:gd name="connsiteY203" fmla="*/ 226230 h 322786"/>
                <a:gd name="connsiteX204" fmla="*/ 239141 w 435761"/>
                <a:gd name="connsiteY204" fmla="*/ 226230 h 322786"/>
                <a:gd name="connsiteX205" fmla="*/ 235914 w 435761"/>
                <a:gd name="connsiteY205" fmla="*/ 224616 h 322786"/>
                <a:gd name="connsiteX206" fmla="*/ 232686 w 435761"/>
                <a:gd name="connsiteY206" fmla="*/ 223002 h 322786"/>
                <a:gd name="connsiteX207" fmla="*/ 224616 w 435761"/>
                <a:gd name="connsiteY207" fmla="*/ 216546 h 322786"/>
                <a:gd name="connsiteX208" fmla="*/ 224616 w 435761"/>
                <a:gd name="connsiteY208" fmla="*/ 214932 h 322786"/>
                <a:gd name="connsiteX209" fmla="*/ 219774 w 435761"/>
                <a:gd name="connsiteY209" fmla="*/ 208476 h 322786"/>
                <a:gd name="connsiteX210" fmla="*/ 219774 w 435761"/>
                <a:gd name="connsiteY210" fmla="*/ 206863 h 322786"/>
                <a:gd name="connsiteX211" fmla="*/ 218160 w 435761"/>
                <a:gd name="connsiteY211" fmla="*/ 206863 h 322786"/>
                <a:gd name="connsiteX212" fmla="*/ 216546 w 435761"/>
                <a:gd name="connsiteY212" fmla="*/ 205249 h 322786"/>
                <a:gd name="connsiteX213" fmla="*/ 214932 w 435761"/>
                <a:gd name="connsiteY213" fmla="*/ 205249 h 322786"/>
                <a:gd name="connsiteX214" fmla="*/ 213318 w 435761"/>
                <a:gd name="connsiteY214" fmla="*/ 206863 h 322786"/>
                <a:gd name="connsiteX215" fmla="*/ 211705 w 435761"/>
                <a:gd name="connsiteY215" fmla="*/ 206863 h 322786"/>
                <a:gd name="connsiteX216" fmla="*/ 210090 w 435761"/>
                <a:gd name="connsiteY216" fmla="*/ 206863 h 322786"/>
                <a:gd name="connsiteX217" fmla="*/ 208477 w 435761"/>
                <a:gd name="connsiteY217" fmla="*/ 206863 h 322786"/>
                <a:gd name="connsiteX218" fmla="*/ 206863 w 435761"/>
                <a:gd name="connsiteY218" fmla="*/ 206863 h 322786"/>
                <a:gd name="connsiteX219" fmla="*/ 205249 w 435761"/>
                <a:gd name="connsiteY219" fmla="*/ 206863 h 322786"/>
                <a:gd name="connsiteX220" fmla="*/ 203635 w 435761"/>
                <a:gd name="connsiteY220" fmla="*/ 206863 h 322786"/>
                <a:gd name="connsiteX221" fmla="*/ 193951 w 435761"/>
                <a:gd name="connsiteY221" fmla="*/ 197179 h 322786"/>
                <a:gd name="connsiteX222" fmla="*/ 184268 w 435761"/>
                <a:gd name="connsiteY222" fmla="*/ 190723 h 322786"/>
                <a:gd name="connsiteX223" fmla="*/ 184268 w 435761"/>
                <a:gd name="connsiteY223" fmla="*/ 189109 h 322786"/>
                <a:gd name="connsiteX224" fmla="*/ 182654 w 435761"/>
                <a:gd name="connsiteY224" fmla="*/ 189109 h 322786"/>
                <a:gd name="connsiteX225" fmla="*/ 181040 w 435761"/>
                <a:gd name="connsiteY225" fmla="*/ 184267 h 322786"/>
                <a:gd name="connsiteX226" fmla="*/ 179426 w 435761"/>
                <a:gd name="connsiteY226" fmla="*/ 181040 h 322786"/>
                <a:gd name="connsiteX227" fmla="*/ 177812 w 435761"/>
                <a:gd name="connsiteY227" fmla="*/ 179426 h 322786"/>
                <a:gd name="connsiteX228" fmla="*/ 174584 w 435761"/>
                <a:gd name="connsiteY228" fmla="*/ 172970 h 322786"/>
                <a:gd name="connsiteX229" fmla="*/ 171356 w 435761"/>
                <a:gd name="connsiteY229" fmla="*/ 171356 h 322786"/>
                <a:gd name="connsiteX230" fmla="*/ 169742 w 435761"/>
                <a:gd name="connsiteY230" fmla="*/ 169742 h 322786"/>
                <a:gd name="connsiteX231" fmla="*/ 163287 w 435761"/>
                <a:gd name="connsiteY231" fmla="*/ 168128 h 322786"/>
                <a:gd name="connsiteX232" fmla="*/ 140691 w 435761"/>
                <a:gd name="connsiteY232" fmla="*/ 163286 h 322786"/>
                <a:gd name="connsiteX233" fmla="*/ 122938 w 435761"/>
                <a:gd name="connsiteY233" fmla="*/ 155217 h 322786"/>
                <a:gd name="connsiteX234" fmla="*/ 121324 w 435761"/>
                <a:gd name="connsiteY234" fmla="*/ 155217 h 322786"/>
                <a:gd name="connsiteX235" fmla="*/ 119710 w 435761"/>
                <a:gd name="connsiteY235" fmla="*/ 155217 h 322786"/>
                <a:gd name="connsiteX236" fmla="*/ 118096 w 435761"/>
                <a:gd name="connsiteY236" fmla="*/ 155217 h 322786"/>
                <a:gd name="connsiteX237" fmla="*/ 116482 w 435761"/>
                <a:gd name="connsiteY237" fmla="*/ 155217 h 322786"/>
                <a:gd name="connsiteX238" fmla="*/ 116482 w 435761"/>
                <a:gd name="connsiteY238" fmla="*/ 156831 h 322786"/>
                <a:gd name="connsiteX239" fmla="*/ 113255 w 435761"/>
                <a:gd name="connsiteY239" fmla="*/ 160059 h 322786"/>
                <a:gd name="connsiteX240" fmla="*/ 111641 w 435761"/>
                <a:gd name="connsiteY240" fmla="*/ 163286 h 322786"/>
                <a:gd name="connsiteX241" fmla="*/ 110027 w 435761"/>
                <a:gd name="connsiteY241" fmla="*/ 164900 h 322786"/>
                <a:gd name="connsiteX242" fmla="*/ 110027 w 435761"/>
                <a:gd name="connsiteY242" fmla="*/ 164900 h 322786"/>
                <a:gd name="connsiteX243" fmla="*/ 108413 w 435761"/>
                <a:gd name="connsiteY243" fmla="*/ 166514 h 322786"/>
                <a:gd name="connsiteX244" fmla="*/ 103571 w 435761"/>
                <a:gd name="connsiteY244" fmla="*/ 166514 h 322786"/>
                <a:gd name="connsiteX245" fmla="*/ 101957 w 435761"/>
                <a:gd name="connsiteY245" fmla="*/ 166514 h 322786"/>
                <a:gd name="connsiteX246" fmla="*/ 100343 w 435761"/>
                <a:gd name="connsiteY246" fmla="*/ 168128 h 322786"/>
                <a:gd name="connsiteX247" fmla="*/ 100343 w 435761"/>
                <a:gd name="connsiteY247" fmla="*/ 169742 h 322786"/>
                <a:gd name="connsiteX248" fmla="*/ 98729 w 435761"/>
                <a:gd name="connsiteY248" fmla="*/ 169742 h 322786"/>
                <a:gd name="connsiteX249" fmla="*/ 97115 w 435761"/>
                <a:gd name="connsiteY249" fmla="*/ 171356 h 322786"/>
                <a:gd name="connsiteX250" fmla="*/ 95501 w 435761"/>
                <a:gd name="connsiteY250" fmla="*/ 171356 h 322786"/>
                <a:gd name="connsiteX251" fmla="*/ 89046 w 435761"/>
                <a:gd name="connsiteY251" fmla="*/ 171356 h 322786"/>
                <a:gd name="connsiteX252" fmla="*/ 87432 w 435761"/>
                <a:gd name="connsiteY252" fmla="*/ 171356 h 322786"/>
                <a:gd name="connsiteX253" fmla="*/ 85818 w 435761"/>
                <a:gd name="connsiteY253" fmla="*/ 171356 h 322786"/>
                <a:gd name="connsiteX254" fmla="*/ 85818 w 435761"/>
                <a:gd name="connsiteY254" fmla="*/ 171356 h 322786"/>
                <a:gd name="connsiteX255" fmla="*/ 84204 w 435761"/>
                <a:gd name="connsiteY255" fmla="*/ 172970 h 322786"/>
                <a:gd name="connsiteX256" fmla="*/ 84204 w 435761"/>
                <a:gd name="connsiteY256" fmla="*/ 174584 h 322786"/>
                <a:gd name="connsiteX257" fmla="*/ 84204 w 435761"/>
                <a:gd name="connsiteY257" fmla="*/ 176198 h 322786"/>
                <a:gd name="connsiteX258" fmla="*/ 84204 w 435761"/>
                <a:gd name="connsiteY258" fmla="*/ 176198 h 322786"/>
                <a:gd name="connsiteX259" fmla="*/ 85818 w 435761"/>
                <a:gd name="connsiteY259" fmla="*/ 182654 h 322786"/>
                <a:gd name="connsiteX260" fmla="*/ 85818 w 435761"/>
                <a:gd name="connsiteY260" fmla="*/ 184267 h 322786"/>
                <a:gd name="connsiteX261" fmla="*/ 85818 w 435761"/>
                <a:gd name="connsiteY261" fmla="*/ 185882 h 322786"/>
                <a:gd name="connsiteX262" fmla="*/ 84204 w 435761"/>
                <a:gd name="connsiteY262" fmla="*/ 185882 h 322786"/>
                <a:gd name="connsiteX263" fmla="*/ 84204 w 435761"/>
                <a:gd name="connsiteY263" fmla="*/ 187495 h 322786"/>
                <a:gd name="connsiteX264" fmla="*/ 82590 w 435761"/>
                <a:gd name="connsiteY264" fmla="*/ 187495 h 322786"/>
                <a:gd name="connsiteX265" fmla="*/ 82590 w 435761"/>
                <a:gd name="connsiteY265" fmla="*/ 189109 h 322786"/>
                <a:gd name="connsiteX266" fmla="*/ 80976 w 435761"/>
                <a:gd name="connsiteY266" fmla="*/ 189109 h 322786"/>
                <a:gd name="connsiteX267" fmla="*/ 80976 w 435761"/>
                <a:gd name="connsiteY267" fmla="*/ 189109 h 322786"/>
                <a:gd name="connsiteX268" fmla="*/ 80976 w 435761"/>
                <a:gd name="connsiteY268" fmla="*/ 190723 h 322786"/>
                <a:gd name="connsiteX269" fmla="*/ 80976 w 435761"/>
                <a:gd name="connsiteY269" fmla="*/ 190723 h 322786"/>
                <a:gd name="connsiteX270" fmla="*/ 80976 w 435761"/>
                <a:gd name="connsiteY270" fmla="*/ 190723 h 322786"/>
                <a:gd name="connsiteX271" fmla="*/ 79362 w 435761"/>
                <a:gd name="connsiteY271" fmla="*/ 192337 h 322786"/>
                <a:gd name="connsiteX272" fmla="*/ 79362 w 435761"/>
                <a:gd name="connsiteY272" fmla="*/ 192337 h 322786"/>
                <a:gd name="connsiteX273" fmla="*/ 76134 w 435761"/>
                <a:gd name="connsiteY273" fmla="*/ 193951 h 322786"/>
                <a:gd name="connsiteX274" fmla="*/ 74520 w 435761"/>
                <a:gd name="connsiteY274" fmla="*/ 193951 h 322786"/>
                <a:gd name="connsiteX275" fmla="*/ 74520 w 435761"/>
                <a:gd name="connsiteY275" fmla="*/ 195565 h 322786"/>
                <a:gd name="connsiteX276" fmla="*/ 72906 w 435761"/>
                <a:gd name="connsiteY276" fmla="*/ 197179 h 322786"/>
                <a:gd name="connsiteX277" fmla="*/ 72906 w 435761"/>
                <a:gd name="connsiteY277" fmla="*/ 198793 h 322786"/>
                <a:gd name="connsiteX278" fmla="*/ 71292 w 435761"/>
                <a:gd name="connsiteY278" fmla="*/ 200407 h 322786"/>
                <a:gd name="connsiteX279" fmla="*/ 68065 w 435761"/>
                <a:gd name="connsiteY279" fmla="*/ 202021 h 322786"/>
                <a:gd name="connsiteX280" fmla="*/ 64837 w 435761"/>
                <a:gd name="connsiteY280" fmla="*/ 203635 h 322786"/>
                <a:gd name="connsiteX281" fmla="*/ 61609 w 435761"/>
                <a:gd name="connsiteY281" fmla="*/ 205249 h 322786"/>
                <a:gd name="connsiteX282" fmla="*/ 58381 w 435761"/>
                <a:gd name="connsiteY282" fmla="*/ 205249 h 322786"/>
                <a:gd name="connsiteX283" fmla="*/ 58381 w 435761"/>
                <a:gd name="connsiteY283" fmla="*/ 205249 h 322786"/>
                <a:gd name="connsiteX284" fmla="*/ 63223 w 435761"/>
                <a:gd name="connsiteY284" fmla="*/ 193951 h 322786"/>
                <a:gd name="connsiteX285" fmla="*/ 63223 w 435761"/>
                <a:gd name="connsiteY285" fmla="*/ 192337 h 322786"/>
                <a:gd name="connsiteX286" fmla="*/ 58381 w 435761"/>
                <a:gd name="connsiteY286" fmla="*/ 195565 h 322786"/>
                <a:gd name="connsiteX287" fmla="*/ 55153 w 435761"/>
                <a:gd name="connsiteY287" fmla="*/ 198793 h 322786"/>
                <a:gd name="connsiteX288" fmla="*/ 50311 w 435761"/>
                <a:gd name="connsiteY288" fmla="*/ 202021 h 322786"/>
                <a:gd name="connsiteX289" fmla="*/ 45469 w 435761"/>
                <a:gd name="connsiteY289" fmla="*/ 202021 h 322786"/>
                <a:gd name="connsiteX290" fmla="*/ 22874 w 435761"/>
                <a:gd name="connsiteY290" fmla="*/ 202021 h 322786"/>
                <a:gd name="connsiteX291" fmla="*/ 13191 w 435761"/>
                <a:gd name="connsiteY291" fmla="*/ 202021 h 322786"/>
                <a:gd name="connsiteX292" fmla="*/ 5121 w 435761"/>
                <a:gd name="connsiteY292" fmla="*/ 198793 h 322786"/>
                <a:gd name="connsiteX293" fmla="*/ 5121 w 435761"/>
                <a:gd name="connsiteY293" fmla="*/ 198793 h 322786"/>
                <a:gd name="connsiteX294" fmla="*/ 6735 w 435761"/>
                <a:gd name="connsiteY294" fmla="*/ 195565 h 322786"/>
                <a:gd name="connsiteX295" fmla="*/ 8349 w 435761"/>
                <a:gd name="connsiteY295" fmla="*/ 192337 h 322786"/>
                <a:gd name="connsiteX296" fmla="*/ 11577 w 435761"/>
                <a:gd name="connsiteY296" fmla="*/ 192337 h 322786"/>
                <a:gd name="connsiteX297" fmla="*/ 11577 w 435761"/>
                <a:gd name="connsiteY297" fmla="*/ 190723 h 322786"/>
                <a:gd name="connsiteX298" fmla="*/ 11577 w 435761"/>
                <a:gd name="connsiteY298" fmla="*/ 190723 h 322786"/>
                <a:gd name="connsiteX299" fmla="*/ 11577 w 435761"/>
                <a:gd name="connsiteY299" fmla="*/ 190723 h 322786"/>
                <a:gd name="connsiteX300" fmla="*/ 13191 w 435761"/>
                <a:gd name="connsiteY300" fmla="*/ 181040 h 322786"/>
                <a:gd name="connsiteX301" fmla="*/ 13191 w 435761"/>
                <a:gd name="connsiteY301" fmla="*/ 179426 h 322786"/>
                <a:gd name="connsiteX302" fmla="*/ 14805 w 435761"/>
                <a:gd name="connsiteY302" fmla="*/ 177812 h 322786"/>
                <a:gd name="connsiteX303" fmla="*/ 16419 w 435761"/>
                <a:gd name="connsiteY303" fmla="*/ 174584 h 322786"/>
                <a:gd name="connsiteX304" fmla="*/ 16419 w 435761"/>
                <a:gd name="connsiteY304" fmla="*/ 174584 h 322786"/>
                <a:gd name="connsiteX305" fmla="*/ 18033 w 435761"/>
                <a:gd name="connsiteY305" fmla="*/ 171356 h 322786"/>
                <a:gd name="connsiteX306" fmla="*/ 18033 w 435761"/>
                <a:gd name="connsiteY306" fmla="*/ 169742 h 322786"/>
                <a:gd name="connsiteX307" fmla="*/ 19647 w 435761"/>
                <a:gd name="connsiteY307" fmla="*/ 169742 h 322786"/>
                <a:gd name="connsiteX308" fmla="*/ 19647 w 435761"/>
                <a:gd name="connsiteY308" fmla="*/ 168128 h 322786"/>
                <a:gd name="connsiteX309" fmla="*/ 21260 w 435761"/>
                <a:gd name="connsiteY309" fmla="*/ 168128 h 322786"/>
                <a:gd name="connsiteX310" fmla="*/ 22874 w 435761"/>
                <a:gd name="connsiteY310" fmla="*/ 168128 h 322786"/>
                <a:gd name="connsiteX311" fmla="*/ 24488 w 435761"/>
                <a:gd name="connsiteY311" fmla="*/ 168128 h 322786"/>
                <a:gd name="connsiteX312" fmla="*/ 24488 w 435761"/>
                <a:gd name="connsiteY312" fmla="*/ 168128 h 322786"/>
                <a:gd name="connsiteX313" fmla="*/ 26102 w 435761"/>
                <a:gd name="connsiteY313" fmla="*/ 166514 h 322786"/>
                <a:gd name="connsiteX314" fmla="*/ 27716 w 435761"/>
                <a:gd name="connsiteY314" fmla="*/ 166514 h 322786"/>
                <a:gd name="connsiteX315" fmla="*/ 27716 w 435761"/>
                <a:gd name="connsiteY315" fmla="*/ 164900 h 322786"/>
                <a:gd name="connsiteX316" fmla="*/ 27716 w 435761"/>
                <a:gd name="connsiteY316" fmla="*/ 163286 h 322786"/>
                <a:gd name="connsiteX317" fmla="*/ 27716 w 435761"/>
                <a:gd name="connsiteY317" fmla="*/ 158445 h 322786"/>
                <a:gd name="connsiteX318" fmla="*/ 27716 w 435761"/>
                <a:gd name="connsiteY318" fmla="*/ 155217 h 322786"/>
                <a:gd name="connsiteX319" fmla="*/ 29330 w 435761"/>
                <a:gd name="connsiteY319" fmla="*/ 153603 h 322786"/>
                <a:gd name="connsiteX320" fmla="*/ 30944 w 435761"/>
                <a:gd name="connsiteY320" fmla="*/ 153603 h 322786"/>
                <a:gd name="connsiteX321" fmla="*/ 32558 w 435761"/>
                <a:gd name="connsiteY321" fmla="*/ 153603 h 322786"/>
                <a:gd name="connsiteX322" fmla="*/ 34172 w 435761"/>
                <a:gd name="connsiteY322" fmla="*/ 151989 h 322786"/>
                <a:gd name="connsiteX323" fmla="*/ 35786 w 435761"/>
                <a:gd name="connsiteY323" fmla="*/ 151989 h 322786"/>
                <a:gd name="connsiteX324" fmla="*/ 37400 w 435761"/>
                <a:gd name="connsiteY324" fmla="*/ 147147 h 322786"/>
                <a:gd name="connsiteX325" fmla="*/ 39014 w 435761"/>
                <a:gd name="connsiteY325" fmla="*/ 145533 h 322786"/>
                <a:gd name="connsiteX326" fmla="*/ 43856 w 435761"/>
                <a:gd name="connsiteY326" fmla="*/ 139077 h 322786"/>
                <a:gd name="connsiteX327" fmla="*/ 45469 w 435761"/>
                <a:gd name="connsiteY327" fmla="*/ 139077 h 322786"/>
                <a:gd name="connsiteX328" fmla="*/ 45469 w 435761"/>
                <a:gd name="connsiteY328" fmla="*/ 137464 h 322786"/>
                <a:gd name="connsiteX329" fmla="*/ 43856 w 435761"/>
                <a:gd name="connsiteY329" fmla="*/ 134236 h 322786"/>
                <a:gd name="connsiteX330" fmla="*/ 42242 w 435761"/>
                <a:gd name="connsiteY330" fmla="*/ 129394 h 322786"/>
                <a:gd name="connsiteX331" fmla="*/ 42242 w 435761"/>
                <a:gd name="connsiteY331" fmla="*/ 129394 h 322786"/>
                <a:gd name="connsiteX332" fmla="*/ 35786 w 435761"/>
                <a:gd name="connsiteY332" fmla="*/ 124552 h 322786"/>
                <a:gd name="connsiteX333" fmla="*/ 9963 w 435761"/>
                <a:gd name="connsiteY333" fmla="*/ 114868 h 322786"/>
                <a:gd name="connsiteX334" fmla="*/ 8349 w 435761"/>
                <a:gd name="connsiteY334" fmla="*/ 110027 h 322786"/>
                <a:gd name="connsiteX335" fmla="*/ 8349 w 435761"/>
                <a:gd name="connsiteY335" fmla="*/ 108413 h 322786"/>
                <a:gd name="connsiteX336" fmla="*/ 11577 w 435761"/>
                <a:gd name="connsiteY336" fmla="*/ 105185 h 322786"/>
                <a:gd name="connsiteX337" fmla="*/ 24488 w 435761"/>
                <a:gd name="connsiteY337" fmla="*/ 82590 h 322786"/>
                <a:gd name="connsiteX338" fmla="*/ 26102 w 435761"/>
                <a:gd name="connsiteY338" fmla="*/ 79362 h 322786"/>
                <a:gd name="connsiteX339" fmla="*/ 35786 w 435761"/>
                <a:gd name="connsiteY339" fmla="*/ 69678 h 322786"/>
                <a:gd name="connsiteX340" fmla="*/ 35786 w 435761"/>
                <a:gd name="connsiteY340" fmla="*/ 68064 h 322786"/>
                <a:gd name="connsiteX341" fmla="*/ 35786 w 435761"/>
                <a:gd name="connsiteY341" fmla="*/ 66450 h 322786"/>
                <a:gd name="connsiteX342" fmla="*/ 35786 w 435761"/>
                <a:gd name="connsiteY342" fmla="*/ 64837 h 322786"/>
                <a:gd name="connsiteX343" fmla="*/ 34172 w 435761"/>
                <a:gd name="connsiteY343" fmla="*/ 63223 h 322786"/>
                <a:gd name="connsiteX344" fmla="*/ 32558 w 435761"/>
                <a:gd name="connsiteY344" fmla="*/ 61609 h 322786"/>
                <a:gd name="connsiteX345" fmla="*/ 27716 w 435761"/>
                <a:gd name="connsiteY345" fmla="*/ 58381 h 322786"/>
                <a:gd name="connsiteX346" fmla="*/ 26102 w 435761"/>
                <a:gd name="connsiteY346" fmla="*/ 56767 h 322786"/>
                <a:gd name="connsiteX347" fmla="*/ 26102 w 435761"/>
                <a:gd name="connsiteY347" fmla="*/ 55153 h 322786"/>
                <a:gd name="connsiteX348" fmla="*/ 29330 w 435761"/>
                <a:gd name="connsiteY348" fmla="*/ 14805 h 322786"/>
                <a:gd name="connsiteX349" fmla="*/ 29330 w 435761"/>
                <a:gd name="connsiteY349" fmla="*/ 13191 h 322786"/>
                <a:gd name="connsiteX350" fmla="*/ 34172 w 435761"/>
                <a:gd name="connsiteY350" fmla="*/ 9963 h 322786"/>
                <a:gd name="connsiteX351" fmla="*/ 43856 w 435761"/>
                <a:gd name="connsiteY351" fmla="*/ 8349 h 322786"/>
                <a:gd name="connsiteX352" fmla="*/ 89046 w 435761"/>
                <a:gd name="connsiteY352" fmla="*/ 5121 h 32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435761" h="322786">
                  <a:moveTo>
                    <a:pt x="118096" y="8349"/>
                  </a:moveTo>
                  <a:lnTo>
                    <a:pt x="122938" y="21260"/>
                  </a:lnTo>
                  <a:lnTo>
                    <a:pt x="124552" y="26102"/>
                  </a:lnTo>
                  <a:lnTo>
                    <a:pt x="121324" y="34172"/>
                  </a:lnTo>
                  <a:lnTo>
                    <a:pt x="121324" y="35786"/>
                  </a:lnTo>
                  <a:lnTo>
                    <a:pt x="121324" y="35786"/>
                  </a:lnTo>
                  <a:lnTo>
                    <a:pt x="121324" y="37400"/>
                  </a:lnTo>
                  <a:lnTo>
                    <a:pt x="119710" y="43855"/>
                  </a:lnTo>
                  <a:lnTo>
                    <a:pt x="119710" y="43855"/>
                  </a:lnTo>
                  <a:lnTo>
                    <a:pt x="119710" y="45469"/>
                  </a:lnTo>
                  <a:lnTo>
                    <a:pt x="121324" y="47083"/>
                  </a:lnTo>
                  <a:lnTo>
                    <a:pt x="121324" y="47083"/>
                  </a:lnTo>
                  <a:lnTo>
                    <a:pt x="122938" y="48697"/>
                  </a:lnTo>
                  <a:lnTo>
                    <a:pt x="122938" y="50311"/>
                  </a:lnTo>
                  <a:lnTo>
                    <a:pt x="122938" y="53539"/>
                  </a:lnTo>
                  <a:lnTo>
                    <a:pt x="122938" y="53539"/>
                  </a:lnTo>
                  <a:lnTo>
                    <a:pt x="122938" y="53539"/>
                  </a:lnTo>
                  <a:lnTo>
                    <a:pt x="124552" y="53539"/>
                  </a:lnTo>
                  <a:lnTo>
                    <a:pt x="126166" y="53539"/>
                  </a:lnTo>
                  <a:lnTo>
                    <a:pt x="127780" y="53539"/>
                  </a:lnTo>
                  <a:lnTo>
                    <a:pt x="129394" y="51925"/>
                  </a:lnTo>
                  <a:lnTo>
                    <a:pt x="131008" y="50311"/>
                  </a:lnTo>
                  <a:lnTo>
                    <a:pt x="132622" y="48697"/>
                  </a:lnTo>
                  <a:lnTo>
                    <a:pt x="139078" y="45469"/>
                  </a:lnTo>
                  <a:lnTo>
                    <a:pt x="143919" y="43855"/>
                  </a:lnTo>
                  <a:lnTo>
                    <a:pt x="147147" y="43855"/>
                  </a:lnTo>
                  <a:lnTo>
                    <a:pt x="148761" y="45469"/>
                  </a:lnTo>
                  <a:lnTo>
                    <a:pt x="153603" y="47083"/>
                  </a:lnTo>
                  <a:lnTo>
                    <a:pt x="156831" y="48697"/>
                  </a:lnTo>
                  <a:lnTo>
                    <a:pt x="158445" y="48697"/>
                  </a:lnTo>
                  <a:lnTo>
                    <a:pt x="160059" y="47083"/>
                  </a:lnTo>
                  <a:lnTo>
                    <a:pt x="161673" y="47083"/>
                  </a:lnTo>
                  <a:lnTo>
                    <a:pt x="163287" y="45469"/>
                  </a:lnTo>
                  <a:lnTo>
                    <a:pt x="164900" y="45469"/>
                  </a:lnTo>
                  <a:lnTo>
                    <a:pt x="176198" y="47083"/>
                  </a:lnTo>
                  <a:lnTo>
                    <a:pt x="179426" y="48697"/>
                  </a:lnTo>
                  <a:lnTo>
                    <a:pt x="182654" y="48697"/>
                  </a:lnTo>
                  <a:lnTo>
                    <a:pt x="187496" y="48697"/>
                  </a:lnTo>
                  <a:lnTo>
                    <a:pt x="190723" y="50311"/>
                  </a:lnTo>
                  <a:lnTo>
                    <a:pt x="192337" y="50311"/>
                  </a:lnTo>
                  <a:lnTo>
                    <a:pt x="193951" y="50311"/>
                  </a:lnTo>
                  <a:lnTo>
                    <a:pt x="195565" y="50311"/>
                  </a:lnTo>
                  <a:lnTo>
                    <a:pt x="195565" y="48697"/>
                  </a:lnTo>
                  <a:lnTo>
                    <a:pt x="198793" y="50311"/>
                  </a:lnTo>
                  <a:lnTo>
                    <a:pt x="273034" y="84204"/>
                  </a:lnTo>
                  <a:lnTo>
                    <a:pt x="273034" y="85818"/>
                  </a:lnTo>
                  <a:lnTo>
                    <a:pt x="274648" y="89046"/>
                  </a:lnTo>
                  <a:lnTo>
                    <a:pt x="274648" y="90659"/>
                  </a:lnTo>
                  <a:lnTo>
                    <a:pt x="276262" y="92273"/>
                  </a:lnTo>
                  <a:lnTo>
                    <a:pt x="277876" y="92273"/>
                  </a:lnTo>
                  <a:lnTo>
                    <a:pt x="279490" y="92273"/>
                  </a:lnTo>
                  <a:lnTo>
                    <a:pt x="279490" y="92273"/>
                  </a:lnTo>
                  <a:lnTo>
                    <a:pt x="279490" y="92273"/>
                  </a:lnTo>
                  <a:lnTo>
                    <a:pt x="279490" y="92273"/>
                  </a:lnTo>
                  <a:lnTo>
                    <a:pt x="281104" y="90659"/>
                  </a:lnTo>
                  <a:lnTo>
                    <a:pt x="281104" y="90659"/>
                  </a:lnTo>
                  <a:lnTo>
                    <a:pt x="282717" y="84204"/>
                  </a:lnTo>
                  <a:lnTo>
                    <a:pt x="284331" y="82590"/>
                  </a:lnTo>
                  <a:lnTo>
                    <a:pt x="284331" y="80976"/>
                  </a:lnTo>
                  <a:lnTo>
                    <a:pt x="285945" y="80976"/>
                  </a:lnTo>
                  <a:lnTo>
                    <a:pt x="287559" y="80976"/>
                  </a:lnTo>
                  <a:lnTo>
                    <a:pt x="292401" y="80976"/>
                  </a:lnTo>
                  <a:lnTo>
                    <a:pt x="302085" y="85818"/>
                  </a:lnTo>
                  <a:lnTo>
                    <a:pt x="313382" y="90659"/>
                  </a:lnTo>
                  <a:lnTo>
                    <a:pt x="319838" y="92273"/>
                  </a:lnTo>
                  <a:lnTo>
                    <a:pt x="321452" y="92273"/>
                  </a:lnTo>
                  <a:lnTo>
                    <a:pt x="326294" y="90659"/>
                  </a:lnTo>
                  <a:lnTo>
                    <a:pt x="327908" y="90659"/>
                  </a:lnTo>
                  <a:lnTo>
                    <a:pt x="327908" y="89046"/>
                  </a:lnTo>
                  <a:lnTo>
                    <a:pt x="329522" y="87432"/>
                  </a:lnTo>
                  <a:lnTo>
                    <a:pt x="329522" y="80976"/>
                  </a:lnTo>
                  <a:lnTo>
                    <a:pt x="329522" y="79362"/>
                  </a:lnTo>
                  <a:lnTo>
                    <a:pt x="329522" y="77748"/>
                  </a:lnTo>
                  <a:lnTo>
                    <a:pt x="331135" y="76134"/>
                  </a:lnTo>
                  <a:lnTo>
                    <a:pt x="332749" y="76134"/>
                  </a:lnTo>
                  <a:lnTo>
                    <a:pt x="345661" y="72906"/>
                  </a:lnTo>
                  <a:lnTo>
                    <a:pt x="348889" y="72906"/>
                  </a:lnTo>
                  <a:lnTo>
                    <a:pt x="350503" y="72906"/>
                  </a:lnTo>
                  <a:lnTo>
                    <a:pt x="352117" y="72906"/>
                  </a:lnTo>
                  <a:lnTo>
                    <a:pt x="353731" y="74520"/>
                  </a:lnTo>
                  <a:lnTo>
                    <a:pt x="358572" y="79362"/>
                  </a:lnTo>
                  <a:lnTo>
                    <a:pt x="360186" y="80976"/>
                  </a:lnTo>
                  <a:lnTo>
                    <a:pt x="361800" y="82590"/>
                  </a:lnTo>
                  <a:lnTo>
                    <a:pt x="363414" y="84204"/>
                  </a:lnTo>
                  <a:lnTo>
                    <a:pt x="363414" y="85818"/>
                  </a:lnTo>
                  <a:lnTo>
                    <a:pt x="368256" y="97115"/>
                  </a:lnTo>
                  <a:lnTo>
                    <a:pt x="369870" y="98729"/>
                  </a:lnTo>
                  <a:lnTo>
                    <a:pt x="371484" y="101957"/>
                  </a:lnTo>
                  <a:lnTo>
                    <a:pt x="374712" y="103571"/>
                  </a:lnTo>
                  <a:lnTo>
                    <a:pt x="376326" y="105185"/>
                  </a:lnTo>
                  <a:lnTo>
                    <a:pt x="377939" y="105185"/>
                  </a:lnTo>
                  <a:lnTo>
                    <a:pt x="379553" y="105185"/>
                  </a:lnTo>
                  <a:lnTo>
                    <a:pt x="381167" y="105185"/>
                  </a:lnTo>
                  <a:lnTo>
                    <a:pt x="390851" y="103571"/>
                  </a:lnTo>
                  <a:lnTo>
                    <a:pt x="397307" y="103571"/>
                  </a:lnTo>
                  <a:lnTo>
                    <a:pt x="400535" y="122938"/>
                  </a:lnTo>
                  <a:lnTo>
                    <a:pt x="402148" y="126166"/>
                  </a:lnTo>
                  <a:lnTo>
                    <a:pt x="403762" y="129394"/>
                  </a:lnTo>
                  <a:lnTo>
                    <a:pt x="406990" y="132622"/>
                  </a:lnTo>
                  <a:lnTo>
                    <a:pt x="408604" y="134236"/>
                  </a:lnTo>
                  <a:lnTo>
                    <a:pt x="411832" y="135850"/>
                  </a:lnTo>
                  <a:lnTo>
                    <a:pt x="411832" y="137464"/>
                  </a:lnTo>
                  <a:lnTo>
                    <a:pt x="413446" y="139077"/>
                  </a:lnTo>
                  <a:lnTo>
                    <a:pt x="413446" y="140691"/>
                  </a:lnTo>
                  <a:lnTo>
                    <a:pt x="413446" y="143919"/>
                  </a:lnTo>
                  <a:lnTo>
                    <a:pt x="413446" y="147147"/>
                  </a:lnTo>
                  <a:lnTo>
                    <a:pt x="411832" y="148761"/>
                  </a:lnTo>
                  <a:lnTo>
                    <a:pt x="411832" y="150375"/>
                  </a:lnTo>
                  <a:lnTo>
                    <a:pt x="411832" y="151989"/>
                  </a:lnTo>
                  <a:lnTo>
                    <a:pt x="411832" y="153603"/>
                  </a:lnTo>
                  <a:lnTo>
                    <a:pt x="411832" y="155217"/>
                  </a:lnTo>
                  <a:lnTo>
                    <a:pt x="413446" y="156831"/>
                  </a:lnTo>
                  <a:lnTo>
                    <a:pt x="416674" y="158445"/>
                  </a:lnTo>
                  <a:lnTo>
                    <a:pt x="418288" y="158445"/>
                  </a:lnTo>
                  <a:lnTo>
                    <a:pt x="421516" y="158445"/>
                  </a:lnTo>
                  <a:lnTo>
                    <a:pt x="424744" y="158445"/>
                  </a:lnTo>
                  <a:lnTo>
                    <a:pt x="436041" y="155217"/>
                  </a:lnTo>
                  <a:lnTo>
                    <a:pt x="437655" y="155217"/>
                  </a:lnTo>
                  <a:lnTo>
                    <a:pt x="439269" y="156831"/>
                  </a:lnTo>
                  <a:lnTo>
                    <a:pt x="439269" y="158445"/>
                  </a:lnTo>
                  <a:lnTo>
                    <a:pt x="440883" y="163286"/>
                  </a:lnTo>
                  <a:lnTo>
                    <a:pt x="442497" y="172970"/>
                  </a:lnTo>
                  <a:lnTo>
                    <a:pt x="442497" y="179426"/>
                  </a:lnTo>
                  <a:lnTo>
                    <a:pt x="440883" y="187495"/>
                  </a:lnTo>
                  <a:lnTo>
                    <a:pt x="439269" y="190723"/>
                  </a:lnTo>
                  <a:lnTo>
                    <a:pt x="437655" y="192337"/>
                  </a:lnTo>
                  <a:lnTo>
                    <a:pt x="436041" y="193951"/>
                  </a:lnTo>
                  <a:lnTo>
                    <a:pt x="434427" y="193951"/>
                  </a:lnTo>
                  <a:lnTo>
                    <a:pt x="431199" y="193951"/>
                  </a:lnTo>
                  <a:lnTo>
                    <a:pt x="426357" y="193951"/>
                  </a:lnTo>
                  <a:lnTo>
                    <a:pt x="424744" y="193951"/>
                  </a:lnTo>
                  <a:lnTo>
                    <a:pt x="424744" y="195565"/>
                  </a:lnTo>
                  <a:lnTo>
                    <a:pt x="423130" y="195565"/>
                  </a:lnTo>
                  <a:lnTo>
                    <a:pt x="423130" y="197179"/>
                  </a:lnTo>
                  <a:lnTo>
                    <a:pt x="423130" y="198793"/>
                  </a:lnTo>
                  <a:lnTo>
                    <a:pt x="423130" y="202021"/>
                  </a:lnTo>
                  <a:lnTo>
                    <a:pt x="423130" y="208476"/>
                  </a:lnTo>
                  <a:lnTo>
                    <a:pt x="423130" y="211704"/>
                  </a:lnTo>
                  <a:lnTo>
                    <a:pt x="426357" y="214932"/>
                  </a:lnTo>
                  <a:lnTo>
                    <a:pt x="429585" y="221388"/>
                  </a:lnTo>
                  <a:lnTo>
                    <a:pt x="434427" y="226230"/>
                  </a:lnTo>
                  <a:lnTo>
                    <a:pt x="437655" y="232685"/>
                  </a:lnTo>
                  <a:lnTo>
                    <a:pt x="442497" y="253667"/>
                  </a:lnTo>
                  <a:lnTo>
                    <a:pt x="426357" y="268192"/>
                  </a:lnTo>
                  <a:lnTo>
                    <a:pt x="419902" y="273034"/>
                  </a:lnTo>
                  <a:lnTo>
                    <a:pt x="411832" y="276262"/>
                  </a:lnTo>
                  <a:lnTo>
                    <a:pt x="410218" y="277876"/>
                  </a:lnTo>
                  <a:lnTo>
                    <a:pt x="408604" y="279490"/>
                  </a:lnTo>
                  <a:lnTo>
                    <a:pt x="406990" y="281103"/>
                  </a:lnTo>
                  <a:lnTo>
                    <a:pt x="405376" y="287559"/>
                  </a:lnTo>
                  <a:lnTo>
                    <a:pt x="405376" y="287559"/>
                  </a:lnTo>
                  <a:lnTo>
                    <a:pt x="405376" y="289173"/>
                  </a:lnTo>
                  <a:lnTo>
                    <a:pt x="405376" y="289173"/>
                  </a:lnTo>
                  <a:lnTo>
                    <a:pt x="403762" y="294015"/>
                  </a:lnTo>
                  <a:lnTo>
                    <a:pt x="402148" y="297243"/>
                  </a:lnTo>
                  <a:lnTo>
                    <a:pt x="400535" y="298857"/>
                  </a:lnTo>
                  <a:lnTo>
                    <a:pt x="398921" y="300471"/>
                  </a:lnTo>
                  <a:lnTo>
                    <a:pt x="397307" y="300471"/>
                  </a:lnTo>
                  <a:lnTo>
                    <a:pt x="397307" y="298857"/>
                  </a:lnTo>
                  <a:lnTo>
                    <a:pt x="395693" y="297243"/>
                  </a:lnTo>
                  <a:lnTo>
                    <a:pt x="395693" y="295629"/>
                  </a:lnTo>
                  <a:lnTo>
                    <a:pt x="395693" y="294015"/>
                  </a:lnTo>
                  <a:lnTo>
                    <a:pt x="394079" y="294015"/>
                  </a:lnTo>
                  <a:lnTo>
                    <a:pt x="392465" y="292401"/>
                  </a:lnTo>
                  <a:lnTo>
                    <a:pt x="390851" y="292401"/>
                  </a:lnTo>
                  <a:lnTo>
                    <a:pt x="389237" y="292401"/>
                  </a:lnTo>
                  <a:lnTo>
                    <a:pt x="386009" y="292401"/>
                  </a:lnTo>
                  <a:lnTo>
                    <a:pt x="381167" y="295629"/>
                  </a:lnTo>
                  <a:lnTo>
                    <a:pt x="379553" y="297243"/>
                  </a:lnTo>
                  <a:lnTo>
                    <a:pt x="373098" y="303699"/>
                  </a:lnTo>
                  <a:lnTo>
                    <a:pt x="369870" y="306926"/>
                  </a:lnTo>
                  <a:lnTo>
                    <a:pt x="358572" y="313382"/>
                  </a:lnTo>
                  <a:lnTo>
                    <a:pt x="356958" y="313382"/>
                  </a:lnTo>
                  <a:lnTo>
                    <a:pt x="355344" y="314996"/>
                  </a:lnTo>
                  <a:lnTo>
                    <a:pt x="352117" y="313382"/>
                  </a:lnTo>
                  <a:lnTo>
                    <a:pt x="347275" y="314996"/>
                  </a:lnTo>
                  <a:lnTo>
                    <a:pt x="335977" y="318224"/>
                  </a:lnTo>
                  <a:lnTo>
                    <a:pt x="335977" y="310154"/>
                  </a:lnTo>
                  <a:lnTo>
                    <a:pt x="323066" y="287559"/>
                  </a:lnTo>
                  <a:lnTo>
                    <a:pt x="306926" y="271420"/>
                  </a:lnTo>
                  <a:lnTo>
                    <a:pt x="305313" y="269806"/>
                  </a:lnTo>
                  <a:lnTo>
                    <a:pt x="302085" y="268192"/>
                  </a:lnTo>
                  <a:lnTo>
                    <a:pt x="294015" y="264964"/>
                  </a:lnTo>
                  <a:lnTo>
                    <a:pt x="292401" y="264964"/>
                  </a:lnTo>
                  <a:lnTo>
                    <a:pt x="284331" y="258508"/>
                  </a:lnTo>
                  <a:lnTo>
                    <a:pt x="282717" y="256894"/>
                  </a:lnTo>
                  <a:lnTo>
                    <a:pt x="277876" y="255281"/>
                  </a:lnTo>
                  <a:lnTo>
                    <a:pt x="277876" y="253667"/>
                  </a:lnTo>
                  <a:lnTo>
                    <a:pt x="276262" y="253667"/>
                  </a:lnTo>
                  <a:lnTo>
                    <a:pt x="276262" y="252053"/>
                  </a:lnTo>
                  <a:lnTo>
                    <a:pt x="274648" y="248825"/>
                  </a:lnTo>
                  <a:lnTo>
                    <a:pt x="271420" y="242369"/>
                  </a:lnTo>
                  <a:lnTo>
                    <a:pt x="263350" y="231072"/>
                  </a:lnTo>
                  <a:lnTo>
                    <a:pt x="261736" y="227844"/>
                  </a:lnTo>
                  <a:lnTo>
                    <a:pt x="255281" y="224616"/>
                  </a:lnTo>
                  <a:lnTo>
                    <a:pt x="253667" y="223002"/>
                  </a:lnTo>
                  <a:lnTo>
                    <a:pt x="252053" y="223002"/>
                  </a:lnTo>
                  <a:lnTo>
                    <a:pt x="250439" y="223002"/>
                  </a:lnTo>
                  <a:lnTo>
                    <a:pt x="248825" y="223002"/>
                  </a:lnTo>
                  <a:lnTo>
                    <a:pt x="247211" y="223002"/>
                  </a:lnTo>
                  <a:lnTo>
                    <a:pt x="245597" y="223002"/>
                  </a:lnTo>
                  <a:lnTo>
                    <a:pt x="243983" y="224616"/>
                  </a:lnTo>
                  <a:lnTo>
                    <a:pt x="242369" y="224616"/>
                  </a:lnTo>
                  <a:lnTo>
                    <a:pt x="240755" y="226230"/>
                  </a:lnTo>
                  <a:lnTo>
                    <a:pt x="239141" y="226230"/>
                  </a:lnTo>
                  <a:lnTo>
                    <a:pt x="235914" y="224616"/>
                  </a:lnTo>
                  <a:lnTo>
                    <a:pt x="232686" y="223002"/>
                  </a:lnTo>
                  <a:lnTo>
                    <a:pt x="224616" y="216546"/>
                  </a:lnTo>
                  <a:lnTo>
                    <a:pt x="224616" y="214932"/>
                  </a:lnTo>
                  <a:lnTo>
                    <a:pt x="219774" y="208476"/>
                  </a:lnTo>
                  <a:lnTo>
                    <a:pt x="219774" y="206863"/>
                  </a:lnTo>
                  <a:lnTo>
                    <a:pt x="218160" y="206863"/>
                  </a:lnTo>
                  <a:lnTo>
                    <a:pt x="216546" y="205249"/>
                  </a:lnTo>
                  <a:lnTo>
                    <a:pt x="214932" y="205249"/>
                  </a:lnTo>
                  <a:lnTo>
                    <a:pt x="213318" y="206863"/>
                  </a:lnTo>
                  <a:lnTo>
                    <a:pt x="211705" y="206863"/>
                  </a:lnTo>
                  <a:lnTo>
                    <a:pt x="210090" y="206863"/>
                  </a:lnTo>
                  <a:lnTo>
                    <a:pt x="208477" y="206863"/>
                  </a:lnTo>
                  <a:lnTo>
                    <a:pt x="206863" y="206863"/>
                  </a:lnTo>
                  <a:lnTo>
                    <a:pt x="205249" y="206863"/>
                  </a:lnTo>
                  <a:lnTo>
                    <a:pt x="203635" y="206863"/>
                  </a:lnTo>
                  <a:lnTo>
                    <a:pt x="193951" y="197179"/>
                  </a:lnTo>
                  <a:lnTo>
                    <a:pt x="184268" y="190723"/>
                  </a:lnTo>
                  <a:lnTo>
                    <a:pt x="184268" y="189109"/>
                  </a:lnTo>
                  <a:lnTo>
                    <a:pt x="182654" y="189109"/>
                  </a:lnTo>
                  <a:lnTo>
                    <a:pt x="181040" y="184267"/>
                  </a:lnTo>
                  <a:lnTo>
                    <a:pt x="179426" y="181040"/>
                  </a:lnTo>
                  <a:lnTo>
                    <a:pt x="177812" y="179426"/>
                  </a:lnTo>
                  <a:lnTo>
                    <a:pt x="174584" y="172970"/>
                  </a:lnTo>
                  <a:lnTo>
                    <a:pt x="171356" y="171356"/>
                  </a:lnTo>
                  <a:lnTo>
                    <a:pt x="169742" y="169742"/>
                  </a:lnTo>
                  <a:lnTo>
                    <a:pt x="163287" y="168128"/>
                  </a:lnTo>
                  <a:lnTo>
                    <a:pt x="140691" y="163286"/>
                  </a:lnTo>
                  <a:lnTo>
                    <a:pt x="122938" y="155217"/>
                  </a:lnTo>
                  <a:lnTo>
                    <a:pt x="121324" y="155217"/>
                  </a:lnTo>
                  <a:lnTo>
                    <a:pt x="119710" y="155217"/>
                  </a:lnTo>
                  <a:lnTo>
                    <a:pt x="118096" y="155217"/>
                  </a:lnTo>
                  <a:lnTo>
                    <a:pt x="116482" y="155217"/>
                  </a:lnTo>
                  <a:lnTo>
                    <a:pt x="116482" y="156831"/>
                  </a:lnTo>
                  <a:lnTo>
                    <a:pt x="113255" y="160059"/>
                  </a:lnTo>
                  <a:lnTo>
                    <a:pt x="111641" y="163286"/>
                  </a:lnTo>
                  <a:lnTo>
                    <a:pt x="110027" y="164900"/>
                  </a:lnTo>
                  <a:lnTo>
                    <a:pt x="110027" y="164900"/>
                  </a:lnTo>
                  <a:lnTo>
                    <a:pt x="108413" y="166514"/>
                  </a:lnTo>
                  <a:lnTo>
                    <a:pt x="103571" y="166514"/>
                  </a:lnTo>
                  <a:lnTo>
                    <a:pt x="101957" y="166514"/>
                  </a:lnTo>
                  <a:lnTo>
                    <a:pt x="100343" y="168128"/>
                  </a:lnTo>
                  <a:lnTo>
                    <a:pt x="100343" y="169742"/>
                  </a:lnTo>
                  <a:lnTo>
                    <a:pt x="98729" y="169742"/>
                  </a:lnTo>
                  <a:lnTo>
                    <a:pt x="97115" y="171356"/>
                  </a:lnTo>
                  <a:lnTo>
                    <a:pt x="95501" y="171356"/>
                  </a:lnTo>
                  <a:lnTo>
                    <a:pt x="89046" y="171356"/>
                  </a:lnTo>
                  <a:lnTo>
                    <a:pt x="87432" y="171356"/>
                  </a:lnTo>
                  <a:lnTo>
                    <a:pt x="85818" y="171356"/>
                  </a:lnTo>
                  <a:lnTo>
                    <a:pt x="85818" y="171356"/>
                  </a:lnTo>
                  <a:lnTo>
                    <a:pt x="84204" y="172970"/>
                  </a:lnTo>
                  <a:lnTo>
                    <a:pt x="84204" y="174584"/>
                  </a:lnTo>
                  <a:lnTo>
                    <a:pt x="84204" y="176198"/>
                  </a:lnTo>
                  <a:lnTo>
                    <a:pt x="84204" y="176198"/>
                  </a:lnTo>
                  <a:lnTo>
                    <a:pt x="85818" y="182654"/>
                  </a:lnTo>
                  <a:lnTo>
                    <a:pt x="85818" y="184267"/>
                  </a:lnTo>
                  <a:lnTo>
                    <a:pt x="85818" y="185882"/>
                  </a:lnTo>
                  <a:lnTo>
                    <a:pt x="84204" y="185882"/>
                  </a:lnTo>
                  <a:lnTo>
                    <a:pt x="84204" y="187495"/>
                  </a:lnTo>
                  <a:lnTo>
                    <a:pt x="82590" y="187495"/>
                  </a:lnTo>
                  <a:lnTo>
                    <a:pt x="82590" y="189109"/>
                  </a:lnTo>
                  <a:lnTo>
                    <a:pt x="80976" y="189109"/>
                  </a:lnTo>
                  <a:lnTo>
                    <a:pt x="80976" y="189109"/>
                  </a:lnTo>
                  <a:lnTo>
                    <a:pt x="80976" y="190723"/>
                  </a:lnTo>
                  <a:lnTo>
                    <a:pt x="80976" y="190723"/>
                  </a:lnTo>
                  <a:lnTo>
                    <a:pt x="80976" y="190723"/>
                  </a:lnTo>
                  <a:lnTo>
                    <a:pt x="79362" y="192337"/>
                  </a:lnTo>
                  <a:lnTo>
                    <a:pt x="79362" y="192337"/>
                  </a:lnTo>
                  <a:lnTo>
                    <a:pt x="76134" y="193951"/>
                  </a:lnTo>
                  <a:lnTo>
                    <a:pt x="74520" y="193951"/>
                  </a:lnTo>
                  <a:lnTo>
                    <a:pt x="74520" y="195565"/>
                  </a:lnTo>
                  <a:lnTo>
                    <a:pt x="72906" y="197179"/>
                  </a:lnTo>
                  <a:lnTo>
                    <a:pt x="72906" y="198793"/>
                  </a:lnTo>
                  <a:lnTo>
                    <a:pt x="71292" y="200407"/>
                  </a:lnTo>
                  <a:lnTo>
                    <a:pt x="68065" y="202021"/>
                  </a:lnTo>
                  <a:lnTo>
                    <a:pt x="64837" y="203635"/>
                  </a:lnTo>
                  <a:lnTo>
                    <a:pt x="61609" y="205249"/>
                  </a:lnTo>
                  <a:lnTo>
                    <a:pt x="58381" y="205249"/>
                  </a:lnTo>
                  <a:lnTo>
                    <a:pt x="58381" y="205249"/>
                  </a:lnTo>
                  <a:lnTo>
                    <a:pt x="63223" y="193951"/>
                  </a:lnTo>
                  <a:lnTo>
                    <a:pt x="63223" y="192337"/>
                  </a:lnTo>
                  <a:lnTo>
                    <a:pt x="58381" y="195565"/>
                  </a:lnTo>
                  <a:lnTo>
                    <a:pt x="55153" y="198793"/>
                  </a:lnTo>
                  <a:lnTo>
                    <a:pt x="50311" y="202021"/>
                  </a:lnTo>
                  <a:lnTo>
                    <a:pt x="45469" y="202021"/>
                  </a:lnTo>
                  <a:lnTo>
                    <a:pt x="22874" y="202021"/>
                  </a:lnTo>
                  <a:lnTo>
                    <a:pt x="13191" y="202021"/>
                  </a:lnTo>
                  <a:lnTo>
                    <a:pt x="5121" y="198793"/>
                  </a:lnTo>
                  <a:lnTo>
                    <a:pt x="5121" y="198793"/>
                  </a:lnTo>
                  <a:lnTo>
                    <a:pt x="6735" y="195565"/>
                  </a:lnTo>
                  <a:lnTo>
                    <a:pt x="8349" y="192337"/>
                  </a:lnTo>
                  <a:lnTo>
                    <a:pt x="11577" y="192337"/>
                  </a:lnTo>
                  <a:lnTo>
                    <a:pt x="11577" y="190723"/>
                  </a:lnTo>
                  <a:lnTo>
                    <a:pt x="11577" y="190723"/>
                  </a:lnTo>
                  <a:lnTo>
                    <a:pt x="11577" y="190723"/>
                  </a:lnTo>
                  <a:lnTo>
                    <a:pt x="13191" y="181040"/>
                  </a:lnTo>
                  <a:lnTo>
                    <a:pt x="13191" y="179426"/>
                  </a:lnTo>
                  <a:lnTo>
                    <a:pt x="14805" y="177812"/>
                  </a:lnTo>
                  <a:lnTo>
                    <a:pt x="16419" y="174584"/>
                  </a:lnTo>
                  <a:lnTo>
                    <a:pt x="16419" y="174584"/>
                  </a:lnTo>
                  <a:lnTo>
                    <a:pt x="18033" y="171356"/>
                  </a:lnTo>
                  <a:lnTo>
                    <a:pt x="18033" y="169742"/>
                  </a:lnTo>
                  <a:lnTo>
                    <a:pt x="19647" y="169742"/>
                  </a:lnTo>
                  <a:lnTo>
                    <a:pt x="19647" y="168128"/>
                  </a:lnTo>
                  <a:lnTo>
                    <a:pt x="21260" y="168128"/>
                  </a:lnTo>
                  <a:lnTo>
                    <a:pt x="22874" y="168128"/>
                  </a:lnTo>
                  <a:lnTo>
                    <a:pt x="24488" y="168128"/>
                  </a:lnTo>
                  <a:lnTo>
                    <a:pt x="24488" y="168128"/>
                  </a:lnTo>
                  <a:lnTo>
                    <a:pt x="26102" y="166514"/>
                  </a:lnTo>
                  <a:lnTo>
                    <a:pt x="27716" y="166514"/>
                  </a:lnTo>
                  <a:lnTo>
                    <a:pt x="27716" y="164900"/>
                  </a:lnTo>
                  <a:lnTo>
                    <a:pt x="27716" y="163286"/>
                  </a:lnTo>
                  <a:lnTo>
                    <a:pt x="27716" y="158445"/>
                  </a:lnTo>
                  <a:lnTo>
                    <a:pt x="27716" y="155217"/>
                  </a:lnTo>
                  <a:lnTo>
                    <a:pt x="29330" y="153603"/>
                  </a:lnTo>
                  <a:lnTo>
                    <a:pt x="30944" y="153603"/>
                  </a:lnTo>
                  <a:lnTo>
                    <a:pt x="32558" y="153603"/>
                  </a:lnTo>
                  <a:lnTo>
                    <a:pt x="34172" y="151989"/>
                  </a:lnTo>
                  <a:lnTo>
                    <a:pt x="35786" y="151989"/>
                  </a:lnTo>
                  <a:lnTo>
                    <a:pt x="37400" y="147147"/>
                  </a:lnTo>
                  <a:lnTo>
                    <a:pt x="39014" y="145533"/>
                  </a:lnTo>
                  <a:lnTo>
                    <a:pt x="43856" y="139077"/>
                  </a:lnTo>
                  <a:lnTo>
                    <a:pt x="45469" y="139077"/>
                  </a:lnTo>
                  <a:lnTo>
                    <a:pt x="45469" y="137464"/>
                  </a:lnTo>
                  <a:lnTo>
                    <a:pt x="43856" y="134236"/>
                  </a:lnTo>
                  <a:lnTo>
                    <a:pt x="42242" y="129394"/>
                  </a:lnTo>
                  <a:lnTo>
                    <a:pt x="42242" y="129394"/>
                  </a:lnTo>
                  <a:lnTo>
                    <a:pt x="35786" y="124552"/>
                  </a:lnTo>
                  <a:lnTo>
                    <a:pt x="9963" y="114868"/>
                  </a:lnTo>
                  <a:lnTo>
                    <a:pt x="8349" y="110027"/>
                  </a:lnTo>
                  <a:lnTo>
                    <a:pt x="8349" y="108413"/>
                  </a:lnTo>
                  <a:lnTo>
                    <a:pt x="11577" y="105185"/>
                  </a:lnTo>
                  <a:lnTo>
                    <a:pt x="24488" y="82590"/>
                  </a:lnTo>
                  <a:lnTo>
                    <a:pt x="26102" y="79362"/>
                  </a:lnTo>
                  <a:lnTo>
                    <a:pt x="35786" y="69678"/>
                  </a:lnTo>
                  <a:lnTo>
                    <a:pt x="35786" y="68064"/>
                  </a:lnTo>
                  <a:lnTo>
                    <a:pt x="35786" y="66450"/>
                  </a:lnTo>
                  <a:lnTo>
                    <a:pt x="35786" y="64837"/>
                  </a:lnTo>
                  <a:lnTo>
                    <a:pt x="34172" y="63223"/>
                  </a:lnTo>
                  <a:lnTo>
                    <a:pt x="32558" y="61609"/>
                  </a:lnTo>
                  <a:lnTo>
                    <a:pt x="27716" y="58381"/>
                  </a:lnTo>
                  <a:lnTo>
                    <a:pt x="26102" y="56767"/>
                  </a:lnTo>
                  <a:lnTo>
                    <a:pt x="26102" y="55153"/>
                  </a:lnTo>
                  <a:lnTo>
                    <a:pt x="29330" y="14805"/>
                  </a:lnTo>
                  <a:lnTo>
                    <a:pt x="29330" y="13191"/>
                  </a:lnTo>
                  <a:lnTo>
                    <a:pt x="34172" y="9963"/>
                  </a:lnTo>
                  <a:lnTo>
                    <a:pt x="43856" y="8349"/>
                  </a:lnTo>
                  <a:lnTo>
                    <a:pt x="89046"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034ACA76-3524-42E2-9B52-906981EEB67A}"/>
                </a:ext>
              </a:extLst>
            </p:cNvPr>
            <p:cNvSpPr/>
            <p:nvPr/>
          </p:nvSpPr>
          <p:spPr>
            <a:xfrm>
              <a:off x="8987787" y="3427006"/>
              <a:ext cx="306647" cy="403483"/>
            </a:xfrm>
            <a:custGeom>
              <a:avLst/>
              <a:gdLst>
                <a:gd name="connsiteX0" fmla="*/ 142305 w 306647"/>
                <a:gd name="connsiteY0" fmla="*/ 74520 h 403483"/>
                <a:gd name="connsiteX1" fmla="*/ 143919 w 306647"/>
                <a:gd name="connsiteY1" fmla="*/ 74520 h 403483"/>
                <a:gd name="connsiteX2" fmla="*/ 143919 w 306647"/>
                <a:gd name="connsiteY2" fmla="*/ 72906 h 403483"/>
                <a:gd name="connsiteX3" fmla="*/ 147147 w 306647"/>
                <a:gd name="connsiteY3" fmla="*/ 71292 h 403483"/>
                <a:gd name="connsiteX4" fmla="*/ 150375 w 306647"/>
                <a:gd name="connsiteY4" fmla="*/ 68064 h 403483"/>
                <a:gd name="connsiteX5" fmla="*/ 155217 w 306647"/>
                <a:gd name="connsiteY5" fmla="*/ 66451 h 403483"/>
                <a:gd name="connsiteX6" fmla="*/ 156831 w 306647"/>
                <a:gd name="connsiteY6" fmla="*/ 64837 h 403483"/>
                <a:gd name="connsiteX7" fmla="*/ 166514 w 306647"/>
                <a:gd name="connsiteY7" fmla="*/ 64837 h 403483"/>
                <a:gd name="connsiteX8" fmla="*/ 171356 w 306647"/>
                <a:gd name="connsiteY8" fmla="*/ 63223 h 403483"/>
                <a:gd name="connsiteX9" fmla="*/ 174584 w 306647"/>
                <a:gd name="connsiteY9" fmla="*/ 61609 h 403483"/>
                <a:gd name="connsiteX10" fmla="*/ 176198 w 306647"/>
                <a:gd name="connsiteY10" fmla="*/ 59995 h 403483"/>
                <a:gd name="connsiteX11" fmla="*/ 177812 w 306647"/>
                <a:gd name="connsiteY11" fmla="*/ 58381 h 403483"/>
                <a:gd name="connsiteX12" fmla="*/ 177812 w 306647"/>
                <a:gd name="connsiteY12" fmla="*/ 58381 h 403483"/>
                <a:gd name="connsiteX13" fmla="*/ 182654 w 306647"/>
                <a:gd name="connsiteY13" fmla="*/ 48697 h 403483"/>
                <a:gd name="connsiteX14" fmla="*/ 185882 w 306647"/>
                <a:gd name="connsiteY14" fmla="*/ 43855 h 403483"/>
                <a:gd name="connsiteX15" fmla="*/ 187495 w 306647"/>
                <a:gd name="connsiteY15" fmla="*/ 42242 h 403483"/>
                <a:gd name="connsiteX16" fmla="*/ 189109 w 306647"/>
                <a:gd name="connsiteY16" fmla="*/ 40628 h 403483"/>
                <a:gd name="connsiteX17" fmla="*/ 190723 w 306647"/>
                <a:gd name="connsiteY17" fmla="*/ 40628 h 403483"/>
                <a:gd name="connsiteX18" fmla="*/ 192337 w 306647"/>
                <a:gd name="connsiteY18" fmla="*/ 40628 h 403483"/>
                <a:gd name="connsiteX19" fmla="*/ 195565 w 306647"/>
                <a:gd name="connsiteY19" fmla="*/ 40628 h 403483"/>
                <a:gd name="connsiteX20" fmla="*/ 197179 w 306647"/>
                <a:gd name="connsiteY20" fmla="*/ 42242 h 403483"/>
                <a:gd name="connsiteX21" fmla="*/ 198793 w 306647"/>
                <a:gd name="connsiteY21" fmla="*/ 43855 h 403483"/>
                <a:gd name="connsiteX22" fmla="*/ 200407 w 306647"/>
                <a:gd name="connsiteY22" fmla="*/ 48697 h 403483"/>
                <a:gd name="connsiteX23" fmla="*/ 202021 w 306647"/>
                <a:gd name="connsiteY23" fmla="*/ 50311 h 403483"/>
                <a:gd name="connsiteX24" fmla="*/ 203635 w 306647"/>
                <a:gd name="connsiteY24" fmla="*/ 53539 h 403483"/>
                <a:gd name="connsiteX25" fmla="*/ 208477 w 306647"/>
                <a:gd name="connsiteY25" fmla="*/ 56767 h 403483"/>
                <a:gd name="connsiteX26" fmla="*/ 213318 w 306647"/>
                <a:gd name="connsiteY26" fmla="*/ 58381 h 403483"/>
                <a:gd name="connsiteX27" fmla="*/ 218160 w 306647"/>
                <a:gd name="connsiteY27" fmla="*/ 59995 h 403483"/>
                <a:gd name="connsiteX28" fmla="*/ 221388 w 306647"/>
                <a:gd name="connsiteY28" fmla="*/ 59995 h 403483"/>
                <a:gd name="connsiteX29" fmla="*/ 223002 w 306647"/>
                <a:gd name="connsiteY29" fmla="*/ 59995 h 403483"/>
                <a:gd name="connsiteX30" fmla="*/ 224616 w 306647"/>
                <a:gd name="connsiteY30" fmla="*/ 58381 h 403483"/>
                <a:gd name="connsiteX31" fmla="*/ 224616 w 306647"/>
                <a:gd name="connsiteY31" fmla="*/ 58381 h 403483"/>
                <a:gd name="connsiteX32" fmla="*/ 226230 w 306647"/>
                <a:gd name="connsiteY32" fmla="*/ 56767 h 403483"/>
                <a:gd name="connsiteX33" fmla="*/ 226230 w 306647"/>
                <a:gd name="connsiteY33" fmla="*/ 56767 h 403483"/>
                <a:gd name="connsiteX34" fmla="*/ 227844 w 306647"/>
                <a:gd name="connsiteY34" fmla="*/ 53539 h 403483"/>
                <a:gd name="connsiteX35" fmla="*/ 229458 w 306647"/>
                <a:gd name="connsiteY35" fmla="*/ 47083 h 403483"/>
                <a:gd name="connsiteX36" fmla="*/ 231072 w 306647"/>
                <a:gd name="connsiteY36" fmla="*/ 43855 h 403483"/>
                <a:gd name="connsiteX37" fmla="*/ 232686 w 306647"/>
                <a:gd name="connsiteY37" fmla="*/ 43855 h 403483"/>
                <a:gd name="connsiteX38" fmla="*/ 234299 w 306647"/>
                <a:gd name="connsiteY38" fmla="*/ 42242 h 403483"/>
                <a:gd name="connsiteX39" fmla="*/ 235913 w 306647"/>
                <a:gd name="connsiteY39" fmla="*/ 40628 h 403483"/>
                <a:gd name="connsiteX40" fmla="*/ 237527 w 306647"/>
                <a:gd name="connsiteY40" fmla="*/ 39014 h 403483"/>
                <a:gd name="connsiteX41" fmla="*/ 242369 w 306647"/>
                <a:gd name="connsiteY41" fmla="*/ 37400 h 403483"/>
                <a:gd name="connsiteX42" fmla="*/ 242369 w 306647"/>
                <a:gd name="connsiteY42" fmla="*/ 35786 h 403483"/>
                <a:gd name="connsiteX43" fmla="*/ 245597 w 306647"/>
                <a:gd name="connsiteY43" fmla="*/ 35786 h 403483"/>
                <a:gd name="connsiteX44" fmla="*/ 247211 w 306647"/>
                <a:gd name="connsiteY44" fmla="*/ 32558 h 403483"/>
                <a:gd name="connsiteX45" fmla="*/ 247211 w 306647"/>
                <a:gd name="connsiteY45" fmla="*/ 32558 h 403483"/>
                <a:gd name="connsiteX46" fmla="*/ 248825 w 306647"/>
                <a:gd name="connsiteY46" fmla="*/ 30944 h 403483"/>
                <a:gd name="connsiteX47" fmla="*/ 248825 w 306647"/>
                <a:gd name="connsiteY47" fmla="*/ 29330 h 403483"/>
                <a:gd name="connsiteX48" fmla="*/ 248825 w 306647"/>
                <a:gd name="connsiteY48" fmla="*/ 29330 h 403483"/>
                <a:gd name="connsiteX49" fmla="*/ 268192 w 306647"/>
                <a:gd name="connsiteY49" fmla="*/ 82590 h 403483"/>
                <a:gd name="connsiteX50" fmla="*/ 276262 w 306647"/>
                <a:gd name="connsiteY50" fmla="*/ 95501 h 403483"/>
                <a:gd name="connsiteX51" fmla="*/ 294015 w 306647"/>
                <a:gd name="connsiteY51" fmla="*/ 116482 h 403483"/>
                <a:gd name="connsiteX52" fmla="*/ 298857 w 306647"/>
                <a:gd name="connsiteY52" fmla="*/ 127780 h 403483"/>
                <a:gd name="connsiteX53" fmla="*/ 303699 w 306647"/>
                <a:gd name="connsiteY53" fmla="*/ 134236 h 403483"/>
                <a:gd name="connsiteX54" fmla="*/ 310154 w 306647"/>
                <a:gd name="connsiteY54" fmla="*/ 137464 h 403483"/>
                <a:gd name="connsiteX55" fmla="*/ 310154 w 306647"/>
                <a:gd name="connsiteY55" fmla="*/ 137464 h 403483"/>
                <a:gd name="connsiteX56" fmla="*/ 308540 w 306647"/>
                <a:gd name="connsiteY56" fmla="*/ 140691 h 403483"/>
                <a:gd name="connsiteX57" fmla="*/ 308540 w 306647"/>
                <a:gd name="connsiteY57" fmla="*/ 142305 h 403483"/>
                <a:gd name="connsiteX58" fmla="*/ 306926 w 306647"/>
                <a:gd name="connsiteY58" fmla="*/ 143919 h 403483"/>
                <a:gd name="connsiteX59" fmla="*/ 303699 w 306647"/>
                <a:gd name="connsiteY59" fmla="*/ 145533 h 403483"/>
                <a:gd name="connsiteX60" fmla="*/ 302085 w 306647"/>
                <a:gd name="connsiteY60" fmla="*/ 147147 h 403483"/>
                <a:gd name="connsiteX61" fmla="*/ 300471 w 306647"/>
                <a:gd name="connsiteY61" fmla="*/ 147147 h 403483"/>
                <a:gd name="connsiteX62" fmla="*/ 302085 w 306647"/>
                <a:gd name="connsiteY62" fmla="*/ 148761 h 403483"/>
                <a:gd name="connsiteX63" fmla="*/ 305313 w 306647"/>
                <a:gd name="connsiteY63" fmla="*/ 151989 h 403483"/>
                <a:gd name="connsiteX64" fmla="*/ 305313 w 306647"/>
                <a:gd name="connsiteY64" fmla="*/ 153603 h 403483"/>
                <a:gd name="connsiteX65" fmla="*/ 305313 w 306647"/>
                <a:gd name="connsiteY65" fmla="*/ 155217 h 403483"/>
                <a:gd name="connsiteX66" fmla="*/ 300471 w 306647"/>
                <a:gd name="connsiteY66" fmla="*/ 160059 h 403483"/>
                <a:gd name="connsiteX67" fmla="*/ 300471 w 306647"/>
                <a:gd name="connsiteY67" fmla="*/ 164900 h 403483"/>
                <a:gd name="connsiteX68" fmla="*/ 300471 w 306647"/>
                <a:gd name="connsiteY68" fmla="*/ 168128 h 403483"/>
                <a:gd name="connsiteX69" fmla="*/ 303699 w 306647"/>
                <a:gd name="connsiteY69" fmla="*/ 172970 h 403483"/>
                <a:gd name="connsiteX70" fmla="*/ 305313 w 306647"/>
                <a:gd name="connsiteY70" fmla="*/ 182654 h 403483"/>
                <a:gd name="connsiteX71" fmla="*/ 306926 w 306647"/>
                <a:gd name="connsiteY71" fmla="*/ 197179 h 403483"/>
                <a:gd name="connsiteX72" fmla="*/ 308540 w 306647"/>
                <a:gd name="connsiteY72" fmla="*/ 205249 h 403483"/>
                <a:gd name="connsiteX73" fmla="*/ 311768 w 306647"/>
                <a:gd name="connsiteY73" fmla="*/ 208477 h 403483"/>
                <a:gd name="connsiteX74" fmla="*/ 313382 w 306647"/>
                <a:gd name="connsiteY74" fmla="*/ 211705 h 403483"/>
                <a:gd name="connsiteX75" fmla="*/ 314996 w 306647"/>
                <a:gd name="connsiteY75" fmla="*/ 213318 h 403483"/>
                <a:gd name="connsiteX76" fmla="*/ 314996 w 306647"/>
                <a:gd name="connsiteY76" fmla="*/ 218160 h 403483"/>
                <a:gd name="connsiteX77" fmla="*/ 314996 w 306647"/>
                <a:gd name="connsiteY77" fmla="*/ 223002 h 403483"/>
                <a:gd name="connsiteX78" fmla="*/ 311768 w 306647"/>
                <a:gd name="connsiteY78" fmla="*/ 234299 h 403483"/>
                <a:gd name="connsiteX79" fmla="*/ 311768 w 306647"/>
                <a:gd name="connsiteY79" fmla="*/ 234299 h 403483"/>
                <a:gd name="connsiteX80" fmla="*/ 311768 w 306647"/>
                <a:gd name="connsiteY80" fmla="*/ 234299 h 403483"/>
                <a:gd name="connsiteX81" fmla="*/ 308540 w 306647"/>
                <a:gd name="connsiteY81" fmla="*/ 235914 h 403483"/>
                <a:gd name="connsiteX82" fmla="*/ 302085 w 306647"/>
                <a:gd name="connsiteY82" fmla="*/ 239141 h 403483"/>
                <a:gd name="connsiteX83" fmla="*/ 300471 w 306647"/>
                <a:gd name="connsiteY83" fmla="*/ 239141 h 403483"/>
                <a:gd name="connsiteX84" fmla="*/ 300471 w 306647"/>
                <a:gd name="connsiteY84" fmla="*/ 240755 h 403483"/>
                <a:gd name="connsiteX85" fmla="*/ 297243 w 306647"/>
                <a:gd name="connsiteY85" fmla="*/ 240755 h 403483"/>
                <a:gd name="connsiteX86" fmla="*/ 294015 w 306647"/>
                <a:gd name="connsiteY86" fmla="*/ 240755 h 403483"/>
                <a:gd name="connsiteX87" fmla="*/ 292401 w 306647"/>
                <a:gd name="connsiteY87" fmla="*/ 240755 h 403483"/>
                <a:gd name="connsiteX88" fmla="*/ 290787 w 306647"/>
                <a:gd name="connsiteY88" fmla="*/ 242369 h 403483"/>
                <a:gd name="connsiteX89" fmla="*/ 290787 w 306647"/>
                <a:gd name="connsiteY89" fmla="*/ 242369 h 403483"/>
                <a:gd name="connsiteX90" fmla="*/ 289173 w 306647"/>
                <a:gd name="connsiteY90" fmla="*/ 243983 h 403483"/>
                <a:gd name="connsiteX91" fmla="*/ 285945 w 306647"/>
                <a:gd name="connsiteY91" fmla="*/ 248825 h 403483"/>
                <a:gd name="connsiteX92" fmla="*/ 277876 w 306647"/>
                <a:gd name="connsiteY92" fmla="*/ 255281 h 403483"/>
                <a:gd name="connsiteX93" fmla="*/ 274648 w 306647"/>
                <a:gd name="connsiteY93" fmla="*/ 261736 h 403483"/>
                <a:gd name="connsiteX94" fmla="*/ 273034 w 306647"/>
                <a:gd name="connsiteY94" fmla="*/ 263350 h 403483"/>
                <a:gd name="connsiteX95" fmla="*/ 273034 w 306647"/>
                <a:gd name="connsiteY95" fmla="*/ 266578 h 403483"/>
                <a:gd name="connsiteX96" fmla="*/ 273034 w 306647"/>
                <a:gd name="connsiteY96" fmla="*/ 279490 h 403483"/>
                <a:gd name="connsiteX97" fmla="*/ 274648 w 306647"/>
                <a:gd name="connsiteY97" fmla="*/ 282717 h 403483"/>
                <a:gd name="connsiteX98" fmla="*/ 274648 w 306647"/>
                <a:gd name="connsiteY98" fmla="*/ 284332 h 403483"/>
                <a:gd name="connsiteX99" fmla="*/ 276262 w 306647"/>
                <a:gd name="connsiteY99" fmla="*/ 284332 h 403483"/>
                <a:gd name="connsiteX100" fmla="*/ 276262 w 306647"/>
                <a:gd name="connsiteY100" fmla="*/ 285945 h 403483"/>
                <a:gd name="connsiteX101" fmla="*/ 276262 w 306647"/>
                <a:gd name="connsiteY101" fmla="*/ 287559 h 403483"/>
                <a:gd name="connsiteX102" fmla="*/ 274648 w 306647"/>
                <a:gd name="connsiteY102" fmla="*/ 289173 h 403483"/>
                <a:gd name="connsiteX103" fmla="*/ 273034 w 306647"/>
                <a:gd name="connsiteY103" fmla="*/ 290787 h 403483"/>
                <a:gd name="connsiteX104" fmla="*/ 274648 w 306647"/>
                <a:gd name="connsiteY104" fmla="*/ 292401 h 403483"/>
                <a:gd name="connsiteX105" fmla="*/ 276262 w 306647"/>
                <a:gd name="connsiteY105" fmla="*/ 295629 h 403483"/>
                <a:gd name="connsiteX106" fmla="*/ 279490 w 306647"/>
                <a:gd name="connsiteY106" fmla="*/ 300471 h 403483"/>
                <a:gd name="connsiteX107" fmla="*/ 281104 w 306647"/>
                <a:gd name="connsiteY107" fmla="*/ 302085 h 403483"/>
                <a:gd name="connsiteX108" fmla="*/ 281104 w 306647"/>
                <a:gd name="connsiteY108" fmla="*/ 303699 h 403483"/>
                <a:gd name="connsiteX109" fmla="*/ 279490 w 306647"/>
                <a:gd name="connsiteY109" fmla="*/ 305313 h 403483"/>
                <a:gd name="connsiteX110" fmla="*/ 277876 w 306647"/>
                <a:gd name="connsiteY110" fmla="*/ 305313 h 403483"/>
                <a:gd name="connsiteX111" fmla="*/ 276262 w 306647"/>
                <a:gd name="connsiteY111" fmla="*/ 305313 h 403483"/>
                <a:gd name="connsiteX112" fmla="*/ 276262 w 306647"/>
                <a:gd name="connsiteY112" fmla="*/ 305313 h 403483"/>
                <a:gd name="connsiteX113" fmla="*/ 273034 w 306647"/>
                <a:gd name="connsiteY113" fmla="*/ 303699 h 403483"/>
                <a:gd name="connsiteX114" fmla="*/ 268192 w 306647"/>
                <a:gd name="connsiteY114" fmla="*/ 298857 h 403483"/>
                <a:gd name="connsiteX115" fmla="*/ 266578 w 306647"/>
                <a:gd name="connsiteY115" fmla="*/ 295629 h 403483"/>
                <a:gd name="connsiteX116" fmla="*/ 264964 w 306647"/>
                <a:gd name="connsiteY116" fmla="*/ 295629 h 403483"/>
                <a:gd name="connsiteX117" fmla="*/ 264964 w 306647"/>
                <a:gd name="connsiteY117" fmla="*/ 294015 h 403483"/>
                <a:gd name="connsiteX118" fmla="*/ 263350 w 306647"/>
                <a:gd name="connsiteY118" fmla="*/ 294015 h 403483"/>
                <a:gd name="connsiteX119" fmla="*/ 261736 w 306647"/>
                <a:gd name="connsiteY119" fmla="*/ 294015 h 403483"/>
                <a:gd name="connsiteX120" fmla="*/ 260122 w 306647"/>
                <a:gd name="connsiteY120" fmla="*/ 294015 h 403483"/>
                <a:gd name="connsiteX121" fmla="*/ 258508 w 306647"/>
                <a:gd name="connsiteY121" fmla="*/ 295629 h 403483"/>
                <a:gd name="connsiteX122" fmla="*/ 256895 w 306647"/>
                <a:gd name="connsiteY122" fmla="*/ 297243 h 403483"/>
                <a:gd name="connsiteX123" fmla="*/ 255281 w 306647"/>
                <a:gd name="connsiteY123" fmla="*/ 298857 h 403483"/>
                <a:gd name="connsiteX124" fmla="*/ 255281 w 306647"/>
                <a:gd name="connsiteY124" fmla="*/ 300471 h 403483"/>
                <a:gd name="connsiteX125" fmla="*/ 248825 w 306647"/>
                <a:gd name="connsiteY125" fmla="*/ 308540 h 403483"/>
                <a:gd name="connsiteX126" fmla="*/ 248825 w 306647"/>
                <a:gd name="connsiteY126" fmla="*/ 310154 h 403483"/>
                <a:gd name="connsiteX127" fmla="*/ 248825 w 306647"/>
                <a:gd name="connsiteY127" fmla="*/ 314996 h 403483"/>
                <a:gd name="connsiteX128" fmla="*/ 250439 w 306647"/>
                <a:gd name="connsiteY128" fmla="*/ 323066 h 403483"/>
                <a:gd name="connsiteX129" fmla="*/ 252053 w 306647"/>
                <a:gd name="connsiteY129" fmla="*/ 326294 h 403483"/>
                <a:gd name="connsiteX130" fmla="*/ 253667 w 306647"/>
                <a:gd name="connsiteY130" fmla="*/ 329522 h 403483"/>
                <a:gd name="connsiteX131" fmla="*/ 255281 w 306647"/>
                <a:gd name="connsiteY131" fmla="*/ 329522 h 403483"/>
                <a:gd name="connsiteX132" fmla="*/ 255281 w 306647"/>
                <a:gd name="connsiteY132" fmla="*/ 331135 h 403483"/>
                <a:gd name="connsiteX133" fmla="*/ 255281 w 306647"/>
                <a:gd name="connsiteY133" fmla="*/ 331135 h 403483"/>
                <a:gd name="connsiteX134" fmla="*/ 255281 w 306647"/>
                <a:gd name="connsiteY134" fmla="*/ 334363 h 403483"/>
                <a:gd name="connsiteX135" fmla="*/ 255281 w 306647"/>
                <a:gd name="connsiteY135" fmla="*/ 335977 h 403483"/>
                <a:gd name="connsiteX136" fmla="*/ 253667 w 306647"/>
                <a:gd name="connsiteY136" fmla="*/ 340819 h 403483"/>
                <a:gd name="connsiteX137" fmla="*/ 253667 w 306647"/>
                <a:gd name="connsiteY137" fmla="*/ 344047 h 403483"/>
                <a:gd name="connsiteX138" fmla="*/ 252053 w 306647"/>
                <a:gd name="connsiteY138" fmla="*/ 345661 h 403483"/>
                <a:gd name="connsiteX139" fmla="*/ 250439 w 306647"/>
                <a:gd name="connsiteY139" fmla="*/ 347275 h 403483"/>
                <a:gd name="connsiteX140" fmla="*/ 248825 w 306647"/>
                <a:gd name="connsiteY140" fmla="*/ 348889 h 403483"/>
                <a:gd name="connsiteX141" fmla="*/ 250439 w 306647"/>
                <a:gd name="connsiteY141" fmla="*/ 350503 h 403483"/>
                <a:gd name="connsiteX142" fmla="*/ 252053 w 306647"/>
                <a:gd name="connsiteY142" fmla="*/ 353731 h 403483"/>
                <a:gd name="connsiteX143" fmla="*/ 253667 w 306647"/>
                <a:gd name="connsiteY143" fmla="*/ 358572 h 403483"/>
                <a:gd name="connsiteX144" fmla="*/ 255281 w 306647"/>
                <a:gd name="connsiteY144" fmla="*/ 360186 h 403483"/>
                <a:gd name="connsiteX145" fmla="*/ 256895 w 306647"/>
                <a:gd name="connsiteY145" fmla="*/ 361800 h 403483"/>
                <a:gd name="connsiteX146" fmla="*/ 258508 w 306647"/>
                <a:gd name="connsiteY146" fmla="*/ 363414 h 403483"/>
                <a:gd name="connsiteX147" fmla="*/ 261736 w 306647"/>
                <a:gd name="connsiteY147" fmla="*/ 365028 h 403483"/>
                <a:gd name="connsiteX148" fmla="*/ 264964 w 306647"/>
                <a:gd name="connsiteY148" fmla="*/ 366642 h 403483"/>
                <a:gd name="connsiteX149" fmla="*/ 266578 w 306647"/>
                <a:gd name="connsiteY149" fmla="*/ 368256 h 403483"/>
                <a:gd name="connsiteX150" fmla="*/ 264964 w 306647"/>
                <a:gd name="connsiteY150" fmla="*/ 373098 h 403483"/>
                <a:gd name="connsiteX151" fmla="*/ 258508 w 306647"/>
                <a:gd name="connsiteY151" fmla="*/ 384395 h 403483"/>
                <a:gd name="connsiteX152" fmla="*/ 258508 w 306647"/>
                <a:gd name="connsiteY152" fmla="*/ 384395 h 403483"/>
                <a:gd name="connsiteX153" fmla="*/ 258508 w 306647"/>
                <a:gd name="connsiteY153" fmla="*/ 384395 h 403483"/>
                <a:gd name="connsiteX154" fmla="*/ 256895 w 306647"/>
                <a:gd name="connsiteY154" fmla="*/ 381167 h 403483"/>
                <a:gd name="connsiteX155" fmla="*/ 252053 w 306647"/>
                <a:gd name="connsiteY155" fmla="*/ 377940 h 403483"/>
                <a:gd name="connsiteX156" fmla="*/ 247211 w 306647"/>
                <a:gd name="connsiteY156" fmla="*/ 382781 h 403483"/>
                <a:gd name="connsiteX157" fmla="*/ 250439 w 306647"/>
                <a:gd name="connsiteY157" fmla="*/ 384395 h 403483"/>
                <a:gd name="connsiteX158" fmla="*/ 252053 w 306647"/>
                <a:gd name="connsiteY158" fmla="*/ 386009 h 403483"/>
                <a:gd name="connsiteX159" fmla="*/ 253667 w 306647"/>
                <a:gd name="connsiteY159" fmla="*/ 387623 h 403483"/>
                <a:gd name="connsiteX160" fmla="*/ 255281 w 306647"/>
                <a:gd name="connsiteY160" fmla="*/ 390851 h 403483"/>
                <a:gd name="connsiteX161" fmla="*/ 248825 w 306647"/>
                <a:gd name="connsiteY161" fmla="*/ 397307 h 403483"/>
                <a:gd name="connsiteX162" fmla="*/ 240755 w 306647"/>
                <a:gd name="connsiteY162" fmla="*/ 402149 h 403483"/>
                <a:gd name="connsiteX163" fmla="*/ 234299 w 306647"/>
                <a:gd name="connsiteY163" fmla="*/ 400535 h 403483"/>
                <a:gd name="connsiteX164" fmla="*/ 231072 w 306647"/>
                <a:gd name="connsiteY164" fmla="*/ 390851 h 403483"/>
                <a:gd name="connsiteX165" fmla="*/ 232686 w 306647"/>
                <a:gd name="connsiteY165" fmla="*/ 374712 h 403483"/>
                <a:gd name="connsiteX166" fmla="*/ 234299 w 306647"/>
                <a:gd name="connsiteY166" fmla="*/ 366642 h 403483"/>
                <a:gd name="connsiteX167" fmla="*/ 239141 w 306647"/>
                <a:gd name="connsiteY167" fmla="*/ 358572 h 403483"/>
                <a:gd name="connsiteX168" fmla="*/ 235913 w 306647"/>
                <a:gd name="connsiteY168" fmla="*/ 358572 h 403483"/>
                <a:gd name="connsiteX169" fmla="*/ 234299 w 306647"/>
                <a:gd name="connsiteY169" fmla="*/ 361800 h 403483"/>
                <a:gd name="connsiteX170" fmla="*/ 227844 w 306647"/>
                <a:gd name="connsiteY170" fmla="*/ 371484 h 403483"/>
                <a:gd name="connsiteX171" fmla="*/ 226230 w 306647"/>
                <a:gd name="connsiteY171" fmla="*/ 371484 h 403483"/>
                <a:gd name="connsiteX172" fmla="*/ 224616 w 306647"/>
                <a:gd name="connsiteY172" fmla="*/ 366642 h 403483"/>
                <a:gd name="connsiteX173" fmla="*/ 223002 w 306647"/>
                <a:gd name="connsiteY173" fmla="*/ 361800 h 403483"/>
                <a:gd name="connsiteX174" fmla="*/ 224616 w 306647"/>
                <a:gd name="connsiteY174" fmla="*/ 356958 h 403483"/>
                <a:gd name="connsiteX175" fmla="*/ 226230 w 306647"/>
                <a:gd name="connsiteY175" fmla="*/ 353731 h 403483"/>
                <a:gd name="connsiteX176" fmla="*/ 221388 w 306647"/>
                <a:gd name="connsiteY176" fmla="*/ 356958 h 403483"/>
                <a:gd name="connsiteX177" fmla="*/ 214932 w 306647"/>
                <a:gd name="connsiteY177" fmla="*/ 358572 h 403483"/>
                <a:gd name="connsiteX178" fmla="*/ 210090 w 306647"/>
                <a:gd name="connsiteY178" fmla="*/ 358572 h 403483"/>
                <a:gd name="connsiteX179" fmla="*/ 208477 w 306647"/>
                <a:gd name="connsiteY179" fmla="*/ 353731 h 403483"/>
                <a:gd name="connsiteX180" fmla="*/ 202021 w 306647"/>
                <a:gd name="connsiteY180" fmla="*/ 355344 h 403483"/>
                <a:gd name="connsiteX181" fmla="*/ 200407 w 306647"/>
                <a:gd name="connsiteY181" fmla="*/ 355344 h 403483"/>
                <a:gd name="connsiteX182" fmla="*/ 203635 w 306647"/>
                <a:gd name="connsiteY182" fmla="*/ 358572 h 403483"/>
                <a:gd name="connsiteX183" fmla="*/ 205249 w 306647"/>
                <a:gd name="connsiteY183" fmla="*/ 361800 h 403483"/>
                <a:gd name="connsiteX184" fmla="*/ 205249 w 306647"/>
                <a:gd name="connsiteY184" fmla="*/ 365028 h 403483"/>
                <a:gd name="connsiteX185" fmla="*/ 203635 w 306647"/>
                <a:gd name="connsiteY185" fmla="*/ 369870 h 403483"/>
                <a:gd name="connsiteX186" fmla="*/ 205249 w 306647"/>
                <a:gd name="connsiteY186" fmla="*/ 369870 h 403483"/>
                <a:gd name="connsiteX187" fmla="*/ 213318 w 306647"/>
                <a:gd name="connsiteY187" fmla="*/ 363414 h 403483"/>
                <a:gd name="connsiteX188" fmla="*/ 214932 w 306647"/>
                <a:gd name="connsiteY188" fmla="*/ 368256 h 403483"/>
                <a:gd name="connsiteX189" fmla="*/ 218160 w 306647"/>
                <a:gd name="connsiteY189" fmla="*/ 371484 h 403483"/>
                <a:gd name="connsiteX190" fmla="*/ 218160 w 306647"/>
                <a:gd name="connsiteY190" fmla="*/ 374712 h 403483"/>
                <a:gd name="connsiteX191" fmla="*/ 216546 w 306647"/>
                <a:gd name="connsiteY191" fmla="*/ 379553 h 403483"/>
                <a:gd name="connsiteX192" fmla="*/ 223002 w 306647"/>
                <a:gd name="connsiteY192" fmla="*/ 386009 h 403483"/>
                <a:gd name="connsiteX193" fmla="*/ 227844 w 306647"/>
                <a:gd name="connsiteY193" fmla="*/ 397307 h 403483"/>
                <a:gd name="connsiteX194" fmla="*/ 224616 w 306647"/>
                <a:gd name="connsiteY194" fmla="*/ 405376 h 403483"/>
                <a:gd name="connsiteX195" fmla="*/ 210090 w 306647"/>
                <a:gd name="connsiteY195" fmla="*/ 398921 h 403483"/>
                <a:gd name="connsiteX196" fmla="*/ 187495 w 306647"/>
                <a:gd name="connsiteY196" fmla="*/ 374712 h 403483"/>
                <a:gd name="connsiteX197" fmla="*/ 176198 w 306647"/>
                <a:gd name="connsiteY197" fmla="*/ 368256 h 403483"/>
                <a:gd name="connsiteX198" fmla="*/ 171356 w 306647"/>
                <a:gd name="connsiteY198" fmla="*/ 365028 h 403483"/>
                <a:gd name="connsiteX199" fmla="*/ 171356 w 306647"/>
                <a:gd name="connsiteY199" fmla="*/ 361800 h 403483"/>
                <a:gd name="connsiteX200" fmla="*/ 164900 w 306647"/>
                <a:gd name="connsiteY200" fmla="*/ 353731 h 403483"/>
                <a:gd name="connsiteX201" fmla="*/ 156831 w 306647"/>
                <a:gd name="connsiteY201" fmla="*/ 344047 h 403483"/>
                <a:gd name="connsiteX202" fmla="*/ 150375 w 306647"/>
                <a:gd name="connsiteY202" fmla="*/ 334363 h 403483"/>
                <a:gd name="connsiteX203" fmla="*/ 153603 w 306647"/>
                <a:gd name="connsiteY203" fmla="*/ 326294 h 403483"/>
                <a:gd name="connsiteX204" fmla="*/ 155217 w 306647"/>
                <a:gd name="connsiteY204" fmla="*/ 329522 h 403483"/>
                <a:gd name="connsiteX205" fmla="*/ 156831 w 306647"/>
                <a:gd name="connsiteY205" fmla="*/ 331135 h 403483"/>
                <a:gd name="connsiteX206" fmla="*/ 158445 w 306647"/>
                <a:gd name="connsiteY206" fmla="*/ 331135 h 403483"/>
                <a:gd name="connsiteX207" fmla="*/ 161673 w 306647"/>
                <a:gd name="connsiteY207" fmla="*/ 331135 h 403483"/>
                <a:gd name="connsiteX208" fmla="*/ 156831 w 306647"/>
                <a:gd name="connsiteY208" fmla="*/ 327908 h 403483"/>
                <a:gd name="connsiteX209" fmla="*/ 158445 w 306647"/>
                <a:gd name="connsiteY209" fmla="*/ 324680 h 403483"/>
                <a:gd name="connsiteX210" fmla="*/ 163286 w 306647"/>
                <a:gd name="connsiteY210" fmla="*/ 321452 h 403483"/>
                <a:gd name="connsiteX211" fmla="*/ 166514 w 306647"/>
                <a:gd name="connsiteY211" fmla="*/ 314996 h 403483"/>
                <a:gd name="connsiteX212" fmla="*/ 163286 w 306647"/>
                <a:gd name="connsiteY212" fmla="*/ 314996 h 403483"/>
                <a:gd name="connsiteX213" fmla="*/ 161673 w 306647"/>
                <a:gd name="connsiteY213" fmla="*/ 319838 h 403483"/>
                <a:gd name="connsiteX214" fmla="*/ 158445 w 306647"/>
                <a:gd name="connsiteY214" fmla="*/ 321452 h 403483"/>
                <a:gd name="connsiteX215" fmla="*/ 156831 w 306647"/>
                <a:gd name="connsiteY215" fmla="*/ 321452 h 403483"/>
                <a:gd name="connsiteX216" fmla="*/ 153603 w 306647"/>
                <a:gd name="connsiteY216" fmla="*/ 318224 h 403483"/>
                <a:gd name="connsiteX217" fmla="*/ 156831 w 306647"/>
                <a:gd name="connsiteY217" fmla="*/ 314996 h 403483"/>
                <a:gd name="connsiteX218" fmla="*/ 158445 w 306647"/>
                <a:gd name="connsiteY218" fmla="*/ 313382 h 403483"/>
                <a:gd name="connsiteX219" fmla="*/ 161673 w 306647"/>
                <a:gd name="connsiteY219" fmla="*/ 313382 h 403483"/>
                <a:gd name="connsiteX220" fmla="*/ 142305 w 306647"/>
                <a:gd name="connsiteY220" fmla="*/ 313382 h 403483"/>
                <a:gd name="connsiteX221" fmla="*/ 140691 w 306647"/>
                <a:gd name="connsiteY221" fmla="*/ 310154 h 403483"/>
                <a:gd name="connsiteX222" fmla="*/ 148761 w 306647"/>
                <a:gd name="connsiteY222" fmla="*/ 302085 h 403483"/>
                <a:gd name="connsiteX223" fmla="*/ 132622 w 306647"/>
                <a:gd name="connsiteY223" fmla="*/ 303699 h 403483"/>
                <a:gd name="connsiteX224" fmla="*/ 127780 w 306647"/>
                <a:gd name="connsiteY224" fmla="*/ 305313 h 403483"/>
                <a:gd name="connsiteX225" fmla="*/ 127780 w 306647"/>
                <a:gd name="connsiteY225" fmla="*/ 308540 h 403483"/>
                <a:gd name="connsiteX226" fmla="*/ 132622 w 306647"/>
                <a:gd name="connsiteY226" fmla="*/ 311768 h 403483"/>
                <a:gd name="connsiteX227" fmla="*/ 135850 w 306647"/>
                <a:gd name="connsiteY227" fmla="*/ 316610 h 403483"/>
                <a:gd name="connsiteX228" fmla="*/ 140691 w 306647"/>
                <a:gd name="connsiteY228" fmla="*/ 321452 h 403483"/>
                <a:gd name="connsiteX229" fmla="*/ 148761 w 306647"/>
                <a:gd name="connsiteY229" fmla="*/ 321452 h 403483"/>
                <a:gd name="connsiteX230" fmla="*/ 147147 w 306647"/>
                <a:gd name="connsiteY230" fmla="*/ 326294 h 403483"/>
                <a:gd name="connsiteX231" fmla="*/ 145533 w 306647"/>
                <a:gd name="connsiteY231" fmla="*/ 331135 h 403483"/>
                <a:gd name="connsiteX232" fmla="*/ 145533 w 306647"/>
                <a:gd name="connsiteY232" fmla="*/ 342433 h 403483"/>
                <a:gd name="connsiteX233" fmla="*/ 132622 w 306647"/>
                <a:gd name="connsiteY233" fmla="*/ 323066 h 403483"/>
                <a:gd name="connsiteX234" fmla="*/ 127780 w 306647"/>
                <a:gd name="connsiteY234" fmla="*/ 316610 h 403483"/>
                <a:gd name="connsiteX235" fmla="*/ 121324 w 306647"/>
                <a:gd name="connsiteY235" fmla="*/ 314996 h 403483"/>
                <a:gd name="connsiteX236" fmla="*/ 113255 w 306647"/>
                <a:gd name="connsiteY236" fmla="*/ 313382 h 403483"/>
                <a:gd name="connsiteX237" fmla="*/ 108413 w 306647"/>
                <a:gd name="connsiteY237" fmla="*/ 314996 h 403483"/>
                <a:gd name="connsiteX238" fmla="*/ 108413 w 306647"/>
                <a:gd name="connsiteY238" fmla="*/ 298857 h 403483"/>
                <a:gd name="connsiteX239" fmla="*/ 108413 w 306647"/>
                <a:gd name="connsiteY239" fmla="*/ 294015 h 403483"/>
                <a:gd name="connsiteX240" fmla="*/ 106799 w 306647"/>
                <a:gd name="connsiteY240" fmla="*/ 290787 h 403483"/>
                <a:gd name="connsiteX241" fmla="*/ 105185 w 306647"/>
                <a:gd name="connsiteY241" fmla="*/ 289173 h 403483"/>
                <a:gd name="connsiteX242" fmla="*/ 103571 w 306647"/>
                <a:gd name="connsiteY242" fmla="*/ 290787 h 403483"/>
                <a:gd name="connsiteX243" fmla="*/ 103571 w 306647"/>
                <a:gd name="connsiteY243" fmla="*/ 292401 h 403483"/>
                <a:gd name="connsiteX244" fmla="*/ 100343 w 306647"/>
                <a:gd name="connsiteY244" fmla="*/ 295629 h 403483"/>
                <a:gd name="connsiteX245" fmla="*/ 98729 w 306647"/>
                <a:gd name="connsiteY245" fmla="*/ 297243 h 403483"/>
                <a:gd name="connsiteX246" fmla="*/ 103571 w 306647"/>
                <a:gd name="connsiteY246" fmla="*/ 314996 h 403483"/>
                <a:gd name="connsiteX247" fmla="*/ 103571 w 306647"/>
                <a:gd name="connsiteY247" fmla="*/ 318224 h 403483"/>
                <a:gd name="connsiteX248" fmla="*/ 90659 w 306647"/>
                <a:gd name="connsiteY248" fmla="*/ 308540 h 403483"/>
                <a:gd name="connsiteX249" fmla="*/ 85818 w 306647"/>
                <a:gd name="connsiteY249" fmla="*/ 303699 h 403483"/>
                <a:gd name="connsiteX250" fmla="*/ 82590 w 306647"/>
                <a:gd name="connsiteY250" fmla="*/ 297243 h 403483"/>
                <a:gd name="connsiteX251" fmla="*/ 90659 w 306647"/>
                <a:gd name="connsiteY251" fmla="*/ 300471 h 403483"/>
                <a:gd name="connsiteX252" fmla="*/ 89046 w 306647"/>
                <a:gd name="connsiteY252" fmla="*/ 294015 h 403483"/>
                <a:gd name="connsiteX253" fmla="*/ 87432 w 306647"/>
                <a:gd name="connsiteY253" fmla="*/ 292401 h 403483"/>
                <a:gd name="connsiteX254" fmla="*/ 84204 w 306647"/>
                <a:gd name="connsiteY254" fmla="*/ 292401 h 403483"/>
                <a:gd name="connsiteX255" fmla="*/ 80976 w 306647"/>
                <a:gd name="connsiteY255" fmla="*/ 292401 h 403483"/>
                <a:gd name="connsiteX256" fmla="*/ 77748 w 306647"/>
                <a:gd name="connsiteY256" fmla="*/ 289173 h 403483"/>
                <a:gd name="connsiteX257" fmla="*/ 76134 w 306647"/>
                <a:gd name="connsiteY257" fmla="*/ 285945 h 403483"/>
                <a:gd name="connsiteX258" fmla="*/ 74520 w 306647"/>
                <a:gd name="connsiteY258" fmla="*/ 282717 h 403483"/>
                <a:gd name="connsiteX259" fmla="*/ 72906 w 306647"/>
                <a:gd name="connsiteY259" fmla="*/ 279490 h 403483"/>
                <a:gd name="connsiteX260" fmla="*/ 66450 w 306647"/>
                <a:gd name="connsiteY260" fmla="*/ 269806 h 403483"/>
                <a:gd name="connsiteX261" fmla="*/ 59995 w 306647"/>
                <a:gd name="connsiteY261" fmla="*/ 263350 h 403483"/>
                <a:gd name="connsiteX262" fmla="*/ 51925 w 306647"/>
                <a:gd name="connsiteY262" fmla="*/ 256895 h 403483"/>
                <a:gd name="connsiteX263" fmla="*/ 43855 w 306647"/>
                <a:gd name="connsiteY263" fmla="*/ 253667 h 403483"/>
                <a:gd name="connsiteX264" fmla="*/ 43855 w 306647"/>
                <a:gd name="connsiteY264" fmla="*/ 253667 h 403483"/>
                <a:gd name="connsiteX265" fmla="*/ 45469 w 306647"/>
                <a:gd name="connsiteY265" fmla="*/ 252053 h 403483"/>
                <a:gd name="connsiteX266" fmla="*/ 45469 w 306647"/>
                <a:gd name="connsiteY266" fmla="*/ 245597 h 403483"/>
                <a:gd name="connsiteX267" fmla="*/ 45469 w 306647"/>
                <a:gd name="connsiteY267" fmla="*/ 243983 h 403483"/>
                <a:gd name="connsiteX268" fmla="*/ 47083 w 306647"/>
                <a:gd name="connsiteY268" fmla="*/ 242369 h 403483"/>
                <a:gd name="connsiteX269" fmla="*/ 48697 w 306647"/>
                <a:gd name="connsiteY269" fmla="*/ 242369 h 403483"/>
                <a:gd name="connsiteX270" fmla="*/ 48697 w 306647"/>
                <a:gd name="connsiteY270" fmla="*/ 240755 h 403483"/>
                <a:gd name="connsiteX271" fmla="*/ 48697 w 306647"/>
                <a:gd name="connsiteY271" fmla="*/ 240755 h 403483"/>
                <a:gd name="connsiteX272" fmla="*/ 48697 w 306647"/>
                <a:gd name="connsiteY272" fmla="*/ 234299 h 403483"/>
                <a:gd name="connsiteX273" fmla="*/ 48697 w 306647"/>
                <a:gd name="connsiteY273" fmla="*/ 234299 h 403483"/>
                <a:gd name="connsiteX274" fmla="*/ 48697 w 306647"/>
                <a:gd name="connsiteY274" fmla="*/ 232686 h 403483"/>
                <a:gd name="connsiteX275" fmla="*/ 50311 w 306647"/>
                <a:gd name="connsiteY275" fmla="*/ 232686 h 403483"/>
                <a:gd name="connsiteX276" fmla="*/ 51925 w 306647"/>
                <a:gd name="connsiteY276" fmla="*/ 231072 h 403483"/>
                <a:gd name="connsiteX277" fmla="*/ 55153 w 306647"/>
                <a:gd name="connsiteY277" fmla="*/ 229458 h 403483"/>
                <a:gd name="connsiteX278" fmla="*/ 55153 w 306647"/>
                <a:gd name="connsiteY278" fmla="*/ 227844 h 403483"/>
                <a:gd name="connsiteX279" fmla="*/ 55153 w 306647"/>
                <a:gd name="connsiteY279" fmla="*/ 226230 h 403483"/>
                <a:gd name="connsiteX280" fmla="*/ 55153 w 306647"/>
                <a:gd name="connsiteY280" fmla="*/ 224616 h 403483"/>
                <a:gd name="connsiteX281" fmla="*/ 55153 w 306647"/>
                <a:gd name="connsiteY281" fmla="*/ 223002 h 403483"/>
                <a:gd name="connsiteX282" fmla="*/ 55153 w 306647"/>
                <a:gd name="connsiteY282" fmla="*/ 221388 h 403483"/>
                <a:gd name="connsiteX283" fmla="*/ 58381 w 306647"/>
                <a:gd name="connsiteY283" fmla="*/ 206863 h 403483"/>
                <a:gd name="connsiteX284" fmla="*/ 59995 w 306647"/>
                <a:gd name="connsiteY284" fmla="*/ 198793 h 403483"/>
                <a:gd name="connsiteX285" fmla="*/ 58381 w 306647"/>
                <a:gd name="connsiteY285" fmla="*/ 184268 h 403483"/>
                <a:gd name="connsiteX286" fmla="*/ 58381 w 306647"/>
                <a:gd name="connsiteY286" fmla="*/ 181040 h 403483"/>
                <a:gd name="connsiteX287" fmla="*/ 58381 w 306647"/>
                <a:gd name="connsiteY287" fmla="*/ 179426 h 403483"/>
                <a:gd name="connsiteX288" fmla="*/ 56767 w 306647"/>
                <a:gd name="connsiteY288" fmla="*/ 177812 h 403483"/>
                <a:gd name="connsiteX289" fmla="*/ 55153 w 306647"/>
                <a:gd name="connsiteY289" fmla="*/ 176198 h 403483"/>
                <a:gd name="connsiteX290" fmla="*/ 53539 w 306647"/>
                <a:gd name="connsiteY290" fmla="*/ 176198 h 403483"/>
                <a:gd name="connsiteX291" fmla="*/ 51925 w 306647"/>
                <a:gd name="connsiteY291" fmla="*/ 176198 h 403483"/>
                <a:gd name="connsiteX292" fmla="*/ 50311 w 306647"/>
                <a:gd name="connsiteY292" fmla="*/ 176198 h 403483"/>
                <a:gd name="connsiteX293" fmla="*/ 50311 w 306647"/>
                <a:gd name="connsiteY293" fmla="*/ 174584 h 403483"/>
                <a:gd name="connsiteX294" fmla="*/ 47083 w 306647"/>
                <a:gd name="connsiteY294" fmla="*/ 161673 h 403483"/>
                <a:gd name="connsiteX295" fmla="*/ 45469 w 306647"/>
                <a:gd name="connsiteY295" fmla="*/ 160059 h 403483"/>
                <a:gd name="connsiteX296" fmla="*/ 43855 w 306647"/>
                <a:gd name="connsiteY296" fmla="*/ 158445 h 403483"/>
                <a:gd name="connsiteX297" fmla="*/ 40628 w 306647"/>
                <a:gd name="connsiteY297" fmla="*/ 155217 h 403483"/>
                <a:gd name="connsiteX298" fmla="*/ 39014 w 306647"/>
                <a:gd name="connsiteY298" fmla="*/ 155217 h 403483"/>
                <a:gd name="connsiteX299" fmla="*/ 37400 w 306647"/>
                <a:gd name="connsiteY299" fmla="*/ 155217 h 403483"/>
                <a:gd name="connsiteX300" fmla="*/ 35786 w 306647"/>
                <a:gd name="connsiteY300" fmla="*/ 155217 h 403483"/>
                <a:gd name="connsiteX301" fmla="*/ 32558 w 306647"/>
                <a:gd name="connsiteY301" fmla="*/ 156831 h 403483"/>
                <a:gd name="connsiteX302" fmla="*/ 32558 w 306647"/>
                <a:gd name="connsiteY302" fmla="*/ 156831 h 403483"/>
                <a:gd name="connsiteX303" fmla="*/ 30944 w 306647"/>
                <a:gd name="connsiteY303" fmla="*/ 156831 h 403483"/>
                <a:gd name="connsiteX304" fmla="*/ 29330 w 306647"/>
                <a:gd name="connsiteY304" fmla="*/ 156831 h 403483"/>
                <a:gd name="connsiteX305" fmla="*/ 27716 w 306647"/>
                <a:gd name="connsiteY305" fmla="*/ 155217 h 403483"/>
                <a:gd name="connsiteX306" fmla="*/ 26102 w 306647"/>
                <a:gd name="connsiteY306" fmla="*/ 153603 h 403483"/>
                <a:gd name="connsiteX307" fmla="*/ 26102 w 306647"/>
                <a:gd name="connsiteY307" fmla="*/ 150375 h 403483"/>
                <a:gd name="connsiteX308" fmla="*/ 26102 w 306647"/>
                <a:gd name="connsiteY308" fmla="*/ 147147 h 403483"/>
                <a:gd name="connsiteX309" fmla="*/ 26102 w 306647"/>
                <a:gd name="connsiteY309" fmla="*/ 143919 h 403483"/>
                <a:gd name="connsiteX310" fmla="*/ 26102 w 306647"/>
                <a:gd name="connsiteY310" fmla="*/ 140691 h 403483"/>
                <a:gd name="connsiteX311" fmla="*/ 26102 w 306647"/>
                <a:gd name="connsiteY311" fmla="*/ 139078 h 403483"/>
                <a:gd name="connsiteX312" fmla="*/ 27716 w 306647"/>
                <a:gd name="connsiteY312" fmla="*/ 137464 h 403483"/>
                <a:gd name="connsiteX313" fmla="*/ 29330 w 306647"/>
                <a:gd name="connsiteY313" fmla="*/ 137464 h 403483"/>
                <a:gd name="connsiteX314" fmla="*/ 29330 w 306647"/>
                <a:gd name="connsiteY314" fmla="*/ 135850 h 403483"/>
                <a:gd name="connsiteX315" fmla="*/ 29330 w 306647"/>
                <a:gd name="connsiteY315" fmla="*/ 135850 h 403483"/>
                <a:gd name="connsiteX316" fmla="*/ 29330 w 306647"/>
                <a:gd name="connsiteY316" fmla="*/ 134236 h 403483"/>
                <a:gd name="connsiteX317" fmla="*/ 29330 w 306647"/>
                <a:gd name="connsiteY317" fmla="*/ 132622 h 403483"/>
                <a:gd name="connsiteX318" fmla="*/ 29330 w 306647"/>
                <a:gd name="connsiteY318" fmla="*/ 131008 h 403483"/>
                <a:gd name="connsiteX319" fmla="*/ 26102 w 306647"/>
                <a:gd name="connsiteY319" fmla="*/ 127780 h 403483"/>
                <a:gd name="connsiteX320" fmla="*/ 24488 w 306647"/>
                <a:gd name="connsiteY320" fmla="*/ 126166 h 403483"/>
                <a:gd name="connsiteX321" fmla="*/ 21260 w 306647"/>
                <a:gd name="connsiteY321" fmla="*/ 126166 h 403483"/>
                <a:gd name="connsiteX322" fmla="*/ 19646 w 306647"/>
                <a:gd name="connsiteY322" fmla="*/ 126166 h 403483"/>
                <a:gd name="connsiteX323" fmla="*/ 18033 w 306647"/>
                <a:gd name="connsiteY323" fmla="*/ 126166 h 403483"/>
                <a:gd name="connsiteX324" fmla="*/ 18033 w 306647"/>
                <a:gd name="connsiteY324" fmla="*/ 126166 h 403483"/>
                <a:gd name="connsiteX325" fmla="*/ 16419 w 306647"/>
                <a:gd name="connsiteY325" fmla="*/ 124552 h 403483"/>
                <a:gd name="connsiteX326" fmla="*/ 14805 w 306647"/>
                <a:gd name="connsiteY326" fmla="*/ 122938 h 403483"/>
                <a:gd name="connsiteX327" fmla="*/ 8349 w 306647"/>
                <a:gd name="connsiteY327" fmla="*/ 103571 h 403483"/>
                <a:gd name="connsiteX328" fmla="*/ 5121 w 306647"/>
                <a:gd name="connsiteY328" fmla="*/ 93887 h 403483"/>
                <a:gd name="connsiteX329" fmla="*/ 5121 w 306647"/>
                <a:gd name="connsiteY329" fmla="*/ 92273 h 403483"/>
                <a:gd name="connsiteX330" fmla="*/ 8349 w 306647"/>
                <a:gd name="connsiteY330" fmla="*/ 84204 h 403483"/>
                <a:gd name="connsiteX331" fmla="*/ 9963 w 306647"/>
                <a:gd name="connsiteY331" fmla="*/ 77748 h 403483"/>
                <a:gd name="connsiteX332" fmla="*/ 16419 w 306647"/>
                <a:gd name="connsiteY332" fmla="*/ 69678 h 403483"/>
                <a:gd name="connsiteX333" fmla="*/ 27716 w 306647"/>
                <a:gd name="connsiteY333" fmla="*/ 66451 h 403483"/>
                <a:gd name="connsiteX334" fmla="*/ 32558 w 306647"/>
                <a:gd name="connsiteY334" fmla="*/ 64837 h 403483"/>
                <a:gd name="connsiteX335" fmla="*/ 35786 w 306647"/>
                <a:gd name="connsiteY335" fmla="*/ 66451 h 403483"/>
                <a:gd name="connsiteX336" fmla="*/ 37400 w 306647"/>
                <a:gd name="connsiteY336" fmla="*/ 64837 h 403483"/>
                <a:gd name="connsiteX337" fmla="*/ 39014 w 306647"/>
                <a:gd name="connsiteY337" fmla="*/ 64837 h 403483"/>
                <a:gd name="connsiteX338" fmla="*/ 50311 w 306647"/>
                <a:gd name="connsiteY338" fmla="*/ 58381 h 403483"/>
                <a:gd name="connsiteX339" fmla="*/ 53539 w 306647"/>
                <a:gd name="connsiteY339" fmla="*/ 55153 h 403483"/>
                <a:gd name="connsiteX340" fmla="*/ 59995 w 306647"/>
                <a:gd name="connsiteY340" fmla="*/ 48697 h 403483"/>
                <a:gd name="connsiteX341" fmla="*/ 61609 w 306647"/>
                <a:gd name="connsiteY341" fmla="*/ 47083 h 403483"/>
                <a:gd name="connsiteX342" fmla="*/ 66450 w 306647"/>
                <a:gd name="connsiteY342" fmla="*/ 43855 h 403483"/>
                <a:gd name="connsiteX343" fmla="*/ 69678 w 306647"/>
                <a:gd name="connsiteY343" fmla="*/ 43855 h 403483"/>
                <a:gd name="connsiteX344" fmla="*/ 71292 w 306647"/>
                <a:gd name="connsiteY344" fmla="*/ 43855 h 403483"/>
                <a:gd name="connsiteX345" fmla="*/ 72906 w 306647"/>
                <a:gd name="connsiteY345" fmla="*/ 43855 h 403483"/>
                <a:gd name="connsiteX346" fmla="*/ 74520 w 306647"/>
                <a:gd name="connsiteY346" fmla="*/ 45469 h 403483"/>
                <a:gd name="connsiteX347" fmla="*/ 76134 w 306647"/>
                <a:gd name="connsiteY347" fmla="*/ 45469 h 403483"/>
                <a:gd name="connsiteX348" fmla="*/ 76134 w 306647"/>
                <a:gd name="connsiteY348" fmla="*/ 47083 h 403483"/>
                <a:gd name="connsiteX349" fmla="*/ 76134 w 306647"/>
                <a:gd name="connsiteY349" fmla="*/ 48697 h 403483"/>
                <a:gd name="connsiteX350" fmla="*/ 77748 w 306647"/>
                <a:gd name="connsiteY350" fmla="*/ 50311 h 403483"/>
                <a:gd name="connsiteX351" fmla="*/ 77748 w 306647"/>
                <a:gd name="connsiteY351" fmla="*/ 51925 h 403483"/>
                <a:gd name="connsiteX352" fmla="*/ 79362 w 306647"/>
                <a:gd name="connsiteY352" fmla="*/ 51925 h 403483"/>
                <a:gd name="connsiteX353" fmla="*/ 80976 w 306647"/>
                <a:gd name="connsiteY353" fmla="*/ 50311 h 403483"/>
                <a:gd name="connsiteX354" fmla="*/ 82590 w 306647"/>
                <a:gd name="connsiteY354" fmla="*/ 48697 h 403483"/>
                <a:gd name="connsiteX355" fmla="*/ 84204 w 306647"/>
                <a:gd name="connsiteY355" fmla="*/ 45469 h 403483"/>
                <a:gd name="connsiteX356" fmla="*/ 85818 w 306647"/>
                <a:gd name="connsiteY356" fmla="*/ 40628 h 403483"/>
                <a:gd name="connsiteX357" fmla="*/ 85818 w 306647"/>
                <a:gd name="connsiteY357" fmla="*/ 40628 h 403483"/>
                <a:gd name="connsiteX358" fmla="*/ 85818 w 306647"/>
                <a:gd name="connsiteY358" fmla="*/ 39014 h 403483"/>
                <a:gd name="connsiteX359" fmla="*/ 85818 w 306647"/>
                <a:gd name="connsiteY359" fmla="*/ 39014 h 403483"/>
                <a:gd name="connsiteX360" fmla="*/ 87432 w 306647"/>
                <a:gd name="connsiteY360" fmla="*/ 32558 h 403483"/>
                <a:gd name="connsiteX361" fmla="*/ 89046 w 306647"/>
                <a:gd name="connsiteY361" fmla="*/ 30944 h 403483"/>
                <a:gd name="connsiteX362" fmla="*/ 90659 w 306647"/>
                <a:gd name="connsiteY362" fmla="*/ 29330 h 403483"/>
                <a:gd name="connsiteX363" fmla="*/ 92273 w 306647"/>
                <a:gd name="connsiteY363" fmla="*/ 27716 h 403483"/>
                <a:gd name="connsiteX364" fmla="*/ 100343 w 306647"/>
                <a:gd name="connsiteY364" fmla="*/ 24488 h 403483"/>
                <a:gd name="connsiteX365" fmla="*/ 106799 w 306647"/>
                <a:gd name="connsiteY365" fmla="*/ 19646 h 403483"/>
                <a:gd name="connsiteX366" fmla="*/ 122938 w 306647"/>
                <a:gd name="connsiteY366" fmla="*/ 5121 h 403483"/>
                <a:gd name="connsiteX367" fmla="*/ 127780 w 306647"/>
                <a:gd name="connsiteY367" fmla="*/ 21260 h 403483"/>
                <a:gd name="connsiteX368" fmla="*/ 129394 w 306647"/>
                <a:gd name="connsiteY368" fmla="*/ 26102 h 403483"/>
                <a:gd name="connsiteX369" fmla="*/ 135850 w 306647"/>
                <a:gd name="connsiteY369" fmla="*/ 32558 h 403483"/>
                <a:gd name="connsiteX370" fmla="*/ 135850 w 306647"/>
                <a:gd name="connsiteY370" fmla="*/ 34172 h 403483"/>
                <a:gd name="connsiteX371" fmla="*/ 137464 w 306647"/>
                <a:gd name="connsiteY371" fmla="*/ 35786 h 403483"/>
                <a:gd name="connsiteX372" fmla="*/ 137464 w 306647"/>
                <a:gd name="connsiteY372" fmla="*/ 37400 h 403483"/>
                <a:gd name="connsiteX373" fmla="*/ 135850 w 306647"/>
                <a:gd name="connsiteY373" fmla="*/ 50311 h 403483"/>
                <a:gd name="connsiteX374" fmla="*/ 135850 w 306647"/>
                <a:gd name="connsiteY374" fmla="*/ 66451 h 403483"/>
                <a:gd name="connsiteX375" fmla="*/ 137464 w 306647"/>
                <a:gd name="connsiteY375" fmla="*/ 71292 h 403483"/>
                <a:gd name="connsiteX376" fmla="*/ 139077 w 306647"/>
                <a:gd name="connsiteY376" fmla="*/ 72906 h 403483"/>
                <a:gd name="connsiteX377" fmla="*/ 140691 w 306647"/>
                <a:gd name="connsiteY377" fmla="*/ 74520 h 40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306647" h="403483">
                  <a:moveTo>
                    <a:pt x="142305" y="74520"/>
                  </a:moveTo>
                  <a:lnTo>
                    <a:pt x="143919" y="74520"/>
                  </a:lnTo>
                  <a:lnTo>
                    <a:pt x="143919" y="72906"/>
                  </a:lnTo>
                  <a:lnTo>
                    <a:pt x="147147" y="71292"/>
                  </a:lnTo>
                  <a:lnTo>
                    <a:pt x="150375" y="68064"/>
                  </a:lnTo>
                  <a:lnTo>
                    <a:pt x="155217" y="66451"/>
                  </a:lnTo>
                  <a:lnTo>
                    <a:pt x="156831" y="64837"/>
                  </a:lnTo>
                  <a:lnTo>
                    <a:pt x="166514" y="64837"/>
                  </a:lnTo>
                  <a:lnTo>
                    <a:pt x="171356" y="63223"/>
                  </a:lnTo>
                  <a:lnTo>
                    <a:pt x="174584" y="61609"/>
                  </a:lnTo>
                  <a:lnTo>
                    <a:pt x="176198" y="59995"/>
                  </a:lnTo>
                  <a:lnTo>
                    <a:pt x="177812" y="58381"/>
                  </a:lnTo>
                  <a:lnTo>
                    <a:pt x="177812" y="58381"/>
                  </a:lnTo>
                  <a:lnTo>
                    <a:pt x="182654" y="48697"/>
                  </a:lnTo>
                  <a:lnTo>
                    <a:pt x="185882" y="43855"/>
                  </a:lnTo>
                  <a:lnTo>
                    <a:pt x="187495" y="42242"/>
                  </a:lnTo>
                  <a:lnTo>
                    <a:pt x="189109" y="40628"/>
                  </a:lnTo>
                  <a:lnTo>
                    <a:pt x="190723" y="40628"/>
                  </a:lnTo>
                  <a:lnTo>
                    <a:pt x="192337" y="40628"/>
                  </a:lnTo>
                  <a:lnTo>
                    <a:pt x="195565" y="40628"/>
                  </a:lnTo>
                  <a:lnTo>
                    <a:pt x="197179" y="42242"/>
                  </a:lnTo>
                  <a:lnTo>
                    <a:pt x="198793" y="43855"/>
                  </a:lnTo>
                  <a:lnTo>
                    <a:pt x="200407" y="48697"/>
                  </a:lnTo>
                  <a:lnTo>
                    <a:pt x="202021" y="50311"/>
                  </a:lnTo>
                  <a:lnTo>
                    <a:pt x="203635" y="53539"/>
                  </a:lnTo>
                  <a:lnTo>
                    <a:pt x="208477" y="56767"/>
                  </a:lnTo>
                  <a:lnTo>
                    <a:pt x="213318" y="58381"/>
                  </a:lnTo>
                  <a:lnTo>
                    <a:pt x="218160" y="59995"/>
                  </a:lnTo>
                  <a:lnTo>
                    <a:pt x="221388" y="59995"/>
                  </a:lnTo>
                  <a:lnTo>
                    <a:pt x="223002" y="59995"/>
                  </a:lnTo>
                  <a:lnTo>
                    <a:pt x="224616" y="58381"/>
                  </a:lnTo>
                  <a:lnTo>
                    <a:pt x="224616" y="58381"/>
                  </a:lnTo>
                  <a:lnTo>
                    <a:pt x="226230" y="56767"/>
                  </a:lnTo>
                  <a:lnTo>
                    <a:pt x="226230" y="56767"/>
                  </a:lnTo>
                  <a:lnTo>
                    <a:pt x="227844" y="53539"/>
                  </a:lnTo>
                  <a:lnTo>
                    <a:pt x="229458" y="47083"/>
                  </a:lnTo>
                  <a:lnTo>
                    <a:pt x="231072" y="43855"/>
                  </a:lnTo>
                  <a:lnTo>
                    <a:pt x="232686" y="43855"/>
                  </a:lnTo>
                  <a:lnTo>
                    <a:pt x="234299" y="42242"/>
                  </a:lnTo>
                  <a:lnTo>
                    <a:pt x="235913" y="40628"/>
                  </a:lnTo>
                  <a:lnTo>
                    <a:pt x="237527" y="39014"/>
                  </a:lnTo>
                  <a:lnTo>
                    <a:pt x="242369" y="37400"/>
                  </a:lnTo>
                  <a:lnTo>
                    <a:pt x="242369" y="35786"/>
                  </a:lnTo>
                  <a:lnTo>
                    <a:pt x="245597" y="35786"/>
                  </a:lnTo>
                  <a:lnTo>
                    <a:pt x="247211" y="32558"/>
                  </a:lnTo>
                  <a:lnTo>
                    <a:pt x="247211" y="32558"/>
                  </a:lnTo>
                  <a:lnTo>
                    <a:pt x="248825" y="30944"/>
                  </a:lnTo>
                  <a:lnTo>
                    <a:pt x="248825" y="29330"/>
                  </a:lnTo>
                  <a:lnTo>
                    <a:pt x="248825" y="29330"/>
                  </a:lnTo>
                  <a:lnTo>
                    <a:pt x="268192" y="82590"/>
                  </a:lnTo>
                  <a:lnTo>
                    <a:pt x="276262" y="95501"/>
                  </a:lnTo>
                  <a:lnTo>
                    <a:pt x="294015" y="116482"/>
                  </a:lnTo>
                  <a:lnTo>
                    <a:pt x="298857" y="127780"/>
                  </a:lnTo>
                  <a:lnTo>
                    <a:pt x="303699" y="134236"/>
                  </a:lnTo>
                  <a:lnTo>
                    <a:pt x="310154" y="137464"/>
                  </a:lnTo>
                  <a:lnTo>
                    <a:pt x="310154" y="137464"/>
                  </a:lnTo>
                  <a:lnTo>
                    <a:pt x="308540" y="140691"/>
                  </a:lnTo>
                  <a:lnTo>
                    <a:pt x="308540" y="142305"/>
                  </a:lnTo>
                  <a:lnTo>
                    <a:pt x="306926" y="143919"/>
                  </a:lnTo>
                  <a:lnTo>
                    <a:pt x="303699" y="145533"/>
                  </a:lnTo>
                  <a:lnTo>
                    <a:pt x="302085" y="147147"/>
                  </a:lnTo>
                  <a:lnTo>
                    <a:pt x="300471" y="147147"/>
                  </a:lnTo>
                  <a:lnTo>
                    <a:pt x="302085" y="148761"/>
                  </a:lnTo>
                  <a:lnTo>
                    <a:pt x="305313" y="151989"/>
                  </a:lnTo>
                  <a:lnTo>
                    <a:pt x="305313" y="153603"/>
                  </a:lnTo>
                  <a:lnTo>
                    <a:pt x="305313" y="155217"/>
                  </a:lnTo>
                  <a:lnTo>
                    <a:pt x="300471" y="160059"/>
                  </a:lnTo>
                  <a:lnTo>
                    <a:pt x="300471" y="164900"/>
                  </a:lnTo>
                  <a:lnTo>
                    <a:pt x="300471" y="168128"/>
                  </a:lnTo>
                  <a:lnTo>
                    <a:pt x="303699" y="172970"/>
                  </a:lnTo>
                  <a:lnTo>
                    <a:pt x="305313" y="182654"/>
                  </a:lnTo>
                  <a:lnTo>
                    <a:pt x="306926" y="197179"/>
                  </a:lnTo>
                  <a:lnTo>
                    <a:pt x="308540" y="205249"/>
                  </a:lnTo>
                  <a:lnTo>
                    <a:pt x="311768" y="208477"/>
                  </a:lnTo>
                  <a:lnTo>
                    <a:pt x="313382" y="211705"/>
                  </a:lnTo>
                  <a:lnTo>
                    <a:pt x="314996" y="213318"/>
                  </a:lnTo>
                  <a:lnTo>
                    <a:pt x="314996" y="218160"/>
                  </a:lnTo>
                  <a:lnTo>
                    <a:pt x="314996" y="223002"/>
                  </a:lnTo>
                  <a:lnTo>
                    <a:pt x="311768" y="234299"/>
                  </a:lnTo>
                  <a:lnTo>
                    <a:pt x="311768" y="234299"/>
                  </a:lnTo>
                  <a:lnTo>
                    <a:pt x="311768" y="234299"/>
                  </a:lnTo>
                  <a:lnTo>
                    <a:pt x="308540" y="235914"/>
                  </a:lnTo>
                  <a:lnTo>
                    <a:pt x="302085" y="239141"/>
                  </a:lnTo>
                  <a:lnTo>
                    <a:pt x="300471" y="239141"/>
                  </a:lnTo>
                  <a:lnTo>
                    <a:pt x="300471" y="240755"/>
                  </a:lnTo>
                  <a:lnTo>
                    <a:pt x="297243" y="240755"/>
                  </a:lnTo>
                  <a:lnTo>
                    <a:pt x="294015" y="240755"/>
                  </a:lnTo>
                  <a:lnTo>
                    <a:pt x="292401" y="240755"/>
                  </a:lnTo>
                  <a:lnTo>
                    <a:pt x="290787" y="242369"/>
                  </a:lnTo>
                  <a:lnTo>
                    <a:pt x="290787" y="242369"/>
                  </a:lnTo>
                  <a:lnTo>
                    <a:pt x="289173" y="243983"/>
                  </a:lnTo>
                  <a:lnTo>
                    <a:pt x="285945" y="248825"/>
                  </a:lnTo>
                  <a:lnTo>
                    <a:pt x="277876" y="255281"/>
                  </a:lnTo>
                  <a:lnTo>
                    <a:pt x="274648" y="261736"/>
                  </a:lnTo>
                  <a:lnTo>
                    <a:pt x="273034" y="263350"/>
                  </a:lnTo>
                  <a:lnTo>
                    <a:pt x="273034" y="266578"/>
                  </a:lnTo>
                  <a:lnTo>
                    <a:pt x="273034" y="279490"/>
                  </a:lnTo>
                  <a:lnTo>
                    <a:pt x="274648" y="282717"/>
                  </a:lnTo>
                  <a:lnTo>
                    <a:pt x="274648" y="284332"/>
                  </a:lnTo>
                  <a:lnTo>
                    <a:pt x="276262" y="284332"/>
                  </a:lnTo>
                  <a:lnTo>
                    <a:pt x="276262" y="285945"/>
                  </a:lnTo>
                  <a:lnTo>
                    <a:pt x="276262" y="287559"/>
                  </a:lnTo>
                  <a:lnTo>
                    <a:pt x="274648" y="289173"/>
                  </a:lnTo>
                  <a:lnTo>
                    <a:pt x="273034" y="290787"/>
                  </a:lnTo>
                  <a:lnTo>
                    <a:pt x="274648" y="292401"/>
                  </a:lnTo>
                  <a:lnTo>
                    <a:pt x="276262" y="295629"/>
                  </a:lnTo>
                  <a:lnTo>
                    <a:pt x="279490" y="300471"/>
                  </a:lnTo>
                  <a:lnTo>
                    <a:pt x="281104" y="302085"/>
                  </a:lnTo>
                  <a:lnTo>
                    <a:pt x="281104" y="303699"/>
                  </a:lnTo>
                  <a:lnTo>
                    <a:pt x="279490" y="305313"/>
                  </a:lnTo>
                  <a:lnTo>
                    <a:pt x="277876" y="305313"/>
                  </a:lnTo>
                  <a:lnTo>
                    <a:pt x="276262" y="305313"/>
                  </a:lnTo>
                  <a:lnTo>
                    <a:pt x="276262" y="305313"/>
                  </a:lnTo>
                  <a:lnTo>
                    <a:pt x="273034" y="303699"/>
                  </a:lnTo>
                  <a:lnTo>
                    <a:pt x="268192" y="298857"/>
                  </a:lnTo>
                  <a:lnTo>
                    <a:pt x="266578" y="295629"/>
                  </a:lnTo>
                  <a:lnTo>
                    <a:pt x="264964" y="295629"/>
                  </a:lnTo>
                  <a:lnTo>
                    <a:pt x="264964" y="294015"/>
                  </a:lnTo>
                  <a:lnTo>
                    <a:pt x="263350" y="294015"/>
                  </a:lnTo>
                  <a:lnTo>
                    <a:pt x="261736" y="294015"/>
                  </a:lnTo>
                  <a:lnTo>
                    <a:pt x="260122" y="294015"/>
                  </a:lnTo>
                  <a:lnTo>
                    <a:pt x="258508" y="295629"/>
                  </a:lnTo>
                  <a:lnTo>
                    <a:pt x="256895" y="297243"/>
                  </a:lnTo>
                  <a:lnTo>
                    <a:pt x="255281" y="298857"/>
                  </a:lnTo>
                  <a:lnTo>
                    <a:pt x="255281" y="300471"/>
                  </a:lnTo>
                  <a:lnTo>
                    <a:pt x="248825" y="308540"/>
                  </a:lnTo>
                  <a:lnTo>
                    <a:pt x="248825" y="310154"/>
                  </a:lnTo>
                  <a:lnTo>
                    <a:pt x="248825" y="314996"/>
                  </a:lnTo>
                  <a:lnTo>
                    <a:pt x="250439" y="323066"/>
                  </a:lnTo>
                  <a:lnTo>
                    <a:pt x="252053" y="326294"/>
                  </a:lnTo>
                  <a:lnTo>
                    <a:pt x="253667" y="329522"/>
                  </a:lnTo>
                  <a:lnTo>
                    <a:pt x="255281" y="329522"/>
                  </a:lnTo>
                  <a:lnTo>
                    <a:pt x="255281" y="331135"/>
                  </a:lnTo>
                  <a:lnTo>
                    <a:pt x="255281" y="331135"/>
                  </a:lnTo>
                  <a:lnTo>
                    <a:pt x="255281" y="334363"/>
                  </a:lnTo>
                  <a:lnTo>
                    <a:pt x="255281" y="335977"/>
                  </a:lnTo>
                  <a:lnTo>
                    <a:pt x="253667" y="340819"/>
                  </a:lnTo>
                  <a:lnTo>
                    <a:pt x="253667" y="344047"/>
                  </a:lnTo>
                  <a:lnTo>
                    <a:pt x="252053" y="345661"/>
                  </a:lnTo>
                  <a:lnTo>
                    <a:pt x="250439" y="347275"/>
                  </a:lnTo>
                  <a:lnTo>
                    <a:pt x="248825" y="348889"/>
                  </a:lnTo>
                  <a:lnTo>
                    <a:pt x="250439" y="350503"/>
                  </a:lnTo>
                  <a:lnTo>
                    <a:pt x="252053" y="353731"/>
                  </a:lnTo>
                  <a:lnTo>
                    <a:pt x="253667" y="358572"/>
                  </a:lnTo>
                  <a:lnTo>
                    <a:pt x="255281" y="360186"/>
                  </a:lnTo>
                  <a:lnTo>
                    <a:pt x="256895" y="361800"/>
                  </a:lnTo>
                  <a:lnTo>
                    <a:pt x="258508" y="363414"/>
                  </a:lnTo>
                  <a:lnTo>
                    <a:pt x="261736" y="365028"/>
                  </a:lnTo>
                  <a:lnTo>
                    <a:pt x="264964" y="366642"/>
                  </a:lnTo>
                  <a:lnTo>
                    <a:pt x="266578" y="368256"/>
                  </a:lnTo>
                  <a:lnTo>
                    <a:pt x="264964" y="373098"/>
                  </a:lnTo>
                  <a:lnTo>
                    <a:pt x="258508" y="384395"/>
                  </a:lnTo>
                  <a:lnTo>
                    <a:pt x="258508" y="384395"/>
                  </a:lnTo>
                  <a:lnTo>
                    <a:pt x="258508" y="384395"/>
                  </a:lnTo>
                  <a:lnTo>
                    <a:pt x="256895" y="381167"/>
                  </a:lnTo>
                  <a:lnTo>
                    <a:pt x="252053" y="377940"/>
                  </a:lnTo>
                  <a:lnTo>
                    <a:pt x="247211" y="382781"/>
                  </a:lnTo>
                  <a:lnTo>
                    <a:pt x="250439" y="384395"/>
                  </a:lnTo>
                  <a:lnTo>
                    <a:pt x="252053" y="386009"/>
                  </a:lnTo>
                  <a:lnTo>
                    <a:pt x="253667" y="387623"/>
                  </a:lnTo>
                  <a:lnTo>
                    <a:pt x="255281" y="390851"/>
                  </a:lnTo>
                  <a:lnTo>
                    <a:pt x="248825" y="397307"/>
                  </a:lnTo>
                  <a:lnTo>
                    <a:pt x="240755" y="402149"/>
                  </a:lnTo>
                  <a:lnTo>
                    <a:pt x="234299" y="400535"/>
                  </a:lnTo>
                  <a:lnTo>
                    <a:pt x="231072" y="390851"/>
                  </a:lnTo>
                  <a:lnTo>
                    <a:pt x="232686" y="374712"/>
                  </a:lnTo>
                  <a:lnTo>
                    <a:pt x="234299" y="366642"/>
                  </a:lnTo>
                  <a:lnTo>
                    <a:pt x="239141" y="358572"/>
                  </a:lnTo>
                  <a:lnTo>
                    <a:pt x="235913" y="358572"/>
                  </a:lnTo>
                  <a:lnTo>
                    <a:pt x="234299" y="361800"/>
                  </a:lnTo>
                  <a:lnTo>
                    <a:pt x="227844" y="371484"/>
                  </a:lnTo>
                  <a:lnTo>
                    <a:pt x="226230" y="371484"/>
                  </a:lnTo>
                  <a:lnTo>
                    <a:pt x="224616" y="366642"/>
                  </a:lnTo>
                  <a:lnTo>
                    <a:pt x="223002" y="361800"/>
                  </a:lnTo>
                  <a:lnTo>
                    <a:pt x="224616" y="356958"/>
                  </a:lnTo>
                  <a:lnTo>
                    <a:pt x="226230" y="353731"/>
                  </a:lnTo>
                  <a:lnTo>
                    <a:pt x="221388" y="356958"/>
                  </a:lnTo>
                  <a:lnTo>
                    <a:pt x="214932" y="358572"/>
                  </a:lnTo>
                  <a:lnTo>
                    <a:pt x="210090" y="358572"/>
                  </a:lnTo>
                  <a:lnTo>
                    <a:pt x="208477" y="353731"/>
                  </a:lnTo>
                  <a:lnTo>
                    <a:pt x="202021" y="355344"/>
                  </a:lnTo>
                  <a:lnTo>
                    <a:pt x="200407" y="355344"/>
                  </a:lnTo>
                  <a:lnTo>
                    <a:pt x="203635" y="358572"/>
                  </a:lnTo>
                  <a:lnTo>
                    <a:pt x="205249" y="361800"/>
                  </a:lnTo>
                  <a:lnTo>
                    <a:pt x="205249" y="365028"/>
                  </a:lnTo>
                  <a:lnTo>
                    <a:pt x="203635" y="369870"/>
                  </a:lnTo>
                  <a:lnTo>
                    <a:pt x="205249" y="369870"/>
                  </a:lnTo>
                  <a:lnTo>
                    <a:pt x="213318" y="363414"/>
                  </a:lnTo>
                  <a:lnTo>
                    <a:pt x="214932" y="368256"/>
                  </a:lnTo>
                  <a:lnTo>
                    <a:pt x="218160" y="371484"/>
                  </a:lnTo>
                  <a:lnTo>
                    <a:pt x="218160" y="374712"/>
                  </a:lnTo>
                  <a:lnTo>
                    <a:pt x="216546" y="379553"/>
                  </a:lnTo>
                  <a:lnTo>
                    <a:pt x="223002" y="386009"/>
                  </a:lnTo>
                  <a:lnTo>
                    <a:pt x="227844" y="397307"/>
                  </a:lnTo>
                  <a:lnTo>
                    <a:pt x="224616" y="405376"/>
                  </a:lnTo>
                  <a:lnTo>
                    <a:pt x="210090" y="398921"/>
                  </a:lnTo>
                  <a:lnTo>
                    <a:pt x="187495" y="374712"/>
                  </a:lnTo>
                  <a:lnTo>
                    <a:pt x="176198" y="368256"/>
                  </a:lnTo>
                  <a:lnTo>
                    <a:pt x="171356" y="365028"/>
                  </a:lnTo>
                  <a:lnTo>
                    <a:pt x="171356" y="361800"/>
                  </a:lnTo>
                  <a:lnTo>
                    <a:pt x="164900" y="353731"/>
                  </a:lnTo>
                  <a:lnTo>
                    <a:pt x="156831" y="344047"/>
                  </a:lnTo>
                  <a:lnTo>
                    <a:pt x="150375" y="334363"/>
                  </a:lnTo>
                  <a:lnTo>
                    <a:pt x="153603" y="326294"/>
                  </a:lnTo>
                  <a:lnTo>
                    <a:pt x="155217" y="329522"/>
                  </a:lnTo>
                  <a:lnTo>
                    <a:pt x="156831" y="331135"/>
                  </a:lnTo>
                  <a:lnTo>
                    <a:pt x="158445" y="331135"/>
                  </a:lnTo>
                  <a:lnTo>
                    <a:pt x="161673" y="331135"/>
                  </a:lnTo>
                  <a:lnTo>
                    <a:pt x="156831" y="327908"/>
                  </a:lnTo>
                  <a:lnTo>
                    <a:pt x="158445" y="324680"/>
                  </a:lnTo>
                  <a:lnTo>
                    <a:pt x="163286" y="321452"/>
                  </a:lnTo>
                  <a:lnTo>
                    <a:pt x="166514" y="314996"/>
                  </a:lnTo>
                  <a:lnTo>
                    <a:pt x="163286" y="314996"/>
                  </a:lnTo>
                  <a:lnTo>
                    <a:pt x="161673" y="319838"/>
                  </a:lnTo>
                  <a:lnTo>
                    <a:pt x="158445" y="321452"/>
                  </a:lnTo>
                  <a:lnTo>
                    <a:pt x="156831" y="321452"/>
                  </a:lnTo>
                  <a:lnTo>
                    <a:pt x="153603" y="318224"/>
                  </a:lnTo>
                  <a:lnTo>
                    <a:pt x="156831" y="314996"/>
                  </a:lnTo>
                  <a:lnTo>
                    <a:pt x="158445" y="313382"/>
                  </a:lnTo>
                  <a:lnTo>
                    <a:pt x="161673" y="313382"/>
                  </a:lnTo>
                  <a:lnTo>
                    <a:pt x="142305" y="313382"/>
                  </a:lnTo>
                  <a:lnTo>
                    <a:pt x="140691" y="310154"/>
                  </a:lnTo>
                  <a:lnTo>
                    <a:pt x="148761" y="302085"/>
                  </a:lnTo>
                  <a:lnTo>
                    <a:pt x="132622" y="303699"/>
                  </a:lnTo>
                  <a:lnTo>
                    <a:pt x="127780" y="305313"/>
                  </a:lnTo>
                  <a:lnTo>
                    <a:pt x="127780" y="308540"/>
                  </a:lnTo>
                  <a:lnTo>
                    <a:pt x="132622" y="311768"/>
                  </a:lnTo>
                  <a:lnTo>
                    <a:pt x="135850" y="316610"/>
                  </a:lnTo>
                  <a:lnTo>
                    <a:pt x="140691" y="321452"/>
                  </a:lnTo>
                  <a:lnTo>
                    <a:pt x="148761" y="321452"/>
                  </a:lnTo>
                  <a:lnTo>
                    <a:pt x="147147" y="326294"/>
                  </a:lnTo>
                  <a:lnTo>
                    <a:pt x="145533" y="331135"/>
                  </a:lnTo>
                  <a:lnTo>
                    <a:pt x="145533" y="342433"/>
                  </a:lnTo>
                  <a:lnTo>
                    <a:pt x="132622" y="323066"/>
                  </a:lnTo>
                  <a:lnTo>
                    <a:pt x="127780" y="316610"/>
                  </a:lnTo>
                  <a:lnTo>
                    <a:pt x="121324" y="314996"/>
                  </a:lnTo>
                  <a:lnTo>
                    <a:pt x="113255" y="313382"/>
                  </a:lnTo>
                  <a:lnTo>
                    <a:pt x="108413" y="314996"/>
                  </a:lnTo>
                  <a:lnTo>
                    <a:pt x="108413" y="298857"/>
                  </a:lnTo>
                  <a:lnTo>
                    <a:pt x="108413" y="294015"/>
                  </a:lnTo>
                  <a:lnTo>
                    <a:pt x="106799" y="290787"/>
                  </a:lnTo>
                  <a:lnTo>
                    <a:pt x="105185" y="289173"/>
                  </a:lnTo>
                  <a:lnTo>
                    <a:pt x="103571" y="290787"/>
                  </a:lnTo>
                  <a:lnTo>
                    <a:pt x="103571" y="292401"/>
                  </a:lnTo>
                  <a:lnTo>
                    <a:pt x="100343" y="295629"/>
                  </a:lnTo>
                  <a:lnTo>
                    <a:pt x="98729" y="297243"/>
                  </a:lnTo>
                  <a:lnTo>
                    <a:pt x="103571" y="314996"/>
                  </a:lnTo>
                  <a:lnTo>
                    <a:pt x="103571" y="318224"/>
                  </a:lnTo>
                  <a:lnTo>
                    <a:pt x="90659" y="308540"/>
                  </a:lnTo>
                  <a:lnTo>
                    <a:pt x="85818" y="303699"/>
                  </a:lnTo>
                  <a:lnTo>
                    <a:pt x="82590" y="297243"/>
                  </a:lnTo>
                  <a:lnTo>
                    <a:pt x="90659" y="300471"/>
                  </a:lnTo>
                  <a:lnTo>
                    <a:pt x="89046" y="294015"/>
                  </a:lnTo>
                  <a:lnTo>
                    <a:pt x="87432" y="292401"/>
                  </a:lnTo>
                  <a:lnTo>
                    <a:pt x="84204" y="292401"/>
                  </a:lnTo>
                  <a:lnTo>
                    <a:pt x="80976" y="292401"/>
                  </a:lnTo>
                  <a:lnTo>
                    <a:pt x="77748" y="289173"/>
                  </a:lnTo>
                  <a:lnTo>
                    <a:pt x="76134" y="285945"/>
                  </a:lnTo>
                  <a:lnTo>
                    <a:pt x="74520" y="282717"/>
                  </a:lnTo>
                  <a:lnTo>
                    <a:pt x="72906" y="279490"/>
                  </a:lnTo>
                  <a:lnTo>
                    <a:pt x="66450" y="269806"/>
                  </a:lnTo>
                  <a:lnTo>
                    <a:pt x="59995" y="263350"/>
                  </a:lnTo>
                  <a:lnTo>
                    <a:pt x="51925" y="256895"/>
                  </a:lnTo>
                  <a:lnTo>
                    <a:pt x="43855" y="253667"/>
                  </a:lnTo>
                  <a:lnTo>
                    <a:pt x="43855" y="253667"/>
                  </a:lnTo>
                  <a:lnTo>
                    <a:pt x="45469" y="252053"/>
                  </a:lnTo>
                  <a:lnTo>
                    <a:pt x="45469" y="245597"/>
                  </a:lnTo>
                  <a:lnTo>
                    <a:pt x="45469" y="243983"/>
                  </a:lnTo>
                  <a:lnTo>
                    <a:pt x="47083" y="242369"/>
                  </a:lnTo>
                  <a:lnTo>
                    <a:pt x="48697" y="242369"/>
                  </a:lnTo>
                  <a:lnTo>
                    <a:pt x="48697" y="240755"/>
                  </a:lnTo>
                  <a:lnTo>
                    <a:pt x="48697" y="240755"/>
                  </a:lnTo>
                  <a:lnTo>
                    <a:pt x="48697" y="234299"/>
                  </a:lnTo>
                  <a:lnTo>
                    <a:pt x="48697" y="234299"/>
                  </a:lnTo>
                  <a:lnTo>
                    <a:pt x="48697" y="232686"/>
                  </a:lnTo>
                  <a:lnTo>
                    <a:pt x="50311" y="232686"/>
                  </a:lnTo>
                  <a:lnTo>
                    <a:pt x="51925" y="231072"/>
                  </a:lnTo>
                  <a:lnTo>
                    <a:pt x="55153" y="229458"/>
                  </a:lnTo>
                  <a:lnTo>
                    <a:pt x="55153" y="227844"/>
                  </a:lnTo>
                  <a:lnTo>
                    <a:pt x="55153" y="226230"/>
                  </a:lnTo>
                  <a:lnTo>
                    <a:pt x="55153" y="224616"/>
                  </a:lnTo>
                  <a:lnTo>
                    <a:pt x="55153" y="223002"/>
                  </a:lnTo>
                  <a:lnTo>
                    <a:pt x="55153" y="221388"/>
                  </a:lnTo>
                  <a:lnTo>
                    <a:pt x="58381" y="206863"/>
                  </a:lnTo>
                  <a:lnTo>
                    <a:pt x="59995" y="198793"/>
                  </a:lnTo>
                  <a:lnTo>
                    <a:pt x="58381" y="184268"/>
                  </a:lnTo>
                  <a:lnTo>
                    <a:pt x="58381" y="181040"/>
                  </a:lnTo>
                  <a:lnTo>
                    <a:pt x="58381" y="179426"/>
                  </a:lnTo>
                  <a:lnTo>
                    <a:pt x="56767" y="177812"/>
                  </a:lnTo>
                  <a:lnTo>
                    <a:pt x="55153" y="176198"/>
                  </a:lnTo>
                  <a:lnTo>
                    <a:pt x="53539" y="176198"/>
                  </a:lnTo>
                  <a:lnTo>
                    <a:pt x="51925" y="176198"/>
                  </a:lnTo>
                  <a:lnTo>
                    <a:pt x="50311" y="176198"/>
                  </a:lnTo>
                  <a:lnTo>
                    <a:pt x="50311" y="174584"/>
                  </a:lnTo>
                  <a:lnTo>
                    <a:pt x="47083" y="161673"/>
                  </a:lnTo>
                  <a:lnTo>
                    <a:pt x="45469" y="160059"/>
                  </a:lnTo>
                  <a:lnTo>
                    <a:pt x="43855" y="158445"/>
                  </a:lnTo>
                  <a:lnTo>
                    <a:pt x="40628" y="155217"/>
                  </a:lnTo>
                  <a:lnTo>
                    <a:pt x="39014" y="155217"/>
                  </a:lnTo>
                  <a:lnTo>
                    <a:pt x="37400" y="155217"/>
                  </a:lnTo>
                  <a:lnTo>
                    <a:pt x="35786" y="155217"/>
                  </a:lnTo>
                  <a:lnTo>
                    <a:pt x="32558" y="156831"/>
                  </a:lnTo>
                  <a:lnTo>
                    <a:pt x="32558" y="156831"/>
                  </a:lnTo>
                  <a:lnTo>
                    <a:pt x="30944" y="156831"/>
                  </a:lnTo>
                  <a:lnTo>
                    <a:pt x="29330" y="156831"/>
                  </a:lnTo>
                  <a:lnTo>
                    <a:pt x="27716" y="155217"/>
                  </a:lnTo>
                  <a:lnTo>
                    <a:pt x="26102" y="153603"/>
                  </a:lnTo>
                  <a:lnTo>
                    <a:pt x="26102" y="150375"/>
                  </a:lnTo>
                  <a:lnTo>
                    <a:pt x="26102" y="147147"/>
                  </a:lnTo>
                  <a:lnTo>
                    <a:pt x="26102" y="143919"/>
                  </a:lnTo>
                  <a:lnTo>
                    <a:pt x="26102" y="140691"/>
                  </a:lnTo>
                  <a:lnTo>
                    <a:pt x="26102" y="139078"/>
                  </a:lnTo>
                  <a:lnTo>
                    <a:pt x="27716" y="137464"/>
                  </a:lnTo>
                  <a:lnTo>
                    <a:pt x="29330" y="137464"/>
                  </a:lnTo>
                  <a:lnTo>
                    <a:pt x="29330" y="135850"/>
                  </a:lnTo>
                  <a:lnTo>
                    <a:pt x="29330" y="135850"/>
                  </a:lnTo>
                  <a:lnTo>
                    <a:pt x="29330" y="134236"/>
                  </a:lnTo>
                  <a:lnTo>
                    <a:pt x="29330" y="132622"/>
                  </a:lnTo>
                  <a:lnTo>
                    <a:pt x="29330" y="131008"/>
                  </a:lnTo>
                  <a:lnTo>
                    <a:pt x="26102" y="127780"/>
                  </a:lnTo>
                  <a:lnTo>
                    <a:pt x="24488" y="126166"/>
                  </a:lnTo>
                  <a:lnTo>
                    <a:pt x="21260" y="126166"/>
                  </a:lnTo>
                  <a:lnTo>
                    <a:pt x="19646" y="126166"/>
                  </a:lnTo>
                  <a:lnTo>
                    <a:pt x="18033" y="126166"/>
                  </a:lnTo>
                  <a:lnTo>
                    <a:pt x="18033" y="126166"/>
                  </a:lnTo>
                  <a:lnTo>
                    <a:pt x="16419" y="124552"/>
                  </a:lnTo>
                  <a:lnTo>
                    <a:pt x="14805" y="122938"/>
                  </a:lnTo>
                  <a:lnTo>
                    <a:pt x="8349" y="103571"/>
                  </a:lnTo>
                  <a:lnTo>
                    <a:pt x="5121" y="93887"/>
                  </a:lnTo>
                  <a:lnTo>
                    <a:pt x="5121" y="92273"/>
                  </a:lnTo>
                  <a:lnTo>
                    <a:pt x="8349" y="84204"/>
                  </a:lnTo>
                  <a:lnTo>
                    <a:pt x="9963" y="77748"/>
                  </a:lnTo>
                  <a:lnTo>
                    <a:pt x="16419" y="69678"/>
                  </a:lnTo>
                  <a:lnTo>
                    <a:pt x="27716" y="66451"/>
                  </a:lnTo>
                  <a:lnTo>
                    <a:pt x="32558" y="64837"/>
                  </a:lnTo>
                  <a:lnTo>
                    <a:pt x="35786" y="66451"/>
                  </a:lnTo>
                  <a:lnTo>
                    <a:pt x="37400" y="64837"/>
                  </a:lnTo>
                  <a:lnTo>
                    <a:pt x="39014" y="64837"/>
                  </a:lnTo>
                  <a:lnTo>
                    <a:pt x="50311" y="58381"/>
                  </a:lnTo>
                  <a:lnTo>
                    <a:pt x="53539" y="55153"/>
                  </a:lnTo>
                  <a:lnTo>
                    <a:pt x="59995" y="48697"/>
                  </a:lnTo>
                  <a:lnTo>
                    <a:pt x="61609" y="47083"/>
                  </a:lnTo>
                  <a:lnTo>
                    <a:pt x="66450" y="43855"/>
                  </a:lnTo>
                  <a:lnTo>
                    <a:pt x="69678" y="43855"/>
                  </a:lnTo>
                  <a:lnTo>
                    <a:pt x="71292" y="43855"/>
                  </a:lnTo>
                  <a:lnTo>
                    <a:pt x="72906" y="43855"/>
                  </a:lnTo>
                  <a:lnTo>
                    <a:pt x="74520" y="45469"/>
                  </a:lnTo>
                  <a:lnTo>
                    <a:pt x="76134" y="45469"/>
                  </a:lnTo>
                  <a:lnTo>
                    <a:pt x="76134" y="47083"/>
                  </a:lnTo>
                  <a:lnTo>
                    <a:pt x="76134" y="48697"/>
                  </a:lnTo>
                  <a:lnTo>
                    <a:pt x="77748" y="50311"/>
                  </a:lnTo>
                  <a:lnTo>
                    <a:pt x="77748" y="51925"/>
                  </a:lnTo>
                  <a:lnTo>
                    <a:pt x="79362" y="51925"/>
                  </a:lnTo>
                  <a:lnTo>
                    <a:pt x="80976" y="50311"/>
                  </a:lnTo>
                  <a:lnTo>
                    <a:pt x="82590" y="48697"/>
                  </a:lnTo>
                  <a:lnTo>
                    <a:pt x="84204" y="45469"/>
                  </a:lnTo>
                  <a:lnTo>
                    <a:pt x="85818" y="40628"/>
                  </a:lnTo>
                  <a:lnTo>
                    <a:pt x="85818" y="40628"/>
                  </a:lnTo>
                  <a:lnTo>
                    <a:pt x="85818" y="39014"/>
                  </a:lnTo>
                  <a:lnTo>
                    <a:pt x="85818" y="39014"/>
                  </a:lnTo>
                  <a:lnTo>
                    <a:pt x="87432" y="32558"/>
                  </a:lnTo>
                  <a:lnTo>
                    <a:pt x="89046" y="30944"/>
                  </a:lnTo>
                  <a:lnTo>
                    <a:pt x="90659" y="29330"/>
                  </a:lnTo>
                  <a:lnTo>
                    <a:pt x="92273" y="27716"/>
                  </a:lnTo>
                  <a:lnTo>
                    <a:pt x="100343" y="24488"/>
                  </a:lnTo>
                  <a:lnTo>
                    <a:pt x="106799" y="19646"/>
                  </a:lnTo>
                  <a:lnTo>
                    <a:pt x="122938" y="5121"/>
                  </a:lnTo>
                  <a:lnTo>
                    <a:pt x="127780" y="21260"/>
                  </a:lnTo>
                  <a:lnTo>
                    <a:pt x="129394" y="26102"/>
                  </a:lnTo>
                  <a:lnTo>
                    <a:pt x="135850" y="32558"/>
                  </a:lnTo>
                  <a:lnTo>
                    <a:pt x="135850" y="34172"/>
                  </a:lnTo>
                  <a:lnTo>
                    <a:pt x="137464" y="35786"/>
                  </a:lnTo>
                  <a:lnTo>
                    <a:pt x="137464" y="37400"/>
                  </a:lnTo>
                  <a:lnTo>
                    <a:pt x="135850" y="50311"/>
                  </a:lnTo>
                  <a:lnTo>
                    <a:pt x="135850" y="66451"/>
                  </a:lnTo>
                  <a:lnTo>
                    <a:pt x="137464" y="71292"/>
                  </a:lnTo>
                  <a:lnTo>
                    <a:pt x="139077" y="72906"/>
                  </a:lnTo>
                  <a:lnTo>
                    <a:pt x="140691" y="7452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FEF1EE53-64CE-454D-81DA-161D98808558}"/>
                </a:ext>
              </a:extLst>
            </p:cNvPr>
            <p:cNvSpPr/>
            <p:nvPr/>
          </p:nvSpPr>
          <p:spPr>
            <a:xfrm>
              <a:off x="9052344" y="3096150"/>
              <a:ext cx="403483" cy="403483"/>
            </a:xfrm>
            <a:custGeom>
              <a:avLst/>
              <a:gdLst>
                <a:gd name="connsiteX0" fmla="*/ 118096 w 403483"/>
                <a:gd name="connsiteY0" fmla="*/ 24488 h 403483"/>
                <a:gd name="connsiteX1" fmla="*/ 119710 w 403483"/>
                <a:gd name="connsiteY1" fmla="*/ 24488 h 403483"/>
                <a:gd name="connsiteX2" fmla="*/ 121324 w 403483"/>
                <a:gd name="connsiteY2" fmla="*/ 24488 h 403483"/>
                <a:gd name="connsiteX3" fmla="*/ 121324 w 403483"/>
                <a:gd name="connsiteY3" fmla="*/ 24488 h 403483"/>
                <a:gd name="connsiteX4" fmla="*/ 122938 w 403483"/>
                <a:gd name="connsiteY4" fmla="*/ 22874 h 403483"/>
                <a:gd name="connsiteX5" fmla="*/ 124552 w 403483"/>
                <a:gd name="connsiteY5" fmla="*/ 22874 h 403483"/>
                <a:gd name="connsiteX6" fmla="*/ 124552 w 403483"/>
                <a:gd name="connsiteY6" fmla="*/ 21260 h 403483"/>
                <a:gd name="connsiteX7" fmla="*/ 124552 w 403483"/>
                <a:gd name="connsiteY7" fmla="*/ 19646 h 403483"/>
                <a:gd name="connsiteX8" fmla="*/ 122938 w 403483"/>
                <a:gd name="connsiteY8" fmla="*/ 13191 h 403483"/>
                <a:gd name="connsiteX9" fmla="*/ 124552 w 403483"/>
                <a:gd name="connsiteY9" fmla="*/ 11577 h 403483"/>
                <a:gd name="connsiteX10" fmla="*/ 124552 w 403483"/>
                <a:gd name="connsiteY10" fmla="*/ 11577 h 403483"/>
                <a:gd name="connsiteX11" fmla="*/ 126166 w 403483"/>
                <a:gd name="connsiteY11" fmla="*/ 8349 h 403483"/>
                <a:gd name="connsiteX12" fmla="*/ 127780 w 403483"/>
                <a:gd name="connsiteY12" fmla="*/ 8349 h 403483"/>
                <a:gd name="connsiteX13" fmla="*/ 129394 w 403483"/>
                <a:gd name="connsiteY13" fmla="*/ 6735 h 403483"/>
                <a:gd name="connsiteX14" fmla="*/ 132622 w 403483"/>
                <a:gd name="connsiteY14" fmla="*/ 5121 h 403483"/>
                <a:gd name="connsiteX15" fmla="*/ 134236 w 403483"/>
                <a:gd name="connsiteY15" fmla="*/ 5121 h 403483"/>
                <a:gd name="connsiteX16" fmla="*/ 135850 w 403483"/>
                <a:gd name="connsiteY16" fmla="*/ 5121 h 403483"/>
                <a:gd name="connsiteX17" fmla="*/ 139077 w 403483"/>
                <a:gd name="connsiteY17" fmla="*/ 8349 h 403483"/>
                <a:gd name="connsiteX18" fmla="*/ 140691 w 403483"/>
                <a:gd name="connsiteY18" fmla="*/ 9963 h 403483"/>
                <a:gd name="connsiteX19" fmla="*/ 142305 w 403483"/>
                <a:gd name="connsiteY19" fmla="*/ 11577 h 403483"/>
                <a:gd name="connsiteX20" fmla="*/ 142305 w 403483"/>
                <a:gd name="connsiteY20" fmla="*/ 13191 h 403483"/>
                <a:gd name="connsiteX21" fmla="*/ 143919 w 403483"/>
                <a:gd name="connsiteY21" fmla="*/ 13191 h 403483"/>
                <a:gd name="connsiteX22" fmla="*/ 143919 w 403483"/>
                <a:gd name="connsiteY22" fmla="*/ 14805 h 403483"/>
                <a:gd name="connsiteX23" fmla="*/ 143919 w 403483"/>
                <a:gd name="connsiteY23" fmla="*/ 16419 h 403483"/>
                <a:gd name="connsiteX24" fmla="*/ 143919 w 403483"/>
                <a:gd name="connsiteY24" fmla="*/ 18033 h 403483"/>
                <a:gd name="connsiteX25" fmla="*/ 143919 w 403483"/>
                <a:gd name="connsiteY25" fmla="*/ 19646 h 403483"/>
                <a:gd name="connsiteX26" fmla="*/ 147147 w 403483"/>
                <a:gd name="connsiteY26" fmla="*/ 22874 h 403483"/>
                <a:gd name="connsiteX27" fmla="*/ 148761 w 403483"/>
                <a:gd name="connsiteY27" fmla="*/ 22874 h 403483"/>
                <a:gd name="connsiteX28" fmla="*/ 150375 w 403483"/>
                <a:gd name="connsiteY28" fmla="*/ 22874 h 403483"/>
                <a:gd name="connsiteX29" fmla="*/ 161673 w 403483"/>
                <a:gd name="connsiteY29" fmla="*/ 22874 h 403483"/>
                <a:gd name="connsiteX30" fmla="*/ 164900 w 403483"/>
                <a:gd name="connsiteY30" fmla="*/ 24488 h 403483"/>
                <a:gd name="connsiteX31" fmla="*/ 166514 w 403483"/>
                <a:gd name="connsiteY31" fmla="*/ 26102 h 403483"/>
                <a:gd name="connsiteX32" fmla="*/ 168128 w 403483"/>
                <a:gd name="connsiteY32" fmla="*/ 27716 h 403483"/>
                <a:gd name="connsiteX33" fmla="*/ 169742 w 403483"/>
                <a:gd name="connsiteY33" fmla="*/ 27716 h 403483"/>
                <a:gd name="connsiteX34" fmla="*/ 171356 w 403483"/>
                <a:gd name="connsiteY34" fmla="*/ 27716 h 403483"/>
                <a:gd name="connsiteX35" fmla="*/ 172970 w 403483"/>
                <a:gd name="connsiteY35" fmla="*/ 27716 h 403483"/>
                <a:gd name="connsiteX36" fmla="*/ 174584 w 403483"/>
                <a:gd name="connsiteY36" fmla="*/ 27716 h 403483"/>
                <a:gd name="connsiteX37" fmla="*/ 174584 w 403483"/>
                <a:gd name="connsiteY37" fmla="*/ 27716 h 403483"/>
                <a:gd name="connsiteX38" fmla="*/ 176198 w 403483"/>
                <a:gd name="connsiteY38" fmla="*/ 26102 h 403483"/>
                <a:gd name="connsiteX39" fmla="*/ 176198 w 403483"/>
                <a:gd name="connsiteY39" fmla="*/ 24488 h 403483"/>
                <a:gd name="connsiteX40" fmla="*/ 177812 w 403483"/>
                <a:gd name="connsiteY40" fmla="*/ 22874 h 403483"/>
                <a:gd name="connsiteX41" fmla="*/ 179426 w 403483"/>
                <a:gd name="connsiteY41" fmla="*/ 21260 h 403483"/>
                <a:gd name="connsiteX42" fmla="*/ 179426 w 403483"/>
                <a:gd name="connsiteY42" fmla="*/ 21260 h 403483"/>
                <a:gd name="connsiteX43" fmla="*/ 181040 w 403483"/>
                <a:gd name="connsiteY43" fmla="*/ 19646 h 403483"/>
                <a:gd name="connsiteX44" fmla="*/ 187495 w 403483"/>
                <a:gd name="connsiteY44" fmla="*/ 19646 h 403483"/>
                <a:gd name="connsiteX45" fmla="*/ 187495 w 403483"/>
                <a:gd name="connsiteY45" fmla="*/ 19646 h 403483"/>
                <a:gd name="connsiteX46" fmla="*/ 195565 w 403483"/>
                <a:gd name="connsiteY46" fmla="*/ 16419 h 403483"/>
                <a:gd name="connsiteX47" fmla="*/ 198793 w 403483"/>
                <a:gd name="connsiteY47" fmla="*/ 16419 h 403483"/>
                <a:gd name="connsiteX48" fmla="*/ 200407 w 403483"/>
                <a:gd name="connsiteY48" fmla="*/ 18033 h 403483"/>
                <a:gd name="connsiteX49" fmla="*/ 206863 w 403483"/>
                <a:gd name="connsiteY49" fmla="*/ 19646 h 403483"/>
                <a:gd name="connsiteX50" fmla="*/ 210090 w 403483"/>
                <a:gd name="connsiteY50" fmla="*/ 21260 h 403483"/>
                <a:gd name="connsiteX51" fmla="*/ 211704 w 403483"/>
                <a:gd name="connsiteY51" fmla="*/ 21260 h 403483"/>
                <a:gd name="connsiteX52" fmla="*/ 213318 w 403483"/>
                <a:gd name="connsiteY52" fmla="*/ 19646 h 403483"/>
                <a:gd name="connsiteX53" fmla="*/ 216546 w 403483"/>
                <a:gd name="connsiteY53" fmla="*/ 18033 h 403483"/>
                <a:gd name="connsiteX54" fmla="*/ 219774 w 403483"/>
                <a:gd name="connsiteY54" fmla="*/ 16419 h 403483"/>
                <a:gd name="connsiteX55" fmla="*/ 221388 w 403483"/>
                <a:gd name="connsiteY55" fmla="*/ 16419 h 403483"/>
                <a:gd name="connsiteX56" fmla="*/ 223002 w 403483"/>
                <a:gd name="connsiteY56" fmla="*/ 18033 h 403483"/>
                <a:gd name="connsiteX57" fmla="*/ 224616 w 403483"/>
                <a:gd name="connsiteY57" fmla="*/ 18033 h 403483"/>
                <a:gd name="connsiteX58" fmla="*/ 226230 w 403483"/>
                <a:gd name="connsiteY58" fmla="*/ 19646 h 403483"/>
                <a:gd name="connsiteX59" fmla="*/ 226230 w 403483"/>
                <a:gd name="connsiteY59" fmla="*/ 19646 h 403483"/>
                <a:gd name="connsiteX60" fmla="*/ 229458 w 403483"/>
                <a:gd name="connsiteY60" fmla="*/ 21260 h 403483"/>
                <a:gd name="connsiteX61" fmla="*/ 232686 w 403483"/>
                <a:gd name="connsiteY61" fmla="*/ 22874 h 403483"/>
                <a:gd name="connsiteX62" fmla="*/ 234299 w 403483"/>
                <a:gd name="connsiteY62" fmla="*/ 22874 h 403483"/>
                <a:gd name="connsiteX63" fmla="*/ 242369 w 403483"/>
                <a:gd name="connsiteY63" fmla="*/ 21260 h 403483"/>
                <a:gd name="connsiteX64" fmla="*/ 245597 w 403483"/>
                <a:gd name="connsiteY64" fmla="*/ 21260 h 403483"/>
                <a:gd name="connsiteX65" fmla="*/ 247211 w 403483"/>
                <a:gd name="connsiteY65" fmla="*/ 22874 h 403483"/>
                <a:gd name="connsiteX66" fmla="*/ 248825 w 403483"/>
                <a:gd name="connsiteY66" fmla="*/ 24488 h 403483"/>
                <a:gd name="connsiteX67" fmla="*/ 248825 w 403483"/>
                <a:gd name="connsiteY67" fmla="*/ 24488 h 403483"/>
                <a:gd name="connsiteX68" fmla="*/ 248825 w 403483"/>
                <a:gd name="connsiteY68" fmla="*/ 26102 h 403483"/>
                <a:gd name="connsiteX69" fmla="*/ 248825 w 403483"/>
                <a:gd name="connsiteY69" fmla="*/ 27716 h 403483"/>
                <a:gd name="connsiteX70" fmla="*/ 248825 w 403483"/>
                <a:gd name="connsiteY70" fmla="*/ 32558 h 403483"/>
                <a:gd name="connsiteX71" fmla="*/ 248825 w 403483"/>
                <a:gd name="connsiteY71" fmla="*/ 35786 h 403483"/>
                <a:gd name="connsiteX72" fmla="*/ 248825 w 403483"/>
                <a:gd name="connsiteY72" fmla="*/ 37400 h 403483"/>
                <a:gd name="connsiteX73" fmla="*/ 248825 w 403483"/>
                <a:gd name="connsiteY73" fmla="*/ 39014 h 403483"/>
                <a:gd name="connsiteX74" fmla="*/ 250439 w 403483"/>
                <a:gd name="connsiteY74" fmla="*/ 40628 h 403483"/>
                <a:gd name="connsiteX75" fmla="*/ 252053 w 403483"/>
                <a:gd name="connsiteY75" fmla="*/ 42242 h 403483"/>
                <a:gd name="connsiteX76" fmla="*/ 253667 w 403483"/>
                <a:gd name="connsiteY76" fmla="*/ 43855 h 403483"/>
                <a:gd name="connsiteX77" fmla="*/ 255281 w 403483"/>
                <a:gd name="connsiteY77" fmla="*/ 43855 h 403483"/>
                <a:gd name="connsiteX78" fmla="*/ 256895 w 403483"/>
                <a:gd name="connsiteY78" fmla="*/ 43855 h 403483"/>
                <a:gd name="connsiteX79" fmla="*/ 263350 w 403483"/>
                <a:gd name="connsiteY79" fmla="*/ 42242 h 403483"/>
                <a:gd name="connsiteX80" fmla="*/ 264964 w 403483"/>
                <a:gd name="connsiteY80" fmla="*/ 42242 h 403483"/>
                <a:gd name="connsiteX81" fmla="*/ 266578 w 403483"/>
                <a:gd name="connsiteY81" fmla="*/ 42242 h 403483"/>
                <a:gd name="connsiteX82" fmla="*/ 266578 w 403483"/>
                <a:gd name="connsiteY82" fmla="*/ 42242 h 403483"/>
                <a:gd name="connsiteX83" fmla="*/ 268192 w 403483"/>
                <a:gd name="connsiteY83" fmla="*/ 40628 h 403483"/>
                <a:gd name="connsiteX84" fmla="*/ 268192 w 403483"/>
                <a:gd name="connsiteY84" fmla="*/ 40628 h 403483"/>
                <a:gd name="connsiteX85" fmla="*/ 268192 w 403483"/>
                <a:gd name="connsiteY85" fmla="*/ 39014 h 403483"/>
                <a:gd name="connsiteX86" fmla="*/ 266578 w 403483"/>
                <a:gd name="connsiteY86" fmla="*/ 37400 h 403483"/>
                <a:gd name="connsiteX87" fmla="*/ 264964 w 403483"/>
                <a:gd name="connsiteY87" fmla="*/ 37400 h 403483"/>
                <a:gd name="connsiteX88" fmla="*/ 263350 w 403483"/>
                <a:gd name="connsiteY88" fmla="*/ 37400 h 403483"/>
                <a:gd name="connsiteX89" fmla="*/ 261736 w 403483"/>
                <a:gd name="connsiteY89" fmla="*/ 35786 h 403483"/>
                <a:gd name="connsiteX90" fmla="*/ 261736 w 403483"/>
                <a:gd name="connsiteY90" fmla="*/ 34172 h 403483"/>
                <a:gd name="connsiteX91" fmla="*/ 261736 w 403483"/>
                <a:gd name="connsiteY91" fmla="*/ 32558 h 403483"/>
                <a:gd name="connsiteX92" fmla="*/ 263350 w 403483"/>
                <a:gd name="connsiteY92" fmla="*/ 30944 h 403483"/>
                <a:gd name="connsiteX93" fmla="*/ 263350 w 403483"/>
                <a:gd name="connsiteY93" fmla="*/ 30944 h 403483"/>
                <a:gd name="connsiteX94" fmla="*/ 264964 w 403483"/>
                <a:gd name="connsiteY94" fmla="*/ 29330 h 403483"/>
                <a:gd name="connsiteX95" fmla="*/ 266578 w 403483"/>
                <a:gd name="connsiteY95" fmla="*/ 29330 h 403483"/>
                <a:gd name="connsiteX96" fmla="*/ 268192 w 403483"/>
                <a:gd name="connsiteY96" fmla="*/ 29330 h 403483"/>
                <a:gd name="connsiteX97" fmla="*/ 268192 w 403483"/>
                <a:gd name="connsiteY97" fmla="*/ 29330 h 403483"/>
                <a:gd name="connsiteX98" fmla="*/ 269806 w 403483"/>
                <a:gd name="connsiteY98" fmla="*/ 29330 h 403483"/>
                <a:gd name="connsiteX99" fmla="*/ 273034 w 403483"/>
                <a:gd name="connsiteY99" fmla="*/ 27716 h 403483"/>
                <a:gd name="connsiteX100" fmla="*/ 274648 w 403483"/>
                <a:gd name="connsiteY100" fmla="*/ 27716 h 403483"/>
                <a:gd name="connsiteX101" fmla="*/ 276262 w 403483"/>
                <a:gd name="connsiteY101" fmla="*/ 26102 h 403483"/>
                <a:gd name="connsiteX102" fmla="*/ 277876 w 403483"/>
                <a:gd name="connsiteY102" fmla="*/ 26102 h 403483"/>
                <a:gd name="connsiteX103" fmla="*/ 281104 w 403483"/>
                <a:gd name="connsiteY103" fmla="*/ 21260 h 403483"/>
                <a:gd name="connsiteX104" fmla="*/ 284331 w 403483"/>
                <a:gd name="connsiteY104" fmla="*/ 19646 h 403483"/>
                <a:gd name="connsiteX105" fmla="*/ 287559 w 403483"/>
                <a:gd name="connsiteY105" fmla="*/ 21260 h 403483"/>
                <a:gd name="connsiteX106" fmla="*/ 289173 w 403483"/>
                <a:gd name="connsiteY106" fmla="*/ 22874 h 403483"/>
                <a:gd name="connsiteX107" fmla="*/ 290787 w 403483"/>
                <a:gd name="connsiteY107" fmla="*/ 24488 h 403483"/>
                <a:gd name="connsiteX108" fmla="*/ 290787 w 403483"/>
                <a:gd name="connsiteY108" fmla="*/ 24488 h 403483"/>
                <a:gd name="connsiteX109" fmla="*/ 294015 w 403483"/>
                <a:gd name="connsiteY109" fmla="*/ 22874 h 403483"/>
                <a:gd name="connsiteX110" fmla="*/ 294015 w 403483"/>
                <a:gd name="connsiteY110" fmla="*/ 21260 h 403483"/>
                <a:gd name="connsiteX111" fmla="*/ 295629 w 403483"/>
                <a:gd name="connsiteY111" fmla="*/ 21260 h 403483"/>
                <a:gd name="connsiteX112" fmla="*/ 295629 w 403483"/>
                <a:gd name="connsiteY112" fmla="*/ 19646 h 403483"/>
                <a:gd name="connsiteX113" fmla="*/ 295629 w 403483"/>
                <a:gd name="connsiteY113" fmla="*/ 18033 h 403483"/>
                <a:gd name="connsiteX114" fmla="*/ 297243 w 403483"/>
                <a:gd name="connsiteY114" fmla="*/ 18033 h 403483"/>
                <a:gd name="connsiteX115" fmla="*/ 300471 w 403483"/>
                <a:gd name="connsiteY115" fmla="*/ 19646 h 403483"/>
                <a:gd name="connsiteX116" fmla="*/ 300471 w 403483"/>
                <a:gd name="connsiteY116" fmla="*/ 19646 h 403483"/>
                <a:gd name="connsiteX117" fmla="*/ 303699 w 403483"/>
                <a:gd name="connsiteY117" fmla="*/ 22874 h 403483"/>
                <a:gd name="connsiteX118" fmla="*/ 305313 w 403483"/>
                <a:gd name="connsiteY118" fmla="*/ 24488 h 403483"/>
                <a:gd name="connsiteX119" fmla="*/ 306926 w 403483"/>
                <a:gd name="connsiteY119" fmla="*/ 24488 h 403483"/>
                <a:gd name="connsiteX120" fmla="*/ 308540 w 403483"/>
                <a:gd name="connsiteY120" fmla="*/ 24488 h 403483"/>
                <a:gd name="connsiteX121" fmla="*/ 319838 w 403483"/>
                <a:gd name="connsiteY121" fmla="*/ 24488 h 403483"/>
                <a:gd name="connsiteX122" fmla="*/ 329522 w 403483"/>
                <a:gd name="connsiteY122" fmla="*/ 26102 h 403483"/>
                <a:gd name="connsiteX123" fmla="*/ 332749 w 403483"/>
                <a:gd name="connsiteY123" fmla="*/ 26102 h 403483"/>
                <a:gd name="connsiteX124" fmla="*/ 348889 w 403483"/>
                <a:gd name="connsiteY124" fmla="*/ 21260 h 403483"/>
                <a:gd name="connsiteX125" fmla="*/ 356958 w 403483"/>
                <a:gd name="connsiteY125" fmla="*/ 18033 h 403483"/>
                <a:gd name="connsiteX126" fmla="*/ 356958 w 403483"/>
                <a:gd name="connsiteY126" fmla="*/ 18033 h 403483"/>
                <a:gd name="connsiteX127" fmla="*/ 358572 w 403483"/>
                <a:gd name="connsiteY127" fmla="*/ 16419 h 403483"/>
                <a:gd name="connsiteX128" fmla="*/ 360186 w 403483"/>
                <a:gd name="connsiteY128" fmla="*/ 16419 h 403483"/>
                <a:gd name="connsiteX129" fmla="*/ 363414 w 403483"/>
                <a:gd name="connsiteY129" fmla="*/ 14805 h 403483"/>
                <a:gd name="connsiteX130" fmla="*/ 369870 w 403483"/>
                <a:gd name="connsiteY130" fmla="*/ 13191 h 403483"/>
                <a:gd name="connsiteX131" fmla="*/ 371484 w 403483"/>
                <a:gd name="connsiteY131" fmla="*/ 13191 h 403483"/>
                <a:gd name="connsiteX132" fmla="*/ 376326 w 403483"/>
                <a:gd name="connsiteY132" fmla="*/ 13191 h 403483"/>
                <a:gd name="connsiteX133" fmla="*/ 379553 w 403483"/>
                <a:gd name="connsiteY133" fmla="*/ 14805 h 403483"/>
                <a:gd name="connsiteX134" fmla="*/ 386009 w 403483"/>
                <a:gd name="connsiteY134" fmla="*/ 16419 h 403483"/>
                <a:gd name="connsiteX135" fmla="*/ 389237 w 403483"/>
                <a:gd name="connsiteY135" fmla="*/ 16419 h 403483"/>
                <a:gd name="connsiteX136" fmla="*/ 390851 w 403483"/>
                <a:gd name="connsiteY136" fmla="*/ 16419 h 403483"/>
                <a:gd name="connsiteX137" fmla="*/ 394079 w 403483"/>
                <a:gd name="connsiteY137" fmla="*/ 16419 h 403483"/>
                <a:gd name="connsiteX138" fmla="*/ 397307 w 403483"/>
                <a:gd name="connsiteY138" fmla="*/ 14805 h 403483"/>
                <a:gd name="connsiteX139" fmla="*/ 405376 w 403483"/>
                <a:gd name="connsiteY139" fmla="*/ 13191 h 403483"/>
                <a:gd name="connsiteX140" fmla="*/ 405376 w 403483"/>
                <a:gd name="connsiteY140" fmla="*/ 13191 h 403483"/>
                <a:gd name="connsiteX141" fmla="*/ 405376 w 403483"/>
                <a:gd name="connsiteY141" fmla="*/ 18033 h 403483"/>
                <a:gd name="connsiteX142" fmla="*/ 403762 w 403483"/>
                <a:gd name="connsiteY142" fmla="*/ 26102 h 403483"/>
                <a:gd name="connsiteX143" fmla="*/ 402148 w 403483"/>
                <a:gd name="connsiteY143" fmla="*/ 32558 h 403483"/>
                <a:gd name="connsiteX144" fmla="*/ 394079 w 403483"/>
                <a:gd name="connsiteY144" fmla="*/ 43855 h 403483"/>
                <a:gd name="connsiteX145" fmla="*/ 390851 w 403483"/>
                <a:gd name="connsiteY145" fmla="*/ 50311 h 403483"/>
                <a:gd name="connsiteX146" fmla="*/ 389237 w 403483"/>
                <a:gd name="connsiteY146" fmla="*/ 58381 h 403483"/>
                <a:gd name="connsiteX147" fmla="*/ 389237 w 403483"/>
                <a:gd name="connsiteY147" fmla="*/ 64837 h 403483"/>
                <a:gd name="connsiteX148" fmla="*/ 389237 w 403483"/>
                <a:gd name="connsiteY148" fmla="*/ 69678 h 403483"/>
                <a:gd name="connsiteX149" fmla="*/ 382781 w 403483"/>
                <a:gd name="connsiteY149" fmla="*/ 76134 h 403483"/>
                <a:gd name="connsiteX150" fmla="*/ 361800 w 403483"/>
                <a:gd name="connsiteY150" fmla="*/ 93887 h 403483"/>
                <a:gd name="connsiteX151" fmla="*/ 352117 w 403483"/>
                <a:gd name="connsiteY151" fmla="*/ 101957 h 403483"/>
                <a:gd name="connsiteX152" fmla="*/ 345661 w 403483"/>
                <a:gd name="connsiteY152" fmla="*/ 114869 h 403483"/>
                <a:gd name="connsiteX153" fmla="*/ 337591 w 403483"/>
                <a:gd name="connsiteY153" fmla="*/ 135850 h 403483"/>
                <a:gd name="connsiteX154" fmla="*/ 335977 w 403483"/>
                <a:gd name="connsiteY154" fmla="*/ 142305 h 403483"/>
                <a:gd name="connsiteX155" fmla="*/ 327908 w 403483"/>
                <a:gd name="connsiteY155" fmla="*/ 151989 h 403483"/>
                <a:gd name="connsiteX156" fmla="*/ 326294 w 403483"/>
                <a:gd name="connsiteY156" fmla="*/ 155217 h 403483"/>
                <a:gd name="connsiteX157" fmla="*/ 326294 w 403483"/>
                <a:gd name="connsiteY157" fmla="*/ 158445 h 403483"/>
                <a:gd name="connsiteX158" fmla="*/ 324680 w 403483"/>
                <a:gd name="connsiteY158" fmla="*/ 166514 h 403483"/>
                <a:gd name="connsiteX159" fmla="*/ 323066 w 403483"/>
                <a:gd name="connsiteY159" fmla="*/ 169742 h 403483"/>
                <a:gd name="connsiteX160" fmla="*/ 314996 w 403483"/>
                <a:gd name="connsiteY160" fmla="*/ 177812 h 403483"/>
                <a:gd name="connsiteX161" fmla="*/ 276262 w 403483"/>
                <a:gd name="connsiteY161" fmla="*/ 197179 h 403483"/>
                <a:gd name="connsiteX162" fmla="*/ 264964 w 403483"/>
                <a:gd name="connsiteY162" fmla="*/ 206863 h 403483"/>
                <a:gd name="connsiteX163" fmla="*/ 264964 w 403483"/>
                <a:gd name="connsiteY163" fmla="*/ 214932 h 403483"/>
                <a:gd name="connsiteX164" fmla="*/ 273034 w 403483"/>
                <a:gd name="connsiteY164" fmla="*/ 223002 h 403483"/>
                <a:gd name="connsiteX165" fmla="*/ 285945 w 403483"/>
                <a:gd name="connsiteY165" fmla="*/ 231072 h 403483"/>
                <a:gd name="connsiteX166" fmla="*/ 279490 w 403483"/>
                <a:gd name="connsiteY166" fmla="*/ 232686 h 403483"/>
                <a:gd name="connsiteX167" fmla="*/ 261736 w 403483"/>
                <a:gd name="connsiteY167" fmla="*/ 243983 h 403483"/>
                <a:gd name="connsiteX168" fmla="*/ 253667 w 403483"/>
                <a:gd name="connsiteY168" fmla="*/ 245597 h 403483"/>
                <a:gd name="connsiteX169" fmla="*/ 231072 w 403483"/>
                <a:gd name="connsiteY169" fmla="*/ 248825 h 403483"/>
                <a:gd name="connsiteX170" fmla="*/ 200407 w 403483"/>
                <a:gd name="connsiteY170" fmla="*/ 245597 h 403483"/>
                <a:gd name="connsiteX171" fmla="*/ 185882 w 403483"/>
                <a:gd name="connsiteY171" fmla="*/ 247211 h 403483"/>
                <a:gd name="connsiteX172" fmla="*/ 177812 w 403483"/>
                <a:gd name="connsiteY172" fmla="*/ 256895 h 403483"/>
                <a:gd name="connsiteX173" fmla="*/ 177812 w 403483"/>
                <a:gd name="connsiteY173" fmla="*/ 260123 h 403483"/>
                <a:gd name="connsiteX174" fmla="*/ 182654 w 403483"/>
                <a:gd name="connsiteY174" fmla="*/ 266578 h 403483"/>
                <a:gd name="connsiteX175" fmla="*/ 184268 w 403483"/>
                <a:gd name="connsiteY175" fmla="*/ 271420 h 403483"/>
                <a:gd name="connsiteX176" fmla="*/ 184268 w 403483"/>
                <a:gd name="connsiteY176" fmla="*/ 274648 h 403483"/>
                <a:gd name="connsiteX177" fmla="*/ 184268 w 403483"/>
                <a:gd name="connsiteY177" fmla="*/ 277876 h 403483"/>
                <a:gd name="connsiteX178" fmla="*/ 184268 w 403483"/>
                <a:gd name="connsiteY178" fmla="*/ 279490 h 403483"/>
                <a:gd name="connsiteX179" fmla="*/ 185882 w 403483"/>
                <a:gd name="connsiteY179" fmla="*/ 308540 h 403483"/>
                <a:gd name="connsiteX180" fmla="*/ 182654 w 403483"/>
                <a:gd name="connsiteY180" fmla="*/ 332749 h 403483"/>
                <a:gd name="connsiteX181" fmla="*/ 184268 w 403483"/>
                <a:gd name="connsiteY181" fmla="*/ 360186 h 403483"/>
                <a:gd name="connsiteX182" fmla="*/ 184268 w 403483"/>
                <a:gd name="connsiteY182" fmla="*/ 360186 h 403483"/>
                <a:gd name="connsiteX183" fmla="*/ 184268 w 403483"/>
                <a:gd name="connsiteY183" fmla="*/ 360186 h 403483"/>
                <a:gd name="connsiteX184" fmla="*/ 184268 w 403483"/>
                <a:gd name="connsiteY184" fmla="*/ 361800 h 403483"/>
                <a:gd name="connsiteX185" fmla="*/ 182654 w 403483"/>
                <a:gd name="connsiteY185" fmla="*/ 363414 h 403483"/>
                <a:gd name="connsiteX186" fmla="*/ 182654 w 403483"/>
                <a:gd name="connsiteY186" fmla="*/ 363414 h 403483"/>
                <a:gd name="connsiteX187" fmla="*/ 181040 w 403483"/>
                <a:gd name="connsiteY187" fmla="*/ 366642 h 403483"/>
                <a:gd name="connsiteX188" fmla="*/ 177812 w 403483"/>
                <a:gd name="connsiteY188" fmla="*/ 366642 h 403483"/>
                <a:gd name="connsiteX189" fmla="*/ 177812 w 403483"/>
                <a:gd name="connsiteY189" fmla="*/ 368256 h 403483"/>
                <a:gd name="connsiteX190" fmla="*/ 172970 w 403483"/>
                <a:gd name="connsiteY190" fmla="*/ 369870 h 403483"/>
                <a:gd name="connsiteX191" fmla="*/ 171356 w 403483"/>
                <a:gd name="connsiteY191" fmla="*/ 371484 h 403483"/>
                <a:gd name="connsiteX192" fmla="*/ 169742 w 403483"/>
                <a:gd name="connsiteY192" fmla="*/ 373098 h 403483"/>
                <a:gd name="connsiteX193" fmla="*/ 168128 w 403483"/>
                <a:gd name="connsiteY193" fmla="*/ 374712 h 403483"/>
                <a:gd name="connsiteX194" fmla="*/ 166514 w 403483"/>
                <a:gd name="connsiteY194" fmla="*/ 374712 h 403483"/>
                <a:gd name="connsiteX195" fmla="*/ 164900 w 403483"/>
                <a:gd name="connsiteY195" fmla="*/ 377940 h 403483"/>
                <a:gd name="connsiteX196" fmla="*/ 163286 w 403483"/>
                <a:gd name="connsiteY196" fmla="*/ 384395 h 403483"/>
                <a:gd name="connsiteX197" fmla="*/ 161673 w 403483"/>
                <a:gd name="connsiteY197" fmla="*/ 387623 h 403483"/>
                <a:gd name="connsiteX198" fmla="*/ 161673 w 403483"/>
                <a:gd name="connsiteY198" fmla="*/ 387623 h 403483"/>
                <a:gd name="connsiteX199" fmla="*/ 160059 w 403483"/>
                <a:gd name="connsiteY199" fmla="*/ 389237 h 403483"/>
                <a:gd name="connsiteX200" fmla="*/ 160059 w 403483"/>
                <a:gd name="connsiteY200" fmla="*/ 389237 h 403483"/>
                <a:gd name="connsiteX201" fmla="*/ 158445 w 403483"/>
                <a:gd name="connsiteY201" fmla="*/ 390851 h 403483"/>
                <a:gd name="connsiteX202" fmla="*/ 156831 w 403483"/>
                <a:gd name="connsiteY202" fmla="*/ 390851 h 403483"/>
                <a:gd name="connsiteX203" fmla="*/ 153603 w 403483"/>
                <a:gd name="connsiteY203" fmla="*/ 390851 h 403483"/>
                <a:gd name="connsiteX204" fmla="*/ 148761 w 403483"/>
                <a:gd name="connsiteY204" fmla="*/ 389237 h 403483"/>
                <a:gd name="connsiteX205" fmla="*/ 143919 w 403483"/>
                <a:gd name="connsiteY205" fmla="*/ 387623 h 403483"/>
                <a:gd name="connsiteX206" fmla="*/ 139077 w 403483"/>
                <a:gd name="connsiteY206" fmla="*/ 384395 h 403483"/>
                <a:gd name="connsiteX207" fmla="*/ 137464 w 403483"/>
                <a:gd name="connsiteY207" fmla="*/ 381167 h 403483"/>
                <a:gd name="connsiteX208" fmla="*/ 135850 w 403483"/>
                <a:gd name="connsiteY208" fmla="*/ 379553 h 403483"/>
                <a:gd name="connsiteX209" fmla="*/ 134236 w 403483"/>
                <a:gd name="connsiteY209" fmla="*/ 374712 h 403483"/>
                <a:gd name="connsiteX210" fmla="*/ 132622 w 403483"/>
                <a:gd name="connsiteY210" fmla="*/ 373098 h 403483"/>
                <a:gd name="connsiteX211" fmla="*/ 131008 w 403483"/>
                <a:gd name="connsiteY211" fmla="*/ 371484 h 403483"/>
                <a:gd name="connsiteX212" fmla="*/ 127780 w 403483"/>
                <a:gd name="connsiteY212" fmla="*/ 371484 h 403483"/>
                <a:gd name="connsiteX213" fmla="*/ 126166 w 403483"/>
                <a:gd name="connsiteY213" fmla="*/ 371484 h 403483"/>
                <a:gd name="connsiteX214" fmla="*/ 124552 w 403483"/>
                <a:gd name="connsiteY214" fmla="*/ 371484 h 403483"/>
                <a:gd name="connsiteX215" fmla="*/ 122938 w 403483"/>
                <a:gd name="connsiteY215" fmla="*/ 373098 h 403483"/>
                <a:gd name="connsiteX216" fmla="*/ 121324 w 403483"/>
                <a:gd name="connsiteY216" fmla="*/ 374712 h 403483"/>
                <a:gd name="connsiteX217" fmla="*/ 118096 w 403483"/>
                <a:gd name="connsiteY217" fmla="*/ 379553 h 403483"/>
                <a:gd name="connsiteX218" fmla="*/ 113255 w 403483"/>
                <a:gd name="connsiteY218" fmla="*/ 389237 h 403483"/>
                <a:gd name="connsiteX219" fmla="*/ 113255 w 403483"/>
                <a:gd name="connsiteY219" fmla="*/ 389237 h 403483"/>
                <a:gd name="connsiteX220" fmla="*/ 111641 w 403483"/>
                <a:gd name="connsiteY220" fmla="*/ 390851 h 403483"/>
                <a:gd name="connsiteX221" fmla="*/ 110027 w 403483"/>
                <a:gd name="connsiteY221" fmla="*/ 392465 h 403483"/>
                <a:gd name="connsiteX222" fmla="*/ 106799 w 403483"/>
                <a:gd name="connsiteY222" fmla="*/ 394079 h 403483"/>
                <a:gd name="connsiteX223" fmla="*/ 101957 w 403483"/>
                <a:gd name="connsiteY223" fmla="*/ 395693 h 403483"/>
                <a:gd name="connsiteX224" fmla="*/ 92273 w 403483"/>
                <a:gd name="connsiteY224" fmla="*/ 395693 h 403483"/>
                <a:gd name="connsiteX225" fmla="*/ 90659 w 403483"/>
                <a:gd name="connsiteY225" fmla="*/ 397307 h 403483"/>
                <a:gd name="connsiteX226" fmla="*/ 85818 w 403483"/>
                <a:gd name="connsiteY226" fmla="*/ 398921 h 403483"/>
                <a:gd name="connsiteX227" fmla="*/ 82590 w 403483"/>
                <a:gd name="connsiteY227" fmla="*/ 402149 h 403483"/>
                <a:gd name="connsiteX228" fmla="*/ 79362 w 403483"/>
                <a:gd name="connsiteY228" fmla="*/ 403762 h 403483"/>
                <a:gd name="connsiteX229" fmla="*/ 79362 w 403483"/>
                <a:gd name="connsiteY229" fmla="*/ 405376 h 403483"/>
                <a:gd name="connsiteX230" fmla="*/ 77748 w 403483"/>
                <a:gd name="connsiteY230" fmla="*/ 405376 h 403483"/>
                <a:gd name="connsiteX231" fmla="*/ 76134 w 403483"/>
                <a:gd name="connsiteY231" fmla="*/ 405376 h 403483"/>
                <a:gd name="connsiteX232" fmla="*/ 74520 w 403483"/>
                <a:gd name="connsiteY232" fmla="*/ 403762 h 403483"/>
                <a:gd name="connsiteX233" fmla="*/ 72906 w 403483"/>
                <a:gd name="connsiteY233" fmla="*/ 402149 h 403483"/>
                <a:gd name="connsiteX234" fmla="*/ 71292 w 403483"/>
                <a:gd name="connsiteY234" fmla="*/ 397307 h 403483"/>
                <a:gd name="connsiteX235" fmla="*/ 71292 w 403483"/>
                <a:gd name="connsiteY235" fmla="*/ 381167 h 403483"/>
                <a:gd name="connsiteX236" fmla="*/ 72906 w 403483"/>
                <a:gd name="connsiteY236" fmla="*/ 368256 h 403483"/>
                <a:gd name="connsiteX237" fmla="*/ 72906 w 403483"/>
                <a:gd name="connsiteY237" fmla="*/ 366642 h 403483"/>
                <a:gd name="connsiteX238" fmla="*/ 71292 w 403483"/>
                <a:gd name="connsiteY238" fmla="*/ 365028 h 403483"/>
                <a:gd name="connsiteX239" fmla="*/ 71292 w 403483"/>
                <a:gd name="connsiteY239" fmla="*/ 363414 h 403483"/>
                <a:gd name="connsiteX240" fmla="*/ 64837 w 403483"/>
                <a:gd name="connsiteY240" fmla="*/ 356958 h 403483"/>
                <a:gd name="connsiteX241" fmla="*/ 63223 w 403483"/>
                <a:gd name="connsiteY241" fmla="*/ 352117 h 403483"/>
                <a:gd name="connsiteX242" fmla="*/ 58381 w 403483"/>
                <a:gd name="connsiteY242" fmla="*/ 335977 h 403483"/>
                <a:gd name="connsiteX243" fmla="*/ 53539 w 403483"/>
                <a:gd name="connsiteY243" fmla="*/ 314996 h 403483"/>
                <a:gd name="connsiteX244" fmla="*/ 50311 w 403483"/>
                <a:gd name="connsiteY244" fmla="*/ 308540 h 403483"/>
                <a:gd name="connsiteX245" fmla="*/ 45469 w 403483"/>
                <a:gd name="connsiteY245" fmla="*/ 303699 h 403483"/>
                <a:gd name="connsiteX246" fmla="*/ 42242 w 403483"/>
                <a:gd name="connsiteY246" fmla="*/ 297243 h 403483"/>
                <a:gd name="connsiteX247" fmla="*/ 39014 w 403483"/>
                <a:gd name="connsiteY247" fmla="*/ 294015 h 403483"/>
                <a:gd name="connsiteX248" fmla="*/ 39014 w 403483"/>
                <a:gd name="connsiteY248" fmla="*/ 290787 h 403483"/>
                <a:gd name="connsiteX249" fmla="*/ 39014 w 403483"/>
                <a:gd name="connsiteY249" fmla="*/ 284332 h 403483"/>
                <a:gd name="connsiteX250" fmla="*/ 39014 w 403483"/>
                <a:gd name="connsiteY250" fmla="*/ 281104 h 403483"/>
                <a:gd name="connsiteX251" fmla="*/ 39014 w 403483"/>
                <a:gd name="connsiteY251" fmla="*/ 279490 h 403483"/>
                <a:gd name="connsiteX252" fmla="*/ 39014 w 403483"/>
                <a:gd name="connsiteY252" fmla="*/ 277876 h 403483"/>
                <a:gd name="connsiteX253" fmla="*/ 40628 w 403483"/>
                <a:gd name="connsiteY253" fmla="*/ 277876 h 403483"/>
                <a:gd name="connsiteX254" fmla="*/ 40628 w 403483"/>
                <a:gd name="connsiteY254" fmla="*/ 276262 h 403483"/>
                <a:gd name="connsiteX255" fmla="*/ 42242 w 403483"/>
                <a:gd name="connsiteY255" fmla="*/ 276262 h 403483"/>
                <a:gd name="connsiteX256" fmla="*/ 47083 w 403483"/>
                <a:gd name="connsiteY256" fmla="*/ 276262 h 403483"/>
                <a:gd name="connsiteX257" fmla="*/ 50311 w 403483"/>
                <a:gd name="connsiteY257" fmla="*/ 276262 h 403483"/>
                <a:gd name="connsiteX258" fmla="*/ 51925 w 403483"/>
                <a:gd name="connsiteY258" fmla="*/ 276262 h 403483"/>
                <a:gd name="connsiteX259" fmla="*/ 53539 w 403483"/>
                <a:gd name="connsiteY259" fmla="*/ 274648 h 403483"/>
                <a:gd name="connsiteX260" fmla="*/ 55153 w 403483"/>
                <a:gd name="connsiteY260" fmla="*/ 273034 h 403483"/>
                <a:gd name="connsiteX261" fmla="*/ 56767 w 403483"/>
                <a:gd name="connsiteY261" fmla="*/ 269806 h 403483"/>
                <a:gd name="connsiteX262" fmla="*/ 58381 w 403483"/>
                <a:gd name="connsiteY262" fmla="*/ 261736 h 403483"/>
                <a:gd name="connsiteX263" fmla="*/ 58381 w 403483"/>
                <a:gd name="connsiteY263" fmla="*/ 255281 h 403483"/>
                <a:gd name="connsiteX264" fmla="*/ 56767 w 403483"/>
                <a:gd name="connsiteY264" fmla="*/ 245597 h 403483"/>
                <a:gd name="connsiteX265" fmla="*/ 55153 w 403483"/>
                <a:gd name="connsiteY265" fmla="*/ 240755 h 403483"/>
                <a:gd name="connsiteX266" fmla="*/ 55153 w 403483"/>
                <a:gd name="connsiteY266" fmla="*/ 239141 h 403483"/>
                <a:gd name="connsiteX267" fmla="*/ 53539 w 403483"/>
                <a:gd name="connsiteY267" fmla="*/ 237527 h 403483"/>
                <a:gd name="connsiteX268" fmla="*/ 51925 w 403483"/>
                <a:gd name="connsiteY268" fmla="*/ 237527 h 403483"/>
                <a:gd name="connsiteX269" fmla="*/ 40628 w 403483"/>
                <a:gd name="connsiteY269" fmla="*/ 240755 h 403483"/>
                <a:gd name="connsiteX270" fmla="*/ 37400 w 403483"/>
                <a:gd name="connsiteY270" fmla="*/ 240755 h 403483"/>
                <a:gd name="connsiteX271" fmla="*/ 34172 w 403483"/>
                <a:gd name="connsiteY271" fmla="*/ 240755 h 403483"/>
                <a:gd name="connsiteX272" fmla="*/ 32558 w 403483"/>
                <a:gd name="connsiteY272" fmla="*/ 240755 h 403483"/>
                <a:gd name="connsiteX273" fmla="*/ 29330 w 403483"/>
                <a:gd name="connsiteY273" fmla="*/ 239141 h 403483"/>
                <a:gd name="connsiteX274" fmla="*/ 27716 w 403483"/>
                <a:gd name="connsiteY274" fmla="*/ 237527 h 403483"/>
                <a:gd name="connsiteX275" fmla="*/ 27716 w 403483"/>
                <a:gd name="connsiteY275" fmla="*/ 235914 h 403483"/>
                <a:gd name="connsiteX276" fmla="*/ 27716 w 403483"/>
                <a:gd name="connsiteY276" fmla="*/ 234299 h 403483"/>
                <a:gd name="connsiteX277" fmla="*/ 27716 w 403483"/>
                <a:gd name="connsiteY277" fmla="*/ 232686 h 403483"/>
                <a:gd name="connsiteX278" fmla="*/ 27716 w 403483"/>
                <a:gd name="connsiteY278" fmla="*/ 231072 h 403483"/>
                <a:gd name="connsiteX279" fmla="*/ 29330 w 403483"/>
                <a:gd name="connsiteY279" fmla="*/ 229458 h 403483"/>
                <a:gd name="connsiteX280" fmla="*/ 29330 w 403483"/>
                <a:gd name="connsiteY280" fmla="*/ 226230 h 403483"/>
                <a:gd name="connsiteX281" fmla="*/ 29330 w 403483"/>
                <a:gd name="connsiteY281" fmla="*/ 223002 h 403483"/>
                <a:gd name="connsiteX282" fmla="*/ 29330 w 403483"/>
                <a:gd name="connsiteY282" fmla="*/ 221388 h 403483"/>
                <a:gd name="connsiteX283" fmla="*/ 27716 w 403483"/>
                <a:gd name="connsiteY283" fmla="*/ 219774 h 403483"/>
                <a:gd name="connsiteX284" fmla="*/ 27716 w 403483"/>
                <a:gd name="connsiteY284" fmla="*/ 218160 h 403483"/>
                <a:gd name="connsiteX285" fmla="*/ 24488 w 403483"/>
                <a:gd name="connsiteY285" fmla="*/ 216546 h 403483"/>
                <a:gd name="connsiteX286" fmla="*/ 22874 w 403483"/>
                <a:gd name="connsiteY286" fmla="*/ 214932 h 403483"/>
                <a:gd name="connsiteX287" fmla="*/ 19646 w 403483"/>
                <a:gd name="connsiteY287" fmla="*/ 211705 h 403483"/>
                <a:gd name="connsiteX288" fmla="*/ 18033 w 403483"/>
                <a:gd name="connsiteY288" fmla="*/ 208477 h 403483"/>
                <a:gd name="connsiteX289" fmla="*/ 16419 w 403483"/>
                <a:gd name="connsiteY289" fmla="*/ 205249 h 403483"/>
                <a:gd name="connsiteX290" fmla="*/ 13191 w 403483"/>
                <a:gd name="connsiteY290" fmla="*/ 185882 h 403483"/>
                <a:gd name="connsiteX291" fmla="*/ 19646 w 403483"/>
                <a:gd name="connsiteY291" fmla="*/ 177812 h 403483"/>
                <a:gd name="connsiteX292" fmla="*/ 22874 w 403483"/>
                <a:gd name="connsiteY292" fmla="*/ 172970 h 403483"/>
                <a:gd name="connsiteX293" fmla="*/ 24488 w 403483"/>
                <a:gd name="connsiteY293" fmla="*/ 168128 h 403483"/>
                <a:gd name="connsiteX294" fmla="*/ 24488 w 403483"/>
                <a:gd name="connsiteY294" fmla="*/ 160059 h 403483"/>
                <a:gd name="connsiteX295" fmla="*/ 24488 w 403483"/>
                <a:gd name="connsiteY295" fmla="*/ 151989 h 403483"/>
                <a:gd name="connsiteX296" fmla="*/ 22874 w 403483"/>
                <a:gd name="connsiteY296" fmla="*/ 148761 h 403483"/>
                <a:gd name="connsiteX297" fmla="*/ 18033 w 403483"/>
                <a:gd name="connsiteY297" fmla="*/ 147147 h 403483"/>
                <a:gd name="connsiteX298" fmla="*/ 8349 w 403483"/>
                <a:gd name="connsiteY298" fmla="*/ 145533 h 403483"/>
                <a:gd name="connsiteX299" fmla="*/ 5121 w 403483"/>
                <a:gd name="connsiteY299" fmla="*/ 140691 h 403483"/>
                <a:gd name="connsiteX300" fmla="*/ 5121 w 403483"/>
                <a:gd name="connsiteY300" fmla="*/ 135850 h 403483"/>
                <a:gd name="connsiteX301" fmla="*/ 6735 w 403483"/>
                <a:gd name="connsiteY301" fmla="*/ 131008 h 403483"/>
                <a:gd name="connsiteX302" fmla="*/ 8349 w 403483"/>
                <a:gd name="connsiteY302" fmla="*/ 126166 h 403483"/>
                <a:gd name="connsiteX303" fmla="*/ 8349 w 403483"/>
                <a:gd name="connsiteY303" fmla="*/ 119710 h 403483"/>
                <a:gd name="connsiteX304" fmla="*/ 8349 w 403483"/>
                <a:gd name="connsiteY304" fmla="*/ 114869 h 403483"/>
                <a:gd name="connsiteX305" fmla="*/ 8349 w 403483"/>
                <a:gd name="connsiteY305" fmla="*/ 110027 h 403483"/>
                <a:gd name="connsiteX306" fmla="*/ 9963 w 403483"/>
                <a:gd name="connsiteY306" fmla="*/ 103571 h 403483"/>
                <a:gd name="connsiteX307" fmla="*/ 16419 w 403483"/>
                <a:gd name="connsiteY307" fmla="*/ 98729 h 403483"/>
                <a:gd name="connsiteX308" fmla="*/ 21260 w 403483"/>
                <a:gd name="connsiteY308" fmla="*/ 95501 h 403483"/>
                <a:gd name="connsiteX309" fmla="*/ 26102 w 403483"/>
                <a:gd name="connsiteY309" fmla="*/ 90660 h 403483"/>
                <a:gd name="connsiteX310" fmla="*/ 26102 w 403483"/>
                <a:gd name="connsiteY310" fmla="*/ 85818 h 403483"/>
                <a:gd name="connsiteX311" fmla="*/ 24488 w 403483"/>
                <a:gd name="connsiteY311" fmla="*/ 76134 h 403483"/>
                <a:gd name="connsiteX312" fmla="*/ 24488 w 403483"/>
                <a:gd name="connsiteY312" fmla="*/ 69678 h 403483"/>
                <a:gd name="connsiteX313" fmla="*/ 26102 w 403483"/>
                <a:gd name="connsiteY313" fmla="*/ 63223 h 403483"/>
                <a:gd name="connsiteX314" fmla="*/ 32558 w 403483"/>
                <a:gd name="connsiteY314" fmla="*/ 58381 h 403483"/>
                <a:gd name="connsiteX315" fmla="*/ 37400 w 403483"/>
                <a:gd name="connsiteY315" fmla="*/ 56767 h 403483"/>
                <a:gd name="connsiteX316" fmla="*/ 42242 w 403483"/>
                <a:gd name="connsiteY316" fmla="*/ 56767 h 403483"/>
                <a:gd name="connsiteX317" fmla="*/ 47083 w 403483"/>
                <a:gd name="connsiteY317" fmla="*/ 56767 h 403483"/>
                <a:gd name="connsiteX318" fmla="*/ 51925 w 403483"/>
                <a:gd name="connsiteY318" fmla="*/ 55153 h 403483"/>
                <a:gd name="connsiteX319" fmla="*/ 55153 w 403483"/>
                <a:gd name="connsiteY319" fmla="*/ 51925 h 403483"/>
                <a:gd name="connsiteX320" fmla="*/ 59995 w 403483"/>
                <a:gd name="connsiteY320" fmla="*/ 42242 h 403483"/>
                <a:gd name="connsiteX321" fmla="*/ 64837 w 403483"/>
                <a:gd name="connsiteY321" fmla="*/ 35786 h 403483"/>
                <a:gd name="connsiteX322" fmla="*/ 69678 w 403483"/>
                <a:gd name="connsiteY322" fmla="*/ 32558 h 403483"/>
                <a:gd name="connsiteX323" fmla="*/ 74520 w 403483"/>
                <a:gd name="connsiteY323" fmla="*/ 29330 h 403483"/>
                <a:gd name="connsiteX324" fmla="*/ 76134 w 403483"/>
                <a:gd name="connsiteY324" fmla="*/ 26102 h 403483"/>
                <a:gd name="connsiteX325" fmla="*/ 79362 w 403483"/>
                <a:gd name="connsiteY325" fmla="*/ 5121 h 403483"/>
                <a:gd name="connsiteX326" fmla="*/ 87432 w 403483"/>
                <a:gd name="connsiteY326" fmla="*/ 13191 h 403483"/>
                <a:gd name="connsiteX327" fmla="*/ 92273 w 403483"/>
                <a:gd name="connsiteY327" fmla="*/ 16419 h 403483"/>
                <a:gd name="connsiteX328" fmla="*/ 111641 w 403483"/>
                <a:gd name="connsiteY328" fmla="*/ 22874 h 403483"/>
                <a:gd name="connsiteX329" fmla="*/ 114868 w 403483"/>
                <a:gd name="connsiteY329" fmla="*/ 24488 h 40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403483" h="403483">
                  <a:moveTo>
                    <a:pt x="118096" y="24488"/>
                  </a:moveTo>
                  <a:lnTo>
                    <a:pt x="119710" y="24488"/>
                  </a:lnTo>
                  <a:lnTo>
                    <a:pt x="121324" y="24488"/>
                  </a:lnTo>
                  <a:lnTo>
                    <a:pt x="121324" y="24488"/>
                  </a:lnTo>
                  <a:lnTo>
                    <a:pt x="122938" y="22874"/>
                  </a:lnTo>
                  <a:lnTo>
                    <a:pt x="124552" y="22874"/>
                  </a:lnTo>
                  <a:lnTo>
                    <a:pt x="124552" y="21260"/>
                  </a:lnTo>
                  <a:lnTo>
                    <a:pt x="124552" y="19646"/>
                  </a:lnTo>
                  <a:lnTo>
                    <a:pt x="122938" y="13191"/>
                  </a:lnTo>
                  <a:lnTo>
                    <a:pt x="124552" y="11577"/>
                  </a:lnTo>
                  <a:lnTo>
                    <a:pt x="124552" y="11577"/>
                  </a:lnTo>
                  <a:lnTo>
                    <a:pt x="126166" y="8349"/>
                  </a:lnTo>
                  <a:lnTo>
                    <a:pt x="127780" y="8349"/>
                  </a:lnTo>
                  <a:lnTo>
                    <a:pt x="129394" y="6735"/>
                  </a:lnTo>
                  <a:lnTo>
                    <a:pt x="132622" y="5121"/>
                  </a:lnTo>
                  <a:lnTo>
                    <a:pt x="134236" y="5121"/>
                  </a:lnTo>
                  <a:lnTo>
                    <a:pt x="135850" y="5121"/>
                  </a:lnTo>
                  <a:lnTo>
                    <a:pt x="139077" y="8349"/>
                  </a:lnTo>
                  <a:lnTo>
                    <a:pt x="140691" y="9963"/>
                  </a:lnTo>
                  <a:lnTo>
                    <a:pt x="142305" y="11577"/>
                  </a:lnTo>
                  <a:lnTo>
                    <a:pt x="142305" y="13191"/>
                  </a:lnTo>
                  <a:lnTo>
                    <a:pt x="143919" y="13191"/>
                  </a:lnTo>
                  <a:lnTo>
                    <a:pt x="143919" y="14805"/>
                  </a:lnTo>
                  <a:lnTo>
                    <a:pt x="143919" y="16419"/>
                  </a:lnTo>
                  <a:lnTo>
                    <a:pt x="143919" y="18033"/>
                  </a:lnTo>
                  <a:lnTo>
                    <a:pt x="143919" y="19646"/>
                  </a:lnTo>
                  <a:lnTo>
                    <a:pt x="147147" y="22874"/>
                  </a:lnTo>
                  <a:lnTo>
                    <a:pt x="148761" y="22874"/>
                  </a:lnTo>
                  <a:lnTo>
                    <a:pt x="150375" y="22874"/>
                  </a:lnTo>
                  <a:lnTo>
                    <a:pt x="161673" y="22874"/>
                  </a:lnTo>
                  <a:lnTo>
                    <a:pt x="164900" y="24488"/>
                  </a:lnTo>
                  <a:lnTo>
                    <a:pt x="166514" y="26102"/>
                  </a:lnTo>
                  <a:lnTo>
                    <a:pt x="168128" y="27716"/>
                  </a:lnTo>
                  <a:lnTo>
                    <a:pt x="169742" y="27716"/>
                  </a:lnTo>
                  <a:lnTo>
                    <a:pt x="171356" y="27716"/>
                  </a:lnTo>
                  <a:lnTo>
                    <a:pt x="172970" y="27716"/>
                  </a:lnTo>
                  <a:lnTo>
                    <a:pt x="174584" y="27716"/>
                  </a:lnTo>
                  <a:lnTo>
                    <a:pt x="174584" y="27716"/>
                  </a:lnTo>
                  <a:lnTo>
                    <a:pt x="176198" y="26102"/>
                  </a:lnTo>
                  <a:lnTo>
                    <a:pt x="176198" y="24488"/>
                  </a:lnTo>
                  <a:lnTo>
                    <a:pt x="177812" y="22874"/>
                  </a:lnTo>
                  <a:lnTo>
                    <a:pt x="179426" y="21260"/>
                  </a:lnTo>
                  <a:lnTo>
                    <a:pt x="179426" y="21260"/>
                  </a:lnTo>
                  <a:lnTo>
                    <a:pt x="181040" y="19646"/>
                  </a:lnTo>
                  <a:lnTo>
                    <a:pt x="187495" y="19646"/>
                  </a:lnTo>
                  <a:lnTo>
                    <a:pt x="187495" y="19646"/>
                  </a:lnTo>
                  <a:lnTo>
                    <a:pt x="195565" y="16419"/>
                  </a:lnTo>
                  <a:lnTo>
                    <a:pt x="198793" y="16419"/>
                  </a:lnTo>
                  <a:lnTo>
                    <a:pt x="200407" y="18033"/>
                  </a:lnTo>
                  <a:lnTo>
                    <a:pt x="206863" y="19646"/>
                  </a:lnTo>
                  <a:lnTo>
                    <a:pt x="210090" y="21260"/>
                  </a:lnTo>
                  <a:lnTo>
                    <a:pt x="211704" y="21260"/>
                  </a:lnTo>
                  <a:lnTo>
                    <a:pt x="213318" y="19646"/>
                  </a:lnTo>
                  <a:lnTo>
                    <a:pt x="216546" y="18033"/>
                  </a:lnTo>
                  <a:lnTo>
                    <a:pt x="219774" y="16419"/>
                  </a:lnTo>
                  <a:lnTo>
                    <a:pt x="221388" y="16419"/>
                  </a:lnTo>
                  <a:lnTo>
                    <a:pt x="223002" y="18033"/>
                  </a:lnTo>
                  <a:lnTo>
                    <a:pt x="224616" y="18033"/>
                  </a:lnTo>
                  <a:lnTo>
                    <a:pt x="226230" y="19646"/>
                  </a:lnTo>
                  <a:lnTo>
                    <a:pt x="226230" y="19646"/>
                  </a:lnTo>
                  <a:lnTo>
                    <a:pt x="229458" y="21260"/>
                  </a:lnTo>
                  <a:lnTo>
                    <a:pt x="232686" y="22874"/>
                  </a:lnTo>
                  <a:lnTo>
                    <a:pt x="234299" y="22874"/>
                  </a:lnTo>
                  <a:lnTo>
                    <a:pt x="242369" y="21260"/>
                  </a:lnTo>
                  <a:lnTo>
                    <a:pt x="245597" y="21260"/>
                  </a:lnTo>
                  <a:lnTo>
                    <a:pt x="247211" y="22874"/>
                  </a:lnTo>
                  <a:lnTo>
                    <a:pt x="248825" y="24488"/>
                  </a:lnTo>
                  <a:lnTo>
                    <a:pt x="248825" y="24488"/>
                  </a:lnTo>
                  <a:lnTo>
                    <a:pt x="248825" y="26102"/>
                  </a:lnTo>
                  <a:lnTo>
                    <a:pt x="248825" y="27716"/>
                  </a:lnTo>
                  <a:lnTo>
                    <a:pt x="248825" y="32558"/>
                  </a:lnTo>
                  <a:lnTo>
                    <a:pt x="248825" y="35786"/>
                  </a:lnTo>
                  <a:lnTo>
                    <a:pt x="248825" y="37400"/>
                  </a:lnTo>
                  <a:lnTo>
                    <a:pt x="248825" y="39014"/>
                  </a:lnTo>
                  <a:lnTo>
                    <a:pt x="250439" y="40628"/>
                  </a:lnTo>
                  <a:lnTo>
                    <a:pt x="252053" y="42242"/>
                  </a:lnTo>
                  <a:lnTo>
                    <a:pt x="253667" y="43855"/>
                  </a:lnTo>
                  <a:lnTo>
                    <a:pt x="255281" y="43855"/>
                  </a:lnTo>
                  <a:lnTo>
                    <a:pt x="256895" y="43855"/>
                  </a:lnTo>
                  <a:lnTo>
                    <a:pt x="263350" y="42242"/>
                  </a:lnTo>
                  <a:lnTo>
                    <a:pt x="264964" y="42242"/>
                  </a:lnTo>
                  <a:lnTo>
                    <a:pt x="266578" y="42242"/>
                  </a:lnTo>
                  <a:lnTo>
                    <a:pt x="266578" y="42242"/>
                  </a:lnTo>
                  <a:lnTo>
                    <a:pt x="268192" y="40628"/>
                  </a:lnTo>
                  <a:lnTo>
                    <a:pt x="268192" y="40628"/>
                  </a:lnTo>
                  <a:lnTo>
                    <a:pt x="268192" y="39014"/>
                  </a:lnTo>
                  <a:lnTo>
                    <a:pt x="266578" y="37400"/>
                  </a:lnTo>
                  <a:lnTo>
                    <a:pt x="264964" y="37400"/>
                  </a:lnTo>
                  <a:lnTo>
                    <a:pt x="263350" y="37400"/>
                  </a:lnTo>
                  <a:lnTo>
                    <a:pt x="261736" y="35786"/>
                  </a:lnTo>
                  <a:lnTo>
                    <a:pt x="261736" y="34172"/>
                  </a:lnTo>
                  <a:lnTo>
                    <a:pt x="261736" y="32558"/>
                  </a:lnTo>
                  <a:lnTo>
                    <a:pt x="263350" y="30944"/>
                  </a:lnTo>
                  <a:lnTo>
                    <a:pt x="263350" y="30944"/>
                  </a:lnTo>
                  <a:lnTo>
                    <a:pt x="264964" y="29330"/>
                  </a:lnTo>
                  <a:lnTo>
                    <a:pt x="266578" y="29330"/>
                  </a:lnTo>
                  <a:lnTo>
                    <a:pt x="268192" y="29330"/>
                  </a:lnTo>
                  <a:lnTo>
                    <a:pt x="268192" y="29330"/>
                  </a:lnTo>
                  <a:lnTo>
                    <a:pt x="269806" y="29330"/>
                  </a:lnTo>
                  <a:lnTo>
                    <a:pt x="273034" y="27716"/>
                  </a:lnTo>
                  <a:lnTo>
                    <a:pt x="274648" y="27716"/>
                  </a:lnTo>
                  <a:lnTo>
                    <a:pt x="276262" y="26102"/>
                  </a:lnTo>
                  <a:lnTo>
                    <a:pt x="277876" y="26102"/>
                  </a:lnTo>
                  <a:lnTo>
                    <a:pt x="281104" y="21260"/>
                  </a:lnTo>
                  <a:lnTo>
                    <a:pt x="284331" y="19646"/>
                  </a:lnTo>
                  <a:lnTo>
                    <a:pt x="287559" y="21260"/>
                  </a:lnTo>
                  <a:lnTo>
                    <a:pt x="289173" y="22874"/>
                  </a:lnTo>
                  <a:lnTo>
                    <a:pt x="290787" y="24488"/>
                  </a:lnTo>
                  <a:lnTo>
                    <a:pt x="290787" y="24488"/>
                  </a:lnTo>
                  <a:lnTo>
                    <a:pt x="294015" y="22874"/>
                  </a:lnTo>
                  <a:lnTo>
                    <a:pt x="294015" y="21260"/>
                  </a:lnTo>
                  <a:lnTo>
                    <a:pt x="295629" y="21260"/>
                  </a:lnTo>
                  <a:lnTo>
                    <a:pt x="295629" y="19646"/>
                  </a:lnTo>
                  <a:lnTo>
                    <a:pt x="295629" y="18033"/>
                  </a:lnTo>
                  <a:lnTo>
                    <a:pt x="297243" y="18033"/>
                  </a:lnTo>
                  <a:lnTo>
                    <a:pt x="300471" y="19646"/>
                  </a:lnTo>
                  <a:lnTo>
                    <a:pt x="300471" y="19646"/>
                  </a:lnTo>
                  <a:lnTo>
                    <a:pt x="303699" y="22874"/>
                  </a:lnTo>
                  <a:lnTo>
                    <a:pt x="305313" y="24488"/>
                  </a:lnTo>
                  <a:lnTo>
                    <a:pt x="306926" y="24488"/>
                  </a:lnTo>
                  <a:lnTo>
                    <a:pt x="308540" y="24488"/>
                  </a:lnTo>
                  <a:lnTo>
                    <a:pt x="319838" y="24488"/>
                  </a:lnTo>
                  <a:lnTo>
                    <a:pt x="329522" y="26102"/>
                  </a:lnTo>
                  <a:lnTo>
                    <a:pt x="332749" y="26102"/>
                  </a:lnTo>
                  <a:lnTo>
                    <a:pt x="348889" y="21260"/>
                  </a:lnTo>
                  <a:lnTo>
                    <a:pt x="356958" y="18033"/>
                  </a:lnTo>
                  <a:lnTo>
                    <a:pt x="356958" y="18033"/>
                  </a:lnTo>
                  <a:lnTo>
                    <a:pt x="358572" y="16419"/>
                  </a:lnTo>
                  <a:lnTo>
                    <a:pt x="360186" y="16419"/>
                  </a:lnTo>
                  <a:lnTo>
                    <a:pt x="363414" y="14805"/>
                  </a:lnTo>
                  <a:lnTo>
                    <a:pt x="369870" y="13191"/>
                  </a:lnTo>
                  <a:lnTo>
                    <a:pt x="371484" y="13191"/>
                  </a:lnTo>
                  <a:lnTo>
                    <a:pt x="376326" y="13191"/>
                  </a:lnTo>
                  <a:lnTo>
                    <a:pt x="379553" y="14805"/>
                  </a:lnTo>
                  <a:lnTo>
                    <a:pt x="386009" y="16419"/>
                  </a:lnTo>
                  <a:lnTo>
                    <a:pt x="389237" y="16419"/>
                  </a:lnTo>
                  <a:lnTo>
                    <a:pt x="390851" y="16419"/>
                  </a:lnTo>
                  <a:lnTo>
                    <a:pt x="394079" y="16419"/>
                  </a:lnTo>
                  <a:lnTo>
                    <a:pt x="397307" y="14805"/>
                  </a:lnTo>
                  <a:lnTo>
                    <a:pt x="405376" y="13191"/>
                  </a:lnTo>
                  <a:lnTo>
                    <a:pt x="405376" y="13191"/>
                  </a:lnTo>
                  <a:lnTo>
                    <a:pt x="405376" y="18033"/>
                  </a:lnTo>
                  <a:lnTo>
                    <a:pt x="403762" y="26102"/>
                  </a:lnTo>
                  <a:lnTo>
                    <a:pt x="402148" y="32558"/>
                  </a:lnTo>
                  <a:lnTo>
                    <a:pt x="394079" y="43855"/>
                  </a:lnTo>
                  <a:lnTo>
                    <a:pt x="390851" y="50311"/>
                  </a:lnTo>
                  <a:lnTo>
                    <a:pt x="389237" y="58381"/>
                  </a:lnTo>
                  <a:lnTo>
                    <a:pt x="389237" y="64837"/>
                  </a:lnTo>
                  <a:lnTo>
                    <a:pt x="389237" y="69678"/>
                  </a:lnTo>
                  <a:lnTo>
                    <a:pt x="382781" y="76134"/>
                  </a:lnTo>
                  <a:lnTo>
                    <a:pt x="361800" y="93887"/>
                  </a:lnTo>
                  <a:lnTo>
                    <a:pt x="352117" y="101957"/>
                  </a:lnTo>
                  <a:lnTo>
                    <a:pt x="345661" y="114869"/>
                  </a:lnTo>
                  <a:lnTo>
                    <a:pt x="337591" y="135850"/>
                  </a:lnTo>
                  <a:lnTo>
                    <a:pt x="335977" y="142305"/>
                  </a:lnTo>
                  <a:lnTo>
                    <a:pt x="327908" y="151989"/>
                  </a:lnTo>
                  <a:lnTo>
                    <a:pt x="326294" y="155217"/>
                  </a:lnTo>
                  <a:lnTo>
                    <a:pt x="326294" y="158445"/>
                  </a:lnTo>
                  <a:lnTo>
                    <a:pt x="324680" y="166514"/>
                  </a:lnTo>
                  <a:lnTo>
                    <a:pt x="323066" y="169742"/>
                  </a:lnTo>
                  <a:lnTo>
                    <a:pt x="314996" y="177812"/>
                  </a:lnTo>
                  <a:lnTo>
                    <a:pt x="276262" y="197179"/>
                  </a:lnTo>
                  <a:lnTo>
                    <a:pt x="264964" y="206863"/>
                  </a:lnTo>
                  <a:lnTo>
                    <a:pt x="264964" y="214932"/>
                  </a:lnTo>
                  <a:lnTo>
                    <a:pt x="273034" y="223002"/>
                  </a:lnTo>
                  <a:lnTo>
                    <a:pt x="285945" y="231072"/>
                  </a:lnTo>
                  <a:lnTo>
                    <a:pt x="279490" y="232686"/>
                  </a:lnTo>
                  <a:lnTo>
                    <a:pt x="261736" y="243983"/>
                  </a:lnTo>
                  <a:lnTo>
                    <a:pt x="253667" y="245597"/>
                  </a:lnTo>
                  <a:lnTo>
                    <a:pt x="231072" y="248825"/>
                  </a:lnTo>
                  <a:lnTo>
                    <a:pt x="200407" y="245597"/>
                  </a:lnTo>
                  <a:lnTo>
                    <a:pt x="185882" y="247211"/>
                  </a:lnTo>
                  <a:lnTo>
                    <a:pt x="177812" y="256895"/>
                  </a:lnTo>
                  <a:lnTo>
                    <a:pt x="177812" y="260123"/>
                  </a:lnTo>
                  <a:lnTo>
                    <a:pt x="182654" y="266578"/>
                  </a:lnTo>
                  <a:lnTo>
                    <a:pt x="184268" y="271420"/>
                  </a:lnTo>
                  <a:lnTo>
                    <a:pt x="184268" y="274648"/>
                  </a:lnTo>
                  <a:lnTo>
                    <a:pt x="184268" y="277876"/>
                  </a:lnTo>
                  <a:lnTo>
                    <a:pt x="184268" y="279490"/>
                  </a:lnTo>
                  <a:lnTo>
                    <a:pt x="185882" y="308540"/>
                  </a:lnTo>
                  <a:lnTo>
                    <a:pt x="182654" y="332749"/>
                  </a:lnTo>
                  <a:lnTo>
                    <a:pt x="184268" y="360186"/>
                  </a:lnTo>
                  <a:lnTo>
                    <a:pt x="184268" y="360186"/>
                  </a:lnTo>
                  <a:lnTo>
                    <a:pt x="184268" y="360186"/>
                  </a:lnTo>
                  <a:lnTo>
                    <a:pt x="184268" y="361800"/>
                  </a:lnTo>
                  <a:lnTo>
                    <a:pt x="182654" y="363414"/>
                  </a:lnTo>
                  <a:lnTo>
                    <a:pt x="182654" y="363414"/>
                  </a:lnTo>
                  <a:lnTo>
                    <a:pt x="181040" y="366642"/>
                  </a:lnTo>
                  <a:lnTo>
                    <a:pt x="177812" y="366642"/>
                  </a:lnTo>
                  <a:lnTo>
                    <a:pt x="177812" y="368256"/>
                  </a:lnTo>
                  <a:lnTo>
                    <a:pt x="172970" y="369870"/>
                  </a:lnTo>
                  <a:lnTo>
                    <a:pt x="171356" y="371484"/>
                  </a:lnTo>
                  <a:lnTo>
                    <a:pt x="169742" y="373098"/>
                  </a:lnTo>
                  <a:lnTo>
                    <a:pt x="168128" y="374712"/>
                  </a:lnTo>
                  <a:lnTo>
                    <a:pt x="166514" y="374712"/>
                  </a:lnTo>
                  <a:lnTo>
                    <a:pt x="164900" y="377940"/>
                  </a:lnTo>
                  <a:lnTo>
                    <a:pt x="163286" y="384395"/>
                  </a:lnTo>
                  <a:lnTo>
                    <a:pt x="161673" y="387623"/>
                  </a:lnTo>
                  <a:lnTo>
                    <a:pt x="161673" y="387623"/>
                  </a:lnTo>
                  <a:lnTo>
                    <a:pt x="160059" y="389237"/>
                  </a:lnTo>
                  <a:lnTo>
                    <a:pt x="160059" y="389237"/>
                  </a:lnTo>
                  <a:lnTo>
                    <a:pt x="158445" y="390851"/>
                  </a:lnTo>
                  <a:lnTo>
                    <a:pt x="156831" y="390851"/>
                  </a:lnTo>
                  <a:lnTo>
                    <a:pt x="153603" y="390851"/>
                  </a:lnTo>
                  <a:lnTo>
                    <a:pt x="148761" y="389237"/>
                  </a:lnTo>
                  <a:lnTo>
                    <a:pt x="143919" y="387623"/>
                  </a:lnTo>
                  <a:lnTo>
                    <a:pt x="139077" y="384395"/>
                  </a:lnTo>
                  <a:lnTo>
                    <a:pt x="137464" y="381167"/>
                  </a:lnTo>
                  <a:lnTo>
                    <a:pt x="135850" y="379553"/>
                  </a:lnTo>
                  <a:lnTo>
                    <a:pt x="134236" y="374712"/>
                  </a:lnTo>
                  <a:lnTo>
                    <a:pt x="132622" y="373098"/>
                  </a:lnTo>
                  <a:lnTo>
                    <a:pt x="131008" y="371484"/>
                  </a:lnTo>
                  <a:lnTo>
                    <a:pt x="127780" y="371484"/>
                  </a:lnTo>
                  <a:lnTo>
                    <a:pt x="126166" y="371484"/>
                  </a:lnTo>
                  <a:lnTo>
                    <a:pt x="124552" y="371484"/>
                  </a:lnTo>
                  <a:lnTo>
                    <a:pt x="122938" y="373098"/>
                  </a:lnTo>
                  <a:lnTo>
                    <a:pt x="121324" y="374712"/>
                  </a:lnTo>
                  <a:lnTo>
                    <a:pt x="118096" y="379553"/>
                  </a:lnTo>
                  <a:lnTo>
                    <a:pt x="113255" y="389237"/>
                  </a:lnTo>
                  <a:lnTo>
                    <a:pt x="113255" y="389237"/>
                  </a:lnTo>
                  <a:lnTo>
                    <a:pt x="111641" y="390851"/>
                  </a:lnTo>
                  <a:lnTo>
                    <a:pt x="110027" y="392465"/>
                  </a:lnTo>
                  <a:lnTo>
                    <a:pt x="106799" y="394079"/>
                  </a:lnTo>
                  <a:lnTo>
                    <a:pt x="101957" y="395693"/>
                  </a:lnTo>
                  <a:lnTo>
                    <a:pt x="92273" y="395693"/>
                  </a:lnTo>
                  <a:lnTo>
                    <a:pt x="90659" y="397307"/>
                  </a:lnTo>
                  <a:lnTo>
                    <a:pt x="85818" y="398921"/>
                  </a:lnTo>
                  <a:lnTo>
                    <a:pt x="82590" y="402149"/>
                  </a:lnTo>
                  <a:lnTo>
                    <a:pt x="79362" y="403762"/>
                  </a:lnTo>
                  <a:lnTo>
                    <a:pt x="79362" y="405376"/>
                  </a:lnTo>
                  <a:lnTo>
                    <a:pt x="77748" y="405376"/>
                  </a:lnTo>
                  <a:lnTo>
                    <a:pt x="76134" y="405376"/>
                  </a:lnTo>
                  <a:lnTo>
                    <a:pt x="74520" y="403762"/>
                  </a:lnTo>
                  <a:lnTo>
                    <a:pt x="72906" y="402149"/>
                  </a:lnTo>
                  <a:lnTo>
                    <a:pt x="71292" y="397307"/>
                  </a:lnTo>
                  <a:lnTo>
                    <a:pt x="71292" y="381167"/>
                  </a:lnTo>
                  <a:lnTo>
                    <a:pt x="72906" y="368256"/>
                  </a:lnTo>
                  <a:lnTo>
                    <a:pt x="72906" y="366642"/>
                  </a:lnTo>
                  <a:lnTo>
                    <a:pt x="71292" y="365028"/>
                  </a:lnTo>
                  <a:lnTo>
                    <a:pt x="71292" y="363414"/>
                  </a:lnTo>
                  <a:lnTo>
                    <a:pt x="64837" y="356958"/>
                  </a:lnTo>
                  <a:lnTo>
                    <a:pt x="63223" y="352117"/>
                  </a:lnTo>
                  <a:lnTo>
                    <a:pt x="58381" y="335977"/>
                  </a:lnTo>
                  <a:lnTo>
                    <a:pt x="53539" y="314996"/>
                  </a:lnTo>
                  <a:lnTo>
                    <a:pt x="50311" y="308540"/>
                  </a:lnTo>
                  <a:lnTo>
                    <a:pt x="45469" y="303699"/>
                  </a:lnTo>
                  <a:lnTo>
                    <a:pt x="42242" y="297243"/>
                  </a:lnTo>
                  <a:lnTo>
                    <a:pt x="39014" y="294015"/>
                  </a:lnTo>
                  <a:lnTo>
                    <a:pt x="39014" y="290787"/>
                  </a:lnTo>
                  <a:lnTo>
                    <a:pt x="39014" y="284332"/>
                  </a:lnTo>
                  <a:lnTo>
                    <a:pt x="39014" y="281104"/>
                  </a:lnTo>
                  <a:lnTo>
                    <a:pt x="39014" y="279490"/>
                  </a:lnTo>
                  <a:lnTo>
                    <a:pt x="39014" y="277876"/>
                  </a:lnTo>
                  <a:lnTo>
                    <a:pt x="40628" y="277876"/>
                  </a:lnTo>
                  <a:lnTo>
                    <a:pt x="40628" y="276262"/>
                  </a:lnTo>
                  <a:lnTo>
                    <a:pt x="42242" y="276262"/>
                  </a:lnTo>
                  <a:lnTo>
                    <a:pt x="47083" y="276262"/>
                  </a:lnTo>
                  <a:lnTo>
                    <a:pt x="50311" y="276262"/>
                  </a:lnTo>
                  <a:lnTo>
                    <a:pt x="51925" y="276262"/>
                  </a:lnTo>
                  <a:lnTo>
                    <a:pt x="53539" y="274648"/>
                  </a:lnTo>
                  <a:lnTo>
                    <a:pt x="55153" y="273034"/>
                  </a:lnTo>
                  <a:lnTo>
                    <a:pt x="56767" y="269806"/>
                  </a:lnTo>
                  <a:lnTo>
                    <a:pt x="58381" y="261736"/>
                  </a:lnTo>
                  <a:lnTo>
                    <a:pt x="58381" y="255281"/>
                  </a:lnTo>
                  <a:lnTo>
                    <a:pt x="56767" y="245597"/>
                  </a:lnTo>
                  <a:lnTo>
                    <a:pt x="55153" y="240755"/>
                  </a:lnTo>
                  <a:lnTo>
                    <a:pt x="55153" y="239141"/>
                  </a:lnTo>
                  <a:lnTo>
                    <a:pt x="53539" y="237527"/>
                  </a:lnTo>
                  <a:lnTo>
                    <a:pt x="51925" y="237527"/>
                  </a:lnTo>
                  <a:lnTo>
                    <a:pt x="40628" y="240755"/>
                  </a:lnTo>
                  <a:lnTo>
                    <a:pt x="37400" y="240755"/>
                  </a:lnTo>
                  <a:lnTo>
                    <a:pt x="34172" y="240755"/>
                  </a:lnTo>
                  <a:lnTo>
                    <a:pt x="32558" y="240755"/>
                  </a:lnTo>
                  <a:lnTo>
                    <a:pt x="29330" y="239141"/>
                  </a:lnTo>
                  <a:lnTo>
                    <a:pt x="27716" y="237527"/>
                  </a:lnTo>
                  <a:lnTo>
                    <a:pt x="27716" y="235914"/>
                  </a:lnTo>
                  <a:lnTo>
                    <a:pt x="27716" y="234299"/>
                  </a:lnTo>
                  <a:lnTo>
                    <a:pt x="27716" y="232686"/>
                  </a:lnTo>
                  <a:lnTo>
                    <a:pt x="27716" y="231072"/>
                  </a:lnTo>
                  <a:lnTo>
                    <a:pt x="29330" y="229458"/>
                  </a:lnTo>
                  <a:lnTo>
                    <a:pt x="29330" y="226230"/>
                  </a:lnTo>
                  <a:lnTo>
                    <a:pt x="29330" y="223002"/>
                  </a:lnTo>
                  <a:lnTo>
                    <a:pt x="29330" y="221388"/>
                  </a:lnTo>
                  <a:lnTo>
                    <a:pt x="27716" y="219774"/>
                  </a:lnTo>
                  <a:lnTo>
                    <a:pt x="27716" y="218160"/>
                  </a:lnTo>
                  <a:lnTo>
                    <a:pt x="24488" y="216546"/>
                  </a:lnTo>
                  <a:lnTo>
                    <a:pt x="22874" y="214932"/>
                  </a:lnTo>
                  <a:lnTo>
                    <a:pt x="19646" y="211705"/>
                  </a:lnTo>
                  <a:lnTo>
                    <a:pt x="18033" y="208477"/>
                  </a:lnTo>
                  <a:lnTo>
                    <a:pt x="16419" y="205249"/>
                  </a:lnTo>
                  <a:lnTo>
                    <a:pt x="13191" y="185882"/>
                  </a:lnTo>
                  <a:lnTo>
                    <a:pt x="19646" y="177812"/>
                  </a:lnTo>
                  <a:lnTo>
                    <a:pt x="22874" y="172970"/>
                  </a:lnTo>
                  <a:lnTo>
                    <a:pt x="24488" y="168128"/>
                  </a:lnTo>
                  <a:lnTo>
                    <a:pt x="24488" y="160059"/>
                  </a:lnTo>
                  <a:lnTo>
                    <a:pt x="24488" y="151989"/>
                  </a:lnTo>
                  <a:lnTo>
                    <a:pt x="22874" y="148761"/>
                  </a:lnTo>
                  <a:lnTo>
                    <a:pt x="18033" y="147147"/>
                  </a:lnTo>
                  <a:lnTo>
                    <a:pt x="8349" y="145533"/>
                  </a:lnTo>
                  <a:lnTo>
                    <a:pt x="5121" y="140691"/>
                  </a:lnTo>
                  <a:lnTo>
                    <a:pt x="5121" y="135850"/>
                  </a:lnTo>
                  <a:lnTo>
                    <a:pt x="6735" y="131008"/>
                  </a:lnTo>
                  <a:lnTo>
                    <a:pt x="8349" y="126166"/>
                  </a:lnTo>
                  <a:lnTo>
                    <a:pt x="8349" y="119710"/>
                  </a:lnTo>
                  <a:lnTo>
                    <a:pt x="8349" y="114869"/>
                  </a:lnTo>
                  <a:lnTo>
                    <a:pt x="8349" y="110027"/>
                  </a:lnTo>
                  <a:lnTo>
                    <a:pt x="9963" y="103571"/>
                  </a:lnTo>
                  <a:lnTo>
                    <a:pt x="16419" y="98729"/>
                  </a:lnTo>
                  <a:lnTo>
                    <a:pt x="21260" y="95501"/>
                  </a:lnTo>
                  <a:lnTo>
                    <a:pt x="26102" y="90660"/>
                  </a:lnTo>
                  <a:lnTo>
                    <a:pt x="26102" y="85818"/>
                  </a:lnTo>
                  <a:lnTo>
                    <a:pt x="24488" y="76134"/>
                  </a:lnTo>
                  <a:lnTo>
                    <a:pt x="24488" y="69678"/>
                  </a:lnTo>
                  <a:lnTo>
                    <a:pt x="26102" y="63223"/>
                  </a:lnTo>
                  <a:lnTo>
                    <a:pt x="32558" y="58381"/>
                  </a:lnTo>
                  <a:lnTo>
                    <a:pt x="37400" y="56767"/>
                  </a:lnTo>
                  <a:lnTo>
                    <a:pt x="42242" y="56767"/>
                  </a:lnTo>
                  <a:lnTo>
                    <a:pt x="47083" y="56767"/>
                  </a:lnTo>
                  <a:lnTo>
                    <a:pt x="51925" y="55153"/>
                  </a:lnTo>
                  <a:lnTo>
                    <a:pt x="55153" y="51925"/>
                  </a:lnTo>
                  <a:lnTo>
                    <a:pt x="59995" y="42242"/>
                  </a:lnTo>
                  <a:lnTo>
                    <a:pt x="64837" y="35786"/>
                  </a:lnTo>
                  <a:lnTo>
                    <a:pt x="69678" y="32558"/>
                  </a:lnTo>
                  <a:lnTo>
                    <a:pt x="74520" y="29330"/>
                  </a:lnTo>
                  <a:lnTo>
                    <a:pt x="76134" y="26102"/>
                  </a:lnTo>
                  <a:lnTo>
                    <a:pt x="79362" y="5121"/>
                  </a:lnTo>
                  <a:lnTo>
                    <a:pt x="87432" y="13191"/>
                  </a:lnTo>
                  <a:lnTo>
                    <a:pt x="92273" y="16419"/>
                  </a:lnTo>
                  <a:lnTo>
                    <a:pt x="111641" y="22874"/>
                  </a:lnTo>
                  <a:lnTo>
                    <a:pt x="114868" y="2448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B4FEAD8A-497D-4983-A512-A4E2F613FC80}"/>
                </a:ext>
              </a:extLst>
            </p:cNvPr>
            <p:cNvSpPr/>
            <p:nvPr/>
          </p:nvSpPr>
          <p:spPr>
            <a:xfrm>
              <a:off x="8718260" y="3499633"/>
              <a:ext cx="322786" cy="209811"/>
            </a:xfrm>
            <a:custGeom>
              <a:avLst/>
              <a:gdLst>
                <a:gd name="connsiteX0" fmla="*/ 277876 w 322786"/>
                <a:gd name="connsiteY0" fmla="*/ 11577 h 209811"/>
                <a:gd name="connsiteX1" fmla="*/ 274648 w 322786"/>
                <a:gd name="connsiteY1" fmla="*/ 19646 h 209811"/>
                <a:gd name="connsiteX2" fmla="*/ 274648 w 322786"/>
                <a:gd name="connsiteY2" fmla="*/ 21260 h 209811"/>
                <a:gd name="connsiteX3" fmla="*/ 277876 w 322786"/>
                <a:gd name="connsiteY3" fmla="*/ 30944 h 209811"/>
                <a:gd name="connsiteX4" fmla="*/ 284331 w 322786"/>
                <a:gd name="connsiteY4" fmla="*/ 50311 h 209811"/>
                <a:gd name="connsiteX5" fmla="*/ 285945 w 322786"/>
                <a:gd name="connsiteY5" fmla="*/ 51925 h 209811"/>
                <a:gd name="connsiteX6" fmla="*/ 287559 w 322786"/>
                <a:gd name="connsiteY6" fmla="*/ 53539 h 209811"/>
                <a:gd name="connsiteX7" fmla="*/ 287559 w 322786"/>
                <a:gd name="connsiteY7" fmla="*/ 53539 h 209811"/>
                <a:gd name="connsiteX8" fmla="*/ 289173 w 322786"/>
                <a:gd name="connsiteY8" fmla="*/ 53539 h 209811"/>
                <a:gd name="connsiteX9" fmla="*/ 290787 w 322786"/>
                <a:gd name="connsiteY9" fmla="*/ 53539 h 209811"/>
                <a:gd name="connsiteX10" fmla="*/ 294015 w 322786"/>
                <a:gd name="connsiteY10" fmla="*/ 53539 h 209811"/>
                <a:gd name="connsiteX11" fmla="*/ 295629 w 322786"/>
                <a:gd name="connsiteY11" fmla="*/ 55153 h 209811"/>
                <a:gd name="connsiteX12" fmla="*/ 298857 w 322786"/>
                <a:gd name="connsiteY12" fmla="*/ 58381 h 209811"/>
                <a:gd name="connsiteX13" fmla="*/ 298857 w 322786"/>
                <a:gd name="connsiteY13" fmla="*/ 59995 h 209811"/>
                <a:gd name="connsiteX14" fmla="*/ 298857 w 322786"/>
                <a:gd name="connsiteY14" fmla="*/ 61609 h 209811"/>
                <a:gd name="connsiteX15" fmla="*/ 298857 w 322786"/>
                <a:gd name="connsiteY15" fmla="*/ 63223 h 209811"/>
                <a:gd name="connsiteX16" fmla="*/ 298857 w 322786"/>
                <a:gd name="connsiteY16" fmla="*/ 63223 h 209811"/>
                <a:gd name="connsiteX17" fmla="*/ 298857 w 322786"/>
                <a:gd name="connsiteY17" fmla="*/ 64837 h 209811"/>
                <a:gd name="connsiteX18" fmla="*/ 297243 w 322786"/>
                <a:gd name="connsiteY18" fmla="*/ 64837 h 209811"/>
                <a:gd name="connsiteX19" fmla="*/ 295629 w 322786"/>
                <a:gd name="connsiteY19" fmla="*/ 66451 h 209811"/>
                <a:gd name="connsiteX20" fmla="*/ 295629 w 322786"/>
                <a:gd name="connsiteY20" fmla="*/ 68064 h 209811"/>
                <a:gd name="connsiteX21" fmla="*/ 295629 w 322786"/>
                <a:gd name="connsiteY21" fmla="*/ 71292 h 209811"/>
                <a:gd name="connsiteX22" fmla="*/ 295629 w 322786"/>
                <a:gd name="connsiteY22" fmla="*/ 74520 h 209811"/>
                <a:gd name="connsiteX23" fmla="*/ 295629 w 322786"/>
                <a:gd name="connsiteY23" fmla="*/ 77748 h 209811"/>
                <a:gd name="connsiteX24" fmla="*/ 295629 w 322786"/>
                <a:gd name="connsiteY24" fmla="*/ 80976 h 209811"/>
                <a:gd name="connsiteX25" fmla="*/ 297243 w 322786"/>
                <a:gd name="connsiteY25" fmla="*/ 82590 h 209811"/>
                <a:gd name="connsiteX26" fmla="*/ 298857 w 322786"/>
                <a:gd name="connsiteY26" fmla="*/ 84204 h 209811"/>
                <a:gd name="connsiteX27" fmla="*/ 300471 w 322786"/>
                <a:gd name="connsiteY27" fmla="*/ 84204 h 209811"/>
                <a:gd name="connsiteX28" fmla="*/ 302085 w 322786"/>
                <a:gd name="connsiteY28" fmla="*/ 84204 h 209811"/>
                <a:gd name="connsiteX29" fmla="*/ 302085 w 322786"/>
                <a:gd name="connsiteY29" fmla="*/ 84204 h 209811"/>
                <a:gd name="connsiteX30" fmla="*/ 305313 w 322786"/>
                <a:gd name="connsiteY30" fmla="*/ 82590 h 209811"/>
                <a:gd name="connsiteX31" fmla="*/ 306927 w 322786"/>
                <a:gd name="connsiteY31" fmla="*/ 82590 h 209811"/>
                <a:gd name="connsiteX32" fmla="*/ 308540 w 322786"/>
                <a:gd name="connsiteY32" fmla="*/ 82590 h 209811"/>
                <a:gd name="connsiteX33" fmla="*/ 310154 w 322786"/>
                <a:gd name="connsiteY33" fmla="*/ 82590 h 209811"/>
                <a:gd name="connsiteX34" fmla="*/ 313382 w 322786"/>
                <a:gd name="connsiteY34" fmla="*/ 85818 h 209811"/>
                <a:gd name="connsiteX35" fmla="*/ 314996 w 322786"/>
                <a:gd name="connsiteY35" fmla="*/ 87432 h 209811"/>
                <a:gd name="connsiteX36" fmla="*/ 316610 w 322786"/>
                <a:gd name="connsiteY36" fmla="*/ 89046 h 209811"/>
                <a:gd name="connsiteX37" fmla="*/ 319838 w 322786"/>
                <a:gd name="connsiteY37" fmla="*/ 101957 h 209811"/>
                <a:gd name="connsiteX38" fmla="*/ 319838 w 322786"/>
                <a:gd name="connsiteY38" fmla="*/ 103571 h 209811"/>
                <a:gd name="connsiteX39" fmla="*/ 321452 w 322786"/>
                <a:gd name="connsiteY39" fmla="*/ 103571 h 209811"/>
                <a:gd name="connsiteX40" fmla="*/ 323066 w 322786"/>
                <a:gd name="connsiteY40" fmla="*/ 103571 h 209811"/>
                <a:gd name="connsiteX41" fmla="*/ 324680 w 322786"/>
                <a:gd name="connsiteY41" fmla="*/ 103571 h 209811"/>
                <a:gd name="connsiteX42" fmla="*/ 326294 w 322786"/>
                <a:gd name="connsiteY42" fmla="*/ 105185 h 209811"/>
                <a:gd name="connsiteX43" fmla="*/ 327908 w 322786"/>
                <a:gd name="connsiteY43" fmla="*/ 106799 h 209811"/>
                <a:gd name="connsiteX44" fmla="*/ 327908 w 322786"/>
                <a:gd name="connsiteY44" fmla="*/ 108413 h 209811"/>
                <a:gd name="connsiteX45" fmla="*/ 327908 w 322786"/>
                <a:gd name="connsiteY45" fmla="*/ 111641 h 209811"/>
                <a:gd name="connsiteX46" fmla="*/ 329522 w 322786"/>
                <a:gd name="connsiteY46" fmla="*/ 126166 h 209811"/>
                <a:gd name="connsiteX47" fmla="*/ 327908 w 322786"/>
                <a:gd name="connsiteY47" fmla="*/ 134236 h 209811"/>
                <a:gd name="connsiteX48" fmla="*/ 324680 w 322786"/>
                <a:gd name="connsiteY48" fmla="*/ 148761 h 209811"/>
                <a:gd name="connsiteX49" fmla="*/ 324680 w 322786"/>
                <a:gd name="connsiteY49" fmla="*/ 150375 h 209811"/>
                <a:gd name="connsiteX50" fmla="*/ 324680 w 322786"/>
                <a:gd name="connsiteY50" fmla="*/ 151989 h 209811"/>
                <a:gd name="connsiteX51" fmla="*/ 324680 w 322786"/>
                <a:gd name="connsiteY51" fmla="*/ 153603 h 209811"/>
                <a:gd name="connsiteX52" fmla="*/ 324680 w 322786"/>
                <a:gd name="connsiteY52" fmla="*/ 155217 h 209811"/>
                <a:gd name="connsiteX53" fmla="*/ 324680 w 322786"/>
                <a:gd name="connsiteY53" fmla="*/ 156831 h 209811"/>
                <a:gd name="connsiteX54" fmla="*/ 321452 w 322786"/>
                <a:gd name="connsiteY54" fmla="*/ 158445 h 209811"/>
                <a:gd name="connsiteX55" fmla="*/ 319838 w 322786"/>
                <a:gd name="connsiteY55" fmla="*/ 160059 h 209811"/>
                <a:gd name="connsiteX56" fmla="*/ 318224 w 322786"/>
                <a:gd name="connsiteY56" fmla="*/ 160059 h 209811"/>
                <a:gd name="connsiteX57" fmla="*/ 318224 w 322786"/>
                <a:gd name="connsiteY57" fmla="*/ 161673 h 209811"/>
                <a:gd name="connsiteX58" fmla="*/ 318224 w 322786"/>
                <a:gd name="connsiteY58" fmla="*/ 161673 h 209811"/>
                <a:gd name="connsiteX59" fmla="*/ 318224 w 322786"/>
                <a:gd name="connsiteY59" fmla="*/ 168128 h 209811"/>
                <a:gd name="connsiteX60" fmla="*/ 318224 w 322786"/>
                <a:gd name="connsiteY60" fmla="*/ 168128 h 209811"/>
                <a:gd name="connsiteX61" fmla="*/ 318224 w 322786"/>
                <a:gd name="connsiteY61" fmla="*/ 169742 h 209811"/>
                <a:gd name="connsiteX62" fmla="*/ 316610 w 322786"/>
                <a:gd name="connsiteY62" fmla="*/ 169742 h 209811"/>
                <a:gd name="connsiteX63" fmla="*/ 314996 w 322786"/>
                <a:gd name="connsiteY63" fmla="*/ 171356 h 209811"/>
                <a:gd name="connsiteX64" fmla="*/ 314996 w 322786"/>
                <a:gd name="connsiteY64" fmla="*/ 172970 h 209811"/>
                <a:gd name="connsiteX65" fmla="*/ 314996 w 322786"/>
                <a:gd name="connsiteY65" fmla="*/ 179426 h 209811"/>
                <a:gd name="connsiteX66" fmla="*/ 313382 w 322786"/>
                <a:gd name="connsiteY66" fmla="*/ 181040 h 209811"/>
                <a:gd name="connsiteX67" fmla="*/ 313382 w 322786"/>
                <a:gd name="connsiteY67" fmla="*/ 181040 h 209811"/>
                <a:gd name="connsiteX68" fmla="*/ 311768 w 322786"/>
                <a:gd name="connsiteY68" fmla="*/ 179426 h 209811"/>
                <a:gd name="connsiteX69" fmla="*/ 305313 w 322786"/>
                <a:gd name="connsiteY69" fmla="*/ 177812 h 209811"/>
                <a:gd name="connsiteX70" fmla="*/ 281104 w 322786"/>
                <a:gd name="connsiteY70" fmla="*/ 176198 h 209811"/>
                <a:gd name="connsiteX71" fmla="*/ 274648 w 322786"/>
                <a:gd name="connsiteY71" fmla="*/ 179426 h 209811"/>
                <a:gd name="connsiteX72" fmla="*/ 271420 w 322786"/>
                <a:gd name="connsiteY72" fmla="*/ 184268 h 209811"/>
                <a:gd name="connsiteX73" fmla="*/ 268192 w 322786"/>
                <a:gd name="connsiteY73" fmla="*/ 190723 h 209811"/>
                <a:gd name="connsiteX74" fmla="*/ 264964 w 322786"/>
                <a:gd name="connsiteY74" fmla="*/ 195565 h 209811"/>
                <a:gd name="connsiteX75" fmla="*/ 258509 w 322786"/>
                <a:gd name="connsiteY75" fmla="*/ 198793 h 209811"/>
                <a:gd name="connsiteX76" fmla="*/ 250439 w 322786"/>
                <a:gd name="connsiteY76" fmla="*/ 198793 h 209811"/>
                <a:gd name="connsiteX77" fmla="*/ 234300 w 322786"/>
                <a:gd name="connsiteY77" fmla="*/ 198793 h 209811"/>
                <a:gd name="connsiteX78" fmla="*/ 232686 w 322786"/>
                <a:gd name="connsiteY78" fmla="*/ 198793 h 209811"/>
                <a:gd name="connsiteX79" fmla="*/ 231072 w 322786"/>
                <a:gd name="connsiteY79" fmla="*/ 202021 h 209811"/>
                <a:gd name="connsiteX80" fmla="*/ 231072 w 322786"/>
                <a:gd name="connsiteY80" fmla="*/ 205249 h 209811"/>
                <a:gd name="connsiteX81" fmla="*/ 231072 w 322786"/>
                <a:gd name="connsiteY81" fmla="*/ 206863 h 209811"/>
                <a:gd name="connsiteX82" fmla="*/ 229458 w 322786"/>
                <a:gd name="connsiteY82" fmla="*/ 206863 h 209811"/>
                <a:gd name="connsiteX83" fmla="*/ 224616 w 322786"/>
                <a:gd name="connsiteY83" fmla="*/ 206863 h 209811"/>
                <a:gd name="connsiteX84" fmla="*/ 218160 w 322786"/>
                <a:gd name="connsiteY84" fmla="*/ 206863 h 209811"/>
                <a:gd name="connsiteX85" fmla="*/ 206863 w 322786"/>
                <a:gd name="connsiteY85" fmla="*/ 203635 h 209811"/>
                <a:gd name="connsiteX86" fmla="*/ 190723 w 322786"/>
                <a:gd name="connsiteY86" fmla="*/ 206863 h 209811"/>
                <a:gd name="connsiteX87" fmla="*/ 182654 w 322786"/>
                <a:gd name="connsiteY87" fmla="*/ 208477 h 209811"/>
                <a:gd name="connsiteX88" fmla="*/ 179426 w 322786"/>
                <a:gd name="connsiteY88" fmla="*/ 213318 h 209811"/>
                <a:gd name="connsiteX89" fmla="*/ 177812 w 322786"/>
                <a:gd name="connsiteY89" fmla="*/ 219774 h 209811"/>
                <a:gd name="connsiteX90" fmla="*/ 172970 w 322786"/>
                <a:gd name="connsiteY90" fmla="*/ 219774 h 209811"/>
                <a:gd name="connsiteX91" fmla="*/ 163287 w 322786"/>
                <a:gd name="connsiteY91" fmla="*/ 214932 h 209811"/>
                <a:gd name="connsiteX92" fmla="*/ 137464 w 322786"/>
                <a:gd name="connsiteY92" fmla="*/ 202021 h 209811"/>
                <a:gd name="connsiteX93" fmla="*/ 108413 w 322786"/>
                <a:gd name="connsiteY93" fmla="*/ 195565 h 209811"/>
                <a:gd name="connsiteX94" fmla="*/ 48697 w 322786"/>
                <a:gd name="connsiteY94" fmla="*/ 187496 h 209811"/>
                <a:gd name="connsiteX95" fmla="*/ 40628 w 322786"/>
                <a:gd name="connsiteY95" fmla="*/ 189109 h 209811"/>
                <a:gd name="connsiteX96" fmla="*/ 27716 w 322786"/>
                <a:gd name="connsiteY96" fmla="*/ 197179 h 209811"/>
                <a:gd name="connsiteX97" fmla="*/ 9963 w 322786"/>
                <a:gd name="connsiteY97" fmla="*/ 198793 h 209811"/>
                <a:gd name="connsiteX98" fmla="*/ 6735 w 322786"/>
                <a:gd name="connsiteY98" fmla="*/ 203635 h 209811"/>
                <a:gd name="connsiteX99" fmla="*/ 5121 w 322786"/>
                <a:gd name="connsiteY99" fmla="*/ 203635 h 209811"/>
                <a:gd name="connsiteX100" fmla="*/ 5121 w 322786"/>
                <a:gd name="connsiteY100" fmla="*/ 198793 h 209811"/>
                <a:gd name="connsiteX101" fmla="*/ 5121 w 322786"/>
                <a:gd name="connsiteY101" fmla="*/ 192337 h 209811"/>
                <a:gd name="connsiteX102" fmla="*/ 9963 w 322786"/>
                <a:gd name="connsiteY102" fmla="*/ 168128 h 209811"/>
                <a:gd name="connsiteX103" fmla="*/ 11577 w 322786"/>
                <a:gd name="connsiteY103" fmla="*/ 164900 h 209811"/>
                <a:gd name="connsiteX104" fmla="*/ 14805 w 322786"/>
                <a:gd name="connsiteY104" fmla="*/ 160059 h 209811"/>
                <a:gd name="connsiteX105" fmla="*/ 14805 w 322786"/>
                <a:gd name="connsiteY105" fmla="*/ 156831 h 209811"/>
                <a:gd name="connsiteX106" fmla="*/ 14805 w 322786"/>
                <a:gd name="connsiteY106" fmla="*/ 153603 h 209811"/>
                <a:gd name="connsiteX107" fmla="*/ 14805 w 322786"/>
                <a:gd name="connsiteY107" fmla="*/ 148761 h 209811"/>
                <a:gd name="connsiteX108" fmla="*/ 14805 w 322786"/>
                <a:gd name="connsiteY108" fmla="*/ 145533 h 209811"/>
                <a:gd name="connsiteX109" fmla="*/ 16419 w 322786"/>
                <a:gd name="connsiteY109" fmla="*/ 143919 h 209811"/>
                <a:gd name="connsiteX110" fmla="*/ 16419 w 322786"/>
                <a:gd name="connsiteY110" fmla="*/ 142305 h 209811"/>
                <a:gd name="connsiteX111" fmla="*/ 18033 w 322786"/>
                <a:gd name="connsiteY111" fmla="*/ 142305 h 209811"/>
                <a:gd name="connsiteX112" fmla="*/ 18033 w 322786"/>
                <a:gd name="connsiteY112" fmla="*/ 140691 h 209811"/>
                <a:gd name="connsiteX113" fmla="*/ 32558 w 322786"/>
                <a:gd name="connsiteY113" fmla="*/ 129394 h 209811"/>
                <a:gd name="connsiteX114" fmla="*/ 34172 w 322786"/>
                <a:gd name="connsiteY114" fmla="*/ 127780 h 209811"/>
                <a:gd name="connsiteX115" fmla="*/ 35786 w 322786"/>
                <a:gd name="connsiteY115" fmla="*/ 126166 h 209811"/>
                <a:gd name="connsiteX116" fmla="*/ 35786 w 322786"/>
                <a:gd name="connsiteY116" fmla="*/ 124552 h 209811"/>
                <a:gd name="connsiteX117" fmla="*/ 35786 w 322786"/>
                <a:gd name="connsiteY117" fmla="*/ 122938 h 209811"/>
                <a:gd name="connsiteX118" fmla="*/ 37400 w 322786"/>
                <a:gd name="connsiteY118" fmla="*/ 121324 h 209811"/>
                <a:gd name="connsiteX119" fmla="*/ 37400 w 322786"/>
                <a:gd name="connsiteY119" fmla="*/ 118096 h 209811"/>
                <a:gd name="connsiteX120" fmla="*/ 37400 w 322786"/>
                <a:gd name="connsiteY120" fmla="*/ 116482 h 209811"/>
                <a:gd name="connsiteX121" fmla="*/ 37400 w 322786"/>
                <a:gd name="connsiteY121" fmla="*/ 114869 h 209811"/>
                <a:gd name="connsiteX122" fmla="*/ 37400 w 322786"/>
                <a:gd name="connsiteY122" fmla="*/ 113255 h 209811"/>
                <a:gd name="connsiteX123" fmla="*/ 39014 w 322786"/>
                <a:gd name="connsiteY123" fmla="*/ 111641 h 209811"/>
                <a:gd name="connsiteX124" fmla="*/ 39014 w 322786"/>
                <a:gd name="connsiteY124" fmla="*/ 111641 h 209811"/>
                <a:gd name="connsiteX125" fmla="*/ 47083 w 322786"/>
                <a:gd name="connsiteY125" fmla="*/ 105185 h 209811"/>
                <a:gd name="connsiteX126" fmla="*/ 48697 w 322786"/>
                <a:gd name="connsiteY126" fmla="*/ 101957 h 209811"/>
                <a:gd name="connsiteX127" fmla="*/ 50311 w 322786"/>
                <a:gd name="connsiteY127" fmla="*/ 100343 h 209811"/>
                <a:gd name="connsiteX128" fmla="*/ 50311 w 322786"/>
                <a:gd name="connsiteY128" fmla="*/ 98729 h 209811"/>
                <a:gd name="connsiteX129" fmla="*/ 51925 w 322786"/>
                <a:gd name="connsiteY129" fmla="*/ 95501 h 209811"/>
                <a:gd name="connsiteX130" fmla="*/ 51925 w 322786"/>
                <a:gd name="connsiteY130" fmla="*/ 93887 h 209811"/>
                <a:gd name="connsiteX131" fmla="*/ 50311 w 322786"/>
                <a:gd name="connsiteY131" fmla="*/ 92273 h 209811"/>
                <a:gd name="connsiteX132" fmla="*/ 48697 w 322786"/>
                <a:gd name="connsiteY132" fmla="*/ 89046 h 209811"/>
                <a:gd name="connsiteX133" fmla="*/ 48697 w 322786"/>
                <a:gd name="connsiteY133" fmla="*/ 87432 h 209811"/>
                <a:gd name="connsiteX134" fmla="*/ 48697 w 322786"/>
                <a:gd name="connsiteY134" fmla="*/ 85818 h 209811"/>
                <a:gd name="connsiteX135" fmla="*/ 48697 w 322786"/>
                <a:gd name="connsiteY135" fmla="*/ 84204 h 209811"/>
                <a:gd name="connsiteX136" fmla="*/ 50311 w 322786"/>
                <a:gd name="connsiteY136" fmla="*/ 77748 h 209811"/>
                <a:gd name="connsiteX137" fmla="*/ 50311 w 322786"/>
                <a:gd name="connsiteY137" fmla="*/ 76134 h 209811"/>
                <a:gd name="connsiteX138" fmla="*/ 50311 w 322786"/>
                <a:gd name="connsiteY138" fmla="*/ 74520 h 209811"/>
                <a:gd name="connsiteX139" fmla="*/ 48697 w 322786"/>
                <a:gd name="connsiteY139" fmla="*/ 72906 h 209811"/>
                <a:gd name="connsiteX140" fmla="*/ 48697 w 322786"/>
                <a:gd name="connsiteY140" fmla="*/ 71292 h 209811"/>
                <a:gd name="connsiteX141" fmla="*/ 47083 w 322786"/>
                <a:gd name="connsiteY141" fmla="*/ 69678 h 209811"/>
                <a:gd name="connsiteX142" fmla="*/ 45469 w 322786"/>
                <a:gd name="connsiteY142" fmla="*/ 66451 h 209811"/>
                <a:gd name="connsiteX143" fmla="*/ 42242 w 322786"/>
                <a:gd name="connsiteY143" fmla="*/ 63223 h 209811"/>
                <a:gd name="connsiteX144" fmla="*/ 40628 w 322786"/>
                <a:gd name="connsiteY144" fmla="*/ 63223 h 209811"/>
                <a:gd name="connsiteX145" fmla="*/ 40628 w 322786"/>
                <a:gd name="connsiteY145" fmla="*/ 63223 h 209811"/>
                <a:gd name="connsiteX146" fmla="*/ 40628 w 322786"/>
                <a:gd name="connsiteY146" fmla="*/ 63223 h 209811"/>
                <a:gd name="connsiteX147" fmla="*/ 40628 w 322786"/>
                <a:gd name="connsiteY147" fmla="*/ 61609 h 209811"/>
                <a:gd name="connsiteX148" fmla="*/ 40628 w 322786"/>
                <a:gd name="connsiteY148" fmla="*/ 59995 h 209811"/>
                <a:gd name="connsiteX149" fmla="*/ 42242 w 322786"/>
                <a:gd name="connsiteY149" fmla="*/ 59995 h 209811"/>
                <a:gd name="connsiteX150" fmla="*/ 47083 w 322786"/>
                <a:gd name="connsiteY150" fmla="*/ 55153 h 209811"/>
                <a:gd name="connsiteX151" fmla="*/ 48697 w 322786"/>
                <a:gd name="connsiteY151" fmla="*/ 53539 h 209811"/>
                <a:gd name="connsiteX152" fmla="*/ 51925 w 322786"/>
                <a:gd name="connsiteY152" fmla="*/ 53539 h 209811"/>
                <a:gd name="connsiteX153" fmla="*/ 56767 w 322786"/>
                <a:gd name="connsiteY153" fmla="*/ 53539 h 209811"/>
                <a:gd name="connsiteX154" fmla="*/ 68065 w 322786"/>
                <a:gd name="connsiteY154" fmla="*/ 55153 h 209811"/>
                <a:gd name="connsiteX155" fmla="*/ 71292 w 322786"/>
                <a:gd name="connsiteY155" fmla="*/ 55153 h 209811"/>
                <a:gd name="connsiteX156" fmla="*/ 74520 w 322786"/>
                <a:gd name="connsiteY156" fmla="*/ 56767 h 209811"/>
                <a:gd name="connsiteX157" fmla="*/ 76134 w 322786"/>
                <a:gd name="connsiteY157" fmla="*/ 56767 h 209811"/>
                <a:gd name="connsiteX158" fmla="*/ 77748 w 322786"/>
                <a:gd name="connsiteY158" fmla="*/ 56767 h 209811"/>
                <a:gd name="connsiteX159" fmla="*/ 79362 w 322786"/>
                <a:gd name="connsiteY159" fmla="*/ 55153 h 209811"/>
                <a:gd name="connsiteX160" fmla="*/ 80976 w 322786"/>
                <a:gd name="connsiteY160" fmla="*/ 51925 h 209811"/>
                <a:gd name="connsiteX161" fmla="*/ 82590 w 322786"/>
                <a:gd name="connsiteY161" fmla="*/ 50311 h 209811"/>
                <a:gd name="connsiteX162" fmla="*/ 80976 w 322786"/>
                <a:gd name="connsiteY162" fmla="*/ 50311 h 209811"/>
                <a:gd name="connsiteX163" fmla="*/ 79362 w 322786"/>
                <a:gd name="connsiteY163" fmla="*/ 48697 h 209811"/>
                <a:gd name="connsiteX164" fmla="*/ 77748 w 322786"/>
                <a:gd name="connsiteY164" fmla="*/ 47083 h 209811"/>
                <a:gd name="connsiteX165" fmla="*/ 77748 w 322786"/>
                <a:gd name="connsiteY165" fmla="*/ 45469 h 209811"/>
                <a:gd name="connsiteX166" fmla="*/ 76134 w 322786"/>
                <a:gd name="connsiteY166" fmla="*/ 43855 h 209811"/>
                <a:gd name="connsiteX167" fmla="*/ 76134 w 322786"/>
                <a:gd name="connsiteY167" fmla="*/ 42242 h 209811"/>
                <a:gd name="connsiteX168" fmla="*/ 76134 w 322786"/>
                <a:gd name="connsiteY168" fmla="*/ 42242 h 209811"/>
                <a:gd name="connsiteX169" fmla="*/ 76134 w 322786"/>
                <a:gd name="connsiteY169" fmla="*/ 40628 h 209811"/>
                <a:gd name="connsiteX170" fmla="*/ 76134 w 322786"/>
                <a:gd name="connsiteY170" fmla="*/ 39014 h 209811"/>
                <a:gd name="connsiteX171" fmla="*/ 77748 w 322786"/>
                <a:gd name="connsiteY171" fmla="*/ 37400 h 209811"/>
                <a:gd name="connsiteX172" fmla="*/ 79362 w 322786"/>
                <a:gd name="connsiteY172" fmla="*/ 35786 h 209811"/>
                <a:gd name="connsiteX173" fmla="*/ 82590 w 322786"/>
                <a:gd name="connsiteY173" fmla="*/ 34172 h 209811"/>
                <a:gd name="connsiteX174" fmla="*/ 84204 w 322786"/>
                <a:gd name="connsiteY174" fmla="*/ 34172 h 209811"/>
                <a:gd name="connsiteX175" fmla="*/ 85818 w 322786"/>
                <a:gd name="connsiteY175" fmla="*/ 34172 h 209811"/>
                <a:gd name="connsiteX176" fmla="*/ 97115 w 322786"/>
                <a:gd name="connsiteY176" fmla="*/ 35786 h 209811"/>
                <a:gd name="connsiteX177" fmla="*/ 101957 w 322786"/>
                <a:gd name="connsiteY177" fmla="*/ 39014 h 209811"/>
                <a:gd name="connsiteX178" fmla="*/ 103571 w 322786"/>
                <a:gd name="connsiteY178" fmla="*/ 40628 h 209811"/>
                <a:gd name="connsiteX179" fmla="*/ 105185 w 322786"/>
                <a:gd name="connsiteY179" fmla="*/ 40628 h 209811"/>
                <a:gd name="connsiteX180" fmla="*/ 108413 w 322786"/>
                <a:gd name="connsiteY180" fmla="*/ 40628 h 209811"/>
                <a:gd name="connsiteX181" fmla="*/ 110027 w 322786"/>
                <a:gd name="connsiteY181" fmla="*/ 40628 h 209811"/>
                <a:gd name="connsiteX182" fmla="*/ 111641 w 322786"/>
                <a:gd name="connsiteY182" fmla="*/ 42242 h 209811"/>
                <a:gd name="connsiteX183" fmla="*/ 118096 w 322786"/>
                <a:gd name="connsiteY183" fmla="*/ 45469 h 209811"/>
                <a:gd name="connsiteX184" fmla="*/ 119710 w 322786"/>
                <a:gd name="connsiteY184" fmla="*/ 45469 h 209811"/>
                <a:gd name="connsiteX185" fmla="*/ 121324 w 322786"/>
                <a:gd name="connsiteY185" fmla="*/ 45469 h 209811"/>
                <a:gd name="connsiteX186" fmla="*/ 122938 w 322786"/>
                <a:gd name="connsiteY186" fmla="*/ 43855 h 209811"/>
                <a:gd name="connsiteX187" fmla="*/ 124552 w 322786"/>
                <a:gd name="connsiteY187" fmla="*/ 40628 h 209811"/>
                <a:gd name="connsiteX188" fmla="*/ 127780 w 322786"/>
                <a:gd name="connsiteY188" fmla="*/ 39014 h 209811"/>
                <a:gd name="connsiteX189" fmla="*/ 131008 w 322786"/>
                <a:gd name="connsiteY189" fmla="*/ 35786 h 209811"/>
                <a:gd name="connsiteX190" fmla="*/ 132622 w 322786"/>
                <a:gd name="connsiteY190" fmla="*/ 35786 h 209811"/>
                <a:gd name="connsiteX191" fmla="*/ 134236 w 322786"/>
                <a:gd name="connsiteY191" fmla="*/ 35786 h 209811"/>
                <a:gd name="connsiteX192" fmla="*/ 140691 w 322786"/>
                <a:gd name="connsiteY192" fmla="*/ 37400 h 209811"/>
                <a:gd name="connsiteX193" fmla="*/ 143919 w 322786"/>
                <a:gd name="connsiteY193" fmla="*/ 39014 h 209811"/>
                <a:gd name="connsiteX194" fmla="*/ 143919 w 322786"/>
                <a:gd name="connsiteY194" fmla="*/ 39014 h 209811"/>
                <a:gd name="connsiteX195" fmla="*/ 148761 w 322786"/>
                <a:gd name="connsiteY195" fmla="*/ 42242 h 209811"/>
                <a:gd name="connsiteX196" fmla="*/ 148761 w 322786"/>
                <a:gd name="connsiteY196" fmla="*/ 43855 h 209811"/>
                <a:gd name="connsiteX197" fmla="*/ 151989 w 322786"/>
                <a:gd name="connsiteY197" fmla="*/ 43855 h 209811"/>
                <a:gd name="connsiteX198" fmla="*/ 160059 w 322786"/>
                <a:gd name="connsiteY198" fmla="*/ 55153 h 209811"/>
                <a:gd name="connsiteX199" fmla="*/ 163287 w 322786"/>
                <a:gd name="connsiteY199" fmla="*/ 56767 h 209811"/>
                <a:gd name="connsiteX200" fmla="*/ 163287 w 322786"/>
                <a:gd name="connsiteY200" fmla="*/ 56767 h 209811"/>
                <a:gd name="connsiteX201" fmla="*/ 166514 w 322786"/>
                <a:gd name="connsiteY201" fmla="*/ 56767 h 209811"/>
                <a:gd name="connsiteX202" fmla="*/ 168128 w 322786"/>
                <a:gd name="connsiteY202" fmla="*/ 55153 h 209811"/>
                <a:gd name="connsiteX203" fmla="*/ 176198 w 322786"/>
                <a:gd name="connsiteY203" fmla="*/ 48697 h 209811"/>
                <a:gd name="connsiteX204" fmla="*/ 177812 w 322786"/>
                <a:gd name="connsiteY204" fmla="*/ 48697 h 209811"/>
                <a:gd name="connsiteX205" fmla="*/ 179426 w 322786"/>
                <a:gd name="connsiteY205" fmla="*/ 48697 h 209811"/>
                <a:gd name="connsiteX206" fmla="*/ 182654 w 322786"/>
                <a:gd name="connsiteY206" fmla="*/ 48697 h 209811"/>
                <a:gd name="connsiteX207" fmla="*/ 187496 w 322786"/>
                <a:gd name="connsiteY207" fmla="*/ 51925 h 209811"/>
                <a:gd name="connsiteX208" fmla="*/ 187496 w 322786"/>
                <a:gd name="connsiteY208" fmla="*/ 51925 h 209811"/>
                <a:gd name="connsiteX209" fmla="*/ 190723 w 322786"/>
                <a:gd name="connsiteY209" fmla="*/ 51925 h 209811"/>
                <a:gd name="connsiteX210" fmla="*/ 192337 w 322786"/>
                <a:gd name="connsiteY210" fmla="*/ 50311 h 209811"/>
                <a:gd name="connsiteX211" fmla="*/ 197179 w 322786"/>
                <a:gd name="connsiteY211" fmla="*/ 45469 h 209811"/>
                <a:gd name="connsiteX212" fmla="*/ 198793 w 322786"/>
                <a:gd name="connsiteY212" fmla="*/ 43855 h 209811"/>
                <a:gd name="connsiteX213" fmla="*/ 200407 w 322786"/>
                <a:gd name="connsiteY213" fmla="*/ 42242 h 209811"/>
                <a:gd name="connsiteX214" fmla="*/ 203635 w 322786"/>
                <a:gd name="connsiteY214" fmla="*/ 37400 h 209811"/>
                <a:gd name="connsiteX215" fmla="*/ 203635 w 322786"/>
                <a:gd name="connsiteY215" fmla="*/ 35786 h 209811"/>
                <a:gd name="connsiteX216" fmla="*/ 205249 w 322786"/>
                <a:gd name="connsiteY216" fmla="*/ 35786 h 209811"/>
                <a:gd name="connsiteX217" fmla="*/ 206863 w 322786"/>
                <a:gd name="connsiteY217" fmla="*/ 35786 h 209811"/>
                <a:gd name="connsiteX218" fmla="*/ 208477 w 322786"/>
                <a:gd name="connsiteY218" fmla="*/ 35786 h 209811"/>
                <a:gd name="connsiteX219" fmla="*/ 213318 w 322786"/>
                <a:gd name="connsiteY219" fmla="*/ 37400 h 209811"/>
                <a:gd name="connsiteX220" fmla="*/ 216546 w 322786"/>
                <a:gd name="connsiteY220" fmla="*/ 39014 h 209811"/>
                <a:gd name="connsiteX221" fmla="*/ 218160 w 322786"/>
                <a:gd name="connsiteY221" fmla="*/ 39014 h 209811"/>
                <a:gd name="connsiteX222" fmla="*/ 219774 w 322786"/>
                <a:gd name="connsiteY222" fmla="*/ 37400 h 209811"/>
                <a:gd name="connsiteX223" fmla="*/ 223002 w 322786"/>
                <a:gd name="connsiteY223" fmla="*/ 35786 h 209811"/>
                <a:gd name="connsiteX224" fmla="*/ 227844 w 322786"/>
                <a:gd name="connsiteY224" fmla="*/ 32558 h 209811"/>
                <a:gd name="connsiteX225" fmla="*/ 231072 w 322786"/>
                <a:gd name="connsiteY225" fmla="*/ 29330 h 209811"/>
                <a:gd name="connsiteX226" fmla="*/ 232686 w 322786"/>
                <a:gd name="connsiteY226" fmla="*/ 27716 h 209811"/>
                <a:gd name="connsiteX227" fmla="*/ 232686 w 322786"/>
                <a:gd name="connsiteY227" fmla="*/ 26102 h 209811"/>
                <a:gd name="connsiteX228" fmla="*/ 234300 w 322786"/>
                <a:gd name="connsiteY228" fmla="*/ 22874 h 209811"/>
                <a:gd name="connsiteX229" fmla="*/ 234300 w 322786"/>
                <a:gd name="connsiteY229" fmla="*/ 16419 h 209811"/>
                <a:gd name="connsiteX230" fmla="*/ 235914 w 322786"/>
                <a:gd name="connsiteY230" fmla="*/ 14805 h 209811"/>
                <a:gd name="connsiteX231" fmla="*/ 237527 w 322786"/>
                <a:gd name="connsiteY231" fmla="*/ 13191 h 209811"/>
                <a:gd name="connsiteX232" fmla="*/ 248825 w 322786"/>
                <a:gd name="connsiteY232" fmla="*/ 9963 h 209811"/>
                <a:gd name="connsiteX233" fmla="*/ 250439 w 322786"/>
                <a:gd name="connsiteY233" fmla="*/ 8349 h 209811"/>
                <a:gd name="connsiteX234" fmla="*/ 253667 w 322786"/>
                <a:gd name="connsiteY234" fmla="*/ 5121 h 209811"/>
                <a:gd name="connsiteX235" fmla="*/ 256895 w 322786"/>
                <a:gd name="connsiteY235" fmla="*/ 5121 h 209811"/>
                <a:gd name="connsiteX236" fmla="*/ 264964 w 322786"/>
                <a:gd name="connsiteY236" fmla="*/ 5121 h 20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322786" h="209811">
                  <a:moveTo>
                    <a:pt x="277876" y="11577"/>
                  </a:moveTo>
                  <a:lnTo>
                    <a:pt x="274648" y="19646"/>
                  </a:lnTo>
                  <a:lnTo>
                    <a:pt x="274648" y="21260"/>
                  </a:lnTo>
                  <a:lnTo>
                    <a:pt x="277876" y="30944"/>
                  </a:lnTo>
                  <a:lnTo>
                    <a:pt x="284331" y="50311"/>
                  </a:lnTo>
                  <a:lnTo>
                    <a:pt x="285945" y="51925"/>
                  </a:lnTo>
                  <a:lnTo>
                    <a:pt x="287559" y="53539"/>
                  </a:lnTo>
                  <a:lnTo>
                    <a:pt x="287559" y="53539"/>
                  </a:lnTo>
                  <a:lnTo>
                    <a:pt x="289173" y="53539"/>
                  </a:lnTo>
                  <a:lnTo>
                    <a:pt x="290787" y="53539"/>
                  </a:lnTo>
                  <a:lnTo>
                    <a:pt x="294015" y="53539"/>
                  </a:lnTo>
                  <a:lnTo>
                    <a:pt x="295629" y="55153"/>
                  </a:lnTo>
                  <a:lnTo>
                    <a:pt x="298857" y="58381"/>
                  </a:lnTo>
                  <a:lnTo>
                    <a:pt x="298857" y="59995"/>
                  </a:lnTo>
                  <a:lnTo>
                    <a:pt x="298857" y="61609"/>
                  </a:lnTo>
                  <a:lnTo>
                    <a:pt x="298857" y="63223"/>
                  </a:lnTo>
                  <a:lnTo>
                    <a:pt x="298857" y="63223"/>
                  </a:lnTo>
                  <a:lnTo>
                    <a:pt x="298857" y="64837"/>
                  </a:lnTo>
                  <a:lnTo>
                    <a:pt x="297243" y="64837"/>
                  </a:lnTo>
                  <a:lnTo>
                    <a:pt x="295629" y="66451"/>
                  </a:lnTo>
                  <a:lnTo>
                    <a:pt x="295629" y="68064"/>
                  </a:lnTo>
                  <a:lnTo>
                    <a:pt x="295629" y="71292"/>
                  </a:lnTo>
                  <a:lnTo>
                    <a:pt x="295629" y="74520"/>
                  </a:lnTo>
                  <a:lnTo>
                    <a:pt x="295629" y="77748"/>
                  </a:lnTo>
                  <a:lnTo>
                    <a:pt x="295629" y="80976"/>
                  </a:lnTo>
                  <a:lnTo>
                    <a:pt x="297243" y="82590"/>
                  </a:lnTo>
                  <a:lnTo>
                    <a:pt x="298857" y="84204"/>
                  </a:lnTo>
                  <a:lnTo>
                    <a:pt x="300471" y="84204"/>
                  </a:lnTo>
                  <a:lnTo>
                    <a:pt x="302085" y="84204"/>
                  </a:lnTo>
                  <a:lnTo>
                    <a:pt x="302085" y="84204"/>
                  </a:lnTo>
                  <a:lnTo>
                    <a:pt x="305313" y="82590"/>
                  </a:lnTo>
                  <a:lnTo>
                    <a:pt x="306927" y="82590"/>
                  </a:lnTo>
                  <a:lnTo>
                    <a:pt x="308540" y="82590"/>
                  </a:lnTo>
                  <a:lnTo>
                    <a:pt x="310154" y="82590"/>
                  </a:lnTo>
                  <a:lnTo>
                    <a:pt x="313382" y="85818"/>
                  </a:lnTo>
                  <a:lnTo>
                    <a:pt x="314996" y="87432"/>
                  </a:lnTo>
                  <a:lnTo>
                    <a:pt x="316610" y="89046"/>
                  </a:lnTo>
                  <a:lnTo>
                    <a:pt x="319838" y="101957"/>
                  </a:lnTo>
                  <a:lnTo>
                    <a:pt x="319838" y="103571"/>
                  </a:lnTo>
                  <a:lnTo>
                    <a:pt x="321452" y="103571"/>
                  </a:lnTo>
                  <a:lnTo>
                    <a:pt x="323066" y="103571"/>
                  </a:lnTo>
                  <a:lnTo>
                    <a:pt x="324680" y="103571"/>
                  </a:lnTo>
                  <a:lnTo>
                    <a:pt x="326294" y="105185"/>
                  </a:lnTo>
                  <a:lnTo>
                    <a:pt x="327908" y="106799"/>
                  </a:lnTo>
                  <a:lnTo>
                    <a:pt x="327908" y="108413"/>
                  </a:lnTo>
                  <a:lnTo>
                    <a:pt x="327908" y="111641"/>
                  </a:lnTo>
                  <a:lnTo>
                    <a:pt x="329522" y="126166"/>
                  </a:lnTo>
                  <a:lnTo>
                    <a:pt x="327908" y="134236"/>
                  </a:lnTo>
                  <a:lnTo>
                    <a:pt x="324680" y="148761"/>
                  </a:lnTo>
                  <a:lnTo>
                    <a:pt x="324680" y="150375"/>
                  </a:lnTo>
                  <a:lnTo>
                    <a:pt x="324680" y="151989"/>
                  </a:lnTo>
                  <a:lnTo>
                    <a:pt x="324680" y="153603"/>
                  </a:lnTo>
                  <a:lnTo>
                    <a:pt x="324680" y="155217"/>
                  </a:lnTo>
                  <a:lnTo>
                    <a:pt x="324680" y="156831"/>
                  </a:lnTo>
                  <a:lnTo>
                    <a:pt x="321452" y="158445"/>
                  </a:lnTo>
                  <a:lnTo>
                    <a:pt x="319838" y="160059"/>
                  </a:lnTo>
                  <a:lnTo>
                    <a:pt x="318224" y="160059"/>
                  </a:lnTo>
                  <a:lnTo>
                    <a:pt x="318224" y="161673"/>
                  </a:lnTo>
                  <a:lnTo>
                    <a:pt x="318224" y="161673"/>
                  </a:lnTo>
                  <a:lnTo>
                    <a:pt x="318224" y="168128"/>
                  </a:lnTo>
                  <a:lnTo>
                    <a:pt x="318224" y="168128"/>
                  </a:lnTo>
                  <a:lnTo>
                    <a:pt x="318224" y="169742"/>
                  </a:lnTo>
                  <a:lnTo>
                    <a:pt x="316610" y="169742"/>
                  </a:lnTo>
                  <a:lnTo>
                    <a:pt x="314996" y="171356"/>
                  </a:lnTo>
                  <a:lnTo>
                    <a:pt x="314996" y="172970"/>
                  </a:lnTo>
                  <a:lnTo>
                    <a:pt x="314996" y="179426"/>
                  </a:lnTo>
                  <a:lnTo>
                    <a:pt x="313382" y="181040"/>
                  </a:lnTo>
                  <a:lnTo>
                    <a:pt x="313382" y="181040"/>
                  </a:lnTo>
                  <a:lnTo>
                    <a:pt x="311768" y="179426"/>
                  </a:lnTo>
                  <a:lnTo>
                    <a:pt x="305313" y="177812"/>
                  </a:lnTo>
                  <a:lnTo>
                    <a:pt x="281104" y="176198"/>
                  </a:lnTo>
                  <a:lnTo>
                    <a:pt x="274648" y="179426"/>
                  </a:lnTo>
                  <a:lnTo>
                    <a:pt x="271420" y="184268"/>
                  </a:lnTo>
                  <a:lnTo>
                    <a:pt x="268192" y="190723"/>
                  </a:lnTo>
                  <a:lnTo>
                    <a:pt x="264964" y="195565"/>
                  </a:lnTo>
                  <a:lnTo>
                    <a:pt x="258509" y="198793"/>
                  </a:lnTo>
                  <a:lnTo>
                    <a:pt x="250439" y="198793"/>
                  </a:lnTo>
                  <a:lnTo>
                    <a:pt x="234300" y="198793"/>
                  </a:lnTo>
                  <a:lnTo>
                    <a:pt x="232686" y="198793"/>
                  </a:lnTo>
                  <a:lnTo>
                    <a:pt x="231072" y="202021"/>
                  </a:lnTo>
                  <a:lnTo>
                    <a:pt x="231072" y="205249"/>
                  </a:lnTo>
                  <a:lnTo>
                    <a:pt x="231072" y="206863"/>
                  </a:lnTo>
                  <a:lnTo>
                    <a:pt x="229458" y="206863"/>
                  </a:lnTo>
                  <a:lnTo>
                    <a:pt x="224616" y="206863"/>
                  </a:lnTo>
                  <a:lnTo>
                    <a:pt x="218160" y="206863"/>
                  </a:lnTo>
                  <a:lnTo>
                    <a:pt x="206863" y="203635"/>
                  </a:lnTo>
                  <a:lnTo>
                    <a:pt x="190723" y="206863"/>
                  </a:lnTo>
                  <a:lnTo>
                    <a:pt x="182654" y="208477"/>
                  </a:lnTo>
                  <a:lnTo>
                    <a:pt x="179426" y="213318"/>
                  </a:lnTo>
                  <a:lnTo>
                    <a:pt x="177812" y="219774"/>
                  </a:lnTo>
                  <a:lnTo>
                    <a:pt x="172970" y="219774"/>
                  </a:lnTo>
                  <a:lnTo>
                    <a:pt x="163287" y="214932"/>
                  </a:lnTo>
                  <a:lnTo>
                    <a:pt x="137464" y="202021"/>
                  </a:lnTo>
                  <a:lnTo>
                    <a:pt x="108413" y="195565"/>
                  </a:lnTo>
                  <a:lnTo>
                    <a:pt x="48697" y="187496"/>
                  </a:lnTo>
                  <a:lnTo>
                    <a:pt x="40628" y="189109"/>
                  </a:lnTo>
                  <a:lnTo>
                    <a:pt x="27716" y="197179"/>
                  </a:lnTo>
                  <a:lnTo>
                    <a:pt x="9963" y="198793"/>
                  </a:lnTo>
                  <a:lnTo>
                    <a:pt x="6735" y="203635"/>
                  </a:lnTo>
                  <a:lnTo>
                    <a:pt x="5121" y="203635"/>
                  </a:lnTo>
                  <a:lnTo>
                    <a:pt x="5121" y="198793"/>
                  </a:lnTo>
                  <a:lnTo>
                    <a:pt x="5121" y="192337"/>
                  </a:lnTo>
                  <a:lnTo>
                    <a:pt x="9963" y="168128"/>
                  </a:lnTo>
                  <a:lnTo>
                    <a:pt x="11577" y="164900"/>
                  </a:lnTo>
                  <a:lnTo>
                    <a:pt x="14805" y="160059"/>
                  </a:lnTo>
                  <a:lnTo>
                    <a:pt x="14805" y="156831"/>
                  </a:lnTo>
                  <a:lnTo>
                    <a:pt x="14805" y="153603"/>
                  </a:lnTo>
                  <a:lnTo>
                    <a:pt x="14805" y="148761"/>
                  </a:lnTo>
                  <a:lnTo>
                    <a:pt x="14805" y="145533"/>
                  </a:lnTo>
                  <a:lnTo>
                    <a:pt x="16419" y="143919"/>
                  </a:lnTo>
                  <a:lnTo>
                    <a:pt x="16419" y="142305"/>
                  </a:lnTo>
                  <a:lnTo>
                    <a:pt x="18033" y="142305"/>
                  </a:lnTo>
                  <a:lnTo>
                    <a:pt x="18033" y="140691"/>
                  </a:lnTo>
                  <a:lnTo>
                    <a:pt x="32558" y="129394"/>
                  </a:lnTo>
                  <a:lnTo>
                    <a:pt x="34172" y="127780"/>
                  </a:lnTo>
                  <a:lnTo>
                    <a:pt x="35786" y="126166"/>
                  </a:lnTo>
                  <a:lnTo>
                    <a:pt x="35786" y="124552"/>
                  </a:lnTo>
                  <a:lnTo>
                    <a:pt x="35786" y="122938"/>
                  </a:lnTo>
                  <a:lnTo>
                    <a:pt x="37400" y="121324"/>
                  </a:lnTo>
                  <a:lnTo>
                    <a:pt x="37400" y="118096"/>
                  </a:lnTo>
                  <a:lnTo>
                    <a:pt x="37400" y="116482"/>
                  </a:lnTo>
                  <a:lnTo>
                    <a:pt x="37400" y="114869"/>
                  </a:lnTo>
                  <a:lnTo>
                    <a:pt x="37400" y="113255"/>
                  </a:lnTo>
                  <a:lnTo>
                    <a:pt x="39014" y="111641"/>
                  </a:lnTo>
                  <a:lnTo>
                    <a:pt x="39014" y="111641"/>
                  </a:lnTo>
                  <a:lnTo>
                    <a:pt x="47083" y="105185"/>
                  </a:lnTo>
                  <a:lnTo>
                    <a:pt x="48697" y="101957"/>
                  </a:lnTo>
                  <a:lnTo>
                    <a:pt x="50311" y="100343"/>
                  </a:lnTo>
                  <a:lnTo>
                    <a:pt x="50311" y="98729"/>
                  </a:lnTo>
                  <a:lnTo>
                    <a:pt x="51925" y="95501"/>
                  </a:lnTo>
                  <a:lnTo>
                    <a:pt x="51925" y="93887"/>
                  </a:lnTo>
                  <a:lnTo>
                    <a:pt x="50311" y="92273"/>
                  </a:lnTo>
                  <a:lnTo>
                    <a:pt x="48697" y="89046"/>
                  </a:lnTo>
                  <a:lnTo>
                    <a:pt x="48697" y="87432"/>
                  </a:lnTo>
                  <a:lnTo>
                    <a:pt x="48697" y="85818"/>
                  </a:lnTo>
                  <a:lnTo>
                    <a:pt x="48697" y="84204"/>
                  </a:lnTo>
                  <a:lnTo>
                    <a:pt x="50311" y="77748"/>
                  </a:lnTo>
                  <a:lnTo>
                    <a:pt x="50311" y="76134"/>
                  </a:lnTo>
                  <a:lnTo>
                    <a:pt x="50311" y="74520"/>
                  </a:lnTo>
                  <a:lnTo>
                    <a:pt x="48697" y="72906"/>
                  </a:lnTo>
                  <a:lnTo>
                    <a:pt x="48697" y="71292"/>
                  </a:lnTo>
                  <a:lnTo>
                    <a:pt x="47083" y="69678"/>
                  </a:lnTo>
                  <a:lnTo>
                    <a:pt x="45469" y="66451"/>
                  </a:lnTo>
                  <a:lnTo>
                    <a:pt x="42242" y="63223"/>
                  </a:lnTo>
                  <a:lnTo>
                    <a:pt x="40628" y="63223"/>
                  </a:lnTo>
                  <a:lnTo>
                    <a:pt x="40628" y="63223"/>
                  </a:lnTo>
                  <a:lnTo>
                    <a:pt x="40628" y="63223"/>
                  </a:lnTo>
                  <a:lnTo>
                    <a:pt x="40628" y="61609"/>
                  </a:lnTo>
                  <a:lnTo>
                    <a:pt x="40628" y="59995"/>
                  </a:lnTo>
                  <a:lnTo>
                    <a:pt x="42242" y="59995"/>
                  </a:lnTo>
                  <a:lnTo>
                    <a:pt x="47083" y="55153"/>
                  </a:lnTo>
                  <a:lnTo>
                    <a:pt x="48697" y="53539"/>
                  </a:lnTo>
                  <a:lnTo>
                    <a:pt x="51925" y="53539"/>
                  </a:lnTo>
                  <a:lnTo>
                    <a:pt x="56767" y="53539"/>
                  </a:lnTo>
                  <a:lnTo>
                    <a:pt x="68065" y="55153"/>
                  </a:lnTo>
                  <a:lnTo>
                    <a:pt x="71292" y="55153"/>
                  </a:lnTo>
                  <a:lnTo>
                    <a:pt x="74520" y="56767"/>
                  </a:lnTo>
                  <a:lnTo>
                    <a:pt x="76134" y="56767"/>
                  </a:lnTo>
                  <a:lnTo>
                    <a:pt x="77748" y="56767"/>
                  </a:lnTo>
                  <a:lnTo>
                    <a:pt x="79362" y="55153"/>
                  </a:lnTo>
                  <a:lnTo>
                    <a:pt x="80976" y="51925"/>
                  </a:lnTo>
                  <a:lnTo>
                    <a:pt x="82590" y="50311"/>
                  </a:lnTo>
                  <a:lnTo>
                    <a:pt x="80976" y="50311"/>
                  </a:lnTo>
                  <a:lnTo>
                    <a:pt x="79362" y="48697"/>
                  </a:lnTo>
                  <a:lnTo>
                    <a:pt x="77748" y="47083"/>
                  </a:lnTo>
                  <a:lnTo>
                    <a:pt x="77748" y="45469"/>
                  </a:lnTo>
                  <a:lnTo>
                    <a:pt x="76134" y="43855"/>
                  </a:lnTo>
                  <a:lnTo>
                    <a:pt x="76134" y="42242"/>
                  </a:lnTo>
                  <a:lnTo>
                    <a:pt x="76134" y="42242"/>
                  </a:lnTo>
                  <a:lnTo>
                    <a:pt x="76134" y="40628"/>
                  </a:lnTo>
                  <a:lnTo>
                    <a:pt x="76134" y="39014"/>
                  </a:lnTo>
                  <a:lnTo>
                    <a:pt x="77748" y="37400"/>
                  </a:lnTo>
                  <a:lnTo>
                    <a:pt x="79362" y="35786"/>
                  </a:lnTo>
                  <a:lnTo>
                    <a:pt x="82590" y="34172"/>
                  </a:lnTo>
                  <a:lnTo>
                    <a:pt x="84204" y="34172"/>
                  </a:lnTo>
                  <a:lnTo>
                    <a:pt x="85818" y="34172"/>
                  </a:lnTo>
                  <a:lnTo>
                    <a:pt x="97115" y="35786"/>
                  </a:lnTo>
                  <a:lnTo>
                    <a:pt x="101957" y="39014"/>
                  </a:lnTo>
                  <a:lnTo>
                    <a:pt x="103571" y="40628"/>
                  </a:lnTo>
                  <a:lnTo>
                    <a:pt x="105185" y="40628"/>
                  </a:lnTo>
                  <a:lnTo>
                    <a:pt x="108413" y="40628"/>
                  </a:lnTo>
                  <a:lnTo>
                    <a:pt x="110027" y="40628"/>
                  </a:lnTo>
                  <a:lnTo>
                    <a:pt x="111641" y="42242"/>
                  </a:lnTo>
                  <a:lnTo>
                    <a:pt x="118096" y="45469"/>
                  </a:lnTo>
                  <a:lnTo>
                    <a:pt x="119710" y="45469"/>
                  </a:lnTo>
                  <a:lnTo>
                    <a:pt x="121324" y="45469"/>
                  </a:lnTo>
                  <a:lnTo>
                    <a:pt x="122938" y="43855"/>
                  </a:lnTo>
                  <a:lnTo>
                    <a:pt x="124552" y="40628"/>
                  </a:lnTo>
                  <a:lnTo>
                    <a:pt x="127780" y="39014"/>
                  </a:lnTo>
                  <a:lnTo>
                    <a:pt x="131008" y="35786"/>
                  </a:lnTo>
                  <a:lnTo>
                    <a:pt x="132622" y="35786"/>
                  </a:lnTo>
                  <a:lnTo>
                    <a:pt x="134236" y="35786"/>
                  </a:lnTo>
                  <a:lnTo>
                    <a:pt x="140691" y="37400"/>
                  </a:lnTo>
                  <a:lnTo>
                    <a:pt x="143919" y="39014"/>
                  </a:lnTo>
                  <a:lnTo>
                    <a:pt x="143919" y="39014"/>
                  </a:lnTo>
                  <a:lnTo>
                    <a:pt x="148761" y="42242"/>
                  </a:lnTo>
                  <a:lnTo>
                    <a:pt x="148761" y="43855"/>
                  </a:lnTo>
                  <a:lnTo>
                    <a:pt x="151989" y="43855"/>
                  </a:lnTo>
                  <a:lnTo>
                    <a:pt x="160059" y="55153"/>
                  </a:lnTo>
                  <a:lnTo>
                    <a:pt x="163287" y="56767"/>
                  </a:lnTo>
                  <a:lnTo>
                    <a:pt x="163287" y="56767"/>
                  </a:lnTo>
                  <a:lnTo>
                    <a:pt x="166514" y="56767"/>
                  </a:lnTo>
                  <a:lnTo>
                    <a:pt x="168128" y="55153"/>
                  </a:lnTo>
                  <a:lnTo>
                    <a:pt x="176198" y="48697"/>
                  </a:lnTo>
                  <a:lnTo>
                    <a:pt x="177812" y="48697"/>
                  </a:lnTo>
                  <a:lnTo>
                    <a:pt x="179426" y="48697"/>
                  </a:lnTo>
                  <a:lnTo>
                    <a:pt x="182654" y="48697"/>
                  </a:lnTo>
                  <a:lnTo>
                    <a:pt x="187496" y="51925"/>
                  </a:lnTo>
                  <a:lnTo>
                    <a:pt x="187496" y="51925"/>
                  </a:lnTo>
                  <a:lnTo>
                    <a:pt x="190723" y="51925"/>
                  </a:lnTo>
                  <a:lnTo>
                    <a:pt x="192337" y="50311"/>
                  </a:lnTo>
                  <a:lnTo>
                    <a:pt x="197179" y="45469"/>
                  </a:lnTo>
                  <a:lnTo>
                    <a:pt x="198793" y="43855"/>
                  </a:lnTo>
                  <a:lnTo>
                    <a:pt x="200407" y="42242"/>
                  </a:lnTo>
                  <a:lnTo>
                    <a:pt x="203635" y="37400"/>
                  </a:lnTo>
                  <a:lnTo>
                    <a:pt x="203635" y="35786"/>
                  </a:lnTo>
                  <a:lnTo>
                    <a:pt x="205249" y="35786"/>
                  </a:lnTo>
                  <a:lnTo>
                    <a:pt x="206863" y="35786"/>
                  </a:lnTo>
                  <a:lnTo>
                    <a:pt x="208477" y="35786"/>
                  </a:lnTo>
                  <a:lnTo>
                    <a:pt x="213318" y="37400"/>
                  </a:lnTo>
                  <a:lnTo>
                    <a:pt x="216546" y="39014"/>
                  </a:lnTo>
                  <a:lnTo>
                    <a:pt x="218160" y="39014"/>
                  </a:lnTo>
                  <a:lnTo>
                    <a:pt x="219774" y="37400"/>
                  </a:lnTo>
                  <a:lnTo>
                    <a:pt x="223002" y="35786"/>
                  </a:lnTo>
                  <a:lnTo>
                    <a:pt x="227844" y="32558"/>
                  </a:lnTo>
                  <a:lnTo>
                    <a:pt x="231072" y="29330"/>
                  </a:lnTo>
                  <a:lnTo>
                    <a:pt x="232686" y="27716"/>
                  </a:lnTo>
                  <a:lnTo>
                    <a:pt x="232686" y="26102"/>
                  </a:lnTo>
                  <a:lnTo>
                    <a:pt x="234300" y="22874"/>
                  </a:lnTo>
                  <a:lnTo>
                    <a:pt x="234300" y="16419"/>
                  </a:lnTo>
                  <a:lnTo>
                    <a:pt x="235914" y="14805"/>
                  </a:lnTo>
                  <a:lnTo>
                    <a:pt x="237527" y="13191"/>
                  </a:lnTo>
                  <a:lnTo>
                    <a:pt x="248825" y="9963"/>
                  </a:lnTo>
                  <a:lnTo>
                    <a:pt x="250439" y="8349"/>
                  </a:lnTo>
                  <a:lnTo>
                    <a:pt x="253667" y="5121"/>
                  </a:lnTo>
                  <a:lnTo>
                    <a:pt x="256895" y="5121"/>
                  </a:lnTo>
                  <a:lnTo>
                    <a:pt x="264964"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D5C8E00E-F892-41F2-A9EF-197CD4D712C4}"/>
                </a:ext>
              </a:extLst>
            </p:cNvPr>
            <p:cNvSpPr/>
            <p:nvPr/>
          </p:nvSpPr>
          <p:spPr>
            <a:xfrm>
              <a:off x="9200826" y="3656184"/>
              <a:ext cx="258229" cy="451901"/>
            </a:xfrm>
            <a:custGeom>
              <a:avLst/>
              <a:gdLst>
                <a:gd name="connsiteX0" fmla="*/ 140691 w 258229"/>
                <a:gd name="connsiteY0" fmla="*/ 431199 h 451901"/>
                <a:gd name="connsiteX1" fmla="*/ 139078 w 258229"/>
                <a:gd name="connsiteY1" fmla="*/ 416674 h 451901"/>
                <a:gd name="connsiteX2" fmla="*/ 132622 w 258229"/>
                <a:gd name="connsiteY2" fmla="*/ 406990 h 451901"/>
                <a:gd name="connsiteX3" fmla="*/ 122938 w 258229"/>
                <a:gd name="connsiteY3" fmla="*/ 406990 h 451901"/>
                <a:gd name="connsiteX4" fmla="*/ 124552 w 258229"/>
                <a:gd name="connsiteY4" fmla="*/ 402149 h 451901"/>
                <a:gd name="connsiteX5" fmla="*/ 124552 w 258229"/>
                <a:gd name="connsiteY5" fmla="*/ 397307 h 451901"/>
                <a:gd name="connsiteX6" fmla="*/ 122938 w 258229"/>
                <a:gd name="connsiteY6" fmla="*/ 392465 h 451901"/>
                <a:gd name="connsiteX7" fmla="*/ 121324 w 258229"/>
                <a:gd name="connsiteY7" fmla="*/ 387623 h 451901"/>
                <a:gd name="connsiteX8" fmla="*/ 118096 w 258229"/>
                <a:gd name="connsiteY8" fmla="*/ 386009 h 451901"/>
                <a:gd name="connsiteX9" fmla="*/ 116482 w 258229"/>
                <a:gd name="connsiteY9" fmla="*/ 389237 h 451901"/>
                <a:gd name="connsiteX10" fmla="*/ 108413 w 258229"/>
                <a:gd name="connsiteY10" fmla="*/ 416674 h 451901"/>
                <a:gd name="connsiteX11" fmla="*/ 108413 w 258229"/>
                <a:gd name="connsiteY11" fmla="*/ 419902 h 451901"/>
                <a:gd name="connsiteX12" fmla="*/ 111641 w 258229"/>
                <a:gd name="connsiteY12" fmla="*/ 427971 h 451901"/>
                <a:gd name="connsiteX13" fmla="*/ 113255 w 258229"/>
                <a:gd name="connsiteY13" fmla="*/ 431199 h 451901"/>
                <a:gd name="connsiteX14" fmla="*/ 113255 w 258229"/>
                <a:gd name="connsiteY14" fmla="*/ 436041 h 451901"/>
                <a:gd name="connsiteX15" fmla="*/ 113255 w 258229"/>
                <a:gd name="connsiteY15" fmla="*/ 437655 h 451901"/>
                <a:gd name="connsiteX16" fmla="*/ 111641 w 258229"/>
                <a:gd name="connsiteY16" fmla="*/ 439269 h 451901"/>
                <a:gd name="connsiteX17" fmla="*/ 108413 w 258229"/>
                <a:gd name="connsiteY17" fmla="*/ 444111 h 451901"/>
                <a:gd name="connsiteX18" fmla="*/ 121324 w 258229"/>
                <a:gd name="connsiteY18" fmla="*/ 447339 h 451901"/>
                <a:gd name="connsiteX19" fmla="*/ 124552 w 258229"/>
                <a:gd name="connsiteY19" fmla="*/ 448953 h 451901"/>
                <a:gd name="connsiteX20" fmla="*/ 126166 w 258229"/>
                <a:gd name="connsiteY20" fmla="*/ 450567 h 451901"/>
                <a:gd name="connsiteX21" fmla="*/ 129394 w 258229"/>
                <a:gd name="connsiteY21" fmla="*/ 457022 h 451901"/>
                <a:gd name="connsiteX22" fmla="*/ 132622 w 258229"/>
                <a:gd name="connsiteY22" fmla="*/ 458636 h 451901"/>
                <a:gd name="connsiteX23" fmla="*/ 135850 w 258229"/>
                <a:gd name="connsiteY23" fmla="*/ 458636 h 451901"/>
                <a:gd name="connsiteX24" fmla="*/ 134236 w 258229"/>
                <a:gd name="connsiteY24" fmla="*/ 448953 h 451901"/>
                <a:gd name="connsiteX25" fmla="*/ 135850 w 258229"/>
                <a:gd name="connsiteY25" fmla="*/ 445725 h 451901"/>
                <a:gd name="connsiteX26" fmla="*/ 139078 w 258229"/>
                <a:gd name="connsiteY26" fmla="*/ 440883 h 451901"/>
                <a:gd name="connsiteX27" fmla="*/ 134236 w 258229"/>
                <a:gd name="connsiteY27" fmla="*/ 440883 h 451901"/>
                <a:gd name="connsiteX28" fmla="*/ 134236 w 258229"/>
                <a:gd name="connsiteY28" fmla="*/ 437655 h 451901"/>
                <a:gd name="connsiteX29" fmla="*/ 140691 w 258229"/>
                <a:gd name="connsiteY29" fmla="*/ 431199 h 451901"/>
                <a:gd name="connsiteX30" fmla="*/ 68065 w 258229"/>
                <a:gd name="connsiteY30" fmla="*/ 287559 h 451901"/>
                <a:gd name="connsiteX31" fmla="*/ 64837 w 258229"/>
                <a:gd name="connsiteY31" fmla="*/ 281104 h 451901"/>
                <a:gd name="connsiteX32" fmla="*/ 61609 w 258229"/>
                <a:gd name="connsiteY32" fmla="*/ 277876 h 451901"/>
                <a:gd name="connsiteX33" fmla="*/ 61609 w 258229"/>
                <a:gd name="connsiteY33" fmla="*/ 276262 h 451901"/>
                <a:gd name="connsiteX34" fmla="*/ 56767 w 258229"/>
                <a:gd name="connsiteY34" fmla="*/ 273034 h 451901"/>
                <a:gd name="connsiteX35" fmla="*/ 53539 w 258229"/>
                <a:gd name="connsiteY35" fmla="*/ 268192 h 451901"/>
                <a:gd name="connsiteX36" fmla="*/ 48697 w 258229"/>
                <a:gd name="connsiteY36" fmla="*/ 258508 h 451901"/>
                <a:gd name="connsiteX37" fmla="*/ 43856 w 258229"/>
                <a:gd name="connsiteY37" fmla="*/ 253667 h 451901"/>
                <a:gd name="connsiteX38" fmla="*/ 39014 w 258229"/>
                <a:gd name="connsiteY38" fmla="*/ 248825 h 451901"/>
                <a:gd name="connsiteX39" fmla="*/ 27716 w 258229"/>
                <a:gd name="connsiteY39" fmla="*/ 240755 h 451901"/>
                <a:gd name="connsiteX40" fmla="*/ 21260 w 258229"/>
                <a:gd name="connsiteY40" fmla="*/ 240755 h 451901"/>
                <a:gd name="connsiteX41" fmla="*/ 11577 w 258229"/>
                <a:gd name="connsiteY41" fmla="*/ 237528 h 451901"/>
                <a:gd name="connsiteX42" fmla="*/ 5121 w 258229"/>
                <a:gd name="connsiteY42" fmla="*/ 237528 h 451901"/>
                <a:gd name="connsiteX43" fmla="*/ 8349 w 258229"/>
                <a:gd name="connsiteY43" fmla="*/ 239141 h 451901"/>
                <a:gd name="connsiteX44" fmla="*/ 9963 w 258229"/>
                <a:gd name="connsiteY44" fmla="*/ 240755 h 451901"/>
                <a:gd name="connsiteX45" fmla="*/ 11577 w 258229"/>
                <a:gd name="connsiteY45" fmla="*/ 242369 h 451901"/>
                <a:gd name="connsiteX46" fmla="*/ 13191 w 258229"/>
                <a:gd name="connsiteY46" fmla="*/ 245597 h 451901"/>
                <a:gd name="connsiteX47" fmla="*/ 8349 w 258229"/>
                <a:gd name="connsiteY47" fmla="*/ 245597 h 451901"/>
                <a:gd name="connsiteX48" fmla="*/ 19647 w 258229"/>
                <a:gd name="connsiteY48" fmla="*/ 271420 h 451901"/>
                <a:gd name="connsiteX49" fmla="*/ 22874 w 258229"/>
                <a:gd name="connsiteY49" fmla="*/ 274648 h 451901"/>
                <a:gd name="connsiteX50" fmla="*/ 22874 w 258229"/>
                <a:gd name="connsiteY50" fmla="*/ 298857 h 451901"/>
                <a:gd name="connsiteX51" fmla="*/ 21260 w 258229"/>
                <a:gd name="connsiteY51" fmla="*/ 303699 h 451901"/>
                <a:gd name="connsiteX52" fmla="*/ 21260 w 258229"/>
                <a:gd name="connsiteY52" fmla="*/ 306926 h 451901"/>
                <a:gd name="connsiteX53" fmla="*/ 24488 w 258229"/>
                <a:gd name="connsiteY53" fmla="*/ 308540 h 451901"/>
                <a:gd name="connsiteX54" fmla="*/ 27716 w 258229"/>
                <a:gd name="connsiteY54" fmla="*/ 310155 h 451901"/>
                <a:gd name="connsiteX55" fmla="*/ 29330 w 258229"/>
                <a:gd name="connsiteY55" fmla="*/ 311768 h 451901"/>
                <a:gd name="connsiteX56" fmla="*/ 30944 w 258229"/>
                <a:gd name="connsiteY56" fmla="*/ 313382 h 451901"/>
                <a:gd name="connsiteX57" fmla="*/ 29330 w 258229"/>
                <a:gd name="connsiteY57" fmla="*/ 310155 h 451901"/>
                <a:gd name="connsiteX58" fmla="*/ 27716 w 258229"/>
                <a:gd name="connsiteY58" fmla="*/ 308540 h 451901"/>
                <a:gd name="connsiteX59" fmla="*/ 27716 w 258229"/>
                <a:gd name="connsiteY59" fmla="*/ 305313 h 451901"/>
                <a:gd name="connsiteX60" fmla="*/ 42242 w 258229"/>
                <a:gd name="connsiteY60" fmla="*/ 310155 h 451901"/>
                <a:gd name="connsiteX61" fmla="*/ 47083 w 258229"/>
                <a:gd name="connsiteY61" fmla="*/ 310155 h 451901"/>
                <a:gd name="connsiteX62" fmla="*/ 51925 w 258229"/>
                <a:gd name="connsiteY62" fmla="*/ 308540 h 451901"/>
                <a:gd name="connsiteX63" fmla="*/ 51925 w 258229"/>
                <a:gd name="connsiteY63" fmla="*/ 305313 h 451901"/>
                <a:gd name="connsiteX64" fmla="*/ 51925 w 258229"/>
                <a:gd name="connsiteY64" fmla="*/ 300471 h 451901"/>
                <a:gd name="connsiteX65" fmla="*/ 53539 w 258229"/>
                <a:gd name="connsiteY65" fmla="*/ 295629 h 451901"/>
                <a:gd name="connsiteX66" fmla="*/ 64837 w 258229"/>
                <a:gd name="connsiteY66" fmla="*/ 308540 h 451901"/>
                <a:gd name="connsiteX67" fmla="*/ 71292 w 258229"/>
                <a:gd name="connsiteY67" fmla="*/ 311768 h 451901"/>
                <a:gd name="connsiteX68" fmla="*/ 76134 w 258229"/>
                <a:gd name="connsiteY68" fmla="*/ 310155 h 451901"/>
                <a:gd name="connsiteX69" fmla="*/ 76134 w 258229"/>
                <a:gd name="connsiteY69" fmla="*/ 303699 h 451901"/>
                <a:gd name="connsiteX70" fmla="*/ 71292 w 258229"/>
                <a:gd name="connsiteY70" fmla="*/ 297243 h 451901"/>
                <a:gd name="connsiteX71" fmla="*/ 68065 w 258229"/>
                <a:gd name="connsiteY71" fmla="*/ 287559 h 451901"/>
                <a:gd name="connsiteX72" fmla="*/ 261736 w 258229"/>
                <a:gd name="connsiteY72" fmla="*/ 400535 h 451901"/>
                <a:gd name="connsiteX73" fmla="*/ 256895 w 258229"/>
                <a:gd name="connsiteY73" fmla="*/ 384395 h 451901"/>
                <a:gd name="connsiteX74" fmla="*/ 245597 w 258229"/>
                <a:gd name="connsiteY74" fmla="*/ 368256 h 451901"/>
                <a:gd name="connsiteX75" fmla="*/ 229458 w 258229"/>
                <a:gd name="connsiteY75" fmla="*/ 345661 h 451901"/>
                <a:gd name="connsiteX76" fmla="*/ 211705 w 258229"/>
                <a:gd name="connsiteY76" fmla="*/ 311768 h 451901"/>
                <a:gd name="connsiteX77" fmla="*/ 208477 w 258229"/>
                <a:gd name="connsiteY77" fmla="*/ 292401 h 451901"/>
                <a:gd name="connsiteX78" fmla="*/ 202021 w 258229"/>
                <a:gd name="connsiteY78" fmla="*/ 279490 h 451901"/>
                <a:gd name="connsiteX79" fmla="*/ 200407 w 258229"/>
                <a:gd name="connsiteY79" fmla="*/ 276262 h 451901"/>
                <a:gd name="connsiteX80" fmla="*/ 195565 w 258229"/>
                <a:gd name="connsiteY80" fmla="*/ 269806 h 451901"/>
                <a:gd name="connsiteX81" fmla="*/ 176198 w 258229"/>
                <a:gd name="connsiteY81" fmla="*/ 239141 h 451901"/>
                <a:gd name="connsiteX82" fmla="*/ 172970 w 258229"/>
                <a:gd name="connsiteY82" fmla="*/ 223002 h 451901"/>
                <a:gd name="connsiteX83" fmla="*/ 181040 w 258229"/>
                <a:gd name="connsiteY83" fmla="*/ 160059 h 451901"/>
                <a:gd name="connsiteX84" fmla="*/ 182654 w 258229"/>
                <a:gd name="connsiteY84" fmla="*/ 151989 h 451901"/>
                <a:gd name="connsiteX85" fmla="*/ 185882 w 258229"/>
                <a:gd name="connsiteY85" fmla="*/ 143919 h 451901"/>
                <a:gd name="connsiteX86" fmla="*/ 195565 w 258229"/>
                <a:gd name="connsiteY86" fmla="*/ 135850 h 451901"/>
                <a:gd name="connsiteX87" fmla="*/ 198793 w 258229"/>
                <a:gd name="connsiteY87" fmla="*/ 131008 h 451901"/>
                <a:gd name="connsiteX88" fmla="*/ 198793 w 258229"/>
                <a:gd name="connsiteY88" fmla="*/ 127780 h 451901"/>
                <a:gd name="connsiteX89" fmla="*/ 198793 w 258229"/>
                <a:gd name="connsiteY89" fmla="*/ 122938 h 451901"/>
                <a:gd name="connsiteX90" fmla="*/ 193951 w 258229"/>
                <a:gd name="connsiteY90" fmla="*/ 118096 h 451901"/>
                <a:gd name="connsiteX91" fmla="*/ 181040 w 258229"/>
                <a:gd name="connsiteY91" fmla="*/ 111641 h 451901"/>
                <a:gd name="connsiteX92" fmla="*/ 176198 w 258229"/>
                <a:gd name="connsiteY92" fmla="*/ 106799 h 451901"/>
                <a:gd name="connsiteX93" fmla="*/ 174584 w 258229"/>
                <a:gd name="connsiteY93" fmla="*/ 103571 h 451901"/>
                <a:gd name="connsiteX94" fmla="*/ 174584 w 258229"/>
                <a:gd name="connsiteY94" fmla="*/ 97115 h 451901"/>
                <a:gd name="connsiteX95" fmla="*/ 172970 w 258229"/>
                <a:gd name="connsiteY95" fmla="*/ 93887 h 451901"/>
                <a:gd name="connsiteX96" fmla="*/ 169742 w 258229"/>
                <a:gd name="connsiteY96" fmla="*/ 90660 h 451901"/>
                <a:gd name="connsiteX97" fmla="*/ 160059 w 258229"/>
                <a:gd name="connsiteY97" fmla="*/ 85818 h 451901"/>
                <a:gd name="connsiteX98" fmla="*/ 134236 w 258229"/>
                <a:gd name="connsiteY98" fmla="*/ 58381 h 451901"/>
                <a:gd name="connsiteX99" fmla="*/ 122938 w 258229"/>
                <a:gd name="connsiteY99" fmla="*/ 50311 h 451901"/>
                <a:gd name="connsiteX100" fmla="*/ 101957 w 258229"/>
                <a:gd name="connsiteY100" fmla="*/ 43856 h 451901"/>
                <a:gd name="connsiteX101" fmla="*/ 100343 w 258229"/>
                <a:gd name="connsiteY101" fmla="*/ 42242 h 451901"/>
                <a:gd name="connsiteX102" fmla="*/ 97115 w 258229"/>
                <a:gd name="connsiteY102" fmla="*/ 39014 h 451901"/>
                <a:gd name="connsiteX103" fmla="*/ 93887 w 258229"/>
                <a:gd name="connsiteY103" fmla="*/ 32558 h 451901"/>
                <a:gd name="connsiteX104" fmla="*/ 92274 w 258229"/>
                <a:gd name="connsiteY104" fmla="*/ 24488 h 451901"/>
                <a:gd name="connsiteX105" fmla="*/ 92274 w 258229"/>
                <a:gd name="connsiteY105" fmla="*/ 16419 h 451901"/>
                <a:gd name="connsiteX106" fmla="*/ 93887 w 258229"/>
                <a:gd name="connsiteY106" fmla="*/ 9963 h 451901"/>
                <a:gd name="connsiteX107" fmla="*/ 98729 w 258229"/>
                <a:gd name="connsiteY107" fmla="*/ 5121 h 451901"/>
                <a:gd name="connsiteX108" fmla="*/ 98729 w 258229"/>
                <a:gd name="connsiteY108" fmla="*/ 5121 h 451901"/>
                <a:gd name="connsiteX109" fmla="*/ 97115 w 258229"/>
                <a:gd name="connsiteY109" fmla="*/ 5121 h 451901"/>
                <a:gd name="connsiteX110" fmla="*/ 90660 w 258229"/>
                <a:gd name="connsiteY110" fmla="*/ 9963 h 451901"/>
                <a:gd name="connsiteX111" fmla="*/ 89046 w 258229"/>
                <a:gd name="connsiteY111" fmla="*/ 9963 h 451901"/>
                <a:gd name="connsiteX112" fmla="*/ 87432 w 258229"/>
                <a:gd name="connsiteY112" fmla="*/ 9963 h 451901"/>
                <a:gd name="connsiteX113" fmla="*/ 84204 w 258229"/>
                <a:gd name="connsiteY113" fmla="*/ 9963 h 451901"/>
                <a:gd name="connsiteX114" fmla="*/ 80976 w 258229"/>
                <a:gd name="connsiteY114" fmla="*/ 9963 h 451901"/>
                <a:gd name="connsiteX115" fmla="*/ 79362 w 258229"/>
                <a:gd name="connsiteY115" fmla="*/ 9963 h 451901"/>
                <a:gd name="connsiteX116" fmla="*/ 77748 w 258229"/>
                <a:gd name="connsiteY116" fmla="*/ 9963 h 451901"/>
                <a:gd name="connsiteX117" fmla="*/ 76134 w 258229"/>
                <a:gd name="connsiteY117" fmla="*/ 11577 h 451901"/>
                <a:gd name="connsiteX118" fmla="*/ 74520 w 258229"/>
                <a:gd name="connsiteY118" fmla="*/ 13191 h 451901"/>
                <a:gd name="connsiteX119" fmla="*/ 71292 w 258229"/>
                <a:gd name="connsiteY119" fmla="*/ 18033 h 451901"/>
                <a:gd name="connsiteX120" fmla="*/ 63223 w 258229"/>
                <a:gd name="connsiteY120" fmla="*/ 24488 h 451901"/>
                <a:gd name="connsiteX121" fmla="*/ 58381 w 258229"/>
                <a:gd name="connsiteY121" fmla="*/ 30944 h 451901"/>
                <a:gd name="connsiteX122" fmla="*/ 58381 w 258229"/>
                <a:gd name="connsiteY122" fmla="*/ 32558 h 451901"/>
                <a:gd name="connsiteX123" fmla="*/ 58381 w 258229"/>
                <a:gd name="connsiteY123" fmla="*/ 34172 h 451901"/>
                <a:gd name="connsiteX124" fmla="*/ 58381 w 258229"/>
                <a:gd name="connsiteY124" fmla="*/ 48697 h 451901"/>
                <a:gd name="connsiteX125" fmla="*/ 58381 w 258229"/>
                <a:gd name="connsiteY125" fmla="*/ 50311 h 451901"/>
                <a:gd name="connsiteX126" fmla="*/ 58381 w 258229"/>
                <a:gd name="connsiteY126" fmla="*/ 51925 h 451901"/>
                <a:gd name="connsiteX127" fmla="*/ 59995 w 258229"/>
                <a:gd name="connsiteY127" fmla="*/ 51925 h 451901"/>
                <a:gd name="connsiteX128" fmla="*/ 59995 w 258229"/>
                <a:gd name="connsiteY128" fmla="*/ 53539 h 451901"/>
                <a:gd name="connsiteX129" fmla="*/ 59995 w 258229"/>
                <a:gd name="connsiteY129" fmla="*/ 55153 h 451901"/>
                <a:gd name="connsiteX130" fmla="*/ 58381 w 258229"/>
                <a:gd name="connsiteY130" fmla="*/ 56767 h 451901"/>
                <a:gd name="connsiteX131" fmla="*/ 58381 w 258229"/>
                <a:gd name="connsiteY131" fmla="*/ 58381 h 451901"/>
                <a:gd name="connsiteX132" fmla="*/ 58381 w 258229"/>
                <a:gd name="connsiteY132" fmla="*/ 59995 h 451901"/>
                <a:gd name="connsiteX133" fmla="*/ 59995 w 258229"/>
                <a:gd name="connsiteY133" fmla="*/ 61609 h 451901"/>
                <a:gd name="connsiteX134" fmla="*/ 64837 w 258229"/>
                <a:gd name="connsiteY134" fmla="*/ 66451 h 451901"/>
                <a:gd name="connsiteX135" fmla="*/ 64837 w 258229"/>
                <a:gd name="connsiteY135" fmla="*/ 68065 h 451901"/>
                <a:gd name="connsiteX136" fmla="*/ 64837 w 258229"/>
                <a:gd name="connsiteY136" fmla="*/ 69678 h 451901"/>
                <a:gd name="connsiteX137" fmla="*/ 64837 w 258229"/>
                <a:gd name="connsiteY137" fmla="*/ 71292 h 451901"/>
                <a:gd name="connsiteX138" fmla="*/ 63223 w 258229"/>
                <a:gd name="connsiteY138" fmla="*/ 71292 h 451901"/>
                <a:gd name="connsiteX139" fmla="*/ 61609 w 258229"/>
                <a:gd name="connsiteY139" fmla="*/ 71292 h 451901"/>
                <a:gd name="connsiteX140" fmla="*/ 59995 w 258229"/>
                <a:gd name="connsiteY140" fmla="*/ 71292 h 451901"/>
                <a:gd name="connsiteX141" fmla="*/ 58381 w 258229"/>
                <a:gd name="connsiteY141" fmla="*/ 69678 h 451901"/>
                <a:gd name="connsiteX142" fmla="*/ 51925 w 258229"/>
                <a:gd name="connsiteY142" fmla="*/ 64837 h 451901"/>
                <a:gd name="connsiteX143" fmla="*/ 50311 w 258229"/>
                <a:gd name="connsiteY143" fmla="*/ 63223 h 451901"/>
                <a:gd name="connsiteX144" fmla="*/ 48697 w 258229"/>
                <a:gd name="connsiteY144" fmla="*/ 61609 h 451901"/>
                <a:gd name="connsiteX145" fmla="*/ 47083 w 258229"/>
                <a:gd name="connsiteY145" fmla="*/ 61609 h 451901"/>
                <a:gd name="connsiteX146" fmla="*/ 45469 w 258229"/>
                <a:gd name="connsiteY146" fmla="*/ 61609 h 451901"/>
                <a:gd name="connsiteX147" fmla="*/ 43856 w 258229"/>
                <a:gd name="connsiteY147" fmla="*/ 61609 h 451901"/>
                <a:gd name="connsiteX148" fmla="*/ 42242 w 258229"/>
                <a:gd name="connsiteY148" fmla="*/ 61609 h 451901"/>
                <a:gd name="connsiteX149" fmla="*/ 40628 w 258229"/>
                <a:gd name="connsiteY149" fmla="*/ 61609 h 451901"/>
                <a:gd name="connsiteX150" fmla="*/ 39014 w 258229"/>
                <a:gd name="connsiteY150" fmla="*/ 63223 h 451901"/>
                <a:gd name="connsiteX151" fmla="*/ 37400 w 258229"/>
                <a:gd name="connsiteY151" fmla="*/ 64837 h 451901"/>
                <a:gd name="connsiteX152" fmla="*/ 37400 w 258229"/>
                <a:gd name="connsiteY152" fmla="*/ 66451 h 451901"/>
                <a:gd name="connsiteX153" fmla="*/ 30944 w 258229"/>
                <a:gd name="connsiteY153" fmla="*/ 74520 h 451901"/>
                <a:gd name="connsiteX154" fmla="*/ 30944 w 258229"/>
                <a:gd name="connsiteY154" fmla="*/ 77748 h 451901"/>
                <a:gd name="connsiteX155" fmla="*/ 30944 w 258229"/>
                <a:gd name="connsiteY155" fmla="*/ 82590 h 451901"/>
                <a:gd name="connsiteX156" fmla="*/ 34172 w 258229"/>
                <a:gd name="connsiteY156" fmla="*/ 90660 h 451901"/>
                <a:gd name="connsiteX157" fmla="*/ 35786 w 258229"/>
                <a:gd name="connsiteY157" fmla="*/ 93887 h 451901"/>
                <a:gd name="connsiteX158" fmla="*/ 37400 w 258229"/>
                <a:gd name="connsiteY158" fmla="*/ 95501 h 451901"/>
                <a:gd name="connsiteX159" fmla="*/ 37400 w 258229"/>
                <a:gd name="connsiteY159" fmla="*/ 95501 h 451901"/>
                <a:gd name="connsiteX160" fmla="*/ 37400 w 258229"/>
                <a:gd name="connsiteY160" fmla="*/ 97115 h 451901"/>
                <a:gd name="connsiteX161" fmla="*/ 37400 w 258229"/>
                <a:gd name="connsiteY161" fmla="*/ 98729 h 451901"/>
                <a:gd name="connsiteX162" fmla="*/ 37400 w 258229"/>
                <a:gd name="connsiteY162" fmla="*/ 100343 h 451901"/>
                <a:gd name="connsiteX163" fmla="*/ 37400 w 258229"/>
                <a:gd name="connsiteY163" fmla="*/ 103571 h 451901"/>
                <a:gd name="connsiteX164" fmla="*/ 35786 w 258229"/>
                <a:gd name="connsiteY164" fmla="*/ 108413 h 451901"/>
                <a:gd name="connsiteX165" fmla="*/ 34172 w 258229"/>
                <a:gd name="connsiteY165" fmla="*/ 110027 h 451901"/>
                <a:gd name="connsiteX166" fmla="*/ 32558 w 258229"/>
                <a:gd name="connsiteY166" fmla="*/ 111641 h 451901"/>
                <a:gd name="connsiteX167" fmla="*/ 30944 w 258229"/>
                <a:gd name="connsiteY167" fmla="*/ 113255 h 451901"/>
                <a:gd name="connsiteX168" fmla="*/ 30944 w 258229"/>
                <a:gd name="connsiteY168" fmla="*/ 114869 h 451901"/>
                <a:gd name="connsiteX169" fmla="*/ 30944 w 258229"/>
                <a:gd name="connsiteY169" fmla="*/ 116483 h 451901"/>
                <a:gd name="connsiteX170" fmla="*/ 32558 w 258229"/>
                <a:gd name="connsiteY170" fmla="*/ 119710 h 451901"/>
                <a:gd name="connsiteX171" fmla="*/ 35786 w 258229"/>
                <a:gd name="connsiteY171" fmla="*/ 126166 h 451901"/>
                <a:gd name="connsiteX172" fmla="*/ 37400 w 258229"/>
                <a:gd name="connsiteY172" fmla="*/ 127780 h 451901"/>
                <a:gd name="connsiteX173" fmla="*/ 39014 w 258229"/>
                <a:gd name="connsiteY173" fmla="*/ 129394 h 451901"/>
                <a:gd name="connsiteX174" fmla="*/ 40628 w 258229"/>
                <a:gd name="connsiteY174" fmla="*/ 131008 h 451901"/>
                <a:gd name="connsiteX175" fmla="*/ 43856 w 258229"/>
                <a:gd name="connsiteY175" fmla="*/ 132622 h 451901"/>
                <a:gd name="connsiteX176" fmla="*/ 45469 w 258229"/>
                <a:gd name="connsiteY176" fmla="*/ 134236 h 451901"/>
                <a:gd name="connsiteX177" fmla="*/ 47083 w 258229"/>
                <a:gd name="connsiteY177" fmla="*/ 135850 h 451901"/>
                <a:gd name="connsiteX178" fmla="*/ 47083 w 258229"/>
                <a:gd name="connsiteY178" fmla="*/ 140692 h 451901"/>
                <a:gd name="connsiteX179" fmla="*/ 40628 w 258229"/>
                <a:gd name="connsiteY179" fmla="*/ 153603 h 451901"/>
                <a:gd name="connsiteX180" fmla="*/ 40628 w 258229"/>
                <a:gd name="connsiteY180" fmla="*/ 153603 h 451901"/>
                <a:gd name="connsiteX181" fmla="*/ 40628 w 258229"/>
                <a:gd name="connsiteY181" fmla="*/ 153603 h 451901"/>
                <a:gd name="connsiteX182" fmla="*/ 42242 w 258229"/>
                <a:gd name="connsiteY182" fmla="*/ 158445 h 451901"/>
                <a:gd name="connsiteX183" fmla="*/ 39014 w 258229"/>
                <a:gd name="connsiteY183" fmla="*/ 168128 h 451901"/>
                <a:gd name="connsiteX184" fmla="*/ 32558 w 258229"/>
                <a:gd name="connsiteY184" fmla="*/ 174584 h 451901"/>
                <a:gd name="connsiteX185" fmla="*/ 24488 w 258229"/>
                <a:gd name="connsiteY185" fmla="*/ 181040 h 451901"/>
                <a:gd name="connsiteX186" fmla="*/ 14805 w 258229"/>
                <a:gd name="connsiteY186" fmla="*/ 184268 h 451901"/>
                <a:gd name="connsiteX187" fmla="*/ 5121 w 258229"/>
                <a:gd name="connsiteY187" fmla="*/ 181040 h 451901"/>
                <a:gd name="connsiteX188" fmla="*/ 6735 w 258229"/>
                <a:gd name="connsiteY188" fmla="*/ 187496 h 451901"/>
                <a:gd name="connsiteX189" fmla="*/ 13191 w 258229"/>
                <a:gd name="connsiteY189" fmla="*/ 198793 h 451901"/>
                <a:gd name="connsiteX190" fmla="*/ 16419 w 258229"/>
                <a:gd name="connsiteY190" fmla="*/ 206863 h 451901"/>
                <a:gd name="connsiteX191" fmla="*/ 16419 w 258229"/>
                <a:gd name="connsiteY191" fmla="*/ 208477 h 451901"/>
                <a:gd name="connsiteX192" fmla="*/ 14805 w 258229"/>
                <a:gd name="connsiteY192" fmla="*/ 211705 h 451901"/>
                <a:gd name="connsiteX193" fmla="*/ 14805 w 258229"/>
                <a:gd name="connsiteY193" fmla="*/ 214932 h 451901"/>
                <a:gd name="connsiteX194" fmla="*/ 16419 w 258229"/>
                <a:gd name="connsiteY194" fmla="*/ 218160 h 451901"/>
                <a:gd name="connsiteX195" fmla="*/ 18033 w 258229"/>
                <a:gd name="connsiteY195" fmla="*/ 219774 h 451901"/>
                <a:gd name="connsiteX196" fmla="*/ 26102 w 258229"/>
                <a:gd name="connsiteY196" fmla="*/ 223002 h 451901"/>
                <a:gd name="connsiteX197" fmla="*/ 27716 w 258229"/>
                <a:gd name="connsiteY197" fmla="*/ 223002 h 451901"/>
                <a:gd name="connsiteX198" fmla="*/ 32558 w 258229"/>
                <a:gd name="connsiteY198" fmla="*/ 216546 h 451901"/>
                <a:gd name="connsiteX199" fmla="*/ 37400 w 258229"/>
                <a:gd name="connsiteY199" fmla="*/ 216546 h 451901"/>
                <a:gd name="connsiteX200" fmla="*/ 43856 w 258229"/>
                <a:gd name="connsiteY200" fmla="*/ 219774 h 451901"/>
                <a:gd name="connsiteX201" fmla="*/ 84204 w 258229"/>
                <a:gd name="connsiteY201" fmla="*/ 234299 h 451901"/>
                <a:gd name="connsiteX202" fmla="*/ 95501 w 258229"/>
                <a:gd name="connsiteY202" fmla="*/ 240755 h 451901"/>
                <a:gd name="connsiteX203" fmla="*/ 106799 w 258229"/>
                <a:gd name="connsiteY203" fmla="*/ 248825 h 451901"/>
                <a:gd name="connsiteX204" fmla="*/ 113255 w 258229"/>
                <a:gd name="connsiteY204" fmla="*/ 256895 h 451901"/>
                <a:gd name="connsiteX205" fmla="*/ 113255 w 258229"/>
                <a:gd name="connsiteY205" fmla="*/ 260123 h 451901"/>
                <a:gd name="connsiteX206" fmla="*/ 113255 w 258229"/>
                <a:gd name="connsiteY206" fmla="*/ 268192 h 451901"/>
                <a:gd name="connsiteX207" fmla="*/ 114869 w 258229"/>
                <a:gd name="connsiteY207" fmla="*/ 269806 h 451901"/>
                <a:gd name="connsiteX208" fmla="*/ 118096 w 258229"/>
                <a:gd name="connsiteY208" fmla="*/ 271420 h 451901"/>
                <a:gd name="connsiteX209" fmla="*/ 121324 w 258229"/>
                <a:gd name="connsiteY209" fmla="*/ 273034 h 451901"/>
                <a:gd name="connsiteX210" fmla="*/ 124552 w 258229"/>
                <a:gd name="connsiteY210" fmla="*/ 273034 h 451901"/>
                <a:gd name="connsiteX211" fmla="*/ 126166 w 258229"/>
                <a:gd name="connsiteY211" fmla="*/ 268192 h 451901"/>
                <a:gd name="connsiteX212" fmla="*/ 126166 w 258229"/>
                <a:gd name="connsiteY212" fmla="*/ 264964 h 451901"/>
                <a:gd name="connsiteX213" fmla="*/ 121324 w 258229"/>
                <a:gd name="connsiteY213" fmla="*/ 255281 h 451901"/>
                <a:gd name="connsiteX214" fmla="*/ 116482 w 258229"/>
                <a:gd name="connsiteY214" fmla="*/ 219774 h 451901"/>
                <a:gd name="connsiteX215" fmla="*/ 118096 w 258229"/>
                <a:gd name="connsiteY215" fmla="*/ 213319 h 451901"/>
                <a:gd name="connsiteX216" fmla="*/ 122938 w 258229"/>
                <a:gd name="connsiteY216" fmla="*/ 210091 h 451901"/>
                <a:gd name="connsiteX217" fmla="*/ 129394 w 258229"/>
                <a:gd name="connsiteY217" fmla="*/ 208477 h 451901"/>
                <a:gd name="connsiteX218" fmla="*/ 135850 w 258229"/>
                <a:gd name="connsiteY218" fmla="*/ 205249 h 451901"/>
                <a:gd name="connsiteX219" fmla="*/ 135850 w 258229"/>
                <a:gd name="connsiteY219" fmla="*/ 208477 h 451901"/>
                <a:gd name="connsiteX220" fmla="*/ 135850 w 258229"/>
                <a:gd name="connsiteY220" fmla="*/ 213319 h 451901"/>
                <a:gd name="connsiteX221" fmla="*/ 150375 w 258229"/>
                <a:gd name="connsiteY221" fmla="*/ 224616 h 451901"/>
                <a:gd name="connsiteX222" fmla="*/ 155217 w 258229"/>
                <a:gd name="connsiteY222" fmla="*/ 231072 h 451901"/>
                <a:gd name="connsiteX223" fmla="*/ 147147 w 258229"/>
                <a:gd name="connsiteY223" fmla="*/ 229458 h 451901"/>
                <a:gd name="connsiteX224" fmla="*/ 147147 w 258229"/>
                <a:gd name="connsiteY224" fmla="*/ 232686 h 451901"/>
                <a:gd name="connsiteX225" fmla="*/ 192337 w 258229"/>
                <a:gd name="connsiteY225" fmla="*/ 276262 h 451901"/>
                <a:gd name="connsiteX226" fmla="*/ 198793 w 258229"/>
                <a:gd name="connsiteY226" fmla="*/ 287559 h 451901"/>
                <a:gd name="connsiteX227" fmla="*/ 202021 w 258229"/>
                <a:gd name="connsiteY227" fmla="*/ 305313 h 451901"/>
                <a:gd name="connsiteX228" fmla="*/ 202021 w 258229"/>
                <a:gd name="connsiteY228" fmla="*/ 331135 h 451901"/>
                <a:gd name="connsiteX229" fmla="*/ 205249 w 258229"/>
                <a:gd name="connsiteY229" fmla="*/ 334364 h 451901"/>
                <a:gd name="connsiteX230" fmla="*/ 221388 w 258229"/>
                <a:gd name="connsiteY230" fmla="*/ 347275 h 451901"/>
                <a:gd name="connsiteX231" fmla="*/ 247211 w 258229"/>
                <a:gd name="connsiteY231" fmla="*/ 381167 h 451901"/>
                <a:gd name="connsiteX232" fmla="*/ 252053 w 258229"/>
                <a:gd name="connsiteY232" fmla="*/ 392465 h 451901"/>
                <a:gd name="connsiteX233" fmla="*/ 252053 w 258229"/>
                <a:gd name="connsiteY233" fmla="*/ 402149 h 451901"/>
                <a:gd name="connsiteX234" fmla="*/ 250439 w 258229"/>
                <a:gd name="connsiteY234" fmla="*/ 421516 h 451901"/>
                <a:gd name="connsiteX235" fmla="*/ 253667 w 258229"/>
                <a:gd name="connsiteY235" fmla="*/ 429585 h 451901"/>
                <a:gd name="connsiteX236" fmla="*/ 253667 w 258229"/>
                <a:gd name="connsiteY236" fmla="*/ 429585 h 451901"/>
                <a:gd name="connsiteX237" fmla="*/ 260122 w 258229"/>
                <a:gd name="connsiteY237" fmla="*/ 421516 h 451901"/>
                <a:gd name="connsiteX238" fmla="*/ 261736 w 258229"/>
                <a:gd name="connsiteY238" fmla="*/ 400535 h 4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258229" h="451901">
                  <a:moveTo>
                    <a:pt x="140691" y="431199"/>
                  </a:moveTo>
                  <a:lnTo>
                    <a:pt x="139078" y="416674"/>
                  </a:lnTo>
                  <a:lnTo>
                    <a:pt x="132622" y="406990"/>
                  </a:lnTo>
                  <a:lnTo>
                    <a:pt x="122938" y="406990"/>
                  </a:lnTo>
                  <a:lnTo>
                    <a:pt x="124552" y="402149"/>
                  </a:lnTo>
                  <a:lnTo>
                    <a:pt x="124552" y="397307"/>
                  </a:lnTo>
                  <a:lnTo>
                    <a:pt x="122938" y="392465"/>
                  </a:lnTo>
                  <a:lnTo>
                    <a:pt x="121324" y="387623"/>
                  </a:lnTo>
                  <a:lnTo>
                    <a:pt x="118096" y="386009"/>
                  </a:lnTo>
                  <a:lnTo>
                    <a:pt x="116482" y="389237"/>
                  </a:lnTo>
                  <a:lnTo>
                    <a:pt x="108413" y="416674"/>
                  </a:lnTo>
                  <a:lnTo>
                    <a:pt x="108413" y="419902"/>
                  </a:lnTo>
                  <a:lnTo>
                    <a:pt x="111641" y="427971"/>
                  </a:lnTo>
                  <a:lnTo>
                    <a:pt x="113255" y="431199"/>
                  </a:lnTo>
                  <a:lnTo>
                    <a:pt x="113255" y="436041"/>
                  </a:lnTo>
                  <a:lnTo>
                    <a:pt x="113255" y="437655"/>
                  </a:lnTo>
                  <a:lnTo>
                    <a:pt x="111641" y="439269"/>
                  </a:lnTo>
                  <a:lnTo>
                    <a:pt x="108413" y="444111"/>
                  </a:lnTo>
                  <a:lnTo>
                    <a:pt x="121324" y="447339"/>
                  </a:lnTo>
                  <a:lnTo>
                    <a:pt x="124552" y="448953"/>
                  </a:lnTo>
                  <a:lnTo>
                    <a:pt x="126166" y="450567"/>
                  </a:lnTo>
                  <a:lnTo>
                    <a:pt x="129394" y="457022"/>
                  </a:lnTo>
                  <a:lnTo>
                    <a:pt x="132622" y="458636"/>
                  </a:lnTo>
                  <a:lnTo>
                    <a:pt x="135850" y="458636"/>
                  </a:lnTo>
                  <a:lnTo>
                    <a:pt x="134236" y="448953"/>
                  </a:lnTo>
                  <a:lnTo>
                    <a:pt x="135850" y="445725"/>
                  </a:lnTo>
                  <a:lnTo>
                    <a:pt x="139078" y="440883"/>
                  </a:lnTo>
                  <a:lnTo>
                    <a:pt x="134236" y="440883"/>
                  </a:lnTo>
                  <a:lnTo>
                    <a:pt x="134236" y="437655"/>
                  </a:lnTo>
                  <a:lnTo>
                    <a:pt x="140691" y="431199"/>
                  </a:lnTo>
                  <a:close/>
                  <a:moveTo>
                    <a:pt x="68065" y="287559"/>
                  </a:moveTo>
                  <a:lnTo>
                    <a:pt x="64837" y="281104"/>
                  </a:lnTo>
                  <a:lnTo>
                    <a:pt x="61609" y="277876"/>
                  </a:lnTo>
                  <a:lnTo>
                    <a:pt x="61609" y="276262"/>
                  </a:lnTo>
                  <a:lnTo>
                    <a:pt x="56767" y="273034"/>
                  </a:lnTo>
                  <a:lnTo>
                    <a:pt x="53539" y="268192"/>
                  </a:lnTo>
                  <a:lnTo>
                    <a:pt x="48697" y="258508"/>
                  </a:lnTo>
                  <a:lnTo>
                    <a:pt x="43856" y="253667"/>
                  </a:lnTo>
                  <a:lnTo>
                    <a:pt x="39014" y="248825"/>
                  </a:lnTo>
                  <a:lnTo>
                    <a:pt x="27716" y="240755"/>
                  </a:lnTo>
                  <a:lnTo>
                    <a:pt x="21260" y="240755"/>
                  </a:lnTo>
                  <a:lnTo>
                    <a:pt x="11577" y="237528"/>
                  </a:lnTo>
                  <a:lnTo>
                    <a:pt x="5121" y="237528"/>
                  </a:lnTo>
                  <a:lnTo>
                    <a:pt x="8349" y="239141"/>
                  </a:lnTo>
                  <a:lnTo>
                    <a:pt x="9963" y="240755"/>
                  </a:lnTo>
                  <a:lnTo>
                    <a:pt x="11577" y="242369"/>
                  </a:lnTo>
                  <a:lnTo>
                    <a:pt x="13191" y="245597"/>
                  </a:lnTo>
                  <a:lnTo>
                    <a:pt x="8349" y="245597"/>
                  </a:lnTo>
                  <a:lnTo>
                    <a:pt x="19647" y="271420"/>
                  </a:lnTo>
                  <a:lnTo>
                    <a:pt x="22874" y="274648"/>
                  </a:lnTo>
                  <a:lnTo>
                    <a:pt x="22874" y="298857"/>
                  </a:lnTo>
                  <a:lnTo>
                    <a:pt x="21260" y="303699"/>
                  </a:lnTo>
                  <a:lnTo>
                    <a:pt x="21260" y="306926"/>
                  </a:lnTo>
                  <a:lnTo>
                    <a:pt x="24488" y="308540"/>
                  </a:lnTo>
                  <a:lnTo>
                    <a:pt x="27716" y="310155"/>
                  </a:lnTo>
                  <a:lnTo>
                    <a:pt x="29330" y="311768"/>
                  </a:lnTo>
                  <a:lnTo>
                    <a:pt x="30944" y="313382"/>
                  </a:lnTo>
                  <a:lnTo>
                    <a:pt x="29330" y="310155"/>
                  </a:lnTo>
                  <a:lnTo>
                    <a:pt x="27716" y="308540"/>
                  </a:lnTo>
                  <a:lnTo>
                    <a:pt x="27716" y="305313"/>
                  </a:lnTo>
                  <a:lnTo>
                    <a:pt x="42242" y="310155"/>
                  </a:lnTo>
                  <a:lnTo>
                    <a:pt x="47083" y="310155"/>
                  </a:lnTo>
                  <a:lnTo>
                    <a:pt x="51925" y="308540"/>
                  </a:lnTo>
                  <a:lnTo>
                    <a:pt x="51925" y="305313"/>
                  </a:lnTo>
                  <a:lnTo>
                    <a:pt x="51925" y="300471"/>
                  </a:lnTo>
                  <a:lnTo>
                    <a:pt x="53539" y="295629"/>
                  </a:lnTo>
                  <a:lnTo>
                    <a:pt x="64837" y="308540"/>
                  </a:lnTo>
                  <a:lnTo>
                    <a:pt x="71292" y="311768"/>
                  </a:lnTo>
                  <a:lnTo>
                    <a:pt x="76134" y="310155"/>
                  </a:lnTo>
                  <a:lnTo>
                    <a:pt x="76134" y="303699"/>
                  </a:lnTo>
                  <a:lnTo>
                    <a:pt x="71292" y="297243"/>
                  </a:lnTo>
                  <a:lnTo>
                    <a:pt x="68065" y="287559"/>
                  </a:lnTo>
                  <a:close/>
                  <a:moveTo>
                    <a:pt x="261736" y="400535"/>
                  </a:moveTo>
                  <a:lnTo>
                    <a:pt x="256895" y="384395"/>
                  </a:lnTo>
                  <a:lnTo>
                    <a:pt x="245597" y="368256"/>
                  </a:lnTo>
                  <a:lnTo>
                    <a:pt x="229458" y="345661"/>
                  </a:lnTo>
                  <a:lnTo>
                    <a:pt x="211705" y="311768"/>
                  </a:lnTo>
                  <a:lnTo>
                    <a:pt x="208477" y="292401"/>
                  </a:lnTo>
                  <a:lnTo>
                    <a:pt x="202021" y="279490"/>
                  </a:lnTo>
                  <a:lnTo>
                    <a:pt x="200407" y="276262"/>
                  </a:lnTo>
                  <a:lnTo>
                    <a:pt x="195565" y="269806"/>
                  </a:lnTo>
                  <a:lnTo>
                    <a:pt x="176198" y="239141"/>
                  </a:lnTo>
                  <a:lnTo>
                    <a:pt x="172970" y="223002"/>
                  </a:lnTo>
                  <a:lnTo>
                    <a:pt x="181040" y="160059"/>
                  </a:lnTo>
                  <a:lnTo>
                    <a:pt x="182654" y="151989"/>
                  </a:lnTo>
                  <a:lnTo>
                    <a:pt x="185882" y="143919"/>
                  </a:lnTo>
                  <a:lnTo>
                    <a:pt x="195565" y="135850"/>
                  </a:lnTo>
                  <a:lnTo>
                    <a:pt x="198793" y="131008"/>
                  </a:lnTo>
                  <a:lnTo>
                    <a:pt x="198793" y="127780"/>
                  </a:lnTo>
                  <a:lnTo>
                    <a:pt x="198793" y="122938"/>
                  </a:lnTo>
                  <a:lnTo>
                    <a:pt x="193951" y="118096"/>
                  </a:lnTo>
                  <a:lnTo>
                    <a:pt x="181040" y="111641"/>
                  </a:lnTo>
                  <a:lnTo>
                    <a:pt x="176198" y="106799"/>
                  </a:lnTo>
                  <a:lnTo>
                    <a:pt x="174584" y="103571"/>
                  </a:lnTo>
                  <a:lnTo>
                    <a:pt x="174584" y="97115"/>
                  </a:lnTo>
                  <a:lnTo>
                    <a:pt x="172970" y="93887"/>
                  </a:lnTo>
                  <a:lnTo>
                    <a:pt x="169742" y="90660"/>
                  </a:lnTo>
                  <a:lnTo>
                    <a:pt x="160059" y="85818"/>
                  </a:lnTo>
                  <a:lnTo>
                    <a:pt x="134236" y="58381"/>
                  </a:lnTo>
                  <a:lnTo>
                    <a:pt x="122938" y="50311"/>
                  </a:lnTo>
                  <a:lnTo>
                    <a:pt x="101957" y="43856"/>
                  </a:lnTo>
                  <a:lnTo>
                    <a:pt x="100343" y="42242"/>
                  </a:lnTo>
                  <a:lnTo>
                    <a:pt x="97115" y="39014"/>
                  </a:lnTo>
                  <a:lnTo>
                    <a:pt x="93887" y="32558"/>
                  </a:lnTo>
                  <a:lnTo>
                    <a:pt x="92274" y="24488"/>
                  </a:lnTo>
                  <a:lnTo>
                    <a:pt x="92274" y="16419"/>
                  </a:lnTo>
                  <a:lnTo>
                    <a:pt x="93887" y="9963"/>
                  </a:lnTo>
                  <a:lnTo>
                    <a:pt x="98729" y="5121"/>
                  </a:lnTo>
                  <a:lnTo>
                    <a:pt x="98729" y="5121"/>
                  </a:lnTo>
                  <a:lnTo>
                    <a:pt x="97115" y="5121"/>
                  </a:lnTo>
                  <a:lnTo>
                    <a:pt x="90660" y="9963"/>
                  </a:lnTo>
                  <a:lnTo>
                    <a:pt x="89046" y="9963"/>
                  </a:lnTo>
                  <a:lnTo>
                    <a:pt x="87432" y="9963"/>
                  </a:lnTo>
                  <a:lnTo>
                    <a:pt x="84204" y="9963"/>
                  </a:lnTo>
                  <a:lnTo>
                    <a:pt x="80976" y="9963"/>
                  </a:lnTo>
                  <a:lnTo>
                    <a:pt x="79362" y="9963"/>
                  </a:lnTo>
                  <a:lnTo>
                    <a:pt x="77748" y="9963"/>
                  </a:lnTo>
                  <a:lnTo>
                    <a:pt x="76134" y="11577"/>
                  </a:lnTo>
                  <a:lnTo>
                    <a:pt x="74520" y="13191"/>
                  </a:lnTo>
                  <a:lnTo>
                    <a:pt x="71292" y="18033"/>
                  </a:lnTo>
                  <a:lnTo>
                    <a:pt x="63223" y="24488"/>
                  </a:lnTo>
                  <a:lnTo>
                    <a:pt x="58381" y="30944"/>
                  </a:lnTo>
                  <a:lnTo>
                    <a:pt x="58381" y="32558"/>
                  </a:lnTo>
                  <a:lnTo>
                    <a:pt x="58381" y="34172"/>
                  </a:lnTo>
                  <a:lnTo>
                    <a:pt x="58381" y="48697"/>
                  </a:lnTo>
                  <a:lnTo>
                    <a:pt x="58381" y="50311"/>
                  </a:lnTo>
                  <a:lnTo>
                    <a:pt x="58381" y="51925"/>
                  </a:lnTo>
                  <a:lnTo>
                    <a:pt x="59995" y="51925"/>
                  </a:lnTo>
                  <a:lnTo>
                    <a:pt x="59995" y="53539"/>
                  </a:lnTo>
                  <a:lnTo>
                    <a:pt x="59995" y="55153"/>
                  </a:lnTo>
                  <a:lnTo>
                    <a:pt x="58381" y="56767"/>
                  </a:lnTo>
                  <a:lnTo>
                    <a:pt x="58381" y="58381"/>
                  </a:lnTo>
                  <a:lnTo>
                    <a:pt x="58381" y="59995"/>
                  </a:lnTo>
                  <a:lnTo>
                    <a:pt x="59995" y="61609"/>
                  </a:lnTo>
                  <a:lnTo>
                    <a:pt x="64837" y="66451"/>
                  </a:lnTo>
                  <a:lnTo>
                    <a:pt x="64837" y="68065"/>
                  </a:lnTo>
                  <a:lnTo>
                    <a:pt x="64837" y="69678"/>
                  </a:lnTo>
                  <a:lnTo>
                    <a:pt x="64837" y="71292"/>
                  </a:lnTo>
                  <a:lnTo>
                    <a:pt x="63223" y="71292"/>
                  </a:lnTo>
                  <a:lnTo>
                    <a:pt x="61609" y="71292"/>
                  </a:lnTo>
                  <a:lnTo>
                    <a:pt x="59995" y="71292"/>
                  </a:lnTo>
                  <a:lnTo>
                    <a:pt x="58381" y="69678"/>
                  </a:lnTo>
                  <a:lnTo>
                    <a:pt x="51925" y="64837"/>
                  </a:lnTo>
                  <a:lnTo>
                    <a:pt x="50311" y="63223"/>
                  </a:lnTo>
                  <a:lnTo>
                    <a:pt x="48697" y="61609"/>
                  </a:lnTo>
                  <a:lnTo>
                    <a:pt x="47083" y="61609"/>
                  </a:lnTo>
                  <a:lnTo>
                    <a:pt x="45469" y="61609"/>
                  </a:lnTo>
                  <a:lnTo>
                    <a:pt x="43856" y="61609"/>
                  </a:lnTo>
                  <a:lnTo>
                    <a:pt x="42242" y="61609"/>
                  </a:lnTo>
                  <a:lnTo>
                    <a:pt x="40628" y="61609"/>
                  </a:lnTo>
                  <a:lnTo>
                    <a:pt x="39014" y="63223"/>
                  </a:lnTo>
                  <a:lnTo>
                    <a:pt x="37400" y="64837"/>
                  </a:lnTo>
                  <a:lnTo>
                    <a:pt x="37400" y="66451"/>
                  </a:lnTo>
                  <a:lnTo>
                    <a:pt x="30944" y="74520"/>
                  </a:lnTo>
                  <a:lnTo>
                    <a:pt x="30944" y="77748"/>
                  </a:lnTo>
                  <a:lnTo>
                    <a:pt x="30944" y="82590"/>
                  </a:lnTo>
                  <a:lnTo>
                    <a:pt x="34172" y="90660"/>
                  </a:lnTo>
                  <a:lnTo>
                    <a:pt x="35786" y="93887"/>
                  </a:lnTo>
                  <a:lnTo>
                    <a:pt x="37400" y="95501"/>
                  </a:lnTo>
                  <a:lnTo>
                    <a:pt x="37400" y="95501"/>
                  </a:lnTo>
                  <a:lnTo>
                    <a:pt x="37400" y="97115"/>
                  </a:lnTo>
                  <a:lnTo>
                    <a:pt x="37400" y="98729"/>
                  </a:lnTo>
                  <a:lnTo>
                    <a:pt x="37400" y="100343"/>
                  </a:lnTo>
                  <a:lnTo>
                    <a:pt x="37400" y="103571"/>
                  </a:lnTo>
                  <a:lnTo>
                    <a:pt x="35786" y="108413"/>
                  </a:lnTo>
                  <a:lnTo>
                    <a:pt x="34172" y="110027"/>
                  </a:lnTo>
                  <a:lnTo>
                    <a:pt x="32558" y="111641"/>
                  </a:lnTo>
                  <a:lnTo>
                    <a:pt x="30944" y="113255"/>
                  </a:lnTo>
                  <a:lnTo>
                    <a:pt x="30944" y="114869"/>
                  </a:lnTo>
                  <a:lnTo>
                    <a:pt x="30944" y="116483"/>
                  </a:lnTo>
                  <a:lnTo>
                    <a:pt x="32558" y="119710"/>
                  </a:lnTo>
                  <a:lnTo>
                    <a:pt x="35786" y="126166"/>
                  </a:lnTo>
                  <a:lnTo>
                    <a:pt x="37400" y="127780"/>
                  </a:lnTo>
                  <a:lnTo>
                    <a:pt x="39014" y="129394"/>
                  </a:lnTo>
                  <a:lnTo>
                    <a:pt x="40628" y="131008"/>
                  </a:lnTo>
                  <a:lnTo>
                    <a:pt x="43856" y="132622"/>
                  </a:lnTo>
                  <a:lnTo>
                    <a:pt x="45469" y="134236"/>
                  </a:lnTo>
                  <a:lnTo>
                    <a:pt x="47083" y="135850"/>
                  </a:lnTo>
                  <a:lnTo>
                    <a:pt x="47083" y="140692"/>
                  </a:lnTo>
                  <a:lnTo>
                    <a:pt x="40628" y="153603"/>
                  </a:lnTo>
                  <a:lnTo>
                    <a:pt x="40628" y="153603"/>
                  </a:lnTo>
                  <a:lnTo>
                    <a:pt x="40628" y="153603"/>
                  </a:lnTo>
                  <a:lnTo>
                    <a:pt x="42242" y="158445"/>
                  </a:lnTo>
                  <a:lnTo>
                    <a:pt x="39014" y="168128"/>
                  </a:lnTo>
                  <a:lnTo>
                    <a:pt x="32558" y="174584"/>
                  </a:lnTo>
                  <a:lnTo>
                    <a:pt x="24488" y="181040"/>
                  </a:lnTo>
                  <a:lnTo>
                    <a:pt x="14805" y="184268"/>
                  </a:lnTo>
                  <a:lnTo>
                    <a:pt x="5121" y="181040"/>
                  </a:lnTo>
                  <a:lnTo>
                    <a:pt x="6735" y="187496"/>
                  </a:lnTo>
                  <a:lnTo>
                    <a:pt x="13191" y="198793"/>
                  </a:lnTo>
                  <a:lnTo>
                    <a:pt x="16419" y="206863"/>
                  </a:lnTo>
                  <a:lnTo>
                    <a:pt x="16419" y="208477"/>
                  </a:lnTo>
                  <a:lnTo>
                    <a:pt x="14805" y="211705"/>
                  </a:lnTo>
                  <a:lnTo>
                    <a:pt x="14805" y="214932"/>
                  </a:lnTo>
                  <a:lnTo>
                    <a:pt x="16419" y="218160"/>
                  </a:lnTo>
                  <a:lnTo>
                    <a:pt x="18033" y="219774"/>
                  </a:lnTo>
                  <a:lnTo>
                    <a:pt x="26102" y="223002"/>
                  </a:lnTo>
                  <a:lnTo>
                    <a:pt x="27716" y="223002"/>
                  </a:lnTo>
                  <a:lnTo>
                    <a:pt x="32558" y="216546"/>
                  </a:lnTo>
                  <a:lnTo>
                    <a:pt x="37400" y="216546"/>
                  </a:lnTo>
                  <a:lnTo>
                    <a:pt x="43856" y="219774"/>
                  </a:lnTo>
                  <a:lnTo>
                    <a:pt x="84204" y="234299"/>
                  </a:lnTo>
                  <a:lnTo>
                    <a:pt x="95501" y="240755"/>
                  </a:lnTo>
                  <a:lnTo>
                    <a:pt x="106799" y="248825"/>
                  </a:lnTo>
                  <a:lnTo>
                    <a:pt x="113255" y="256895"/>
                  </a:lnTo>
                  <a:lnTo>
                    <a:pt x="113255" y="260123"/>
                  </a:lnTo>
                  <a:lnTo>
                    <a:pt x="113255" y="268192"/>
                  </a:lnTo>
                  <a:lnTo>
                    <a:pt x="114869" y="269806"/>
                  </a:lnTo>
                  <a:lnTo>
                    <a:pt x="118096" y="271420"/>
                  </a:lnTo>
                  <a:lnTo>
                    <a:pt x="121324" y="273034"/>
                  </a:lnTo>
                  <a:lnTo>
                    <a:pt x="124552" y="273034"/>
                  </a:lnTo>
                  <a:lnTo>
                    <a:pt x="126166" y="268192"/>
                  </a:lnTo>
                  <a:lnTo>
                    <a:pt x="126166" y="264964"/>
                  </a:lnTo>
                  <a:lnTo>
                    <a:pt x="121324" y="255281"/>
                  </a:lnTo>
                  <a:lnTo>
                    <a:pt x="116482" y="219774"/>
                  </a:lnTo>
                  <a:lnTo>
                    <a:pt x="118096" y="213319"/>
                  </a:lnTo>
                  <a:lnTo>
                    <a:pt x="122938" y="210091"/>
                  </a:lnTo>
                  <a:lnTo>
                    <a:pt x="129394" y="208477"/>
                  </a:lnTo>
                  <a:lnTo>
                    <a:pt x="135850" y="205249"/>
                  </a:lnTo>
                  <a:lnTo>
                    <a:pt x="135850" y="208477"/>
                  </a:lnTo>
                  <a:lnTo>
                    <a:pt x="135850" y="213319"/>
                  </a:lnTo>
                  <a:lnTo>
                    <a:pt x="150375" y="224616"/>
                  </a:lnTo>
                  <a:lnTo>
                    <a:pt x="155217" y="231072"/>
                  </a:lnTo>
                  <a:lnTo>
                    <a:pt x="147147" y="229458"/>
                  </a:lnTo>
                  <a:lnTo>
                    <a:pt x="147147" y="232686"/>
                  </a:lnTo>
                  <a:lnTo>
                    <a:pt x="192337" y="276262"/>
                  </a:lnTo>
                  <a:lnTo>
                    <a:pt x="198793" y="287559"/>
                  </a:lnTo>
                  <a:lnTo>
                    <a:pt x="202021" y="305313"/>
                  </a:lnTo>
                  <a:lnTo>
                    <a:pt x="202021" y="331135"/>
                  </a:lnTo>
                  <a:lnTo>
                    <a:pt x="205249" y="334364"/>
                  </a:lnTo>
                  <a:lnTo>
                    <a:pt x="221388" y="347275"/>
                  </a:lnTo>
                  <a:lnTo>
                    <a:pt x="247211" y="381167"/>
                  </a:lnTo>
                  <a:lnTo>
                    <a:pt x="252053" y="392465"/>
                  </a:lnTo>
                  <a:lnTo>
                    <a:pt x="252053" y="402149"/>
                  </a:lnTo>
                  <a:lnTo>
                    <a:pt x="250439" y="421516"/>
                  </a:lnTo>
                  <a:lnTo>
                    <a:pt x="253667" y="429585"/>
                  </a:lnTo>
                  <a:lnTo>
                    <a:pt x="253667" y="429585"/>
                  </a:lnTo>
                  <a:lnTo>
                    <a:pt x="260122" y="421516"/>
                  </a:lnTo>
                  <a:lnTo>
                    <a:pt x="261736" y="400535"/>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35D2826D-5420-4DC6-BE93-F03C655A28E6}"/>
                </a:ext>
              </a:extLst>
            </p:cNvPr>
            <p:cNvSpPr/>
            <p:nvPr/>
          </p:nvSpPr>
          <p:spPr>
            <a:xfrm>
              <a:off x="9273453" y="2468330"/>
              <a:ext cx="403483" cy="645573"/>
            </a:xfrm>
            <a:custGeom>
              <a:avLst/>
              <a:gdLst>
                <a:gd name="connsiteX0" fmla="*/ 260122 w 403483"/>
                <a:gd name="connsiteY0" fmla="*/ 124552 h 645572"/>
                <a:gd name="connsiteX1" fmla="*/ 258508 w 403483"/>
                <a:gd name="connsiteY1" fmla="*/ 137464 h 645572"/>
                <a:gd name="connsiteX2" fmla="*/ 256895 w 403483"/>
                <a:gd name="connsiteY2" fmla="*/ 139078 h 645572"/>
                <a:gd name="connsiteX3" fmla="*/ 255281 w 403483"/>
                <a:gd name="connsiteY3" fmla="*/ 142305 h 645572"/>
                <a:gd name="connsiteX4" fmla="*/ 255281 w 403483"/>
                <a:gd name="connsiteY4" fmla="*/ 145533 h 645572"/>
                <a:gd name="connsiteX5" fmla="*/ 258508 w 403483"/>
                <a:gd name="connsiteY5" fmla="*/ 148761 h 645572"/>
                <a:gd name="connsiteX6" fmla="*/ 261736 w 403483"/>
                <a:gd name="connsiteY6" fmla="*/ 151989 h 645572"/>
                <a:gd name="connsiteX7" fmla="*/ 266578 w 403483"/>
                <a:gd name="connsiteY7" fmla="*/ 150375 h 645572"/>
                <a:gd name="connsiteX8" fmla="*/ 266578 w 403483"/>
                <a:gd name="connsiteY8" fmla="*/ 148761 h 645572"/>
                <a:gd name="connsiteX9" fmla="*/ 266578 w 403483"/>
                <a:gd name="connsiteY9" fmla="*/ 151989 h 645572"/>
                <a:gd name="connsiteX10" fmla="*/ 269806 w 403483"/>
                <a:gd name="connsiteY10" fmla="*/ 151989 h 645572"/>
                <a:gd name="connsiteX11" fmla="*/ 269806 w 403483"/>
                <a:gd name="connsiteY11" fmla="*/ 148761 h 645572"/>
                <a:gd name="connsiteX12" fmla="*/ 273034 w 403483"/>
                <a:gd name="connsiteY12" fmla="*/ 148761 h 645572"/>
                <a:gd name="connsiteX13" fmla="*/ 273034 w 403483"/>
                <a:gd name="connsiteY13" fmla="*/ 155217 h 645572"/>
                <a:gd name="connsiteX14" fmla="*/ 277876 w 403483"/>
                <a:gd name="connsiteY14" fmla="*/ 164900 h 645572"/>
                <a:gd name="connsiteX15" fmla="*/ 279490 w 403483"/>
                <a:gd name="connsiteY15" fmla="*/ 171356 h 645572"/>
                <a:gd name="connsiteX16" fmla="*/ 289173 w 403483"/>
                <a:gd name="connsiteY16" fmla="*/ 168128 h 645572"/>
                <a:gd name="connsiteX17" fmla="*/ 294015 w 403483"/>
                <a:gd name="connsiteY17" fmla="*/ 174584 h 645572"/>
                <a:gd name="connsiteX18" fmla="*/ 297243 w 403483"/>
                <a:gd name="connsiteY18" fmla="*/ 179426 h 645572"/>
                <a:gd name="connsiteX19" fmla="*/ 300471 w 403483"/>
                <a:gd name="connsiteY19" fmla="*/ 179426 h 645572"/>
                <a:gd name="connsiteX20" fmla="*/ 303699 w 403483"/>
                <a:gd name="connsiteY20" fmla="*/ 179426 h 645572"/>
                <a:gd name="connsiteX21" fmla="*/ 305313 w 403483"/>
                <a:gd name="connsiteY21" fmla="*/ 184268 h 645572"/>
                <a:gd name="connsiteX22" fmla="*/ 311768 w 403483"/>
                <a:gd name="connsiteY22" fmla="*/ 187496 h 645572"/>
                <a:gd name="connsiteX23" fmla="*/ 313382 w 403483"/>
                <a:gd name="connsiteY23" fmla="*/ 192337 h 645572"/>
                <a:gd name="connsiteX24" fmla="*/ 318224 w 403483"/>
                <a:gd name="connsiteY24" fmla="*/ 187496 h 645572"/>
                <a:gd name="connsiteX25" fmla="*/ 323066 w 403483"/>
                <a:gd name="connsiteY25" fmla="*/ 189109 h 645572"/>
                <a:gd name="connsiteX26" fmla="*/ 324680 w 403483"/>
                <a:gd name="connsiteY26" fmla="*/ 190723 h 645572"/>
                <a:gd name="connsiteX27" fmla="*/ 327908 w 403483"/>
                <a:gd name="connsiteY27" fmla="*/ 192337 h 645572"/>
                <a:gd name="connsiteX28" fmla="*/ 331135 w 403483"/>
                <a:gd name="connsiteY28" fmla="*/ 190723 h 645572"/>
                <a:gd name="connsiteX29" fmla="*/ 335977 w 403483"/>
                <a:gd name="connsiteY29" fmla="*/ 185882 h 645572"/>
                <a:gd name="connsiteX30" fmla="*/ 339205 w 403483"/>
                <a:gd name="connsiteY30" fmla="*/ 184268 h 645572"/>
                <a:gd name="connsiteX31" fmla="*/ 342433 w 403483"/>
                <a:gd name="connsiteY31" fmla="*/ 182654 h 645572"/>
                <a:gd name="connsiteX32" fmla="*/ 350503 w 403483"/>
                <a:gd name="connsiteY32" fmla="*/ 177812 h 645572"/>
                <a:gd name="connsiteX33" fmla="*/ 355344 w 403483"/>
                <a:gd name="connsiteY33" fmla="*/ 176198 h 645572"/>
                <a:gd name="connsiteX34" fmla="*/ 358572 w 403483"/>
                <a:gd name="connsiteY34" fmla="*/ 177812 h 645572"/>
                <a:gd name="connsiteX35" fmla="*/ 361800 w 403483"/>
                <a:gd name="connsiteY35" fmla="*/ 179426 h 645572"/>
                <a:gd name="connsiteX36" fmla="*/ 365028 w 403483"/>
                <a:gd name="connsiteY36" fmla="*/ 181040 h 645572"/>
                <a:gd name="connsiteX37" fmla="*/ 368256 w 403483"/>
                <a:gd name="connsiteY37" fmla="*/ 179426 h 645572"/>
                <a:gd name="connsiteX38" fmla="*/ 371484 w 403483"/>
                <a:gd name="connsiteY38" fmla="*/ 179426 h 645572"/>
                <a:gd name="connsiteX39" fmla="*/ 371484 w 403483"/>
                <a:gd name="connsiteY39" fmla="*/ 181040 h 645572"/>
                <a:gd name="connsiteX40" fmla="*/ 371484 w 403483"/>
                <a:gd name="connsiteY40" fmla="*/ 181040 h 645572"/>
                <a:gd name="connsiteX41" fmla="*/ 373098 w 403483"/>
                <a:gd name="connsiteY41" fmla="*/ 181040 h 645572"/>
                <a:gd name="connsiteX42" fmla="*/ 373098 w 403483"/>
                <a:gd name="connsiteY42" fmla="*/ 181040 h 645572"/>
                <a:gd name="connsiteX43" fmla="*/ 369870 w 403483"/>
                <a:gd name="connsiteY43" fmla="*/ 184268 h 645572"/>
                <a:gd name="connsiteX44" fmla="*/ 373098 w 403483"/>
                <a:gd name="connsiteY44" fmla="*/ 187496 h 645572"/>
                <a:gd name="connsiteX45" fmla="*/ 379553 w 403483"/>
                <a:gd name="connsiteY45" fmla="*/ 187496 h 645572"/>
                <a:gd name="connsiteX46" fmla="*/ 384395 w 403483"/>
                <a:gd name="connsiteY46" fmla="*/ 181040 h 645572"/>
                <a:gd name="connsiteX47" fmla="*/ 381167 w 403483"/>
                <a:gd name="connsiteY47" fmla="*/ 181040 h 645572"/>
                <a:gd name="connsiteX48" fmla="*/ 381167 w 403483"/>
                <a:gd name="connsiteY48" fmla="*/ 179426 h 645572"/>
                <a:gd name="connsiteX49" fmla="*/ 389237 w 403483"/>
                <a:gd name="connsiteY49" fmla="*/ 181040 h 645572"/>
                <a:gd name="connsiteX50" fmla="*/ 394079 w 403483"/>
                <a:gd name="connsiteY50" fmla="*/ 184268 h 645572"/>
                <a:gd name="connsiteX51" fmla="*/ 394079 w 403483"/>
                <a:gd name="connsiteY51" fmla="*/ 184268 h 645572"/>
                <a:gd name="connsiteX52" fmla="*/ 397307 w 403483"/>
                <a:gd name="connsiteY52" fmla="*/ 189109 h 645572"/>
                <a:gd name="connsiteX53" fmla="*/ 398921 w 403483"/>
                <a:gd name="connsiteY53" fmla="*/ 190723 h 645572"/>
                <a:gd name="connsiteX54" fmla="*/ 400535 w 403483"/>
                <a:gd name="connsiteY54" fmla="*/ 190723 h 645572"/>
                <a:gd name="connsiteX55" fmla="*/ 402149 w 403483"/>
                <a:gd name="connsiteY55" fmla="*/ 190723 h 645572"/>
                <a:gd name="connsiteX56" fmla="*/ 405376 w 403483"/>
                <a:gd name="connsiteY56" fmla="*/ 192337 h 645572"/>
                <a:gd name="connsiteX57" fmla="*/ 405376 w 403483"/>
                <a:gd name="connsiteY57" fmla="*/ 193951 h 645572"/>
                <a:gd name="connsiteX58" fmla="*/ 405376 w 403483"/>
                <a:gd name="connsiteY58" fmla="*/ 195565 h 645572"/>
                <a:gd name="connsiteX59" fmla="*/ 405376 w 403483"/>
                <a:gd name="connsiteY59" fmla="*/ 195565 h 645572"/>
                <a:gd name="connsiteX60" fmla="*/ 405376 w 403483"/>
                <a:gd name="connsiteY60" fmla="*/ 197179 h 645572"/>
                <a:gd name="connsiteX61" fmla="*/ 405376 w 403483"/>
                <a:gd name="connsiteY61" fmla="*/ 202021 h 645572"/>
                <a:gd name="connsiteX62" fmla="*/ 402149 w 403483"/>
                <a:gd name="connsiteY62" fmla="*/ 208477 h 645572"/>
                <a:gd name="connsiteX63" fmla="*/ 400535 w 403483"/>
                <a:gd name="connsiteY63" fmla="*/ 211705 h 645572"/>
                <a:gd name="connsiteX64" fmla="*/ 398921 w 403483"/>
                <a:gd name="connsiteY64" fmla="*/ 216546 h 645572"/>
                <a:gd name="connsiteX65" fmla="*/ 398921 w 403483"/>
                <a:gd name="connsiteY65" fmla="*/ 216546 h 645572"/>
                <a:gd name="connsiteX66" fmla="*/ 397307 w 403483"/>
                <a:gd name="connsiteY66" fmla="*/ 218160 h 645572"/>
                <a:gd name="connsiteX67" fmla="*/ 394079 w 403483"/>
                <a:gd name="connsiteY67" fmla="*/ 219774 h 645572"/>
                <a:gd name="connsiteX68" fmla="*/ 392465 w 403483"/>
                <a:gd name="connsiteY68" fmla="*/ 221388 h 645572"/>
                <a:gd name="connsiteX69" fmla="*/ 389237 w 403483"/>
                <a:gd name="connsiteY69" fmla="*/ 226230 h 645572"/>
                <a:gd name="connsiteX70" fmla="*/ 386009 w 403483"/>
                <a:gd name="connsiteY70" fmla="*/ 237527 h 645572"/>
                <a:gd name="connsiteX71" fmla="*/ 384395 w 403483"/>
                <a:gd name="connsiteY71" fmla="*/ 240755 h 645572"/>
                <a:gd name="connsiteX72" fmla="*/ 386009 w 403483"/>
                <a:gd name="connsiteY72" fmla="*/ 250439 h 645572"/>
                <a:gd name="connsiteX73" fmla="*/ 386009 w 403483"/>
                <a:gd name="connsiteY73" fmla="*/ 255281 h 645572"/>
                <a:gd name="connsiteX74" fmla="*/ 387623 w 403483"/>
                <a:gd name="connsiteY74" fmla="*/ 264964 h 645572"/>
                <a:gd name="connsiteX75" fmla="*/ 387623 w 403483"/>
                <a:gd name="connsiteY75" fmla="*/ 271420 h 645572"/>
                <a:gd name="connsiteX76" fmla="*/ 387623 w 403483"/>
                <a:gd name="connsiteY76" fmla="*/ 273034 h 645572"/>
                <a:gd name="connsiteX77" fmla="*/ 387623 w 403483"/>
                <a:gd name="connsiteY77" fmla="*/ 274648 h 645572"/>
                <a:gd name="connsiteX78" fmla="*/ 387623 w 403483"/>
                <a:gd name="connsiteY78" fmla="*/ 276262 h 645572"/>
                <a:gd name="connsiteX79" fmla="*/ 389237 w 403483"/>
                <a:gd name="connsiteY79" fmla="*/ 277876 h 645572"/>
                <a:gd name="connsiteX80" fmla="*/ 390851 w 403483"/>
                <a:gd name="connsiteY80" fmla="*/ 279490 h 645572"/>
                <a:gd name="connsiteX81" fmla="*/ 390851 w 403483"/>
                <a:gd name="connsiteY81" fmla="*/ 281104 h 645572"/>
                <a:gd name="connsiteX82" fmla="*/ 390851 w 403483"/>
                <a:gd name="connsiteY82" fmla="*/ 282718 h 645572"/>
                <a:gd name="connsiteX83" fmla="*/ 390851 w 403483"/>
                <a:gd name="connsiteY83" fmla="*/ 284331 h 645572"/>
                <a:gd name="connsiteX84" fmla="*/ 389237 w 403483"/>
                <a:gd name="connsiteY84" fmla="*/ 285945 h 645572"/>
                <a:gd name="connsiteX85" fmla="*/ 387623 w 403483"/>
                <a:gd name="connsiteY85" fmla="*/ 289173 h 645572"/>
                <a:gd name="connsiteX86" fmla="*/ 387623 w 403483"/>
                <a:gd name="connsiteY86" fmla="*/ 290787 h 645572"/>
                <a:gd name="connsiteX87" fmla="*/ 389237 w 403483"/>
                <a:gd name="connsiteY87" fmla="*/ 292401 h 645572"/>
                <a:gd name="connsiteX88" fmla="*/ 389237 w 403483"/>
                <a:gd name="connsiteY88" fmla="*/ 294015 h 645572"/>
                <a:gd name="connsiteX89" fmla="*/ 390851 w 403483"/>
                <a:gd name="connsiteY89" fmla="*/ 295629 h 645572"/>
                <a:gd name="connsiteX90" fmla="*/ 392465 w 403483"/>
                <a:gd name="connsiteY90" fmla="*/ 297243 h 645572"/>
                <a:gd name="connsiteX91" fmla="*/ 392465 w 403483"/>
                <a:gd name="connsiteY91" fmla="*/ 298857 h 645572"/>
                <a:gd name="connsiteX92" fmla="*/ 392465 w 403483"/>
                <a:gd name="connsiteY92" fmla="*/ 300471 h 645572"/>
                <a:gd name="connsiteX93" fmla="*/ 392465 w 403483"/>
                <a:gd name="connsiteY93" fmla="*/ 302085 h 645572"/>
                <a:gd name="connsiteX94" fmla="*/ 392465 w 403483"/>
                <a:gd name="connsiteY94" fmla="*/ 303699 h 645572"/>
                <a:gd name="connsiteX95" fmla="*/ 392465 w 403483"/>
                <a:gd name="connsiteY95" fmla="*/ 305313 h 645572"/>
                <a:gd name="connsiteX96" fmla="*/ 389237 w 403483"/>
                <a:gd name="connsiteY96" fmla="*/ 306927 h 645572"/>
                <a:gd name="connsiteX97" fmla="*/ 386009 w 403483"/>
                <a:gd name="connsiteY97" fmla="*/ 308540 h 645572"/>
                <a:gd name="connsiteX98" fmla="*/ 386009 w 403483"/>
                <a:gd name="connsiteY98" fmla="*/ 310154 h 645572"/>
                <a:gd name="connsiteX99" fmla="*/ 384395 w 403483"/>
                <a:gd name="connsiteY99" fmla="*/ 310154 h 645572"/>
                <a:gd name="connsiteX100" fmla="*/ 384395 w 403483"/>
                <a:gd name="connsiteY100" fmla="*/ 311768 h 645572"/>
                <a:gd name="connsiteX101" fmla="*/ 382781 w 403483"/>
                <a:gd name="connsiteY101" fmla="*/ 313382 h 645572"/>
                <a:gd name="connsiteX102" fmla="*/ 382781 w 403483"/>
                <a:gd name="connsiteY102" fmla="*/ 314996 h 645572"/>
                <a:gd name="connsiteX103" fmla="*/ 382781 w 403483"/>
                <a:gd name="connsiteY103" fmla="*/ 318224 h 645572"/>
                <a:gd name="connsiteX104" fmla="*/ 384395 w 403483"/>
                <a:gd name="connsiteY104" fmla="*/ 324680 h 645572"/>
                <a:gd name="connsiteX105" fmla="*/ 384395 w 403483"/>
                <a:gd name="connsiteY105" fmla="*/ 334363 h 645572"/>
                <a:gd name="connsiteX106" fmla="*/ 384395 w 403483"/>
                <a:gd name="connsiteY106" fmla="*/ 339205 h 645572"/>
                <a:gd name="connsiteX107" fmla="*/ 384395 w 403483"/>
                <a:gd name="connsiteY107" fmla="*/ 340819 h 645572"/>
                <a:gd name="connsiteX108" fmla="*/ 384395 w 403483"/>
                <a:gd name="connsiteY108" fmla="*/ 342433 h 645572"/>
                <a:gd name="connsiteX109" fmla="*/ 381167 w 403483"/>
                <a:gd name="connsiteY109" fmla="*/ 345661 h 645572"/>
                <a:gd name="connsiteX110" fmla="*/ 379553 w 403483"/>
                <a:gd name="connsiteY110" fmla="*/ 347275 h 645572"/>
                <a:gd name="connsiteX111" fmla="*/ 377940 w 403483"/>
                <a:gd name="connsiteY111" fmla="*/ 347275 h 645572"/>
                <a:gd name="connsiteX112" fmla="*/ 376326 w 403483"/>
                <a:gd name="connsiteY112" fmla="*/ 348889 h 645572"/>
                <a:gd name="connsiteX113" fmla="*/ 374712 w 403483"/>
                <a:gd name="connsiteY113" fmla="*/ 350503 h 645572"/>
                <a:gd name="connsiteX114" fmla="*/ 369870 w 403483"/>
                <a:gd name="connsiteY114" fmla="*/ 361800 h 645572"/>
                <a:gd name="connsiteX115" fmla="*/ 366642 w 403483"/>
                <a:gd name="connsiteY115" fmla="*/ 365028 h 645572"/>
                <a:gd name="connsiteX116" fmla="*/ 366642 w 403483"/>
                <a:gd name="connsiteY116" fmla="*/ 366642 h 645572"/>
                <a:gd name="connsiteX117" fmla="*/ 365028 w 403483"/>
                <a:gd name="connsiteY117" fmla="*/ 368256 h 645572"/>
                <a:gd name="connsiteX118" fmla="*/ 360186 w 403483"/>
                <a:gd name="connsiteY118" fmla="*/ 371484 h 645572"/>
                <a:gd name="connsiteX119" fmla="*/ 355344 w 403483"/>
                <a:gd name="connsiteY119" fmla="*/ 376326 h 645572"/>
                <a:gd name="connsiteX120" fmla="*/ 353731 w 403483"/>
                <a:gd name="connsiteY120" fmla="*/ 377940 h 645572"/>
                <a:gd name="connsiteX121" fmla="*/ 345661 w 403483"/>
                <a:gd name="connsiteY121" fmla="*/ 381167 h 645572"/>
                <a:gd name="connsiteX122" fmla="*/ 345661 w 403483"/>
                <a:gd name="connsiteY122" fmla="*/ 382781 h 645572"/>
                <a:gd name="connsiteX123" fmla="*/ 340819 w 403483"/>
                <a:gd name="connsiteY123" fmla="*/ 387623 h 645572"/>
                <a:gd name="connsiteX124" fmla="*/ 339205 w 403483"/>
                <a:gd name="connsiteY124" fmla="*/ 389237 h 645572"/>
                <a:gd name="connsiteX125" fmla="*/ 337591 w 403483"/>
                <a:gd name="connsiteY125" fmla="*/ 389237 h 645572"/>
                <a:gd name="connsiteX126" fmla="*/ 335977 w 403483"/>
                <a:gd name="connsiteY126" fmla="*/ 390851 h 645572"/>
                <a:gd name="connsiteX127" fmla="*/ 334363 w 403483"/>
                <a:gd name="connsiteY127" fmla="*/ 392465 h 645572"/>
                <a:gd name="connsiteX128" fmla="*/ 332749 w 403483"/>
                <a:gd name="connsiteY128" fmla="*/ 394079 h 645572"/>
                <a:gd name="connsiteX129" fmla="*/ 331135 w 403483"/>
                <a:gd name="connsiteY129" fmla="*/ 397307 h 645572"/>
                <a:gd name="connsiteX130" fmla="*/ 329522 w 403483"/>
                <a:gd name="connsiteY130" fmla="*/ 400535 h 645572"/>
                <a:gd name="connsiteX131" fmla="*/ 327908 w 403483"/>
                <a:gd name="connsiteY131" fmla="*/ 402148 h 645572"/>
                <a:gd name="connsiteX132" fmla="*/ 326294 w 403483"/>
                <a:gd name="connsiteY132" fmla="*/ 403763 h 645572"/>
                <a:gd name="connsiteX133" fmla="*/ 324680 w 403483"/>
                <a:gd name="connsiteY133" fmla="*/ 405376 h 645572"/>
                <a:gd name="connsiteX134" fmla="*/ 324680 w 403483"/>
                <a:gd name="connsiteY134" fmla="*/ 408604 h 645572"/>
                <a:gd name="connsiteX135" fmla="*/ 326294 w 403483"/>
                <a:gd name="connsiteY135" fmla="*/ 416674 h 645572"/>
                <a:gd name="connsiteX136" fmla="*/ 324680 w 403483"/>
                <a:gd name="connsiteY136" fmla="*/ 423130 h 645572"/>
                <a:gd name="connsiteX137" fmla="*/ 319838 w 403483"/>
                <a:gd name="connsiteY137" fmla="*/ 440883 h 645572"/>
                <a:gd name="connsiteX138" fmla="*/ 318224 w 403483"/>
                <a:gd name="connsiteY138" fmla="*/ 445725 h 645572"/>
                <a:gd name="connsiteX139" fmla="*/ 313382 w 403483"/>
                <a:gd name="connsiteY139" fmla="*/ 455408 h 645572"/>
                <a:gd name="connsiteX140" fmla="*/ 313382 w 403483"/>
                <a:gd name="connsiteY140" fmla="*/ 455408 h 645572"/>
                <a:gd name="connsiteX141" fmla="*/ 311768 w 403483"/>
                <a:gd name="connsiteY141" fmla="*/ 463478 h 645572"/>
                <a:gd name="connsiteX142" fmla="*/ 310154 w 403483"/>
                <a:gd name="connsiteY142" fmla="*/ 465092 h 645572"/>
                <a:gd name="connsiteX143" fmla="*/ 310154 w 403483"/>
                <a:gd name="connsiteY143" fmla="*/ 466706 h 645572"/>
                <a:gd name="connsiteX144" fmla="*/ 310154 w 403483"/>
                <a:gd name="connsiteY144" fmla="*/ 466706 h 645572"/>
                <a:gd name="connsiteX145" fmla="*/ 305313 w 403483"/>
                <a:gd name="connsiteY145" fmla="*/ 469934 h 645572"/>
                <a:gd name="connsiteX146" fmla="*/ 305313 w 403483"/>
                <a:gd name="connsiteY146" fmla="*/ 471548 h 645572"/>
                <a:gd name="connsiteX147" fmla="*/ 305313 w 403483"/>
                <a:gd name="connsiteY147" fmla="*/ 474775 h 645572"/>
                <a:gd name="connsiteX148" fmla="*/ 303699 w 403483"/>
                <a:gd name="connsiteY148" fmla="*/ 478003 h 645572"/>
                <a:gd name="connsiteX149" fmla="*/ 305313 w 403483"/>
                <a:gd name="connsiteY149" fmla="*/ 487687 h 645572"/>
                <a:gd name="connsiteX150" fmla="*/ 303699 w 403483"/>
                <a:gd name="connsiteY150" fmla="*/ 492529 h 645572"/>
                <a:gd name="connsiteX151" fmla="*/ 303699 w 403483"/>
                <a:gd name="connsiteY151" fmla="*/ 497371 h 645572"/>
                <a:gd name="connsiteX152" fmla="*/ 306926 w 403483"/>
                <a:gd name="connsiteY152" fmla="*/ 510282 h 645572"/>
                <a:gd name="connsiteX153" fmla="*/ 310154 w 403483"/>
                <a:gd name="connsiteY153" fmla="*/ 518352 h 645572"/>
                <a:gd name="connsiteX154" fmla="*/ 313382 w 403483"/>
                <a:gd name="connsiteY154" fmla="*/ 528035 h 645572"/>
                <a:gd name="connsiteX155" fmla="*/ 313382 w 403483"/>
                <a:gd name="connsiteY155" fmla="*/ 529649 h 645572"/>
                <a:gd name="connsiteX156" fmla="*/ 313382 w 403483"/>
                <a:gd name="connsiteY156" fmla="*/ 532877 h 645572"/>
                <a:gd name="connsiteX157" fmla="*/ 313382 w 403483"/>
                <a:gd name="connsiteY157" fmla="*/ 534491 h 645572"/>
                <a:gd name="connsiteX158" fmla="*/ 310154 w 403483"/>
                <a:gd name="connsiteY158" fmla="*/ 540947 h 645572"/>
                <a:gd name="connsiteX159" fmla="*/ 310154 w 403483"/>
                <a:gd name="connsiteY159" fmla="*/ 542561 h 645572"/>
                <a:gd name="connsiteX160" fmla="*/ 308540 w 403483"/>
                <a:gd name="connsiteY160" fmla="*/ 545789 h 645572"/>
                <a:gd name="connsiteX161" fmla="*/ 308540 w 403483"/>
                <a:gd name="connsiteY161" fmla="*/ 547402 h 645572"/>
                <a:gd name="connsiteX162" fmla="*/ 310154 w 403483"/>
                <a:gd name="connsiteY162" fmla="*/ 550630 h 645572"/>
                <a:gd name="connsiteX163" fmla="*/ 310154 w 403483"/>
                <a:gd name="connsiteY163" fmla="*/ 553858 h 645572"/>
                <a:gd name="connsiteX164" fmla="*/ 308540 w 403483"/>
                <a:gd name="connsiteY164" fmla="*/ 558700 h 645572"/>
                <a:gd name="connsiteX165" fmla="*/ 308540 w 403483"/>
                <a:gd name="connsiteY165" fmla="*/ 560314 h 645572"/>
                <a:gd name="connsiteX166" fmla="*/ 306926 w 403483"/>
                <a:gd name="connsiteY166" fmla="*/ 563542 h 645572"/>
                <a:gd name="connsiteX167" fmla="*/ 308540 w 403483"/>
                <a:gd name="connsiteY167" fmla="*/ 571611 h 645572"/>
                <a:gd name="connsiteX168" fmla="*/ 308540 w 403483"/>
                <a:gd name="connsiteY168" fmla="*/ 571611 h 645572"/>
                <a:gd name="connsiteX169" fmla="*/ 292401 w 403483"/>
                <a:gd name="connsiteY169" fmla="*/ 576453 h 645572"/>
                <a:gd name="connsiteX170" fmla="*/ 269806 w 403483"/>
                <a:gd name="connsiteY170" fmla="*/ 581295 h 645572"/>
                <a:gd name="connsiteX171" fmla="*/ 261736 w 403483"/>
                <a:gd name="connsiteY171" fmla="*/ 582909 h 645572"/>
                <a:gd name="connsiteX172" fmla="*/ 248825 w 403483"/>
                <a:gd name="connsiteY172" fmla="*/ 589365 h 645572"/>
                <a:gd name="connsiteX173" fmla="*/ 223002 w 403483"/>
                <a:gd name="connsiteY173" fmla="*/ 611960 h 645572"/>
                <a:gd name="connsiteX174" fmla="*/ 218160 w 403483"/>
                <a:gd name="connsiteY174" fmla="*/ 616802 h 645572"/>
                <a:gd name="connsiteX175" fmla="*/ 211705 w 403483"/>
                <a:gd name="connsiteY175" fmla="*/ 620029 h 645572"/>
                <a:gd name="connsiteX176" fmla="*/ 198793 w 403483"/>
                <a:gd name="connsiteY176" fmla="*/ 623257 h 645572"/>
                <a:gd name="connsiteX177" fmla="*/ 192337 w 403483"/>
                <a:gd name="connsiteY177" fmla="*/ 626485 h 645572"/>
                <a:gd name="connsiteX178" fmla="*/ 185882 w 403483"/>
                <a:gd name="connsiteY178" fmla="*/ 632941 h 645572"/>
                <a:gd name="connsiteX179" fmla="*/ 184268 w 403483"/>
                <a:gd name="connsiteY179" fmla="*/ 639397 h 645572"/>
                <a:gd name="connsiteX180" fmla="*/ 184268 w 403483"/>
                <a:gd name="connsiteY180" fmla="*/ 641011 h 645572"/>
                <a:gd name="connsiteX181" fmla="*/ 184268 w 403483"/>
                <a:gd name="connsiteY181" fmla="*/ 641011 h 645572"/>
                <a:gd name="connsiteX182" fmla="*/ 176198 w 403483"/>
                <a:gd name="connsiteY182" fmla="*/ 642625 h 645572"/>
                <a:gd name="connsiteX183" fmla="*/ 172970 w 403483"/>
                <a:gd name="connsiteY183" fmla="*/ 644238 h 645572"/>
                <a:gd name="connsiteX184" fmla="*/ 169742 w 403483"/>
                <a:gd name="connsiteY184" fmla="*/ 644238 h 645572"/>
                <a:gd name="connsiteX185" fmla="*/ 168128 w 403483"/>
                <a:gd name="connsiteY185" fmla="*/ 644238 h 645572"/>
                <a:gd name="connsiteX186" fmla="*/ 164900 w 403483"/>
                <a:gd name="connsiteY186" fmla="*/ 644238 h 645572"/>
                <a:gd name="connsiteX187" fmla="*/ 158445 w 403483"/>
                <a:gd name="connsiteY187" fmla="*/ 642625 h 645572"/>
                <a:gd name="connsiteX188" fmla="*/ 155217 w 403483"/>
                <a:gd name="connsiteY188" fmla="*/ 641011 h 645572"/>
                <a:gd name="connsiteX189" fmla="*/ 150375 w 403483"/>
                <a:gd name="connsiteY189" fmla="*/ 641011 h 645572"/>
                <a:gd name="connsiteX190" fmla="*/ 148761 w 403483"/>
                <a:gd name="connsiteY190" fmla="*/ 641011 h 645572"/>
                <a:gd name="connsiteX191" fmla="*/ 142305 w 403483"/>
                <a:gd name="connsiteY191" fmla="*/ 642625 h 645572"/>
                <a:gd name="connsiteX192" fmla="*/ 139078 w 403483"/>
                <a:gd name="connsiteY192" fmla="*/ 644238 h 645572"/>
                <a:gd name="connsiteX193" fmla="*/ 137464 w 403483"/>
                <a:gd name="connsiteY193" fmla="*/ 644238 h 645572"/>
                <a:gd name="connsiteX194" fmla="*/ 135850 w 403483"/>
                <a:gd name="connsiteY194" fmla="*/ 645852 h 645572"/>
                <a:gd name="connsiteX195" fmla="*/ 135850 w 403483"/>
                <a:gd name="connsiteY195" fmla="*/ 645852 h 645572"/>
                <a:gd name="connsiteX196" fmla="*/ 127780 w 403483"/>
                <a:gd name="connsiteY196" fmla="*/ 649080 h 645572"/>
                <a:gd name="connsiteX197" fmla="*/ 111641 w 403483"/>
                <a:gd name="connsiteY197" fmla="*/ 653922 h 645572"/>
                <a:gd name="connsiteX198" fmla="*/ 108413 w 403483"/>
                <a:gd name="connsiteY198" fmla="*/ 653922 h 645572"/>
                <a:gd name="connsiteX199" fmla="*/ 98729 w 403483"/>
                <a:gd name="connsiteY199" fmla="*/ 652308 h 645572"/>
                <a:gd name="connsiteX200" fmla="*/ 87432 w 403483"/>
                <a:gd name="connsiteY200" fmla="*/ 652308 h 645572"/>
                <a:gd name="connsiteX201" fmla="*/ 85818 w 403483"/>
                <a:gd name="connsiteY201" fmla="*/ 652308 h 645572"/>
                <a:gd name="connsiteX202" fmla="*/ 84204 w 403483"/>
                <a:gd name="connsiteY202" fmla="*/ 652308 h 645572"/>
                <a:gd name="connsiteX203" fmla="*/ 82590 w 403483"/>
                <a:gd name="connsiteY203" fmla="*/ 650694 h 645572"/>
                <a:gd name="connsiteX204" fmla="*/ 79362 w 403483"/>
                <a:gd name="connsiteY204" fmla="*/ 647466 h 645572"/>
                <a:gd name="connsiteX205" fmla="*/ 79362 w 403483"/>
                <a:gd name="connsiteY205" fmla="*/ 647466 h 645572"/>
                <a:gd name="connsiteX206" fmla="*/ 76134 w 403483"/>
                <a:gd name="connsiteY206" fmla="*/ 645852 h 645572"/>
                <a:gd name="connsiteX207" fmla="*/ 74520 w 403483"/>
                <a:gd name="connsiteY207" fmla="*/ 645852 h 645572"/>
                <a:gd name="connsiteX208" fmla="*/ 74520 w 403483"/>
                <a:gd name="connsiteY208" fmla="*/ 647466 h 645572"/>
                <a:gd name="connsiteX209" fmla="*/ 74520 w 403483"/>
                <a:gd name="connsiteY209" fmla="*/ 649080 h 645572"/>
                <a:gd name="connsiteX210" fmla="*/ 72906 w 403483"/>
                <a:gd name="connsiteY210" fmla="*/ 649080 h 645572"/>
                <a:gd name="connsiteX211" fmla="*/ 72906 w 403483"/>
                <a:gd name="connsiteY211" fmla="*/ 650694 h 645572"/>
                <a:gd name="connsiteX212" fmla="*/ 69678 w 403483"/>
                <a:gd name="connsiteY212" fmla="*/ 652308 h 645572"/>
                <a:gd name="connsiteX213" fmla="*/ 69678 w 403483"/>
                <a:gd name="connsiteY213" fmla="*/ 652308 h 645572"/>
                <a:gd name="connsiteX214" fmla="*/ 68065 w 403483"/>
                <a:gd name="connsiteY214" fmla="*/ 650694 h 645572"/>
                <a:gd name="connsiteX215" fmla="*/ 66451 w 403483"/>
                <a:gd name="connsiteY215" fmla="*/ 649080 h 645572"/>
                <a:gd name="connsiteX216" fmla="*/ 63223 w 403483"/>
                <a:gd name="connsiteY216" fmla="*/ 647466 h 645572"/>
                <a:gd name="connsiteX217" fmla="*/ 59995 w 403483"/>
                <a:gd name="connsiteY217" fmla="*/ 629713 h 645572"/>
                <a:gd name="connsiteX218" fmla="*/ 59995 w 403483"/>
                <a:gd name="connsiteY218" fmla="*/ 623257 h 645572"/>
                <a:gd name="connsiteX219" fmla="*/ 61609 w 403483"/>
                <a:gd name="connsiteY219" fmla="*/ 618416 h 645572"/>
                <a:gd name="connsiteX220" fmla="*/ 66451 w 403483"/>
                <a:gd name="connsiteY220" fmla="*/ 608732 h 645572"/>
                <a:gd name="connsiteX221" fmla="*/ 66451 w 403483"/>
                <a:gd name="connsiteY221" fmla="*/ 607118 h 645572"/>
                <a:gd name="connsiteX222" fmla="*/ 68065 w 403483"/>
                <a:gd name="connsiteY222" fmla="*/ 607118 h 645572"/>
                <a:gd name="connsiteX223" fmla="*/ 69678 w 403483"/>
                <a:gd name="connsiteY223" fmla="*/ 602276 h 645572"/>
                <a:gd name="connsiteX224" fmla="*/ 71292 w 403483"/>
                <a:gd name="connsiteY224" fmla="*/ 597434 h 645572"/>
                <a:gd name="connsiteX225" fmla="*/ 71292 w 403483"/>
                <a:gd name="connsiteY225" fmla="*/ 595820 h 645572"/>
                <a:gd name="connsiteX226" fmla="*/ 71292 w 403483"/>
                <a:gd name="connsiteY226" fmla="*/ 594207 h 645572"/>
                <a:gd name="connsiteX227" fmla="*/ 71292 w 403483"/>
                <a:gd name="connsiteY227" fmla="*/ 592593 h 645572"/>
                <a:gd name="connsiteX228" fmla="*/ 69678 w 403483"/>
                <a:gd name="connsiteY228" fmla="*/ 592593 h 645572"/>
                <a:gd name="connsiteX229" fmla="*/ 66451 w 403483"/>
                <a:gd name="connsiteY229" fmla="*/ 590979 h 645572"/>
                <a:gd name="connsiteX230" fmla="*/ 66451 w 403483"/>
                <a:gd name="connsiteY230" fmla="*/ 589365 h 645572"/>
                <a:gd name="connsiteX231" fmla="*/ 64837 w 403483"/>
                <a:gd name="connsiteY231" fmla="*/ 586137 h 645572"/>
                <a:gd name="connsiteX232" fmla="*/ 63223 w 403483"/>
                <a:gd name="connsiteY232" fmla="*/ 571611 h 645572"/>
                <a:gd name="connsiteX233" fmla="*/ 63223 w 403483"/>
                <a:gd name="connsiteY233" fmla="*/ 569998 h 645572"/>
                <a:gd name="connsiteX234" fmla="*/ 61609 w 403483"/>
                <a:gd name="connsiteY234" fmla="*/ 568384 h 645572"/>
                <a:gd name="connsiteX235" fmla="*/ 61609 w 403483"/>
                <a:gd name="connsiteY235" fmla="*/ 566770 h 645572"/>
                <a:gd name="connsiteX236" fmla="*/ 61609 w 403483"/>
                <a:gd name="connsiteY236" fmla="*/ 566770 h 645572"/>
                <a:gd name="connsiteX237" fmla="*/ 58381 w 403483"/>
                <a:gd name="connsiteY237" fmla="*/ 563542 h 645572"/>
                <a:gd name="connsiteX238" fmla="*/ 56767 w 403483"/>
                <a:gd name="connsiteY238" fmla="*/ 560314 h 645572"/>
                <a:gd name="connsiteX239" fmla="*/ 55153 w 403483"/>
                <a:gd name="connsiteY239" fmla="*/ 558700 h 645572"/>
                <a:gd name="connsiteX240" fmla="*/ 55153 w 403483"/>
                <a:gd name="connsiteY240" fmla="*/ 557086 h 645572"/>
                <a:gd name="connsiteX241" fmla="*/ 58381 w 403483"/>
                <a:gd name="connsiteY241" fmla="*/ 549016 h 645572"/>
                <a:gd name="connsiteX242" fmla="*/ 58381 w 403483"/>
                <a:gd name="connsiteY242" fmla="*/ 547402 h 645572"/>
                <a:gd name="connsiteX243" fmla="*/ 58381 w 403483"/>
                <a:gd name="connsiteY243" fmla="*/ 544175 h 645572"/>
                <a:gd name="connsiteX244" fmla="*/ 55153 w 403483"/>
                <a:gd name="connsiteY244" fmla="*/ 536105 h 645572"/>
                <a:gd name="connsiteX245" fmla="*/ 51925 w 403483"/>
                <a:gd name="connsiteY245" fmla="*/ 531263 h 645572"/>
                <a:gd name="connsiteX246" fmla="*/ 50311 w 403483"/>
                <a:gd name="connsiteY246" fmla="*/ 528035 h 645572"/>
                <a:gd name="connsiteX247" fmla="*/ 34172 w 403483"/>
                <a:gd name="connsiteY247" fmla="*/ 515124 h 645572"/>
                <a:gd name="connsiteX248" fmla="*/ 32558 w 403483"/>
                <a:gd name="connsiteY248" fmla="*/ 513510 h 645572"/>
                <a:gd name="connsiteX249" fmla="*/ 30944 w 403483"/>
                <a:gd name="connsiteY249" fmla="*/ 510282 h 645572"/>
                <a:gd name="connsiteX250" fmla="*/ 29330 w 403483"/>
                <a:gd name="connsiteY250" fmla="*/ 505440 h 645572"/>
                <a:gd name="connsiteX251" fmla="*/ 22874 w 403483"/>
                <a:gd name="connsiteY251" fmla="*/ 487687 h 645572"/>
                <a:gd name="connsiteX252" fmla="*/ 21260 w 403483"/>
                <a:gd name="connsiteY252" fmla="*/ 482845 h 645572"/>
                <a:gd name="connsiteX253" fmla="*/ 21260 w 403483"/>
                <a:gd name="connsiteY253" fmla="*/ 481231 h 645572"/>
                <a:gd name="connsiteX254" fmla="*/ 22874 w 403483"/>
                <a:gd name="connsiteY254" fmla="*/ 481231 h 645572"/>
                <a:gd name="connsiteX255" fmla="*/ 30944 w 403483"/>
                <a:gd name="connsiteY255" fmla="*/ 458636 h 645572"/>
                <a:gd name="connsiteX256" fmla="*/ 30944 w 403483"/>
                <a:gd name="connsiteY256" fmla="*/ 453794 h 645572"/>
                <a:gd name="connsiteX257" fmla="*/ 30944 w 403483"/>
                <a:gd name="connsiteY257" fmla="*/ 450566 h 645572"/>
                <a:gd name="connsiteX258" fmla="*/ 30944 w 403483"/>
                <a:gd name="connsiteY258" fmla="*/ 448953 h 645572"/>
                <a:gd name="connsiteX259" fmla="*/ 29330 w 403483"/>
                <a:gd name="connsiteY259" fmla="*/ 444111 h 645572"/>
                <a:gd name="connsiteX260" fmla="*/ 26102 w 403483"/>
                <a:gd name="connsiteY260" fmla="*/ 440883 h 645572"/>
                <a:gd name="connsiteX261" fmla="*/ 24488 w 403483"/>
                <a:gd name="connsiteY261" fmla="*/ 436041 h 645572"/>
                <a:gd name="connsiteX262" fmla="*/ 21260 w 403483"/>
                <a:gd name="connsiteY262" fmla="*/ 426357 h 645572"/>
                <a:gd name="connsiteX263" fmla="*/ 21260 w 403483"/>
                <a:gd name="connsiteY263" fmla="*/ 423130 h 645572"/>
                <a:gd name="connsiteX264" fmla="*/ 21260 w 403483"/>
                <a:gd name="connsiteY264" fmla="*/ 411832 h 645572"/>
                <a:gd name="connsiteX265" fmla="*/ 21260 w 403483"/>
                <a:gd name="connsiteY265" fmla="*/ 411832 h 645572"/>
                <a:gd name="connsiteX266" fmla="*/ 19647 w 403483"/>
                <a:gd name="connsiteY266" fmla="*/ 410218 h 645572"/>
                <a:gd name="connsiteX267" fmla="*/ 14805 w 403483"/>
                <a:gd name="connsiteY267" fmla="*/ 403763 h 645572"/>
                <a:gd name="connsiteX268" fmla="*/ 6735 w 403483"/>
                <a:gd name="connsiteY268" fmla="*/ 377940 h 645572"/>
                <a:gd name="connsiteX269" fmla="*/ 5121 w 403483"/>
                <a:gd name="connsiteY269" fmla="*/ 373098 h 645572"/>
                <a:gd name="connsiteX270" fmla="*/ 5121 w 403483"/>
                <a:gd name="connsiteY270" fmla="*/ 371484 h 645572"/>
                <a:gd name="connsiteX271" fmla="*/ 6735 w 403483"/>
                <a:gd name="connsiteY271" fmla="*/ 373098 h 645572"/>
                <a:gd name="connsiteX272" fmla="*/ 9963 w 403483"/>
                <a:gd name="connsiteY272" fmla="*/ 374712 h 645572"/>
                <a:gd name="connsiteX273" fmla="*/ 11577 w 403483"/>
                <a:gd name="connsiteY273" fmla="*/ 376326 h 645572"/>
                <a:gd name="connsiteX274" fmla="*/ 14805 w 403483"/>
                <a:gd name="connsiteY274" fmla="*/ 377940 h 645572"/>
                <a:gd name="connsiteX275" fmla="*/ 19647 w 403483"/>
                <a:gd name="connsiteY275" fmla="*/ 379554 h 645572"/>
                <a:gd name="connsiteX276" fmla="*/ 21260 w 403483"/>
                <a:gd name="connsiteY276" fmla="*/ 379554 h 645572"/>
                <a:gd name="connsiteX277" fmla="*/ 21260 w 403483"/>
                <a:gd name="connsiteY277" fmla="*/ 381167 h 645572"/>
                <a:gd name="connsiteX278" fmla="*/ 22874 w 403483"/>
                <a:gd name="connsiteY278" fmla="*/ 381167 h 645572"/>
                <a:gd name="connsiteX279" fmla="*/ 26102 w 403483"/>
                <a:gd name="connsiteY279" fmla="*/ 387623 h 645572"/>
                <a:gd name="connsiteX280" fmla="*/ 26102 w 403483"/>
                <a:gd name="connsiteY280" fmla="*/ 387623 h 645572"/>
                <a:gd name="connsiteX281" fmla="*/ 27716 w 403483"/>
                <a:gd name="connsiteY281" fmla="*/ 389237 h 645572"/>
                <a:gd name="connsiteX282" fmla="*/ 27716 w 403483"/>
                <a:gd name="connsiteY282" fmla="*/ 389237 h 645572"/>
                <a:gd name="connsiteX283" fmla="*/ 29330 w 403483"/>
                <a:gd name="connsiteY283" fmla="*/ 389237 h 645572"/>
                <a:gd name="connsiteX284" fmla="*/ 39014 w 403483"/>
                <a:gd name="connsiteY284" fmla="*/ 390851 h 645572"/>
                <a:gd name="connsiteX285" fmla="*/ 42242 w 403483"/>
                <a:gd name="connsiteY285" fmla="*/ 389237 h 645572"/>
                <a:gd name="connsiteX286" fmla="*/ 50311 w 403483"/>
                <a:gd name="connsiteY286" fmla="*/ 387623 h 645572"/>
                <a:gd name="connsiteX287" fmla="*/ 53539 w 403483"/>
                <a:gd name="connsiteY287" fmla="*/ 387623 h 645572"/>
                <a:gd name="connsiteX288" fmla="*/ 55153 w 403483"/>
                <a:gd name="connsiteY288" fmla="*/ 386009 h 645572"/>
                <a:gd name="connsiteX289" fmla="*/ 55153 w 403483"/>
                <a:gd name="connsiteY289" fmla="*/ 384395 h 645572"/>
                <a:gd name="connsiteX290" fmla="*/ 56767 w 403483"/>
                <a:gd name="connsiteY290" fmla="*/ 381167 h 645572"/>
                <a:gd name="connsiteX291" fmla="*/ 56767 w 403483"/>
                <a:gd name="connsiteY291" fmla="*/ 379554 h 645572"/>
                <a:gd name="connsiteX292" fmla="*/ 56767 w 403483"/>
                <a:gd name="connsiteY292" fmla="*/ 377940 h 645572"/>
                <a:gd name="connsiteX293" fmla="*/ 48697 w 403483"/>
                <a:gd name="connsiteY293" fmla="*/ 365028 h 645572"/>
                <a:gd name="connsiteX294" fmla="*/ 48697 w 403483"/>
                <a:gd name="connsiteY294" fmla="*/ 363414 h 645572"/>
                <a:gd name="connsiteX295" fmla="*/ 45469 w 403483"/>
                <a:gd name="connsiteY295" fmla="*/ 356958 h 645572"/>
                <a:gd name="connsiteX296" fmla="*/ 45469 w 403483"/>
                <a:gd name="connsiteY296" fmla="*/ 353731 h 645572"/>
                <a:gd name="connsiteX297" fmla="*/ 45469 w 403483"/>
                <a:gd name="connsiteY297" fmla="*/ 352117 h 645572"/>
                <a:gd name="connsiteX298" fmla="*/ 48697 w 403483"/>
                <a:gd name="connsiteY298" fmla="*/ 345661 h 645572"/>
                <a:gd name="connsiteX299" fmla="*/ 50311 w 403483"/>
                <a:gd name="connsiteY299" fmla="*/ 342433 h 645572"/>
                <a:gd name="connsiteX300" fmla="*/ 50311 w 403483"/>
                <a:gd name="connsiteY300" fmla="*/ 339205 h 645572"/>
                <a:gd name="connsiteX301" fmla="*/ 48697 w 403483"/>
                <a:gd name="connsiteY301" fmla="*/ 337591 h 645572"/>
                <a:gd name="connsiteX302" fmla="*/ 48697 w 403483"/>
                <a:gd name="connsiteY302" fmla="*/ 337591 h 645572"/>
                <a:gd name="connsiteX303" fmla="*/ 39014 w 403483"/>
                <a:gd name="connsiteY303" fmla="*/ 332749 h 645572"/>
                <a:gd name="connsiteX304" fmla="*/ 37400 w 403483"/>
                <a:gd name="connsiteY304" fmla="*/ 331136 h 645572"/>
                <a:gd name="connsiteX305" fmla="*/ 35786 w 403483"/>
                <a:gd name="connsiteY305" fmla="*/ 329522 h 645572"/>
                <a:gd name="connsiteX306" fmla="*/ 35786 w 403483"/>
                <a:gd name="connsiteY306" fmla="*/ 327908 h 645572"/>
                <a:gd name="connsiteX307" fmla="*/ 35786 w 403483"/>
                <a:gd name="connsiteY307" fmla="*/ 327908 h 645572"/>
                <a:gd name="connsiteX308" fmla="*/ 37400 w 403483"/>
                <a:gd name="connsiteY308" fmla="*/ 326294 h 645572"/>
                <a:gd name="connsiteX309" fmla="*/ 39014 w 403483"/>
                <a:gd name="connsiteY309" fmla="*/ 326294 h 645572"/>
                <a:gd name="connsiteX310" fmla="*/ 40628 w 403483"/>
                <a:gd name="connsiteY310" fmla="*/ 326294 h 645572"/>
                <a:gd name="connsiteX311" fmla="*/ 55153 w 403483"/>
                <a:gd name="connsiteY311" fmla="*/ 331136 h 645572"/>
                <a:gd name="connsiteX312" fmla="*/ 61609 w 403483"/>
                <a:gd name="connsiteY312" fmla="*/ 334363 h 645572"/>
                <a:gd name="connsiteX313" fmla="*/ 68065 w 403483"/>
                <a:gd name="connsiteY313" fmla="*/ 337591 h 645572"/>
                <a:gd name="connsiteX314" fmla="*/ 72906 w 403483"/>
                <a:gd name="connsiteY314" fmla="*/ 337591 h 645572"/>
                <a:gd name="connsiteX315" fmla="*/ 79362 w 403483"/>
                <a:gd name="connsiteY315" fmla="*/ 337591 h 645572"/>
                <a:gd name="connsiteX316" fmla="*/ 92274 w 403483"/>
                <a:gd name="connsiteY316" fmla="*/ 337591 h 645572"/>
                <a:gd name="connsiteX317" fmla="*/ 98729 w 403483"/>
                <a:gd name="connsiteY317" fmla="*/ 335977 h 645572"/>
                <a:gd name="connsiteX318" fmla="*/ 106799 w 403483"/>
                <a:gd name="connsiteY318" fmla="*/ 332749 h 645572"/>
                <a:gd name="connsiteX319" fmla="*/ 122938 w 403483"/>
                <a:gd name="connsiteY319" fmla="*/ 319838 h 645572"/>
                <a:gd name="connsiteX320" fmla="*/ 126166 w 403483"/>
                <a:gd name="connsiteY320" fmla="*/ 314996 h 645572"/>
                <a:gd name="connsiteX321" fmla="*/ 127780 w 403483"/>
                <a:gd name="connsiteY321" fmla="*/ 308540 h 645572"/>
                <a:gd name="connsiteX322" fmla="*/ 129394 w 403483"/>
                <a:gd name="connsiteY322" fmla="*/ 303699 h 645572"/>
                <a:gd name="connsiteX323" fmla="*/ 131008 w 403483"/>
                <a:gd name="connsiteY323" fmla="*/ 302085 h 645572"/>
                <a:gd name="connsiteX324" fmla="*/ 132622 w 403483"/>
                <a:gd name="connsiteY324" fmla="*/ 298857 h 645572"/>
                <a:gd name="connsiteX325" fmla="*/ 134236 w 403483"/>
                <a:gd name="connsiteY325" fmla="*/ 295629 h 645572"/>
                <a:gd name="connsiteX326" fmla="*/ 135850 w 403483"/>
                <a:gd name="connsiteY326" fmla="*/ 294015 h 645572"/>
                <a:gd name="connsiteX327" fmla="*/ 134236 w 403483"/>
                <a:gd name="connsiteY327" fmla="*/ 292401 h 645572"/>
                <a:gd name="connsiteX328" fmla="*/ 132622 w 403483"/>
                <a:gd name="connsiteY328" fmla="*/ 287559 h 645572"/>
                <a:gd name="connsiteX329" fmla="*/ 132622 w 403483"/>
                <a:gd name="connsiteY329" fmla="*/ 285945 h 645572"/>
                <a:gd name="connsiteX330" fmla="*/ 134236 w 403483"/>
                <a:gd name="connsiteY330" fmla="*/ 284331 h 645572"/>
                <a:gd name="connsiteX331" fmla="*/ 137464 w 403483"/>
                <a:gd name="connsiteY331" fmla="*/ 282718 h 645572"/>
                <a:gd name="connsiteX332" fmla="*/ 139078 w 403483"/>
                <a:gd name="connsiteY332" fmla="*/ 279490 h 645572"/>
                <a:gd name="connsiteX333" fmla="*/ 151989 w 403483"/>
                <a:gd name="connsiteY333" fmla="*/ 263350 h 645572"/>
                <a:gd name="connsiteX334" fmla="*/ 161673 w 403483"/>
                <a:gd name="connsiteY334" fmla="*/ 253667 h 645572"/>
                <a:gd name="connsiteX335" fmla="*/ 163287 w 403483"/>
                <a:gd name="connsiteY335" fmla="*/ 252053 h 645572"/>
                <a:gd name="connsiteX336" fmla="*/ 168128 w 403483"/>
                <a:gd name="connsiteY336" fmla="*/ 250439 h 645572"/>
                <a:gd name="connsiteX337" fmla="*/ 171356 w 403483"/>
                <a:gd name="connsiteY337" fmla="*/ 250439 h 645572"/>
                <a:gd name="connsiteX338" fmla="*/ 174584 w 403483"/>
                <a:gd name="connsiteY338" fmla="*/ 248825 h 645572"/>
                <a:gd name="connsiteX339" fmla="*/ 179426 w 403483"/>
                <a:gd name="connsiteY339" fmla="*/ 245597 h 645572"/>
                <a:gd name="connsiteX340" fmla="*/ 185882 w 403483"/>
                <a:gd name="connsiteY340" fmla="*/ 242369 h 645572"/>
                <a:gd name="connsiteX341" fmla="*/ 187496 w 403483"/>
                <a:gd name="connsiteY341" fmla="*/ 242369 h 645572"/>
                <a:gd name="connsiteX342" fmla="*/ 189109 w 403483"/>
                <a:gd name="connsiteY342" fmla="*/ 242369 h 645572"/>
                <a:gd name="connsiteX343" fmla="*/ 190723 w 403483"/>
                <a:gd name="connsiteY343" fmla="*/ 243983 h 645572"/>
                <a:gd name="connsiteX344" fmla="*/ 192337 w 403483"/>
                <a:gd name="connsiteY344" fmla="*/ 245597 h 645572"/>
                <a:gd name="connsiteX345" fmla="*/ 193951 w 403483"/>
                <a:gd name="connsiteY345" fmla="*/ 245597 h 645572"/>
                <a:gd name="connsiteX346" fmla="*/ 195565 w 403483"/>
                <a:gd name="connsiteY346" fmla="*/ 245597 h 645572"/>
                <a:gd name="connsiteX347" fmla="*/ 205249 w 403483"/>
                <a:gd name="connsiteY347" fmla="*/ 242369 h 645572"/>
                <a:gd name="connsiteX348" fmla="*/ 206863 w 403483"/>
                <a:gd name="connsiteY348" fmla="*/ 242369 h 645572"/>
                <a:gd name="connsiteX349" fmla="*/ 208477 w 403483"/>
                <a:gd name="connsiteY349" fmla="*/ 240755 h 645572"/>
                <a:gd name="connsiteX350" fmla="*/ 210090 w 403483"/>
                <a:gd name="connsiteY350" fmla="*/ 239141 h 645572"/>
                <a:gd name="connsiteX351" fmla="*/ 211705 w 403483"/>
                <a:gd name="connsiteY351" fmla="*/ 235913 h 645572"/>
                <a:gd name="connsiteX352" fmla="*/ 211705 w 403483"/>
                <a:gd name="connsiteY352" fmla="*/ 234300 h 645572"/>
                <a:gd name="connsiteX353" fmla="*/ 210090 w 403483"/>
                <a:gd name="connsiteY353" fmla="*/ 234300 h 645572"/>
                <a:gd name="connsiteX354" fmla="*/ 210090 w 403483"/>
                <a:gd name="connsiteY354" fmla="*/ 232686 h 645572"/>
                <a:gd name="connsiteX355" fmla="*/ 208477 w 403483"/>
                <a:gd name="connsiteY355" fmla="*/ 232686 h 645572"/>
                <a:gd name="connsiteX356" fmla="*/ 208477 w 403483"/>
                <a:gd name="connsiteY356" fmla="*/ 231072 h 645572"/>
                <a:gd name="connsiteX357" fmla="*/ 208477 w 403483"/>
                <a:gd name="connsiteY357" fmla="*/ 229458 h 645572"/>
                <a:gd name="connsiteX358" fmla="*/ 206863 w 403483"/>
                <a:gd name="connsiteY358" fmla="*/ 216546 h 645572"/>
                <a:gd name="connsiteX359" fmla="*/ 206863 w 403483"/>
                <a:gd name="connsiteY359" fmla="*/ 216546 h 645572"/>
                <a:gd name="connsiteX360" fmla="*/ 206863 w 403483"/>
                <a:gd name="connsiteY360" fmla="*/ 216546 h 645572"/>
                <a:gd name="connsiteX361" fmla="*/ 206863 w 403483"/>
                <a:gd name="connsiteY361" fmla="*/ 214932 h 645572"/>
                <a:gd name="connsiteX362" fmla="*/ 206863 w 403483"/>
                <a:gd name="connsiteY362" fmla="*/ 213318 h 645572"/>
                <a:gd name="connsiteX363" fmla="*/ 206863 w 403483"/>
                <a:gd name="connsiteY363" fmla="*/ 210091 h 645572"/>
                <a:gd name="connsiteX364" fmla="*/ 208477 w 403483"/>
                <a:gd name="connsiteY364" fmla="*/ 203635 h 645572"/>
                <a:gd name="connsiteX365" fmla="*/ 208477 w 403483"/>
                <a:gd name="connsiteY365" fmla="*/ 200407 h 645572"/>
                <a:gd name="connsiteX366" fmla="*/ 208477 w 403483"/>
                <a:gd name="connsiteY366" fmla="*/ 200407 h 645572"/>
                <a:gd name="connsiteX367" fmla="*/ 206863 w 403483"/>
                <a:gd name="connsiteY367" fmla="*/ 197179 h 645572"/>
                <a:gd name="connsiteX368" fmla="*/ 206863 w 403483"/>
                <a:gd name="connsiteY368" fmla="*/ 195565 h 645572"/>
                <a:gd name="connsiteX369" fmla="*/ 206863 w 403483"/>
                <a:gd name="connsiteY369" fmla="*/ 193951 h 645572"/>
                <a:gd name="connsiteX370" fmla="*/ 206863 w 403483"/>
                <a:gd name="connsiteY370" fmla="*/ 184268 h 645572"/>
                <a:gd name="connsiteX371" fmla="*/ 208477 w 403483"/>
                <a:gd name="connsiteY371" fmla="*/ 182654 h 645572"/>
                <a:gd name="connsiteX372" fmla="*/ 208477 w 403483"/>
                <a:gd name="connsiteY372" fmla="*/ 181040 h 645572"/>
                <a:gd name="connsiteX373" fmla="*/ 210090 w 403483"/>
                <a:gd name="connsiteY373" fmla="*/ 181040 h 645572"/>
                <a:gd name="connsiteX374" fmla="*/ 214932 w 403483"/>
                <a:gd name="connsiteY374" fmla="*/ 179426 h 645572"/>
                <a:gd name="connsiteX375" fmla="*/ 216546 w 403483"/>
                <a:gd name="connsiteY375" fmla="*/ 177812 h 645572"/>
                <a:gd name="connsiteX376" fmla="*/ 216546 w 403483"/>
                <a:gd name="connsiteY376" fmla="*/ 176198 h 645572"/>
                <a:gd name="connsiteX377" fmla="*/ 216546 w 403483"/>
                <a:gd name="connsiteY377" fmla="*/ 174584 h 645572"/>
                <a:gd name="connsiteX378" fmla="*/ 216546 w 403483"/>
                <a:gd name="connsiteY378" fmla="*/ 172970 h 645572"/>
                <a:gd name="connsiteX379" fmla="*/ 216546 w 403483"/>
                <a:gd name="connsiteY379" fmla="*/ 172970 h 645572"/>
                <a:gd name="connsiteX380" fmla="*/ 214932 w 403483"/>
                <a:gd name="connsiteY380" fmla="*/ 171356 h 645572"/>
                <a:gd name="connsiteX381" fmla="*/ 213318 w 403483"/>
                <a:gd name="connsiteY381" fmla="*/ 171356 h 645572"/>
                <a:gd name="connsiteX382" fmla="*/ 203635 w 403483"/>
                <a:gd name="connsiteY382" fmla="*/ 169742 h 645572"/>
                <a:gd name="connsiteX383" fmla="*/ 202021 w 403483"/>
                <a:gd name="connsiteY383" fmla="*/ 168128 h 645572"/>
                <a:gd name="connsiteX384" fmla="*/ 202021 w 403483"/>
                <a:gd name="connsiteY384" fmla="*/ 168128 h 645572"/>
                <a:gd name="connsiteX385" fmla="*/ 200407 w 403483"/>
                <a:gd name="connsiteY385" fmla="*/ 166514 h 645572"/>
                <a:gd name="connsiteX386" fmla="*/ 198793 w 403483"/>
                <a:gd name="connsiteY386" fmla="*/ 163287 h 645572"/>
                <a:gd name="connsiteX387" fmla="*/ 198793 w 403483"/>
                <a:gd name="connsiteY387" fmla="*/ 161673 h 645572"/>
                <a:gd name="connsiteX388" fmla="*/ 206863 w 403483"/>
                <a:gd name="connsiteY388" fmla="*/ 145533 h 645572"/>
                <a:gd name="connsiteX389" fmla="*/ 210090 w 403483"/>
                <a:gd name="connsiteY389" fmla="*/ 145533 h 645572"/>
                <a:gd name="connsiteX390" fmla="*/ 210090 w 403483"/>
                <a:gd name="connsiteY390" fmla="*/ 147147 h 645572"/>
                <a:gd name="connsiteX391" fmla="*/ 210090 w 403483"/>
                <a:gd name="connsiteY391" fmla="*/ 147147 h 645572"/>
                <a:gd name="connsiteX392" fmla="*/ 213318 w 403483"/>
                <a:gd name="connsiteY392" fmla="*/ 148761 h 645572"/>
                <a:gd name="connsiteX393" fmla="*/ 214932 w 403483"/>
                <a:gd name="connsiteY393" fmla="*/ 148761 h 645572"/>
                <a:gd name="connsiteX394" fmla="*/ 218160 w 403483"/>
                <a:gd name="connsiteY394" fmla="*/ 145533 h 645572"/>
                <a:gd name="connsiteX395" fmla="*/ 223002 w 403483"/>
                <a:gd name="connsiteY395" fmla="*/ 142305 h 645572"/>
                <a:gd name="connsiteX396" fmla="*/ 223002 w 403483"/>
                <a:gd name="connsiteY396" fmla="*/ 139078 h 645572"/>
                <a:gd name="connsiteX397" fmla="*/ 221388 w 403483"/>
                <a:gd name="connsiteY397" fmla="*/ 134236 h 645572"/>
                <a:gd name="connsiteX398" fmla="*/ 219774 w 403483"/>
                <a:gd name="connsiteY398" fmla="*/ 132622 h 645572"/>
                <a:gd name="connsiteX399" fmla="*/ 218160 w 403483"/>
                <a:gd name="connsiteY399" fmla="*/ 131008 h 645572"/>
                <a:gd name="connsiteX400" fmla="*/ 218160 w 403483"/>
                <a:gd name="connsiteY400" fmla="*/ 129394 h 645572"/>
                <a:gd name="connsiteX401" fmla="*/ 214932 w 403483"/>
                <a:gd name="connsiteY401" fmla="*/ 129394 h 645572"/>
                <a:gd name="connsiteX402" fmla="*/ 214932 w 403483"/>
                <a:gd name="connsiteY402" fmla="*/ 127780 h 645572"/>
                <a:gd name="connsiteX403" fmla="*/ 211705 w 403483"/>
                <a:gd name="connsiteY403" fmla="*/ 127780 h 645572"/>
                <a:gd name="connsiteX404" fmla="*/ 205249 w 403483"/>
                <a:gd name="connsiteY404" fmla="*/ 129394 h 645572"/>
                <a:gd name="connsiteX405" fmla="*/ 203635 w 403483"/>
                <a:gd name="connsiteY405" fmla="*/ 129394 h 645572"/>
                <a:gd name="connsiteX406" fmla="*/ 202021 w 403483"/>
                <a:gd name="connsiteY406" fmla="*/ 127780 h 645572"/>
                <a:gd name="connsiteX407" fmla="*/ 202021 w 403483"/>
                <a:gd name="connsiteY407" fmla="*/ 126166 h 645572"/>
                <a:gd name="connsiteX408" fmla="*/ 200407 w 403483"/>
                <a:gd name="connsiteY408" fmla="*/ 124552 h 645572"/>
                <a:gd name="connsiteX409" fmla="*/ 198793 w 403483"/>
                <a:gd name="connsiteY409" fmla="*/ 122938 h 645572"/>
                <a:gd name="connsiteX410" fmla="*/ 198793 w 403483"/>
                <a:gd name="connsiteY410" fmla="*/ 122938 h 645572"/>
                <a:gd name="connsiteX411" fmla="*/ 197179 w 403483"/>
                <a:gd name="connsiteY411" fmla="*/ 122938 h 645572"/>
                <a:gd name="connsiteX412" fmla="*/ 195565 w 403483"/>
                <a:gd name="connsiteY412" fmla="*/ 121324 h 645572"/>
                <a:gd name="connsiteX413" fmla="*/ 195565 w 403483"/>
                <a:gd name="connsiteY413" fmla="*/ 119710 h 645572"/>
                <a:gd name="connsiteX414" fmla="*/ 195565 w 403483"/>
                <a:gd name="connsiteY414" fmla="*/ 118096 h 645572"/>
                <a:gd name="connsiteX415" fmla="*/ 195565 w 403483"/>
                <a:gd name="connsiteY415" fmla="*/ 116482 h 645572"/>
                <a:gd name="connsiteX416" fmla="*/ 193951 w 403483"/>
                <a:gd name="connsiteY416" fmla="*/ 116482 h 645572"/>
                <a:gd name="connsiteX417" fmla="*/ 192337 w 403483"/>
                <a:gd name="connsiteY417" fmla="*/ 116482 h 645572"/>
                <a:gd name="connsiteX418" fmla="*/ 190723 w 403483"/>
                <a:gd name="connsiteY418" fmla="*/ 114869 h 645572"/>
                <a:gd name="connsiteX419" fmla="*/ 187496 w 403483"/>
                <a:gd name="connsiteY419" fmla="*/ 113255 h 645572"/>
                <a:gd name="connsiteX420" fmla="*/ 185882 w 403483"/>
                <a:gd name="connsiteY420" fmla="*/ 113255 h 645572"/>
                <a:gd name="connsiteX421" fmla="*/ 184268 w 403483"/>
                <a:gd name="connsiteY421" fmla="*/ 113255 h 645572"/>
                <a:gd name="connsiteX422" fmla="*/ 179426 w 403483"/>
                <a:gd name="connsiteY422" fmla="*/ 113255 h 645572"/>
                <a:gd name="connsiteX423" fmla="*/ 176198 w 403483"/>
                <a:gd name="connsiteY423" fmla="*/ 113255 h 645572"/>
                <a:gd name="connsiteX424" fmla="*/ 176198 w 403483"/>
                <a:gd name="connsiteY424" fmla="*/ 113255 h 645572"/>
                <a:gd name="connsiteX425" fmla="*/ 174584 w 403483"/>
                <a:gd name="connsiteY425" fmla="*/ 113255 h 645572"/>
                <a:gd name="connsiteX426" fmla="*/ 171356 w 403483"/>
                <a:gd name="connsiteY426" fmla="*/ 114869 h 645572"/>
                <a:gd name="connsiteX427" fmla="*/ 169742 w 403483"/>
                <a:gd name="connsiteY427" fmla="*/ 114869 h 645572"/>
                <a:gd name="connsiteX428" fmla="*/ 166514 w 403483"/>
                <a:gd name="connsiteY428" fmla="*/ 114869 h 645572"/>
                <a:gd name="connsiteX429" fmla="*/ 164900 w 403483"/>
                <a:gd name="connsiteY429" fmla="*/ 114869 h 645572"/>
                <a:gd name="connsiteX430" fmla="*/ 160059 w 403483"/>
                <a:gd name="connsiteY430" fmla="*/ 114869 h 645572"/>
                <a:gd name="connsiteX431" fmla="*/ 158445 w 403483"/>
                <a:gd name="connsiteY431" fmla="*/ 114869 h 645572"/>
                <a:gd name="connsiteX432" fmla="*/ 156831 w 403483"/>
                <a:gd name="connsiteY432" fmla="*/ 114869 h 645572"/>
                <a:gd name="connsiteX433" fmla="*/ 156831 w 403483"/>
                <a:gd name="connsiteY433" fmla="*/ 114869 h 645572"/>
                <a:gd name="connsiteX434" fmla="*/ 155217 w 403483"/>
                <a:gd name="connsiteY434" fmla="*/ 114869 h 645572"/>
                <a:gd name="connsiteX435" fmla="*/ 153603 w 403483"/>
                <a:gd name="connsiteY435" fmla="*/ 114869 h 645572"/>
                <a:gd name="connsiteX436" fmla="*/ 151989 w 403483"/>
                <a:gd name="connsiteY436" fmla="*/ 114869 h 645572"/>
                <a:gd name="connsiteX437" fmla="*/ 151989 w 403483"/>
                <a:gd name="connsiteY437" fmla="*/ 113255 h 645572"/>
                <a:gd name="connsiteX438" fmla="*/ 148761 w 403483"/>
                <a:gd name="connsiteY438" fmla="*/ 111641 h 645572"/>
                <a:gd name="connsiteX439" fmla="*/ 145533 w 403483"/>
                <a:gd name="connsiteY439" fmla="*/ 106799 h 645572"/>
                <a:gd name="connsiteX440" fmla="*/ 143919 w 403483"/>
                <a:gd name="connsiteY440" fmla="*/ 105185 h 645572"/>
                <a:gd name="connsiteX441" fmla="*/ 142305 w 403483"/>
                <a:gd name="connsiteY441" fmla="*/ 101957 h 645572"/>
                <a:gd name="connsiteX442" fmla="*/ 140691 w 403483"/>
                <a:gd name="connsiteY442" fmla="*/ 101957 h 645572"/>
                <a:gd name="connsiteX443" fmla="*/ 140691 w 403483"/>
                <a:gd name="connsiteY443" fmla="*/ 100343 h 645572"/>
                <a:gd name="connsiteX444" fmla="*/ 140691 w 403483"/>
                <a:gd name="connsiteY444" fmla="*/ 100343 h 645572"/>
                <a:gd name="connsiteX445" fmla="*/ 139078 w 403483"/>
                <a:gd name="connsiteY445" fmla="*/ 97115 h 645572"/>
                <a:gd name="connsiteX446" fmla="*/ 139078 w 403483"/>
                <a:gd name="connsiteY446" fmla="*/ 85818 h 645572"/>
                <a:gd name="connsiteX447" fmla="*/ 137464 w 403483"/>
                <a:gd name="connsiteY447" fmla="*/ 76134 h 645572"/>
                <a:gd name="connsiteX448" fmla="*/ 137464 w 403483"/>
                <a:gd name="connsiteY448" fmla="*/ 63223 h 645572"/>
                <a:gd name="connsiteX449" fmla="*/ 139078 w 403483"/>
                <a:gd name="connsiteY449" fmla="*/ 64837 h 645572"/>
                <a:gd name="connsiteX450" fmla="*/ 140691 w 403483"/>
                <a:gd name="connsiteY450" fmla="*/ 68065 h 645572"/>
                <a:gd name="connsiteX451" fmla="*/ 143919 w 403483"/>
                <a:gd name="connsiteY451" fmla="*/ 69678 h 645572"/>
                <a:gd name="connsiteX452" fmla="*/ 145533 w 403483"/>
                <a:gd name="connsiteY452" fmla="*/ 69678 h 645572"/>
                <a:gd name="connsiteX453" fmla="*/ 147147 w 403483"/>
                <a:gd name="connsiteY453" fmla="*/ 71292 h 645572"/>
                <a:gd name="connsiteX454" fmla="*/ 148761 w 403483"/>
                <a:gd name="connsiteY454" fmla="*/ 71292 h 645572"/>
                <a:gd name="connsiteX455" fmla="*/ 150375 w 403483"/>
                <a:gd name="connsiteY455" fmla="*/ 69678 h 645572"/>
                <a:gd name="connsiteX456" fmla="*/ 153603 w 403483"/>
                <a:gd name="connsiteY456" fmla="*/ 69678 h 645572"/>
                <a:gd name="connsiteX457" fmla="*/ 163287 w 403483"/>
                <a:gd name="connsiteY457" fmla="*/ 66451 h 645572"/>
                <a:gd name="connsiteX458" fmla="*/ 166514 w 403483"/>
                <a:gd name="connsiteY458" fmla="*/ 64837 h 645572"/>
                <a:gd name="connsiteX459" fmla="*/ 166514 w 403483"/>
                <a:gd name="connsiteY459" fmla="*/ 64837 h 645572"/>
                <a:gd name="connsiteX460" fmla="*/ 168128 w 403483"/>
                <a:gd name="connsiteY460" fmla="*/ 61609 h 645572"/>
                <a:gd name="connsiteX461" fmla="*/ 171356 w 403483"/>
                <a:gd name="connsiteY461" fmla="*/ 58381 h 645572"/>
                <a:gd name="connsiteX462" fmla="*/ 174584 w 403483"/>
                <a:gd name="connsiteY462" fmla="*/ 45469 h 645572"/>
                <a:gd name="connsiteX463" fmla="*/ 174584 w 403483"/>
                <a:gd name="connsiteY463" fmla="*/ 42242 h 645572"/>
                <a:gd name="connsiteX464" fmla="*/ 174584 w 403483"/>
                <a:gd name="connsiteY464" fmla="*/ 40628 h 645572"/>
                <a:gd name="connsiteX465" fmla="*/ 176198 w 403483"/>
                <a:gd name="connsiteY465" fmla="*/ 19647 h 645572"/>
                <a:gd name="connsiteX466" fmla="*/ 176198 w 403483"/>
                <a:gd name="connsiteY466" fmla="*/ 18033 h 645572"/>
                <a:gd name="connsiteX467" fmla="*/ 177812 w 403483"/>
                <a:gd name="connsiteY467" fmla="*/ 14805 h 645572"/>
                <a:gd name="connsiteX468" fmla="*/ 179426 w 403483"/>
                <a:gd name="connsiteY468" fmla="*/ 11577 h 645572"/>
                <a:gd name="connsiteX469" fmla="*/ 181040 w 403483"/>
                <a:gd name="connsiteY469" fmla="*/ 11577 h 645572"/>
                <a:gd name="connsiteX470" fmla="*/ 182654 w 403483"/>
                <a:gd name="connsiteY470" fmla="*/ 9963 h 645572"/>
                <a:gd name="connsiteX471" fmla="*/ 184268 w 403483"/>
                <a:gd name="connsiteY471" fmla="*/ 8349 h 645572"/>
                <a:gd name="connsiteX472" fmla="*/ 197179 w 403483"/>
                <a:gd name="connsiteY472" fmla="*/ 5121 h 645572"/>
                <a:gd name="connsiteX473" fmla="*/ 205249 w 403483"/>
                <a:gd name="connsiteY473" fmla="*/ 14805 h 645572"/>
                <a:gd name="connsiteX474" fmla="*/ 208477 w 403483"/>
                <a:gd name="connsiteY474" fmla="*/ 16419 h 645572"/>
                <a:gd name="connsiteX475" fmla="*/ 210090 w 403483"/>
                <a:gd name="connsiteY475" fmla="*/ 18033 h 645572"/>
                <a:gd name="connsiteX476" fmla="*/ 211705 w 403483"/>
                <a:gd name="connsiteY476" fmla="*/ 18033 h 645572"/>
                <a:gd name="connsiteX477" fmla="*/ 211705 w 403483"/>
                <a:gd name="connsiteY477" fmla="*/ 19647 h 645572"/>
                <a:gd name="connsiteX478" fmla="*/ 213318 w 403483"/>
                <a:gd name="connsiteY478" fmla="*/ 19647 h 645572"/>
                <a:gd name="connsiteX479" fmla="*/ 216546 w 403483"/>
                <a:gd name="connsiteY479" fmla="*/ 24488 h 645572"/>
                <a:gd name="connsiteX480" fmla="*/ 216546 w 403483"/>
                <a:gd name="connsiteY480" fmla="*/ 26102 h 645572"/>
                <a:gd name="connsiteX481" fmla="*/ 218160 w 403483"/>
                <a:gd name="connsiteY481" fmla="*/ 26102 h 645572"/>
                <a:gd name="connsiteX482" fmla="*/ 218160 w 403483"/>
                <a:gd name="connsiteY482" fmla="*/ 27716 h 645572"/>
                <a:gd name="connsiteX483" fmla="*/ 219774 w 403483"/>
                <a:gd name="connsiteY483" fmla="*/ 29330 h 645572"/>
                <a:gd name="connsiteX484" fmla="*/ 221388 w 403483"/>
                <a:gd name="connsiteY484" fmla="*/ 34172 h 645572"/>
                <a:gd name="connsiteX485" fmla="*/ 221388 w 403483"/>
                <a:gd name="connsiteY485" fmla="*/ 37400 h 645572"/>
                <a:gd name="connsiteX486" fmla="*/ 221388 w 403483"/>
                <a:gd name="connsiteY486" fmla="*/ 39014 h 645572"/>
                <a:gd name="connsiteX487" fmla="*/ 221388 w 403483"/>
                <a:gd name="connsiteY487" fmla="*/ 40628 h 645572"/>
                <a:gd name="connsiteX488" fmla="*/ 219774 w 403483"/>
                <a:gd name="connsiteY488" fmla="*/ 40628 h 645572"/>
                <a:gd name="connsiteX489" fmla="*/ 218160 w 403483"/>
                <a:gd name="connsiteY489" fmla="*/ 42242 h 645572"/>
                <a:gd name="connsiteX490" fmla="*/ 210090 w 403483"/>
                <a:gd name="connsiteY490" fmla="*/ 47083 h 645572"/>
                <a:gd name="connsiteX491" fmla="*/ 208477 w 403483"/>
                <a:gd name="connsiteY491" fmla="*/ 48697 h 645572"/>
                <a:gd name="connsiteX492" fmla="*/ 208477 w 403483"/>
                <a:gd name="connsiteY492" fmla="*/ 50311 h 645572"/>
                <a:gd name="connsiteX493" fmla="*/ 208477 w 403483"/>
                <a:gd name="connsiteY493" fmla="*/ 50311 h 645572"/>
                <a:gd name="connsiteX494" fmla="*/ 208477 w 403483"/>
                <a:gd name="connsiteY494" fmla="*/ 51925 h 645572"/>
                <a:gd name="connsiteX495" fmla="*/ 210090 w 403483"/>
                <a:gd name="connsiteY495" fmla="*/ 55153 h 645572"/>
                <a:gd name="connsiteX496" fmla="*/ 226230 w 403483"/>
                <a:gd name="connsiteY496" fmla="*/ 71292 h 645572"/>
                <a:gd name="connsiteX497" fmla="*/ 227844 w 403483"/>
                <a:gd name="connsiteY497" fmla="*/ 74520 h 645572"/>
                <a:gd name="connsiteX498" fmla="*/ 231072 w 403483"/>
                <a:gd name="connsiteY498" fmla="*/ 74520 h 645572"/>
                <a:gd name="connsiteX499" fmla="*/ 231072 w 403483"/>
                <a:gd name="connsiteY499" fmla="*/ 76134 h 645572"/>
                <a:gd name="connsiteX500" fmla="*/ 234299 w 403483"/>
                <a:gd name="connsiteY500" fmla="*/ 76134 h 645572"/>
                <a:gd name="connsiteX501" fmla="*/ 234299 w 403483"/>
                <a:gd name="connsiteY501" fmla="*/ 77748 h 645572"/>
                <a:gd name="connsiteX502" fmla="*/ 235914 w 403483"/>
                <a:gd name="connsiteY502" fmla="*/ 79362 h 645572"/>
                <a:gd name="connsiteX503" fmla="*/ 235914 w 403483"/>
                <a:gd name="connsiteY503" fmla="*/ 82590 h 645572"/>
                <a:gd name="connsiteX504" fmla="*/ 235914 w 403483"/>
                <a:gd name="connsiteY504" fmla="*/ 84204 h 645572"/>
                <a:gd name="connsiteX505" fmla="*/ 235914 w 403483"/>
                <a:gd name="connsiteY505" fmla="*/ 85818 h 645572"/>
                <a:gd name="connsiteX506" fmla="*/ 237527 w 403483"/>
                <a:gd name="connsiteY506" fmla="*/ 89046 h 645572"/>
                <a:gd name="connsiteX507" fmla="*/ 242369 w 403483"/>
                <a:gd name="connsiteY507" fmla="*/ 93887 h 645572"/>
                <a:gd name="connsiteX508" fmla="*/ 248825 w 403483"/>
                <a:gd name="connsiteY508" fmla="*/ 97115 h 645572"/>
                <a:gd name="connsiteX509" fmla="*/ 250439 w 403483"/>
                <a:gd name="connsiteY509" fmla="*/ 98729 h 645572"/>
                <a:gd name="connsiteX510" fmla="*/ 250439 w 403483"/>
                <a:gd name="connsiteY510" fmla="*/ 100343 h 645572"/>
                <a:gd name="connsiteX511" fmla="*/ 250439 w 403483"/>
                <a:gd name="connsiteY511" fmla="*/ 105185 h 645572"/>
                <a:gd name="connsiteX512" fmla="*/ 250439 w 403483"/>
                <a:gd name="connsiteY512" fmla="*/ 106799 h 645572"/>
                <a:gd name="connsiteX513" fmla="*/ 250439 w 403483"/>
                <a:gd name="connsiteY513" fmla="*/ 108413 h 645572"/>
                <a:gd name="connsiteX514" fmla="*/ 248825 w 403483"/>
                <a:gd name="connsiteY514" fmla="*/ 108413 h 645572"/>
                <a:gd name="connsiteX515" fmla="*/ 248825 w 403483"/>
                <a:gd name="connsiteY515" fmla="*/ 108413 h 645572"/>
                <a:gd name="connsiteX516" fmla="*/ 247211 w 403483"/>
                <a:gd name="connsiteY516" fmla="*/ 110027 h 645572"/>
                <a:gd name="connsiteX517" fmla="*/ 247211 w 403483"/>
                <a:gd name="connsiteY517" fmla="*/ 110027 h 645572"/>
                <a:gd name="connsiteX518" fmla="*/ 247211 w 403483"/>
                <a:gd name="connsiteY518" fmla="*/ 111641 h 645572"/>
                <a:gd name="connsiteX519" fmla="*/ 247211 w 403483"/>
                <a:gd name="connsiteY519" fmla="*/ 113255 h 645572"/>
                <a:gd name="connsiteX520" fmla="*/ 248825 w 403483"/>
                <a:gd name="connsiteY520" fmla="*/ 116482 h 645572"/>
                <a:gd name="connsiteX521" fmla="*/ 248825 w 403483"/>
                <a:gd name="connsiteY521" fmla="*/ 116482 h 64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403483" h="645572">
                  <a:moveTo>
                    <a:pt x="260122" y="124552"/>
                  </a:moveTo>
                  <a:lnTo>
                    <a:pt x="258508" y="137464"/>
                  </a:lnTo>
                  <a:lnTo>
                    <a:pt x="256895" y="139078"/>
                  </a:lnTo>
                  <a:lnTo>
                    <a:pt x="255281" y="142305"/>
                  </a:lnTo>
                  <a:lnTo>
                    <a:pt x="255281" y="145533"/>
                  </a:lnTo>
                  <a:lnTo>
                    <a:pt x="258508" y="148761"/>
                  </a:lnTo>
                  <a:lnTo>
                    <a:pt x="261736" y="151989"/>
                  </a:lnTo>
                  <a:lnTo>
                    <a:pt x="266578" y="150375"/>
                  </a:lnTo>
                  <a:lnTo>
                    <a:pt x="266578" y="148761"/>
                  </a:lnTo>
                  <a:lnTo>
                    <a:pt x="266578" y="151989"/>
                  </a:lnTo>
                  <a:lnTo>
                    <a:pt x="269806" y="151989"/>
                  </a:lnTo>
                  <a:lnTo>
                    <a:pt x="269806" y="148761"/>
                  </a:lnTo>
                  <a:lnTo>
                    <a:pt x="273034" y="148761"/>
                  </a:lnTo>
                  <a:lnTo>
                    <a:pt x="273034" y="155217"/>
                  </a:lnTo>
                  <a:lnTo>
                    <a:pt x="277876" y="164900"/>
                  </a:lnTo>
                  <a:lnTo>
                    <a:pt x="279490" y="171356"/>
                  </a:lnTo>
                  <a:lnTo>
                    <a:pt x="289173" y="168128"/>
                  </a:lnTo>
                  <a:lnTo>
                    <a:pt x="294015" y="174584"/>
                  </a:lnTo>
                  <a:lnTo>
                    <a:pt x="297243" y="179426"/>
                  </a:lnTo>
                  <a:lnTo>
                    <a:pt x="300471" y="179426"/>
                  </a:lnTo>
                  <a:lnTo>
                    <a:pt x="303699" y="179426"/>
                  </a:lnTo>
                  <a:lnTo>
                    <a:pt x="305313" y="184268"/>
                  </a:lnTo>
                  <a:lnTo>
                    <a:pt x="311768" y="187496"/>
                  </a:lnTo>
                  <a:lnTo>
                    <a:pt x="313382" y="192337"/>
                  </a:lnTo>
                  <a:lnTo>
                    <a:pt x="318224" y="187496"/>
                  </a:lnTo>
                  <a:lnTo>
                    <a:pt x="323066" y="189109"/>
                  </a:lnTo>
                  <a:lnTo>
                    <a:pt x="324680" y="190723"/>
                  </a:lnTo>
                  <a:lnTo>
                    <a:pt x="327908" y="192337"/>
                  </a:lnTo>
                  <a:lnTo>
                    <a:pt x="331135" y="190723"/>
                  </a:lnTo>
                  <a:lnTo>
                    <a:pt x="335977" y="185882"/>
                  </a:lnTo>
                  <a:lnTo>
                    <a:pt x="339205" y="184268"/>
                  </a:lnTo>
                  <a:lnTo>
                    <a:pt x="342433" y="182654"/>
                  </a:lnTo>
                  <a:lnTo>
                    <a:pt x="350503" y="177812"/>
                  </a:lnTo>
                  <a:lnTo>
                    <a:pt x="355344" y="176198"/>
                  </a:lnTo>
                  <a:lnTo>
                    <a:pt x="358572" y="177812"/>
                  </a:lnTo>
                  <a:lnTo>
                    <a:pt x="361800" y="179426"/>
                  </a:lnTo>
                  <a:lnTo>
                    <a:pt x="365028" y="181040"/>
                  </a:lnTo>
                  <a:lnTo>
                    <a:pt x="368256" y="179426"/>
                  </a:lnTo>
                  <a:lnTo>
                    <a:pt x="371484" y="179426"/>
                  </a:lnTo>
                  <a:lnTo>
                    <a:pt x="371484" y="181040"/>
                  </a:lnTo>
                  <a:lnTo>
                    <a:pt x="371484" y="181040"/>
                  </a:lnTo>
                  <a:lnTo>
                    <a:pt x="373098" y="181040"/>
                  </a:lnTo>
                  <a:lnTo>
                    <a:pt x="373098" y="181040"/>
                  </a:lnTo>
                  <a:lnTo>
                    <a:pt x="369870" y="184268"/>
                  </a:lnTo>
                  <a:lnTo>
                    <a:pt x="373098" y="187496"/>
                  </a:lnTo>
                  <a:lnTo>
                    <a:pt x="379553" y="187496"/>
                  </a:lnTo>
                  <a:lnTo>
                    <a:pt x="384395" y="181040"/>
                  </a:lnTo>
                  <a:lnTo>
                    <a:pt x="381167" y="181040"/>
                  </a:lnTo>
                  <a:lnTo>
                    <a:pt x="381167" y="179426"/>
                  </a:lnTo>
                  <a:lnTo>
                    <a:pt x="389237" y="181040"/>
                  </a:lnTo>
                  <a:lnTo>
                    <a:pt x="394079" y="184268"/>
                  </a:lnTo>
                  <a:lnTo>
                    <a:pt x="394079" y="184268"/>
                  </a:lnTo>
                  <a:lnTo>
                    <a:pt x="397307" y="189109"/>
                  </a:lnTo>
                  <a:lnTo>
                    <a:pt x="398921" y="190723"/>
                  </a:lnTo>
                  <a:lnTo>
                    <a:pt x="400535" y="190723"/>
                  </a:lnTo>
                  <a:lnTo>
                    <a:pt x="402149" y="190723"/>
                  </a:lnTo>
                  <a:lnTo>
                    <a:pt x="405376" y="192337"/>
                  </a:lnTo>
                  <a:lnTo>
                    <a:pt x="405376" y="193951"/>
                  </a:lnTo>
                  <a:lnTo>
                    <a:pt x="405376" y="195565"/>
                  </a:lnTo>
                  <a:lnTo>
                    <a:pt x="405376" y="195565"/>
                  </a:lnTo>
                  <a:lnTo>
                    <a:pt x="405376" y="197179"/>
                  </a:lnTo>
                  <a:lnTo>
                    <a:pt x="405376" y="202021"/>
                  </a:lnTo>
                  <a:lnTo>
                    <a:pt x="402149" y="208477"/>
                  </a:lnTo>
                  <a:lnTo>
                    <a:pt x="400535" y="211705"/>
                  </a:lnTo>
                  <a:lnTo>
                    <a:pt x="398921" y="216546"/>
                  </a:lnTo>
                  <a:lnTo>
                    <a:pt x="398921" y="216546"/>
                  </a:lnTo>
                  <a:lnTo>
                    <a:pt x="397307" y="218160"/>
                  </a:lnTo>
                  <a:lnTo>
                    <a:pt x="394079" y="219774"/>
                  </a:lnTo>
                  <a:lnTo>
                    <a:pt x="392465" y="221388"/>
                  </a:lnTo>
                  <a:lnTo>
                    <a:pt x="389237" y="226230"/>
                  </a:lnTo>
                  <a:lnTo>
                    <a:pt x="386009" y="237527"/>
                  </a:lnTo>
                  <a:lnTo>
                    <a:pt x="384395" y="240755"/>
                  </a:lnTo>
                  <a:lnTo>
                    <a:pt x="386009" y="250439"/>
                  </a:lnTo>
                  <a:lnTo>
                    <a:pt x="386009" y="255281"/>
                  </a:lnTo>
                  <a:lnTo>
                    <a:pt x="387623" y="264964"/>
                  </a:lnTo>
                  <a:lnTo>
                    <a:pt x="387623" y="271420"/>
                  </a:lnTo>
                  <a:lnTo>
                    <a:pt x="387623" y="273034"/>
                  </a:lnTo>
                  <a:lnTo>
                    <a:pt x="387623" y="274648"/>
                  </a:lnTo>
                  <a:lnTo>
                    <a:pt x="387623" y="276262"/>
                  </a:lnTo>
                  <a:lnTo>
                    <a:pt x="389237" y="277876"/>
                  </a:lnTo>
                  <a:lnTo>
                    <a:pt x="390851" y="279490"/>
                  </a:lnTo>
                  <a:lnTo>
                    <a:pt x="390851" y="281104"/>
                  </a:lnTo>
                  <a:lnTo>
                    <a:pt x="390851" y="282718"/>
                  </a:lnTo>
                  <a:lnTo>
                    <a:pt x="390851" y="284331"/>
                  </a:lnTo>
                  <a:lnTo>
                    <a:pt x="389237" y="285945"/>
                  </a:lnTo>
                  <a:lnTo>
                    <a:pt x="387623" y="289173"/>
                  </a:lnTo>
                  <a:lnTo>
                    <a:pt x="387623" y="290787"/>
                  </a:lnTo>
                  <a:lnTo>
                    <a:pt x="389237" y="292401"/>
                  </a:lnTo>
                  <a:lnTo>
                    <a:pt x="389237" y="294015"/>
                  </a:lnTo>
                  <a:lnTo>
                    <a:pt x="390851" y="295629"/>
                  </a:lnTo>
                  <a:lnTo>
                    <a:pt x="392465" y="297243"/>
                  </a:lnTo>
                  <a:lnTo>
                    <a:pt x="392465" y="298857"/>
                  </a:lnTo>
                  <a:lnTo>
                    <a:pt x="392465" y="300471"/>
                  </a:lnTo>
                  <a:lnTo>
                    <a:pt x="392465" y="302085"/>
                  </a:lnTo>
                  <a:lnTo>
                    <a:pt x="392465" y="303699"/>
                  </a:lnTo>
                  <a:lnTo>
                    <a:pt x="392465" y="305313"/>
                  </a:lnTo>
                  <a:lnTo>
                    <a:pt x="389237" y="306927"/>
                  </a:lnTo>
                  <a:lnTo>
                    <a:pt x="386009" y="308540"/>
                  </a:lnTo>
                  <a:lnTo>
                    <a:pt x="386009" y="310154"/>
                  </a:lnTo>
                  <a:lnTo>
                    <a:pt x="384395" y="310154"/>
                  </a:lnTo>
                  <a:lnTo>
                    <a:pt x="384395" y="311768"/>
                  </a:lnTo>
                  <a:lnTo>
                    <a:pt x="382781" y="313382"/>
                  </a:lnTo>
                  <a:lnTo>
                    <a:pt x="382781" y="314996"/>
                  </a:lnTo>
                  <a:lnTo>
                    <a:pt x="382781" y="318224"/>
                  </a:lnTo>
                  <a:lnTo>
                    <a:pt x="384395" y="324680"/>
                  </a:lnTo>
                  <a:lnTo>
                    <a:pt x="384395" y="334363"/>
                  </a:lnTo>
                  <a:lnTo>
                    <a:pt x="384395" y="339205"/>
                  </a:lnTo>
                  <a:lnTo>
                    <a:pt x="384395" y="340819"/>
                  </a:lnTo>
                  <a:lnTo>
                    <a:pt x="384395" y="342433"/>
                  </a:lnTo>
                  <a:lnTo>
                    <a:pt x="381167" y="345661"/>
                  </a:lnTo>
                  <a:lnTo>
                    <a:pt x="379553" y="347275"/>
                  </a:lnTo>
                  <a:lnTo>
                    <a:pt x="377940" y="347275"/>
                  </a:lnTo>
                  <a:lnTo>
                    <a:pt x="376326" y="348889"/>
                  </a:lnTo>
                  <a:lnTo>
                    <a:pt x="374712" y="350503"/>
                  </a:lnTo>
                  <a:lnTo>
                    <a:pt x="369870" y="361800"/>
                  </a:lnTo>
                  <a:lnTo>
                    <a:pt x="366642" y="365028"/>
                  </a:lnTo>
                  <a:lnTo>
                    <a:pt x="366642" y="366642"/>
                  </a:lnTo>
                  <a:lnTo>
                    <a:pt x="365028" y="368256"/>
                  </a:lnTo>
                  <a:lnTo>
                    <a:pt x="360186" y="371484"/>
                  </a:lnTo>
                  <a:lnTo>
                    <a:pt x="355344" y="376326"/>
                  </a:lnTo>
                  <a:lnTo>
                    <a:pt x="353731" y="377940"/>
                  </a:lnTo>
                  <a:lnTo>
                    <a:pt x="345661" y="381167"/>
                  </a:lnTo>
                  <a:lnTo>
                    <a:pt x="345661" y="382781"/>
                  </a:lnTo>
                  <a:lnTo>
                    <a:pt x="340819" y="387623"/>
                  </a:lnTo>
                  <a:lnTo>
                    <a:pt x="339205" y="389237"/>
                  </a:lnTo>
                  <a:lnTo>
                    <a:pt x="337591" y="389237"/>
                  </a:lnTo>
                  <a:lnTo>
                    <a:pt x="335977" y="390851"/>
                  </a:lnTo>
                  <a:lnTo>
                    <a:pt x="334363" y="392465"/>
                  </a:lnTo>
                  <a:lnTo>
                    <a:pt x="332749" y="394079"/>
                  </a:lnTo>
                  <a:lnTo>
                    <a:pt x="331135" y="397307"/>
                  </a:lnTo>
                  <a:lnTo>
                    <a:pt x="329522" y="400535"/>
                  </a:lnTo>
                  <a:lnTo>
                    <a:pt x="327908" y="402148"/>
                  </a:lnTo>
                  <a:lnTo>
                    <a:pt x="326294" y="403763"/>
                  </a:lnTo>
                  <a:lnTo>
                    <a:pt x="324680" y="405376"/>
                  </a:lnTo>
                  <a:lnTo>
                    <a:pt x="324680" y="408604"/>
                  </a:lnTo>
                  <a:lnTo>
                    <a:pt x="326294" y="416674"/>
                  </a:lnTo>
                  <a:lnTo>
                    <a:pt x="324680" y="423130"/>
                  </a:lnTo>
                  <a:lnTo>
                    <a:pt x="319838" y="440883"/>
                  </a:lnTo>
                  <a:lnTo>
                    <a:pt x="318224" y="445725"/>
                  </a:lnTo>
                  <a:lnTo>
                    <a:pt x="313382" y="455408"/>
                  </a:lnTo>
                  <a:lnTo>
                    <a:pt x="313382" y="455408"/>
                  </a:lnTo>
                  <a:lnTo>
                    <a:pt x="311768" y="463478"/>
                  </a:lnTo>
                  <a:lnTo>
                    <a:pt x="310154" y="465092"/>
                  </a:lnTo>
                  <a:lnTo>
                    <a:pt x="310154" y="466706"/>
                  </a:lnTo>
                  <a:lnTo>
                    <a:pt x="310154" y="466706"/>
                  </a:lnTo>
                  <a:lnTo>
                    <a:pt x="305313" y="469934"/>
                  </a:lnTo>
                  <a:lnTo>
                    <a:pt x="305313" y="471548"/>
                  </a:lnTo>
                  <a:lnTo>
                    <a:pt x="305313" y="474775"/>
                  </a:lnTo>
                  <a:lnTo>
                    <a:pt x="303699" y="478003"/>
                  </a:lnTo>
                  <a:lnTo>
                    <a:pt x="305313" y="487687"/>
                  </a:lnTo>
                  <a:lnTo>
                    <a:pt x="303699" y="492529"/>
                  </a:lnTo>
                  <a:lnTo>
                    <a:pt x="303699" y="497371"/>
                  </a:lnTo>
                  <a:lnTo>
                    <a:pt x="306926" y="510282"/>
                  </a:lnTo>
                  <a:lnTo>
                    <a:pt x="310154" y="518352"/>
                  </a:lnTo>
                  <a:lnTo>
                    <a:pt x="313382" y="528035"/>
                  </a:lnTo>
                  <a:lnTo>
                    <a:pt x="313382" y="529649"/>
                  </a:lnTo>
                  <a:lnTo>
                    <a:pt x="313382" y="532877"/>
                  </a:lnTo>
                  <a:lnTo>
                    <a:pt x="313382" y="534491"/>
                  </a:lnTo>
                  <a:lnTo>
                    <a:pt x="310154" y="540947"/>
                  </a:lnTo>
                  <a:lnTo>
                    <a:pt x="310154" y="542561"/>
                  </a:lnTo>
                  <a:lnTo>
                    <a:pt x="308540" y="545789"/>
                  </a:lnTo>
                  <a:lnTo>
                    <a:pt x="308540" y="547402"/>
                  </a:lnTo>
                  <a:lnTo>
                    <a:pt x="310154" y="550630"/>
                  </a:lnTo>
                  <a:lnTo>
                    <a:pt x="310154" y="553858"/>
                  </a:lnTo>
                  <a:lnTo>
                    <a:pt x="308540" y="558700"/>
                  </a:lnTo>
                  <a:lnTo>
                    <a:pt x="308540" y="560314"/>
                  </a:lnTo>
                  <a:lnTo>
                    <a:pt x="306926" y="563542"/>
                  </a:lnTo>
                  <a:lnTo>
                    <a:pt x="308540" y="571611"/>
                  </a:lnTo>
                  <a:lnTo>
                    <a:pt x="308540" y="571611"/>
                  </a:lnTo>
                  <a:lnTo>
                    <a:pt x="292401" y="576453"/>
                  </a:lnTo>
                  <a:lnTo>
                    <a:pt x="269806" y="581295"/>
                  </a:lnTo>
                  <a:lnTo>
                    <a:pt x="261736" y="582909"/>
                  </a:lnTo>
                  <a:lnTo>
                    <a:pt x="248825" y="589365"/>
                  </a:lnTo>
                  <a:lnTo>
                    <a:pt x="223002" y="611960"/>
                  </a:lnTo>
                  <a:lnTo>
                    <a:pt x="218160" y="616802"/>
                  </a:lnTo>
                  <a:lnTo>
                    <a:pt x="211705" y="620029"/>
                  </a:lnTo>
                  <a:lnTo>
                    <a:pt x="198793" y="623257"/>
                  </a:lnTo>
                  <a:lnTo>
                    <a:pt x="192337" y="626485"/>
                  </a:lnTo>
                  <a:lnTo>
                    <a:pt x="185882" y="632941"/>
                  </a:lnTo>
                  <a:lnTo>
                    <a:pt x="184268" y="639397"/>
                  </a:lnTo>
                  <a:lnTo>
                    <a:pt x="184268" y="641011"/>
                  </a:lnTo>
                  <a:lnTo>
                    <a:pt x="184268" y="641011"/>
                  </a:lnTo>
                  <a:lnTo>
                    <a:pt x="176198" y="642625"/>
                  </a:lnTo>
                  <a:lnTo>
                    <a:pt x="172970" y="644238"/>
                  </a:lnTo>
                  <a:lnTo>
                    <a:pt x="169742" y="644238"/>
                  </a:lnTo>
                  <a:lnTo>
                    <a:pt x="168128" y="644238"/>
                  </a:lnTo>
                  <a:lnTo>
                    <a:pt x="164900" y="644238"/>
                  </a:lnTo>
                  <a:lnTo>
                    <a:pt x="158445" y="642625"/>
                  </a:lnTo>
                  <a:lnTo>
                    <a:pt x="155217" y="641011"/>
                  </a:lnTo>
                  <a:lnTo>
                    <a:pt x="150375" y="641011"/>
                  </a:lnTo>
                  <a:lnTo>
                    <a:pt x="148761" y="641011"/>
                  </a:lnTo>
                  <a:lnTo>
                    <a:pt x="142305" y="642625"/>
                  </a:lnTo>
                  <a:lnTo>
                    <a:pt x="139078" y="644238"/>
                  </a:lnTo>
                  <a:lnTo>
                    <a:pt x="137464" y="644238"/>
                  </a:lnTo>
                  <a:lnTo>
                    <a:pt x="135850" y="645852"/>
                  </a:lnTo>
                  <a:lnTo>
                    <a:pt x="135850" y="645852"/>
                  </a:lnTo>
                  <a:lnTo>
                    <a:pt x="127780" y="649080"/>
                  </a:lnTo>
                  <a:lnTo>
                    <a:pt x="111641" y="653922"/>
                  </a:lnTo>
                  <a:lnTo>
                    <a:pt x="108413" y="653922"/>
                  </a:lnTo>
                  <a:lnTo>
                    <a:pt x="98729" y="652308"/>
                  </a:lnTo>
                  <a:lnTo>
                    <a:pt x="87432" y="652308"/>
                  </a:lnTo>
                  <a:lnTo>
                    <a:pt x="85818" y="652308"/>
                  </a:lnTo>
                  <a:lnTo>
                    <a:pt x="84204" y="652308"/>
                  </a:lnTo>
                  <a:lnTo>
                    <a:pt x="82590" y="650694"/>
                  </a:lnTo>
                  <a:lnTo>
                    <a:pt x="79362" y="647466"/>
                  </a:lnTo>
                  <a:lnTo>
                    <a:pt x="79362" y="647466"/>
                  </a:lnTo>
                  <a:lnTo>
                    <a:pt x="76134" y="645852"/>
                  </a:lnTo>
                  <a:lnTo>
                    <a:pt x="74520" y="645852"/>
                  </a:lnTo>
                  <a:lnTo>
                    <a:pt x="74520" y="647466"/>
                  </a:lnTo>
                  <a:lnTo>
                    <a:pt x="74520" y="649080"/>
                  </a:lnTo>
                  <a:lnTo>
                    <a:pt x="72906" y="649080"/>
                  </a:lnTo>
                  <a:lnTo>
                    <a:pt x="72906" y="650694"/>
                  </a:lnTo>
                  <a:lnTo>
                    <a:pt x="69678" y="652308"/>
                  </a:lnTo>
                  <a:lnTo>
                    <a:pt x="69678" y="652308"/>
                  </a:lnTo>
                  <a:lnTo>
                    <a:pt x="68065" y="650694"/>
                  </a:lnTo>
                  <a:lnTo>
                    <a:pt x="66451" y="649080"/>
                  </a:lnTo>
                  <a:lnTo>
                    <a:pt x="63223" y="647466"/>
                  </a:lnTo>
                  <a:lnTo>
                    <a:pt x="59995" y="629713"/>
                  </a:lnTo>
                  <a:lnTo>
                    <a:pt x="59995" y="623257"/>
                  </a:lnTo>
                  <a:lnTo>
                    <a:pt x="61609" y="618416"/>
                  </a:lnTo>
                  <a:lnTo>
                    <a:pt x="66451" y="608732"/>
                  </a:lnTo>
                  <a:lnTo>
                    <a:pt x="66451" y="607118"/>
                  </a:lnTo>
                  <a:lnTo>
                    <a:pt x="68065" y="607118"/>
                  </a:lnTo>
                  <a:lnTo>
                    <a:pt x="69678" y="602276"/>
                  </a:lnTo>
                  <a:lnTo>
                    <a:pt x="71292" y="597434"/>
                  </a:lnTo>
                  <a:lnTo>
                    <a:pt x="71292" y="595820"/>
                  </a:lnTo>
                  <a:lnTo>
                    <a:pt x="71292" y="594207"/>
                  </a:lnTo>
                  <a:lnTo>
                    <a:pt x="71292" y="592593"/>
                  </a:lnTo>
                  <a:lnTo>
                    <a:pt x="69678" y="592593"/>
                  </a:lnTo>
                  <a:lnTo>
                    <a:pt x="66451" y="590979"/>
                  </a:lnTo>
                  <a:lnTo>
                    <a:pt x="66451" y="589365"/>
                  </a:lnTo>
                  <a:lnTo>
                    <a:pt x="64837" y="586137"/>
                  </a:lnTo>
                  <a:lnTo>
                    <a:pt x="63223" y="571611"/>
                  </a:lnTo>
                  <a:lnTo>
                    <a:pt x="63223" y="569998"/>
                  </a:lnTo>
                  <a:lnTo>
                    <a:pt x="61609" y="568384"/>
                  </a:lnTo>
                  <a:lnTo>
                    <a:pt x="61609" y="566770"/>
                  </a:lnTo>
                  <a:lnTo>
                    <a:pt x="61609" y="566770"/>
                  </a:lnTo>
                  <a:lnTo>
                    <a:pt x="58381" y="563542"/>
                  </a:lnTo>
                  <a:lnTo>
                    <a:pt x="56767" y="560314"/>
                  </a:lnTo>
                  <a:lnTo>
                    <a:pt x="55153" y="558700"/>
                  </a:lnTo>
                  <a:lnTo>
                    <a:pt x="55153" y="557086"/>
                  </a:lnTo>
                  <a:lnTo>
                    <a:pt x="58381" y="549016"/>
                  </a:lnTo>
                  <a:lnTo>
                    <a:pt x="58381" y="547402"/>
                  </a:lnTo>
                  <a:lnTo>
                    <a:pt x="58381" y="544175"/>
                  </a:lnTo>
                  <a:lnTo>
                    <a:pt x="55153" y="536105"/>
                  </a:lnTo>
                  <a:lnTo>
                    <a:pt x="51925" y="531263"/>
                  </a:lnTo>
                  <a:lnTo>
                    <a:pt x="50311" y="528035"/>
                  </a:lnTo>
                  <a:lnTo>
                    <a:pt x="34172" y="515124"/>
                  </a:lnTo>
                  <a:lnTo>
                    <a:pt x="32558" y="513510"/>
                  </a:lnTo>
                  <a:lnTo>
                    <a:pt x="30944" y="510282"/>
                  </a:lnTo>
                  <a:lnTo>
                    <a:pt x="29330" y="505440"/>
                  </a:lnTo>
                  <a:lnTo>
                    <a:pt x="22874" y="487687"/>
                  </a:lnTo>
                  <a:lnTo>
                    <a:pt x="21260" y="482845"/>
                  </a:lnTo>
                  <a:lnTo>
                    <a:pt x="21260" y="481231"/>
                  </a:lnTo>
                  <a:lnTo>
                    <a:pt x="22874" y="481231"/>
                  </a:lnTo>
                  <a:lnTo>
                    <a:pt x="30944" y="458636"/>
                  </a:lnTo>
                  <a:lnTo>
                    <a:pt x="30944" y="453794"/>
                  </a:lnTo>
                  <a:lnTo>
                    <a:pt x="30944" y="450566"/>
                  </a:lnTo>
                  <a:lnTo>
                    <a:pt x="30944" y="448953"/>
                  </a:lnTo>
                  <a:lnTo>
                    <a:pt x="29330" y="444111"/>
                  </a:lnTo>
                  <a:lnTo>
                    <a:pt x="26102" y="440883"/>
                  </a:lnTo>
                  <a:lnTo>
                    <a:pt x="24488" y="436041"/>
                  </a:lnTo>
                  <a:lnTo>
                    <a:pt x="21260" y="426357"/>
                  </a:lnTo>
                  <a:lnTo>
                    <a:pt x="21260" y="423130"/>
                  </a:lnTo>
                  <a:lnTo>
                    <a:pt x="21260" y="411832"/>
                  </a:lnTo>
                  <a:lnTo>
                    <a:pt x="21260" y="411832"/>
                  </a:lnTo>
                  <a:lnTo>
                    <a:pt x="19647" y="410218"/>
                  </a:lnTo>
                  <a:lnTo>
                    <a:pt x="14805" y="403763"/>
                  </a:lnTo>
                  <a:lnTo>
                    <a:pt x="6735" y="377940"/>
                  </a:lnTo>
                  <a:lnTo>
                    <a:pt x="5121" y="373098"/>
                  </a:lnTo>
                  <a:lnTo>
                    <a:pt x="5121" y="371484"/>
                  </a:lnTo>
                  <a:lnTo>
                    <a:pt x="6735" y="373098"/>
                  </a:lnTo>
                  <a:lnTo>
                    <a:pt x="9963" y="374712"/>
                  </a:lnTo>
                  <a:lnTo>
                    <a:pt x="11577" y="376326"/>
                  </a:lnTo>
                  <a:lnTo>
                    <a:pt x="14805" y="377940"/>
                  </a:lnTo>
                  <a:lnTo>
                    <a:pt x="19647" y="379554"/>
                  </a:lnTo>
                  <a:lnTo>
                    <a:pt x="21260" y="379554"/>
                  </a:lnTo>
                  <a:lnTo>
                    <a:pt x="21260" y="381167"/>
                  </a:lnTo>
                  <a:lnTo>
                    <a:pt x="22874" y="381167"/>
                  </a:lnTo>
                  <a:lnTo>
                    <a:pt x="26102" y="387623"/>
                  </a:lnTo>
                  <a:lnTo>
                    <a:pt x="26102" y="387623"/>
                  </a:lnTo>
                  <a:lnTo>
                    <a:pt x="27716" y="389237"/>
                  </a:lnTo>
                  <a:lnTo>
                    <a:pt x="27716" y="389237"/>
                  </a:lnTo>
                  <a:lnTo>
                    <a:pt x="29330" y="389237"/>
                  </a:lnTo>
                  <a:lnTo>
                    <a:pt x="39014" y="390851"/>
                  </a:lnTo>
                  <a:lnTo>
                    <a:pt x="42242" y="389237"/>
                  </a:lnTo>
                  <a:lnTo>
                    <a:pt x="50311" y="387623"/>
                  </a:lnTo>
                  <a:lnTo>
                    <a:pt x="53539" y="387623"/>
                  </a:lnTo>
                  <a:lnTo>
                    <a:pt x="55153" y="386009"/>
                  </a:lnTo>
                  <a:lnTo>
                    <a:pt x="55153" y="384395"/>
                  </a:lnTo>
                  <a:lnTo>
                    <a:pt x="56767" y="381167"/>
                  </a:lnTo>
                  <a:lnTo>
                    <a:pt x="56767" y="379554"/>
                  </a:lnTo>
                  <a:lnTo>
                    <a:pt x="56767" y="377940"/>
                  </a:lnTo>
                  <a:lnTo>
                    <a:pt x="48697" y="365028"/>
                  </a:lnTo>
                  <a:lnTo>
                    <a:pt x="48697" y="363414"/>
                  </a:lnTo>
                  <a:lnTo>
                    <a:pt x="45469" y="356958"/>
                  </a:lnTo>
                  <a:lnTo>
                    <a:pt x="45469" y="353731"/>
                  </a:lnTo>
                  <a:lnTo>
                    <a:pt x="45469" y="352117"/>
                  </a:lnTo>
                  <a:lnTo>
                    <a:pt x="48697" y="345661"/>
                  </a:lnTo>
                  <a:lnTo>
                    <a:pt x="50311" y="342433"/>
                  </a:lnTo>
                  <a:lnTo>
                    <a:pt x="50311" y="339205"/>
                  </a:lnTo>
                  <a:lnTo>
                    <a:pt x="48697" y="337591"/>
                  </a:lnTo>
                  <a:lnTo>
                    <a:pt x="48697" y="337591"/>
                  </a:lnTo>
                  <a:lnTo>
                    <a:pt x="39014" y="332749"/>
                  </a:lnTo>
                  <a:lnTo>
                    <a:pt x="37400" y="331136"/>
                  </a:lnTo>
                  <a:lnTo>
                    <a:pt x="35786" y="329522"/>
                  </a:lnTo>
                  <a:lnTo>
                    <a:pt x="35786" y="327908"/>
                  </a:lnTo>
                  <a:lnTo>
                    <a:pt x="35786" y="327908"/>
                  </a:lnTo>
                  <a:lnTo>
                    <a:pt x="37400" y="326294"/>
                  </a:lnTo>
                  <a:lnTo>
                    <a:pt x="39014" y="326294"/>
                  </a:lnTo>
                  <a:lnTo>
                    <a:pt x="40628" y="326294"/>
                  </a:lnTo>
                  <a:lnTo>
                    <a:pt x="55153" y="331136"/>
                  </a:lnTo>
                  <a:lnTo>
                    <a:pt x="61609" y="334363"/>
                  </a:lnTo>
                  <a:lnTo>
                    <a:pt x="68065" y="337591"/>
                  </a:lnTo>
                  <a:lnTo>
                    <a:pt x="72906" y="337591"/>
                  </a:lnTo>
                  <a:lnTo>
                    <a:pt x="79362" y="337591"/>
                  </a:lnTo>
                  <a:lnTo>
                    <a:pt x="92274" y="337591"/>
                  </a:lnTo>
                  <a:lnTo>
                    <a:pt x="98729" y="335977"/>
                  </a:lnTo>
                  <a:lnTo>
                    <a:pt x="106799" y="332749"/>
                  </a:lnTo>
                  <a:lnTo>
                    <a:pt x="122938" y="319838"/>
                  </a:lnTo>
                  <a:lnTo>
                    <a:pt x="126166" y="314996"/>
                  </a:lnTo>
                  <a:lnTo>
                    <a:pt x="127780" y="308540"/>
                  </a:lnTo>
                  <a:lnTo>
                    <a:pt x="129394" y="303699"/>
                  </a:lnTo>
                  <a:lnTo>
                    <a:pt x="131008" y="302085"/>
                  </a:lnTo>
                  <a:lnTo>
                    <a:pt x="132622" y="298857"/>
                  </a:lnTo>
                  <a:lnTo>
                    <a:pt x="134236" y="295629"/>
                  </a:lnTo>
                  <a:lnTo>
                    <a:pt x="135850" y="294015"/>
                  </a:lnTo>
                  <a:lnTo>
                    <a:pt x="134236" y="292401"/>
                  </a:lnTo>
                  <a:lnTo>
                    <a:pt x="132622" y="287559"/>
                  </a:lnTo>
                  <a:lnTo>
                    <a:pt x="132622" y="285945"/>
                  </a:lnTo>
                  <a:lnTo>
                    <a:pt x="134236" y="284331"/>
                  </a:lnTo>
                  <a:lnTo>
                    <a:pt x="137464" y="282718"/>
                  </a:lnTo>
                  <a:lnTo>
                    <a:pt x="139078" y="279490"/>
                  </a:lnTo>
                  <a:lnTo>
                    <a:pt x="151989" y="263350"/>
                  </a:lnTo>
                  <a:lnTo>
                    <a:pt x="161673" y="253667"/>
                  </a:lnTo>
                  <a:lnTo>
                    <a:pt x="163287" y="252053"/>
                  </a:lnTo>
                  <a:lnTo>
                    <a:pt x="168128" y="250439"/>
                  </a:lnTo>
                  <a:lnTo>
                    <a:pt x="171356" y="250439"/>
                  </a:lnTo>
                  <a:lnTo>
                    <a:pt x="174584" y="248825"/>
                  </a:lnTo>
                  <a:lnTo>
                    <a:pt x="179426" y="245597"/>
                  </a:lnTo>
                  <a:lnTo>
                    <a:pt x="185882" y="242369"/>
                  </a:lnTo>
                  <a:lnTo>
                    <a:pt x="187496" y="242369"/>
                  </a:lnTo>
                  <a:lnTo>
                    <a:pt x="189109" y="242369"/>
                  </a:lnTo>
                  <a:lnTo>
                    <a:pt x="190723" y="243983"/>
                  </a:lnTo>
                  <a:lnTo>
                    <a:pt x="192337" y="245597"/>
                  </a:lnTo>
                  <a:lnTo>
                    <a:pt x="193951" y="245597"/>
                  </a:lnTo>
                  <a:lnTo>
                    <a:pt x="195565" y="245597"/>
                  </a:lnTo>
                  <a:lnTo>
                    <a:pt x="205249" y="242369"/>
                  </a:lnTo>
                  <a:lnTo>
                    <a:pt x="206863" y="242369"/>
                  </a:lnTo>
                  <a:lnTo>
                    <a:pt x="208477" y="240755"/>
                  </a:lnTo>
                  <a:lnTo>
                    <a:pt x="210090" y="239141"/>
                  </a:lnTo>
                  <a:lnTo>
                    <a:pt x="211705" y="235913"/>
                  </a:lnTo>
                  <a:lnTo>
                    <a:pt x="211705" y="234300"/>
                  </a:lnTo>
                  <a:lnTo>
                    <a:pt x="210090" y="234300"/>
                  </a:lnTo>
                  <a:lnTo>
                    <a:pt x="210090" y="232686"/>
                  </a:lnTo>
                  <a:lnTo>
                    <a:pt x="208477" y="232686"/>
                  </a:lnTo>
                  <a:lnTo>
                    <a:pt x="208477" y="231072"/>
                  </a:lnTo>
                  <a:lnTo>
                    <a:pt x="208477" y="229458"/>
                  </a:lnTo>
                  <a:lnTo>
                    <a:pt x="206863" y="216546"/>
                  </a:lnTo>
                  <a:lnTo>
                    <a:pt x="206863" y="216546"/>
                  </a:lnTo>
                  <a:lnTo>
                    <a:pt x="206863" y="216546"/>
                  </a:lnTo>
                  <a:lnTo>
                    <a:pt x="206863" y="214932"/>
                  </a:lnTo>
                  <a:lnTo>
                    <a:pt x="206863" y="213318"/>
                  </a:lnTo>
                  <a:lnTo>
                    <a:pt x="206863" y="210091"/>
                  </a:lnTo>
                  <a:lnTo>
                    <a:pt x="208477" y="203635"/>
                  </a:lnTo>
                  <a:lnTo>
                    <a:pt x="208477" y="200407"/>
                  </a:lnTo>
                  <a:lnTo>
                    <a:pt x="208477" y="200407"/>
                  </a:lnTo>
                  <a:lnTo>
                    <a:pt x="206863" y="197179"/>
                  </a:lnTo>
                  <a:lnTo>
                    <a:pt x="206863" y="195565"/>
                  </a:lnTo>
                  <a:lnTo>
                    <a:pt x="206863" y="193951"/>
                  </a:lnTo>
                  <a:lnTo>
                    <a:pt x="206863" y="184268"/>
                  </a:lnTo>
                  <a:lnTo>
                    <a:pt x="208477" y="182654"/>
                  </a:lnTo>
                  <a:lnTo>
                    <a:pt x="208477" y="181040"/>
                  </a:lnTo>
                  <a:lnTo>
                    <a:pt x="210090" y="181040"/>
                  </a:lnTo>
                  <a:lnTo>
                    <a:pt x="214932" y="179426"/>
                  </a:lnTo>
                  <a:lnTo>
                    <a:pt x="216546" y="177812"/>
                  </a:lnTo>
                  <a:lnTo>
                    <a:pt x="216546" y="176198"/>
                  </a:lnTo>
                  <a:lnTo>
                    <a:pt x="216546" y="174584"/>
                  </a:lnTo>
                  <a:lnTo>
                    <a:pt x="216546" y="172970"/>
                  </a:lnTo>
                  <a:lnTo>
                    <a:pt x="216546" y="172970"/>
                  </a:lnTo>
                  <a:lnTo>
                    <a:pt x="214932" y="171356"/>
                  </a:lnTo>
                  <a:lnTo>
                    <a:pt x="213318" y="171356"/>
                  </a:lnTo>
                  <a:lnTo>
                    <a:pt x="203635" y="169742"/>
                  </a:lnTo>
                  <a:lnTo>
                    <a:pt x="202021" y="168128"/>
                  </a:lnTo>
                  <a:lnTo>
                    <a:pt x="202021" y="168128"/>
                  </a:lnTo>
                  <a:lnTo>
                    <a:pt x="200407" y="166514"/>
                  </a:lnTo>
                  <a:lnTo>
                    <a:pt x="198793" y="163287"/>
                  </a:lnTo>
                  <a:lnTo>
                    <a:pt x="198793" y="161673"/>
                  </a:lnTo>
                  <a:lnTo>
                    <a:pt x="206863" y="145533"/>
                  </a:lnTo>
                  <a:lnTo>
                    <a:pt x="210090" y="145533"/>
                  </a:lnTo>
                  <a:lnTo>
                    <a:pt x="210090" y="147147"/>
                  </a:lnTo>
                  <a:lnTo>
                    <a:pt x="210090" y="147147"/>
                  </a:lnTo>
                  <a:lnTo>
                    <a:pt x="213318" y="148761"/>
                  </a:lnTo>
                  <a:lnTo>
                    <a:pt x="214932" y="148761"/>
                  </a:lnTo>
                  <a:lnTo>
                    <a:pt x="218160" y="145533"/>
                  </a:lnTo>
                  <a:lnTo>
                    <a:pt x="223002" y="142305"/>
                  </a:lnTo>
                  <a:lnTo>
                    <a:pt x="223002" y="139078"/>
                  </a:lnTo>
                  <a:lnTo>
                    <a:pt x="221388" y="134236"/>
                  </a:lnTo>
                  <a:lnTo>
                    <a:pt x="219774" y="132622"/>
                  </a:lnTo>
                  <a:lnTo>
                    <a:pt x="218160" y="131008"/>
                  </a:lnTo>
                  <a:lnTo>
                    <a:pt x="218160" y="129394"/>
                  </a:lnTo>
                  <a:lnTo>
                    <a:pt x="214932" y="129394"/>
                  </a:lnTo>
                  <a:lnTo>
                    <a:pt x="214932" y="127780"/>
                  </a:lnTo>
                  <a:lnTo>
                    <a:pt x="211705" y="127780"/>
                  </a:lnTo>
                  <a:lnTo>
                    <a:pt x="205249" y="129394"/>
                  </a:lnTo>
                  <a:lnTo>
                    <a:pt x="203635" y="129394"/>
                  </a:lnTo>
                  <a:lnTo>
                    <a:pt x="202021" y="127780"/>
                  </a:lnTo>
                  <a:lnTo>
                    <a:pt x="202021" y="126166"/>
                  </a:lnTo>
                  <a:lnTo>
                    <a:pt x="200407" y="124552"/>
                  </a:lnTo>
                  <a:lnTo>
                    <a:pt x="198793" y="122938"/>
                  </a:lnTo>
                  <a:lnTo>
                    <a:pt x="198793" y="122938"/>
                  </a:lnTo>
                  <a:lnTo>
                    <a:pt x="197179" y="122938"/>
                  </a:lnTo>
                  <a:lnTo>
                    <a:pt x="195565" y="121324"/>
                  </a:lnTo>
                  <a:lnTo>
                    <a:pt x="195565" y="119710"/>
                  </a:lnTo>
                  <a:lnTo>
                    <a:pt x="195565" y="118096"/>
                  </a:lnTo>
                  <a:lnTo>
                    <a:pt x="195565" y="116482"/>
                  </a:lnTo>
                  <a:lnTo>
                    <a:pt x="193951" y="116482"/>
                  </a:lnTo>
                  <a:lnTo>
                    <a:pt x="192337" y="116482"/>
                  </a:lnTo>
                  <a:lnTo>
                    <a:pt x="190723" y="114869"/>
                  </a:lnTo>
                  <a:lnTo>
                    <a:pt x="187496" y="113255"/>
                  </a:lnTo>
                  <a:lnTo>
                    <a:pt x="185882" y="113255"/>
                  </a:lnTo>
                  <a:lnTo>
                    <a:pt x="184268" y="113255"/>
                  </a:lnTo>
                  <a:lnTo>
                    <a:pt x="179426" y="113255"/>
                  </a:lnTo>
                  <a:lnTo>
                    <a:pt x="176198" y="113255"/>
                  </a:lnTo>
                  <a:lnTo>
                    <a:pt x="176198" y="113255"/>
                  </a:lnTo>
                  <a:lnTo>
                    <a:pt x="174584" y="113255"/>
                  </a:lnTo>
                  <a:lnTo>
                    <a:pt x="171356" y="114869"/>
                  </a:lnTo>
                  <a:lnTo>
                    <a:pt x="169742" y="114869"/>
                  </a:lnTo>
                  <a:lnTo>
                    <a:pt x="166514" y="114869"/>
                  </a:lnTo>
                  <a:lnTo>
                    <a:pt x="164900" y="114869"/>
                  </a:lnTo>
                  <a:lnTo>
                    <a:pt x="160059" y="114869"/>
                  </a:lnTo>
                  <a:lnTo>
                    <a:pt x="158445" y="114869"/>
                  </a:lnTo>
                  <a:lnTo>
                    <a:pt x="156831" y="114869"/>
                  </a:lnTo>
                  <a:lnTo>
                    <a:pt x="156831" y="114869"/>
                  </a:lnTo>
                  <a:lnTo>
                    <a:pt x="155217" y="114869"/>
                  </a:lnTo>
                  <a:lnTo>
                    <a:pt x="153603" y="114869"/>
                  </a:lnTo>
                  <a:lnTo>
                    <a:pt x="151989" y="114869"/>
                  </a:lnTo>
                  <a:lnTo>
                    <a:pt x="151989" y="113255"/>
                  </a:lnTo>
                  <a:lnTo>
                    <a:pt x="148761" y="111641"/>
                  </a:lnTo>
                  <a:lnTo>
                    <a:pt x="145533" y="106799"/>
                  </a:lnTo>
                  <a:lnTo>
                    <a:pt x="143919" y="105185"/>
                  </a:lnTo>
                  <a:lnTo>
                    <a:pt x="142305" y="101957"/>
                  </a:lnTo>
                  <a:lnTo>
                    <a:pt x="140691" y="101957"/>
                  </a:lnTo>
                  <a:lnTo>
                    <a:pt x="140691" y="100343"/>
                  </a:lnTo>
                  <a:lnTo>
                    <a:pt x="140691" y="100343"/>
                  </a:lnTo>
                  <a:lnTo>
                    <a:pt x="139078" y="97115"/>
                  </a:lnTo>
                  <a:lnTo>
                    <a:pt x="139078" y="85818"/>
                  </a:lnTo>
                  <a:lnTo>
                    <a:pt x="137464" y="76134"/>
                  </a:lnTo>
                  <a:lnTo>
                    <a:pt x="137464" y="63223"/>
                  </a:lnTo>
                  <a:lnTo>
                    <a:pt x="139078" y="64837"/>
                  </a:lnTo>
                  <a:lnTo>
                    <a:pt x="140691" y="68065"/>
                  </a:lnTo>
                  <a:lnTo>
                    <a:pt x="143919" y="69678"/>
                  </a:lnTo>
                  <a:lnTo>
                    <a:pt x="145533" y="69678"/>
                  </a:lnTo>
                  <a:lnTo>
                    <a:pt x="147147" y="71292"/>
                  </a:lnTo>
                  <a:lnTo>
                    <a:pt x="148761" y="71292"/>
                  </a:lnTo>
                  <a:lnTo>
                    <a:pt x="150375" y="69678"/>
                  </a:lnTo>
                  <a:lnTo>
                    <a:pt x="153603" y="69678"/>
                  </a:lnTo>
                  <a:lnTo>
                    <a:pt x="163287" y="66451"/>
                  </a:lnTo>
                  <a:lnTo>
                    <a:pt x="166514" y="64837"/>
                  </a:lnTo>
                  <a:lnTo>
                    <a:pt x="166514" y="64837"/>
                  </a:lnTo>
                  <a:lnTo>
                    <a:pt x="168128" y="61609"/>
                  </a:lnTo>
                  <a:lnTo>
                    <a:pt x="171356" y="58381"/>
                  </a:lnTo>
                  <a:lnTo>
                    <a:pt x="174584" y="45469"/>
                  </a:lnTo>
                  <a:lnTo>
                    <a:pt x="174584" y="42242"/>
                  </a:lnTo>
                  <a:lnTo>
                    <a:pt x="174584" y="40628"/>
                  </a:lnTo>
                  <a:lnTo>
                    <a:pt x="176198" y="19647"/>
                  </a:lnTo>
                  <a:lnTo>
                    <a:pt x="176198" y="18033"/>
                  </a:lnTo>
                  <a:lnTo>
                    <a:pt x="177812" y="14805"/>
                  </a:lnTo>
                  <a:lnTo>
                    <a:pt x="179426" y="11577"/>
                  </a:lnTo>
                  <a:lnTo>
                    <a:pt x="181040" y="11577"/>
                  </a:lnTo>
                  <a:lnTo>
                    <a:pt x="182654" y="9963"/>
                  </a:lnTo>
                  <a:lnTo>
                    <a:pt x="184268" y="8349"/>
                  </a:lnTo>
                  <a:lnTo>
                    <a:pt x="197179" y="5121"/>
                  </a:lnTo>
                  <a:lnTo>
                    <a:pt x="205249" y="14805"/>
                  </a:lnTo>
                  <a:lnTo>
                    <a:pt x="208477" y="16419"/>
                  </a:lnTo>
                  <a:lnTo>
                    <a:pt x="210090" y="18033"/>
                  </a:lnTo>
                  <a:lnTo>
                    <a:pt x="211705" y="18033"/>
                  </a:lnTo>
                  <a:lnTo>
                    <a:pt x="211705" y="19647"/>
                  </a:lnTo>
                  <a:lnTo>
                    <a:pt x="213318" y="19647"/>
                  </a:lnTo>
                  <a:lnTo>
                    <a:pt x="216546" y="24488"/>
                  </a:lnTo>
                  <a:lnTo>
                    <a:pt x="216546" y="26102"/>
                  </a:lnTo>
                  <a:lnTo>
                    <a:pt x="218160" y="26102"/>
                  </a:lnTo>
                  <a:lnTo>
                    <a:pt x="218160" y="27716"/>
                  </a:lnTo>
                  <a:lnTo>
                    <a:pt x="219774" y="29330"/>
                  </a:lnTo>
                  <a:lnTo>
                    <a:pt x="221388" y="34172"/>
                  </a:lnTo>
                  <a:lnTo>
                    <a:pt x="221388" y="37400"/>
                  </a:lnTo>
                  <a:lnTo>
                    <a:pt x="221388" y="39014"/>
                  </a:lnTo>
                  <a:lnTo>
                    <a:pt x="221388" y="40628"/>
                  </a:lnTo>
                  <a:lnTo>
                    <a:pt x="219774" y="40628"/>
                  </a:lnTo>
                  <a:lnTo>
                    <a:pt x="218160" y="42242"/>
                  </a:lnTo>
                  <a:lnTo>
                    <a:pt x="210090" y="47083"/>
                  </a:lnTo>
                  <a:lnTo>
                    <a:pt x="208477" y="48697"/>
                  </a:lnTo>
                  <a:lnTo>
                    <a:pt x="208477" y="50311"/>
                  </a:lnTo>
                  <a:lnTo>
                    <a:pt x="208477" y="50311"/>
                  </a:lnTo>
                  <a:lnTo>
                    <a:pt x="208477" y="51925"/>
                  </a:lnTo>
                  <a:lnTo>
                    <a:pt x="210090" y="55153"/>
                  </a:lnTo>
                  <a:lnTo>
                    <a:pt x="226230" y="71292"/>
                  </a:lnTo>
                  <a:lnTo>
                    <a:pt x="227844" y="74520"/>
                  </a:lnTo>
                  <a:lnTo>
                    <a:pt x="231072" y="74520"/>
                  </a:lnTo>
                  <a:lnTo>
                    <a:pt x="231072" y="76134"/>
                  </a:lnTo>
                  <a:lnTo>
                    <a:pt x="234299" y="76134"/>
                  </a:lnTo>
                  <a:lnTo>
                    <a:pt x="234299" y="77748"/>
                  </a:lnTo>
                  <a:lnTo>
                    <a:pt x="235914" y="79362"/>
                  </a:lnTo>
                  <a:lnTo>
                    <a:pt x="235914" y="82590"/>
                  </a:lnTo>
                  <a:lnTo>
                    <a:pt x="235914" y="84204"/>
                  </a:lnTo>
                  <a:lnTo>
                    <a:pt x="235914" y="85818"/>
                  </a:lnTo>
                  <a:lnTo>
                    <a:pt x="237527" y="89046"/>
                  </a:lnTo>
                  <a:lnTo>
                    <a:pt x="242369" y="93887"/>
                  </a:lnTo>
                  <a:lnTo>
                    <a:pt x="248825" y="97115"/>
                  </a:lnTo>
                  <a:lnTo>
                    <a:pt x="250439" y="98729"/>
                  </a:lnTo>
                  <a:lnTo>
                    <a:pt x="250439" y="100343"/>
                  </a:lnTo>
                  <a:lnTo>
                    <a:pt x="250439" y="105185"/>
                  </a:lnTo>
                  <a:lnTo>
                    <a:pt x="250439" y="106799"/>
                  </a:lnTo>
                  <a:lnTo>
                    <a:pt x="250439" y="108413"/>
                  </a:lnTo>
                  <a:lnTo>
                    <a:pt x="248825" y="108413"/>
                  </a:lnTo>
                  <a:lnTo>
                    <a:pt x="248825" y="108413"/>
                  </a:lnTo>
                  <a:lnTo>
                    <a:pt x="247211" y="110027"/>
                  </a:lnTo>
                  <a:lnTo>
                    <a:pt x="247211" y="110027"/>
                  </a:lnTo>
                  <a:lnTo>
                    <a:pt x="247211" y="111641"/>
                  </a:lnTo>
                  <a:lnTo>
                    <a:pt x="247211" y="113255"/>
                  </a:lnTo>
                  <a:lnTo>
                    <a:pt x="248825" y="116482"/>
                  </a:lnTo>
                  <a:lnTo>
                    <a:pt x="248825" y="11648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AC541766-DFC8-4E55-B874-C219268AF920}"/>
                </a:ext>
              </a:extLst>
            </p:cNvPr>
            <p:cNvSpPr/>
            <p:nvPr/>
          </p:nvSpPr>
          <p:spPr>
            <a:xfrm>
              <a:off x="8842533" y="2106809"/>
              <a:ext cx="435762" cy="597155"/>
            </a:xfrm>
            <a:custGeom>
              <a:avLst/>
              <a:gdLst>
                <a:gd name="connsiteX0" fmla="*/ 131008 w 435761"/>
                <a:gd name="connsiteY0" fmla="*/ 13191 h 597154"/>
                <a:gd name="connsiteX1" fmla="*/ 132622 w 435761"/>
                <a:gd name="connsiteY1" fmla="*/ 13191 h 597154"/>
                <a:gd name="connsiteX2" fmla="*/ 135850 w 435761"/>
                <a:gd name="connsiteY2" fmla="*/ 11577 h 597154"/>
                <a:gd name="connsiteX3" fmla="*/ 140691 w 435761"/>
                <a:gd name="connsiteY3" fmla="*/ 11577 h 597154"/>
                <a:gd name="connsiteX4" fmla="*/ 145533 w 435761"/>
                <a:gd name="connsiteY4" fmla="*/ 11577 h 597154"/>
                <a:gd name="connsiteX5" fmla="*/ 150375 w 435761"/>
                <a:gd name="connsiteY5" fmla="*/ 11577 h 597154"/>
                <a:gd name="connsiteX6" fmla="*/ 151989 w 435761"/>
                <a:gd name="connsiteY6" fmla="*/ 13191 h 597154"/>
                <a:gd name="connsiteX7" fmla="*/ 153603 w 435761"/>
                <a:gd name="connsiteY7" fmla="*/ 14805 h 597154"/>
                <a:gd name="connsiteX8" fmla="*/ 155217 w 435761"/>
                <a:gd name="connsiteY8" fmla="*/ 14805 h 597154"/>
                <a:gd name="connsiteX9" fmla="*/ 160059 w 435761"/>
                <a:gd name="connsiteY9" fmla="*/ 21260 h 597154"/>
                <a:gd name="connsiteX10" fmla="*/ 163286 w 435761"/>
                <a:gd name="connsiteY10" fmla="*/ 22874 h 597154"/>
                <a:gd name="connsiteX11" fmla="*/ 164900 w 435761"/>
                <a:gd name="connsiteY11" fmla="*/ 24488 h 597154"/>
                <a:gd name="connsiteX12" fmla="*/ 166514 w 435761"/>
                <a:gd name="connsiteY12" fmla="*/ 24488 h 597154"/>
                <a:gd name="connsiteX13" fmla="*/ 168128 w 435761"/>
                <a:gd name="connsiteY13" fmla="*/ 24488 h 597154"/>
                <a:gd name="connsiteX14" fmla="*/ 168128 w 435761"/>
                <a:gd name="connsiteY14" fmla="*/ 22874 h 597154"/>
                <a:gd name="connsiteX15" fmla="*/ 169742 w 435761"/>
                <a:gd name="connsiteY15" fmla="*/ 21260 h 597154"/>
                <a:gd name="connsiteX16" fmla="*/ 171356 w 435761"/>
                <a:gd name="connsiteY16" fmla="*/ 19647 h 597154"/>
                <a:gd name="connsiteX17" fmla="*/ 174584 w 435761"/>
                <a:gd name="connsiteY17" fmla="*/ 18033 h 597154"/>
                <a:gd name="connsiteX18" fmla="*/ 181040 w 435761"/>
                <a:gd name="connsiteY18" fmla="*/ 24488 h 597154"/>
                <a:gd name="connsiteX19" fmla="*/ 184268 w 435761"/>
                <a:gd name="connsiteY19" fmla="*/ 26102 h 597154"/>
                <a:gd name="connsiteX20" fmla="*/ 187495 w 435761"/>
                <a:gd name="connsiteY20" fmla="*/ 29330 h 597154"/>
                <a:gd name="connsiteX21" fmla="*/ 189109 w 435761"/>
                <a:gd name="connsiteY21" fmla="*/ 29330 h 597154"/>
                <a:gd name="connsiteX22" fmla="*/ 190723 w 435761"/>
                <a:gd name="connsiteY22" fmla="*/ 29330 h 597154"/>
                <a:gd name="connsiteX23" fmla="*/ 202021 w 435761"/>
                <a:gd name="connsiteY23" fmla="*/ 22874 h 597154"/>
                <a:gd name="connsiteX24" fmla="*/ 203635 w 435761"/>
                <a:gd name="connsiteY24" fmla="*/ 22874 h 597154"/>
                <a:gd name="connsiteX25" fmla="*/ 206863 w 435761"/>
                <a:gd name="connsiteY25" fmla="*/ 22874 h 597154"/>
                <a:gd name="connsiteX26" fmla="*/ 210090 w 435761"/>
                <a:gd name="connsiteY26" fmla="*/ 22874 h 597154"/>
                <a:gd name="connsiteX27" fmla="*/ 213318 w 435761"/>
                <a:gd name="connsiteY27" fmla="*/ 22874 h 597154"/>
                <a:gd name="connsiteX28" fmla="*/ 235913 w 435761"/>
                <a:gd name="connsiteY28" fmla="*/ 32558 h 597154"/>
                <a:gd name="connsiteX29" fmla="*/ 239141 w 435761"/>
                <a:gd name="connsiteY29" fmla="*/ 32558 h 597154"/>
                <a:gd name="connsiteX30" fmla="*/ 245597 w 435761"/>
                <a:gd name="connsiteY30" fmla="*/ 32558 h 597154"/>
                <a:gd name="connsiteX31" fmla="*/ 250439 w 435761"/>
                <a:gd name="connsiteY31" fmla="*/ 32558 h 597154"/>
                <a:gd name="connsiteX32" fmla="*/ 250439 w 435761"/>
                <a:gd name="connsiteY32" fmla="*/ 32558 h 597154"/>
                <a:gd name="connsiteX33" fmla="*/ 252053 w 435761"/>
                <a:gd name="connsiteY33" fmla="*/ 34172 h 597154"/>
                <a:gd name="connsiteX34" fmla="*/ 253667 w 435761"/>
                <a:gd name="connsiteY34" fmla="*/ 34172 h 597154"/>
                <a:gd name="connsiteX35" fmla="*/ 255281 w 435761"/>
                <a:gd name="connsiteY35" fmla="*/ 35786 h 597154"/>
                <a:gd name="connsiteX36" fmla="*/ 256895 w 435761"/>
                <a:gd name="connsiteY36" fmla="*/ 37400 h 597154"/>
                <a:gd name="connsiteX37" fmla="*/ 256895 w 435761"/>
                <a:gd name="connsiteY37" fmla="*/ 39014 h 597154"/>
                <a:gd name="connsiteX38" fmla="*/ 258508 w 435761"/>
                <a:gd name="connsiteY38" fmla="*/ 42242 h 597154"/>
                <a:gd name="connsiteX39" fmla="*/ 260122 w 435761"/>
                <a:gd name="connsiteY39" fmla="*/ 48697 h 597154"/>
                <a:gd name="connsiteX40" fmla="*/ 261736 w 435761"/>
                <a:gd name="connsiteY40" fmla="*/ 51925 h 597154"/>
                <a:gd name="connsiteX41" fmla="*/ 263350 w 435761"/>
                <a:gd name="connsiteY41" fmla="*/ 55153 h 597154"/>
                <a:gd name="connsiteX42" fmla="*/ 264964 w 435761"/>
                <a:gd name="connsiteY42" fmla="*/ 56767 h 597154"/>
                <a:gd name="connsiteX43" fmla="*/ 266578 w 435761"/>
                <a:gd name="connsiteY43" fmla="*/ 58381 h 597154"/>
                <a:gd name="connsiteX44" fmla="*/ 269806 w 435761"/>
                <a:gd name="connsiteY44" fmla="*/ 59995 h 597154"/>
                <a:gd name="connsiteX45" fmla="*/ 274648 w 435761"/>
                <a:gd name="connsiteY45" fmla="*/ 59995 h 597154"/>
                <a:gd name="connsiteX46" fmla="*/ 276262 w 435761"/>
                <a:gd name="connsiteY46" fmla="*/ 61609 h 597154"/>
                <a:gd name="connsiteX47" fmla="*/ 276262 w 435761"/>
                <a:gd name="connsiteY47" fmla="*/ 61609 h 597154"/>
                <a:gd name="connsiteX48" fmla="*/ 279490 w 435761"/>
                <a:gd name="connsiteY48" fmla="*/ 64837 h 597154"/>
                <a:gd name="connsiteX49" fmla="*/ 287559 w 435761"/>
                <a:gd name="connsiteY49" fmla="*/ 76134 h 597154"/>
                <a:gd name="connsiteX50" fmla="*/ 289173 w 435761"/>
                <a:gd name="connsiteY50" fmla="*/ 79362 h 597154"/>
                <a:gd name="connsiteX51" fmla="*/ 292401 w 435761"/>
                <a:gd name="connsiteY51" fmla="*/ 80976 h 597154"/>
                <a:gd name="connsiteX52" fmla="*/ 294015 w 435761"/>
                <a:gd name="connsiteY52" fmla="*/ 80976 h 597154"/>
                <a:gd name="connsiteX53" fmla="*/ 297243 w 435761"/>
                <a:gd name="connsiteY53" fmla="*/ 82590 h 597154"/>
                <a:gd name="connsiteX54" fmla="*/ 298857 w 435761"/>
                <a:gd name="connsiteY54" fmla="*/ 84204 h 597154"/>
                <a:gd name="connsiteX55" fmla="*/ 300471 w 435761"/>
                <a:gd name="connsiteY55" fmla="*/ 84204 h 597154"/>
                <a:gd name="connsiteX56" fmla="*/ 331135 w 435761"/>
                <a:gd name="connsiteY56" fmla="*/ 84204 h 597154"/>
                <a:gd name="connsiteX57" fmla="*/ 334363 w 435761"/>
                <a:gd name="connsiteY57" fmla="*/ 85818 h 597154"/>
                <a:gd name="connsiteX58" fmla="*/ 335977 w 435761"/>
                <a:gd name="connsiteY58" fmla="*/ 85818 h 597154"/>
                <a:gd name="connsiteX59" fmla="*/ 335977 w 435761"/>
                <a:gd name="connsiteY59" fmla="*/ 85818 h 597154"/>
                <a:gd name="connsiteX60" fmla="*/ 337591 w 435761"/>
                <a:gd name="connsiteY60" fmla="*/ 85818 h 597154"/>
                <a:gd name="connsiteX61" fmla="*/ 337591 w 435761"/>
                <a:gd name="connsiteY61" fmla="*/ 85818 h 597154"/>
                <a:gd name="connsiteX62" fmla="*/ 339205 w 435761"/>
                <a:gd name="connsiteY62" fmla="*/ 85818 h 597154"/>
                <a:gd name="connsiteX63" fmla="*/ 340819 w 435761"/>
                <a:gd name="connsiteY63" fmla="*/ 84204 h 597154"/>
                <a:gd name="connsiteX64" fmla="*/ 342433 w 435761"/>
                <a:gd name="connsiteY64" fmla="*/ 84204 h 597154"/>
                <a:gd name="connsiteX65" fmla="*/ 344047 w 435761"/>
                <a:gd name="connsiteY65" fmla="*/ 84204 h 597154"/>
                <a:gd name="connsiteX66" fmla="*/ 345661 w 435761"/>
                <a:gd name="connsiteY66" fmla="*/ 84204 h 597154"/>
                <a:gd name="connsiteX67" fmla="*/ 350503 w 435761"/>
                <a:gd name="connsiteY67" fmla="*/ 85818 h 597154"/>
                <a:gd name="connsiteX68" fmla="*/ 352117 w 435761"/>
                <a:gd name="connsiteY68" fmla="*/ 85818 h 597154"/>
                <a:gd name="connsiteX69" fmla="*/ 353731 w 435761"/>
                <a:gd name="connsiteY69" fmla="*/ 87432 h 597154"/>
                <a:gd name="connsiteX70" fmla="*/ 358572 w 435761"/>
                <a:gd name="connsiteY70" fmla="*/ 89046 h 597154"/>
                <a:gd name="connsiteX71" fmla="*/ 360186 w 435761"/>
                <a:gd name="connsiteY71" fmla="*/ 90660 h 597154"/>
                <a:gd name="connsiteX72" fmla="*/ 361800 w 435761"/>
                <a:gd name="connsiteY72" fmla="*/ 90660 h 597154"/>
                <a:gd name="connsiteX73" fmla="*/ 366642 w 435761"/>
                <a:gd name="connsiteY73" fmla="*/ 97115 h 597154"/>
                <a:gd name="connsiteX74" fmla="*/ 366642 w 435761"/>
                <a:gd name="connsiteY74" fmla="*/ 97115 h 597154"/>
                <a:gd name="connsiteX75" fmla="*/ 369870 w 435761"/>
                <a:gd name="connsiteY75" fmla="*/ 98729 h 597154"/>
                <a:gd name="connsiteX76" fmla="*/ 371484 w 435761"/>
                <a:gd name="connsiteY76" fmla="*/ 100343 h 597154"/>
                <a:gd name="connsiteX77" fmla="*/ 377939 w 435761"/>
                <a:gd name="connsiteY77" fmla="*/ 101957 h 597154"/>
                <a:gd name="connsiteX78" fmla="*/ 379553 w 435761"/>
                <a:gd name="connsiteY78" fmla="*/ 101957 h 597154"/>
                <a:gd name="connsiteX79" fmla="*/ 382781 w 435761"/>
                <a:gd name="connsiteY79" fmla="*/ 105185 h 597154"/>
                <a:gd name="connsiteX80" fmla="*/ 384395 w 435761"/>
                <a:gd name="connsiteY80" fmla="*/ 105185 h 597154"/>
                <a:gd name="connsiteX81" fmla="*/ 386009 w 435761"/>
                <a:gd name="connsiteY81" fmla="*/ 105185 h 597154"/>
                <a:gd name="connsiteX82" fmla="*/ 386009 w 435761"/>
                <a:gd name="connsiteY82" fmla="*/ 105185 h 597154"/>
                <a:gd name="connsiteX83" fmla="*/ 387623 w 435761"/>
                <a:gd name="connsiteY83" fmla="*/ 106799 h 597154"/>
                <a:gd name="connsiteX84" fmla="*/ 389237 w 435761"/>
                <a:gd name="connsiteY84" fmla="*/ 106799 h 597154"/>
                <a:gd name="connsiteX85" fmla="*/ 390851 w 435761"/>
                <a:gd name="connsiteY85" fmla="*/ 106799 h 597154"/>
                <a:gd name="connsiteX86" fmla="*/ 390851 w 435761"/>
                <a:gd name="connsiteY86" fmla="*/ 106799 h 597154"/>
                <a:gd name="connsiteX87" fmla="*/ 394079 w 435761"/>
                <a:gd name="connsiteY87" fmla="*/ 106799 h 597154"/>
                <a:gd name="connsiteX88" fmla="*/ 398921 w 435761"/>
                <a:gd name="connsiteY88" fmla="*/ 105185 h 597154"/>
                <a:gd name="connsiteX89" fmla="*/ 400535 w 435761"/>
                <a:gd name="connsiteY89" fmla="*/ 105185 h 597154"/>
                <a:gd name="connsiteX90" fmla="*/ 402148 w 435761"/>
                <a:gd name="connsiteY90" fmla="*/ 105185 h 597154"/>
                <a:gd name="connsiteX91" fmla="*/ 402148 w 435761"/>
                <a:gd name="connsiteY91" fmla="*/ 105185 h 597154"/>
                <a:gd name="connsiteX92" fmla="*/ 403762 w 435761"/>
                <a:gd name="connsiteY92" fmla="*/ 106799 h 597154"/>
                <a:gd name="connsiteX93" fmla="*/ 405376 w 435761"/>
                <a:gd name="connsiteY93" fmla="*/ 106799 h 597154"/>
                <a:gd name="connsiteX94" fmla="*/ 406990 w 435761"/>
                <a:gd name="connsiteY94" fmla="*/ 108413 h 597154"/>
                <a:gd name="connsiteX95" fmla="*/ 406990 w 435761"/>
                <a:gd name="connsiteY95" fmla="*/ 110027 h 597154"/>
                <a:gd name="connsiteX96" fmla="*/ 408604 w 435761"/>
                <a:gd name="connsiteY96" fmla="*/ 110027 h 597154"/>
                <a:gd name="connsiteX97" fmla="*/ 410218 w 435761"/>
                <a:gd name="connsiteY97" fmla="*/ 110027 h 597154"/>
                <a:gd name="connsiteX98" fmla="*/ 411832 w 435761"/>
                <a:gd name="connsiteY98" fmla="*/ 110027 h 597154"/>
                <a:gd name="connsiteX99" fmla="*/ 413446 w 435761"/>
                <a:gd name="connsiteY99" fmla="*/ 110027 h 597154"/>
                <a:gd name="connsiteX100" fmla="*/ 415060 w 435761"/>
                <a:gd name="connsiteY100" fmla="*/ 110027 h 597154"/>
                <a:gd name="connsiteX101" fmla="*/ 416674 w 435761"/>
                <a:gd name="connsiteY101" fmla="*/ 108413 h 597154"/>
                <a:gd name="connsiteX102" fmla="*/ 418288 w 435761"/>
                <a:gd name="connsiteY102" fmla="*/ 108413 h 597154"/>
                <a:gd name="connsiteX103" fmla="*/ 418288 w 435761"/>
                <a:gd name="connsiteY103" fmla="*/ 108413 h 597154"/>
                <a:gd name="connsiteX104" fmla="*/ 418288 w 435761"/>
                <a:gd name="connsiteY104" fmla="*/ 106799 h 597154"/>
                <a:gd name="connsiteX105" fmla="*/ 418288 w 435761"/>
                <a:gd name="connsiteY105" fmla="*/ 103571 h 597154"/>
                <a:gd name="connsiteX106" fmla="*/ 418288 w 435761"/>
                <a:gd name="connsiteY106" fmla="*/ 103571 h 597154"/>
                <a:gd name="connsiteX107" fmla="*/ 418288 w 435761"/>
                <a:gd name="connsiteY107" fmla="*/ 101957 h 597154"/>
                <a:gd name="connsiteX108" fmla="*/ 419902 w 435761"/>
                <a:gd name="connsiteY108" fmla="*/ 101957 h 597154"/>
                <a:gd name="connsiteX109" fmla="*/ 421516 w 435761"/>
                <a:gd name="connsiteY109" fmla="*/ 101957 h 597154"/>
                <a:gd name="connsiteX110" fmla="*/ 423130 w 435761"/>
                <a:gd name="connsiteY110" fmla="*/ 101957 h 597154"/>
                <a:gd name="connsiteX111" fmla="*/ 423130 w 435761"/>
                <a:gd name="connsiteY111" fmla="*/ 103571 h 597154"/>
                <a:gd name="connsiteX112" fmla="*/ 424744 w 435761"/>
                <a:gd name="connsiteY112" fmla="*/ 105185 h 597154"/>
                <a:gd name="connsiteX113" fmla="*/ 426357 w 435761"/>
                <a:gd name="connsiteY113" fmla="*/ 110027 h 597154"/>
                <a:gd name="connsiteX114" fmla="*/ 426357 w 435761"/>
                <a:gd name="connsiteY114" fmla="*/ 111641 h 597154"/>
                <a:gd name="connsiteX115" fmla="*/ 427971 w 435761"/>
                <a:gd name="connsiteY115" fmla="*/ 113255 h 597154"/>
                <a:gd name="connsiteX116" fmla="*/ 427971 w 435761"/>
                <a:gd name="connsiteY116" fmla="*/ 114869 h 597154"/>
                <a:gd name="connsiteX117" fmla="*/ 431199 w 435761"/>
                <a:gd name="connsiteY117" fmla="*/ 116482 h 597154"/>
                <a:gd name="connsiteX118" fmla="*/ 434427 w 435761"/>
                <a:gd name="connsiteY118" fmla="*/ 119710 h 597154"/>
                <a:gd name="connsiteX119" fmla="*/ 436041 w 435761"/>
                <a:gd name="connsiteY119" fmla="*/ 119710 h 597154"/>
                <a:gd name="connsiteX120" fmla="*/ 440883 w 435761"/>
                <a:gd name="connsiteY120" fmla="*/ 122938 h 597154"/>
                <a:gd name="connsiteX121" fmla="*/ 440883 w 435761"/>
                <a:gd name="connsiteY121" fmla="*/ 126166 h 597154"/>
                <a:gd name="connsiteX122" fmla="*/ 440883 w 435761"/>
                <a:gd name="connsiteY122" fmla="*/ 132622 h 597154"/>
                <a:gd name="connsiteX123" fmla="*/ 432813 w 435761"/>
                <a:gd name="connsiteY123" fmla="*/ 156831 h 597154"/>
                <a:gd name="connsiteX124" fmla="*/ 427971 w 435761"/>
                <a:gd name="connsiteY124" fmla="*/ 168128 h 597154"/>
                <a:gd name="connsiteX125" fmla="*/ 423130 w 435761"/>
                <a:gd name="connsiteY125" fmla="*/ 187496 h 597154"/>
                <a:gd name="connsiteX126" fmla="*/ 421516 w 435761"/>
                <a:gd name="connsiteY126" fmla="*/ 189109 h 597154"/>
                <a:gd name="connsiteX127" fmla="*/ 419902 w 435761"/>
                <a:gd name="connsiteY127" fmla="*/ 192337 h 597154"/>
                <a:gd name="connsiteX128" fmla="*/ 416674 w 435761"/>
                <a:gd name="connsiteY128" fmla="*/ 197179 h 597154"/>
                <a:gd name="connsiteX129" fmla="*/ 413446 w 435761"/>
                <a:gd name="connsiteY129" fmla="*/ 200407 h 597154"/>
                <a:gd name="connsiteX130" fmla="*/ 411832 w 435761"/>
                <a:gd name="connsiteY130" fmla="*/ 203635 h 597154"/>
                <a:gd name="connsiteX131" fmla="*/ 411832 w 435761"/>
                <a:gd name="connsiteY131" fmla="*/ 205249 h 597154"/>
                <a:gd name="connsiteX132" fmla="*/ 402148 w 435761"/>
                <a:gd name="connsiteY132" fmla="*/ 216546 h 597154"/>
                <a:gd name="connsiteX133" fmla="*/ 400535 w 435761"/>
                <a:gd name="connsiteY133" fmla="*/ 218160 h 597154"/>
                <a:gd name="connsiteX134" fmla="*/ 397307 w 435761"/>
                <a:gd name="connsiteY134" fmla="*/ 227844 h 597154"/>
                <a:gd name="connsiteX135" fmla="*/ 394079 w 435761"/>
                <a:gd name="connsiteY135" fmla="*/ 232686 h 597154"/>
                <a:gd name="connsiteX136" fmla="*/ 379553 w 435761"/>
                <a:gd name="connsiteY136" fmla="*/ 247211 h 597154"/>
                <a:gd name="connsiteX137" fmla="*/ 373098 w 435761"/>
                <a:gd name="connsiteY137" fmla="*/ 252053 h 597154"/>
                <a:gd name="connsiteX138" fmla="*/ 369870 w 435761"/>
                <a:gd name="connsiteY138" fmla="*/ 253667 h 597154"/>
                <a:gd name="connsiteX139" fmla="*/ 369870 w 435761"/>
                <a:gd name="connsiteY139" fmla="*/ 255281 h 597154"/>
                <a:gd name="connsiteX140" fmla="*/ 369870 w 435761"/>
                <a:gd name="connsiteY140" fmla="*/ 256895 h 597154"/>
                <a:gd name="connsiteX141" fmla="*/ 373098 w 435761"/>
                <a:gd name="connsiteY141" fmla="*/ 261736 h 597154"/>
                <a:gd name="connsiteX142" fmla="*/ 374712 w 435761"/>
                <a:gd name="connsiteY142" fmla="*/ 263350 h 597154"/>
                <a:gd name="connsiteX143" fmla="*/ 381167 w 435761"/>
                <a:gd name="connsiteY143" fmla="*/ 268192 h 597154"/>
                <a:gd name="connsiteX144" fmla="*/ 395693 w 435761"/>
                <a:gd name="connsiteY144" fmla="*/ 273034 h 597154"/>
                <a:gd name="connsiteX145" fmla="*/ 400535 w 435761"/>
                <a:gd name="connsiteY145" fmla="*/ 274648 h 597154"/>
                <a:gd name="connsiteX146" fmla="*/ 406990 w 435761"/>
                <a:gd name="connsiteY146" fmla="*/ 279490 h 597154"/>
                <a:gd name="connsiteX147" fmla="*/ 408604 w 435761"/>
                <a:gd name="connsiteY147" fmla="*/ 281104 h 597154"/>
                <a:gd name="connsiteX148" fmla="*/ 408604 w 435761"/>
                <a:gd name="connsiteY148" fmla="*/ 282718 h 597154"/>
                <a:gd name="connsiteX149" fmla="*/ 408604 w 435761"/>
                <a:gd name="connsiteY149" fmla="*/ 282718 h 597154"/>
                <a:gd name="connsiteX150" fmla="*/ 408604 w 435761"/>
                <a:gd name="connsiteY150" fmla="*/ 282718 h 597154"/>
                <a:gd name="connsiteX151" fmla="*/ 410218 w 435761"/>
                <a:gd name="connsiteY151" fmla="*/ 284332 h 597154"/>
                <a:gd name="connsiteX152" fmla="*/ 410218 w 435761"/>
                <a:gd name="connsiteY152" fmla="*/ 284332 h 597154"/>
                <a:gd name="connsiteX153" fmla="*/ 415060 w 435761"/>
                <a:gd name="connsiteY153" fmla="*/ 285945 h 597154"/>
                <a:gd name="connsiteX154" fmla="*/ 418288 w 435761"/>
                <a:gd name="connsiteY154" fmla="*/ 289173 h 597154"/>
                <a:gd name="connsiteX155" fmla="*/ 416674 w 435761"/>
                <a:gd name="connsiteY155" fmla="*/ 290787 h 597154"/>
                <a:gd name="connsiteX156" fmla="*/ 413446 w 435761"/>
                <a:gd name="connsiteY156" fmla="*/ 292401 h 597154"/>
                <a:gd name="connsiteX157" fmla="*/ 413446 w 435761"/>
                <a:gd name="connsiteY157" fmla="*/ 297243 h 597154"/>
                <a:gd name="connsiteX158" fmla="*/ 411832 w 435761"/>
                <a:gd name="connsiteY158" fmla="*/ 300471 h 597154"/>
                <a:gd name="connsiteX159" fmla="*/ 408604 w 435761"/>
                <a:gd name="connsiteY159" fmla="*/ 311768 h 597154"/>
                <a:gd name="connsiteX160" fmla="*/ 410218 w 435761"/>
                <a:gd name="connsiteY160" fmla="*/ 313382 h 597154"/>
                <a:gd name="connsiteX161" fmla="*/ 406990 w 435761"/>
                <a:gd name="connsiteY161" fmla="*/ 319838 h 597154"/>
                <a:gd name="connsiteX162" fmla="*/ 403762 w 435761"/>
                <a:gd name="connsiteY162" fmla="*/ 324680 h 597154"/>
                <a:gd name="connsiteX163" fmla="*/ 402148 w 435761"/>
                <a:gd name="connsiteY163" fmla="*/ 326294 h 597154"/>
                <a:gd name="connsiteX164" fmla="*/ 400535 w 435761"/>
                <a:gd name="connsiteY164" fmla="*/ 329522 h 597154"/>
                <a:gd name="connsiteX165" fmla="*/ 395693 w 435761"/>
                <a:gd name="connsiteY165" fmla="*/ 335977 h 597154"/>
                <a:gd name="connsiteX166" fmla="*/ 394079 w 435761"/>
                <a:gd name="connsiteY166" fmla="*/ 342433 h 597154"/>
                <a:gd name="connsiteX167" fmla="*/ 395693 w 435761"/>
                <a:gd name="connsiteY167" fmla="*/ 347275 h 597154"/>
                <a:gd name="connsiteX168" fmla="*/ 395693 w 435761"/>
                <a:gd name="connsiteY168" fmla="*/ 352117 h 597154"/>
                <a:gd name="connsiteX169" fmla="*/ 397307 w 435761"/>
                <a:gd name="connsiteY169" fmla="*/ 355345 h 597154"/>
                <a:gd name="connsiteX170" fmla="*/ 394079 w 435761"/>
                <a:gd name="connsiteY170" fmla="*/ 360186 h 597154"/>
                <a:gd name="connsiteX171" fmla="*/ 390851 w 435761"/>
                <a:gd name="connsiteY171" fmla="*/ 358572 h 597154"/>
                <a:gd name="connsiteX172" fmla="*/ 386009 w 435761"/>
                <a:gd name="connsiteY172" fmla="*/ 361800 h 597154"/>
                <a:gd name="connsiteX173" fmla="*/ 374712 w 435761"/>
                <a:gd name="connsiteY173" fmla="*/ 368256 h 597154"/>
                <a:gd name="connsiteX174" fmla="*/ 365028 w 435761"/>
                <a:gd name="connsiteY174" fmla="*/ 376326 h 597154"/>
                <a:gd name="connsiteX175" fmla="*/ 360186 w 435761"/>
                <a:gd name="connsiteY175" fmla="*/ 381167 h 597154"/>
                <a:gd name="connsiteX176" fmla="*/ 353731 w 435761"/>
                <a:gd name="connsiteY176" fmla="*/ 381167 h 597154"/>
                <a:gd name="connsiteX177" fmla="*/ 350503 w 435761"/>
                <a:gd name="connsiteY177" fmla="*/ 376326 h 597154"/>
                <a:gd name="connsiteX178" fmla="*/ 350503 w 435761"/>
                <a:gd name="connsiteY178" fmla="*/ 377940 h 597154"/>
                <a:gd name="connsiteX179" fmla="*/ 350503 w 435761"/>
                <a:gd name="connsiteY179" fmla="*/ 377940 h 597154"/>
                <a:gd name="connsiteX180" fmla="*/ 348889 w 435761"/>
                <a:gd name="connsiteY180" fmla="*/ 377940 h 597154"/>
                <a:gd name="connsiteX181" fmla="*/ 348889 w 435761"/>
                <a:gd name="connsiteY181" fmla="*/ 377940 h 597154"/>
                <a:gd name="connsiteX182" fmla="*/ 350503 w 435761"/>
                <a:gd name="connsiteY182" fmla="*/ 381167 h 597154"/>
                <a:gd name="connsiteX183" fmla="*/ 345661 w 435761"/>
                <a:gd name="connsiteY183" fmla="*/ 382781 h 597154"/>
                <a:gd name="connsiteX184" fmla="*/ 335977 w 435761"/>
                <a:gd name="connsiteY184" fmla="*/ 382781 h 597154"/>
                <a:gd name="connsiteX185" fmla="*/ 329522 w 435761"/>
                <a:gd name="connsiteY185" fmla="*/ 386009 h 597154"/>
                <a:gd name="connsiteX186" fmla="*/ 331135 w 435761"/>
                <a:gd name="connsiteY186" fmla="*/ 390851 h 597154"/>
                <a:gd name="connsiteX187" fmla="*/ 329522 w 435761"/>
                <a:gd name="connsiteY187" fmla="*/ 394079 h 597154"/>
                <a:gd name="connsiteX188" fmla="*/ 324680 w 435761"/>
                <a:gd name="connsiteY188" fmla="*/ 400535 h 597154"/>
                <a:gd name="connsiteX189" fmla="*/ 324680 w 435761"/>
                <a:gd name="connsiteY189" fmla="*/ 402149 h 597154"/>
                <a:gd name="connsiteX190" fmla="*/ 324680 w 435761"/>
                <a:gd name="connsiteY190" fmla="*/ 406990 h 597154"/>
                <a:gd name="connsiteX191" fmla="*/ 324680 w 435761"/>
                <a:gd name="connsiteY191" fmla="*/ 408604 h 597154"/>
                <a:gd name="connsiteX192" fmla="*/ 323066 w 435761"/>
                <a:gd name="connsiteY192" fmla="*/ 410218 h 597154"/>
                <a:gd name="connsiteX193" fmla="*/ 321452 w 435761"/>
                <a:gd name="connsiteY193" fmla="*/ 410218 h 597154"/>
                <a:gd name="connsiteX194" fmla="*/ 319838 w 435761"/>
                <a:gd name="connsiteY194" fmla="*/ 410218 h 597154"/>
                <a:gd name="connsiteX195" fmla="*/ 319838 w 435761"/>
                <a:gd name="connsiteY195" fmla="*/ 410218 h 597154"/>
                <a:gd name="connsiteX196" fmla="*/ 316610 w 435761"/>
                <a:gd name="connsiteY196" fmla="*/ 419902 h 597154"/>
                <a:gd name="connsiteX197" fmla="*/ 314996 w 435761"/>
                <a:gd name="connsiteY197" fmla="*/ 421516 h 597154"/>
                <a:gd name="connsiteX198" fmla="*/ 308540 w 435761"/>
                <a:gd name="connsiteY198" fmla="*/ 427972 h 597154"/>
                <a:gd name="connsiteX199" fmla="*/ 300471 w 435761"/>
                <a:gd name="connsiteY199" fmla="*/ 432813 h 597154"/>
                <a:gd name="connsiteX200" fmla="*/ 298857 w 435761"/>
                <a:gd name="connsiteY200" fmla="*/ 427972 h 597154"/>
                <a:gd name="connsiteX201" fmla="*/ 284331 w 435761"/>
                <a:gd name="connsiteY201" fmla="*/ 416674 h 597154"/>
                <a:gd name="connsiteX202" fmla="*/ 281104 w 435761"/>
                <a:gd name="connsiteY202" fmla="*/ 423130 h 597154"/>
                <a:gd name="connsiteX203" fmla="*/ 271420 w 435761"/>
                <a:gd name="connsiteY203" fmla="*/ 442497 h 597154"/>
                <a:gd name="connsiteX204" fmla="*/ 269806 w 435761"/>
                <a:gd name="connsiteY204" fmla="*/ 444111 h 597154"/>
                <a:gd name="connsiteX205" fmla="*/ 268192 w 435761"/>
                <a:gd name="connsiteY205" fmla="*/ 445725 h 597154"/>
                <a:gd name="connsiteX206" fmla="*/ 264964 w 435761"/>
                <a:gd name="connsiteY206" fmla="*/ 448953 h 597154"/>
                <a:gd name="connsiteX207" fmla="*/ 256895 w 435761"/>
                <a:gd name="connsiteY207" fmla="*/ 452180 h 597154"/>
                <a:gd name="connsiteX208" fmla="*/ 255281 w 435761"/>
                <a:gd name="connsiteY208" fmla="*/ 453794 h 597154"/>
                <a:gd name="connsiteX209" fmla="*/ 253667 w 435761"/>
                <a:gd name="connsiteY209" fmla="*/ 457022 h 597154"/>
                <a:gd name="connsiteX210" fmla="*/ 252053 w 435761"/>
                <a:gd name="connsiteY210" fmla="*/ 458636 h 597154"/>
                <a:gd name="connsiteX211" fmla="*/ 250439 w 435761"/>
                <a:gd name="connsiteY211" fmla="*/ 466706 h 597154"/>
                <a:gd name="connsiteX212" fmla="*/ 250439 w 435761"/>
                <a:gd name="connsiteY212" fmla="*/ 469934 h 597154"/>
                <a:gd name="connsiteX213" fmla="*/ 252053 w 435761"/>
                <a:gd name="connsiteY213" fmla="*/ 473162 h 597154"/>
                <a:gd name="connsiteX214" fmla="*/ 255281 w 435761"/>
                <a:gd name="connsiteY214" fmla="*/ 482845 h 597154"/>
                <a:gd name="connsiteX215" fmla="*/ 255281 w 435761"/>
                <a:gd name="connsiteY215" fmla="*/ 486073 h 597154"/>
                <a:gd name="connsiteX216" fmla="*/ 255281 w 435761"/>
                <a:gd name="connsiteY216" fmla="*/ 487687 h 597154"/>
                <a:gd name="connsiteX217" fmla="*/ 255281 w 435761"/>
                <a:gd name="connsiteY217" fmla="*/ 489301 h 597154"/>
                <a:gd name="connsiteX218" fmla="*/ 255281 w 435761"/>
                <a:gd name="connsiteY218" fmla="*/ 489301 h 597154"/>
                <a:gd name="connsiteX219" fmla="*/ 253667 w 435761"/>
                <a:gd name="connsiteY219" fmla="*/ 490915 h 597154"/>
                <a:gd name="connsiteX220" fmla="*/ 237527 w 435761"/>
                <a:gd name="connsiteY220" fmla="*/ 498985 h 597154"/>
                <a:gd name="connsiteX221" fmla="*/ 235913 w 435761"/>
                <a:gd name="connsiteY221" fmla="*/ 502212 h 597154"/>
                <a:gd name="connsiteX222" fmla="*/ 232686 w 435761"/>
                <a:gd name="connsiteY222" fmla="*/ 505440 h 597154"/>
                <a:gd name="connsiteX223" fmla="*/ 231072 w 435761"/>
                <a:gd name="connsiteY223" fmla="*/ 507054 h 597154"/>
                <a:gd name="connsiteX224" fmla="*/ 227844 w 435761"/>
                <a:gd name="connsiteY224" fmla="*/ 513510 h 597154"/>
                <a:gd name="connsiteX225" fmla="*/ 227844 w 435761"/>
                <a:gd name="connsiteY225" fmla="*/ 516738 h 597154"/>
                <a:gd name="connsiteX226" fmla="*/ 226230 w 435761"/>
                <a:gd name="connsiteY226" fmla="*/ 521580 h 597154"/>
                <a:gd name="connsiteX227" fmla="*/ 226230 w 435761"/>
                <a:gd name="connsiteY227" fmla="*/ 524807 h 597154"/>
                <a:gd name="connsiteX228" fmla="*/ 224616 w 435761"/>
                <a:gd name="connsiteY228" fmla="*/ 526421 h 597154"/>
                <a:gd name="connsiteX229" fmla="*/ 223002 w 435761"/>
                <a:gd name="connsiteY229" fmla="*/ 526421 h 597154"/>
                <a:gd name="connsiteX230" fmla="*/ 221388 w 435761"/>
                <a:gd name="connsiteY230" fmla="*/ 526421 h 597154"/>
                <a:gd name="connsiteX231" fmla="*/ 216546 w 435761"/>
                <a:gd name="connsiteY231" fmla="*/ 526421 h 597154"/>
                <a:gd name="connsiteX232" fmla="*/ 214932 w 435761"/>
                <a:gd name="connsiteY232" fmla="*/ 526421 h 597154"/>
                <a:gd name="connsiteX233" fmla="*/ 210090 w 435761"/>
                <a:gd name="connsiteY233" fmla="*/ 523194 h 597154"/>
                <a:gd name="connsiteX234" fmla="*/ 210090 w 435761"/>
                <a:gd name="connsiteY234" fmla="*/ 523194 h 597154"/>
                <a:gd name="connsiteX235" fmla="*/ 206863 w 435761"/>
                <a:gd name="connsiteY235" fmla="*/ 523194 h 597154"/>
                <a:gd name="connsiteX236" fmla="*/ 205249 w 435761"/>
                <a:gd name="connsiteY236" fmla="*/ 523194 h 597154"/>
                <a:gd name="connsiteX237" fmla="*/ 193951 w 435761"/>
                <a:gd name="connsiteY237" fmla="*/ 526421 h 597154"/>
                <a:gd name="connsiteX238" fmla="*/ 189109 w 435761"/>
                <a:gd name="connsiteY238" fmla="*/ 528035 h 597154"/>
                <a:gd name="connsiteX239" fmla="*/ 164900 w 435761"/>
                <a:gd name="connsiteY239" fmla="*/ 542561 h 597154"/>
                <a:gd name="connsiteX240" fmla="*/ 150375 w 435761"/>
                <a:gd name="connsiteY240" fmla="*/ 549016 h 597154"/>
                <a:gd name="connsiteX241" fmla="*/ 134236 w 435761"/>
                <a:gd name="connsiteY241" fmla="*/ 552244 h 597154"/>
                <a:gd name="connsiteX242" fmla="*/ 132622 w 435761"/>
                <a:gd name="connsiteY242" fmla="*/ 553858 h 597154"/>
                <a:gd name="connsiteX243" fmla="*/ 129394 w 435761"/>
                <a:gd name="connsiteY243" fmla="*/ 555472 h 597154"/>
                <a:gd name="connsiteX244" fmla="*/ 118096 w 435761"/>
                <a:gd name="connsiteY244" fmla="*/ 568384 h 597154"/>
                <a:gd name="connsiteX245" fmla="*/ 113255 w 435761"/>
                <a:gd name="connsiteY245" fmla="*/ 571612 h 597154"/>
                <a:gd name="connsiteX246" fmla="*/ 105185 w 435761"/>
                <a:gd name="connsiteY246" fmla="*/ 576453 h 597154"/>
                <a:gd name="connsiteX247" fmla="*/ 51925 w 435761"/>
                <a:gd name="connsiteY247" fmla="*/ 590979 h 597154"/>
                <a:gd name="connsiteX248" fmla="*/ 47083 w 435761"/>
                <a:gd name="connsiteY248" fmla="*/ 592593 h 597154"/>
                <a:gd name="connsiteX249" fmla="*/ 43855 w 435761"/>
                <a:gd name="connsiteY249" fmla="*/ 592593 h 597154"/>
                <a:gd name="connsiteX250" fmla="*/ 42242 w 435761"/>
                <a:gd name="connsiteY250" fmla="*/ 590979 h 597154"/>
                <a:gd name="connsiteX251" fmla="*/ 40628 w 435761"/>
                <a:gd name="connsiteY251" fmla="*/ 589365 h 597154"/>
                <a:gd name="connsiteX252" fmla="*/ 37400 w 435761"/>
                <a:gd name="connsiteY252" fmla="*/ 584523 h 597154"/>
                <a:gd name="connsiteX253" fmla="*/ 37400 w 435761"/>
                <a:gd name="connsiteY253" fmla="*/ 582909 h 597154"/>
                <a:gd name="connsiteX254" fmla="*/ 35786 w 435761"/>
                <a:gd name="connsiteY254" fmla="*/ 579681 h 597154"/>
                <a:gd name="connsiteX255" fmla="*/ 35786 w 435761"/>
                <a:gd name="connsiteY255" fmla="*/ 578067 h 597154"/>
                <a:gd name="connsiteX256" fmla="*/ 34172 w 435761"/>
                <a:gd name="connsiteY256" fmla="*/ 576453 h 597154"/>
                <a:gd name="connsiteX257" fmla="*/ 32558 w 435761"/>
                <a:gd name="connsiteY257" fmla="*/ 573225 h 597154"/>
                <a:gd name="connsiteX258" fmla="*/ 30944 w 435761"/>
                <a:gd name="connsiteY258" fmla="*/ 569998 h 597154"/>
                <a:gd name="connsiteX259" fmla="*/ 24488 w 435761"/>
                <a:gd name="connsiteY259" fmla="*/ 566770 h 597154"/>
                <a:gd name="connsiteX260" fmla="*/ 5121 w 435761"/>
                <a:gd name="connsiteY260" fmla="*/ 557086 h 597154"/>
                <a:gd name="connsiteX261" fmla="*/ 16419 w 435761"/>
                <a:gd name="connsiteY261" fmla="*/ 544175 h 597154"/>
                <a:gd name="connsiteX262" fmla="*/ 19646 w 435761"/>
                <a:gd name="connsiteY262" fmla="*/ 539333 h 597154"/>
                <a:gd name="connsiteX263" fmla="*/ 30944 w 435761"/>
                <a:gd name="connsiteY263" fmla="*/ 516738 h 597154"/>
                <a:gd name="connsiteX264" fmla="*/ 30944 w 435761"/>
                <a:gd name="connsiteY264" fmla="*/ 513510 h 597154"/>
                <a:gd name="connsiteX265" fmla="*/ 30944 w 435761"/>
                <a:gd name="connsiteY265" fmla="*/ 503826 h 597154"/>
                <a:gd name="connsiteX266" fmla="*/ 32558 w 435761"/>
                <a:gd name="connsiteY266" fmla="*/ 494143 h 597154"/>
                <a:gd name="connsiteX267" fmla="*/ 32558 w 435761"/>
                <a:gd name="connsiteY267" fmla="*/ 479617 h 597154"/>
                <a:gd name="connsiteX268" fmla="*/ 30944 w 435761"/>
                <a:gd name="connsiteY268" fmla="*/ 473162 h 597154"/>
                <a:gd name="connsiteX269" fmla="*/ 30944 w 435761"/>
                <a:gd name="connsiteY269" fmla="*/ 466706 h 597154"/>
                <a:gd name="connsiteX270" fmla="*/ 29330 w 435761"/>
                <a:gd name="connsiteY270" fmla="*/ 460250 h 597154"/>
                <a:gd name="connsiteX271" fmla="*/ 29330 w 435761"/>
                <a:gd name="connsiteY271" fmla="*/ 457022 h 597154"/>
                <a:gd name="connsiteX272" fmla="*/ 30944 w 435761"/>
                <a:gd name="connsiteY272" fmla="*/ 440883 h 597154"/>
                <a:gd name="connsiteX273" fmla="*/ 32558 w 435761"/>
                <a:gd name="connsiteY273" fmla="*/ 426358 h 597154"/>
                <a:gd name="connsiteX274" fmla="*/ 39014 w 435761"/>
                <a:gd name="connsiteY274" fmla="*/ 408604 h 597154"/>
                <a:gd name="connsiteX275" fmla="*/ 40628 w 435761"/>
                <a:gd name="connsiteY275" fmla="*/ 403763 h 597154"/>
                <a:gd name="connsiteX276" fmla="*/ 40628 w 435761"/>
                <a:gd name="connsiteY276" fmla="*/ 402149 h 597154"/>
                <a:gd name="connsiteX277" fmla="*/ 40628 w 435761"/>
                <a:gd name="connsiteY277" fmla="*/ 400535 h 597154"/>
                <a:gd name="connsiteX278" fmla="*/ 39014 w 435761"/>
                <a:gd name="connsiteY278" fmla="*/ 398921 h 597154"/>
                <a:gd name="connsiteX279" fmla="*/ 39014 w 435761"/>
                <a:gd name="connsiteY279" fmla="*/ 397307 h 597154"/>
                <a:gd name="connsiteX280" fmla="*/ 37400 w 435761"/>
                <a:gd name="connsiteY280" fmla="*/ 395693 h 597154"/>
                <a:gd name="connsiteX281" fmla="*/ 37400 w 435761"/>
                <a:gd name="connsiteY281" fmla="*/ 395693 h 597154"/>
                <a:gd name="connsiteX282" fmla="*/ 35786 w 435761"/>
                <a:gd name="connsiteY282" fmla="*/ 395693 h 597154"/>
                <a:gd name="connsiteX283" fmla="*/ 34172 w 435761"/>
                <a:gd name="connsiteY283" fmla="*/ 394079 h 597154"/>
                <a:gd name="connsiteX284" fmla="*/ 32558 w 435761"/>
                <a:gd name="connsiteY284" fmla="*/ 394079 h 597154"/>
                <a:gd name="connsiteX285" fmla="*/ 27716 w 435761"/>
                <a:gd name="connsiteY285" fmla="*/ 394079 h 597154"/>
                <a:gd name="connsiteX286" fmla="*/ 27716 w 435761"/>
                <a:gd name="connsiteY286" fmla="*/ 394079 h 597154"/>
                <a:gd name="connsiteX287" fmla="*/ 26102 w 435761"/>
                <a:gd name="connsiteY287" fmla="*/ 394079 h 597154"/>
                <a:gd name="connsiteX288" fmla="*/ 18033 w 435761"/>
                <a:gd name="connsiteY288" fmla="*/ 386009 h 597154"/>
                <a:gd name="connsiteX289" fmla="*/ 16419 w 435761"/>
                <a:gd name="connsiteY289" fmla="*/ 384395 h 597154"/>
                <a:gd name="connsiteX290" fmla="*/ 16419 w 435761"/>
                <a:gd name="connsiteY290" fmla="*/ 382781 h 597154"/>
                <a:gd name="connsiteX291" fmla="*/ 16419 w 435761"/>
                <a:gd name="connsiteY291" fmla="*/ 382781 h 597154"/>
                <a:gd name="connsiteX292" fmla="*/ 14805 w 435761"/>
                <a:gd name="connsiteY292" fmla="*/ 379554 h 597154"/>
                <a:gd name="connsiteX293" fmla="*/ 14805 w 435761"/>
                <a:gd name="connsiteY293" fmla="*/ 345661 h 597154"/>
                <a:gd name="connsiteX294" fmla="*/ 14805 w 435761"/>
                <a:gd name="connsiteY294" fmla="*/ 340819 h 597154"/>
                <a:gd name="connsiteX295" fmla="*/ 14805 w 435761"/>
                <a:gd name="connsiteY295" fmla="*/ 339205 h 597154"/>
                <a:gd name="connsiteX296" fmla="*/ 16419 w 435761"/>
                <a:gd name="connsiteY296" fmla="*/ 339205 h 597154"/>
                <a:gd name="connsiteX297" fmla="*/ 18033 w 435761"/>
                <a:gd name="connsiteY297" fmla="*/ 335977 h 597154"/>
                <a:gd name="connsiteX298" fmla="*/ 19646 w 435761"/>
                <a:gd name="connsiteY298" fmla="*/ 334363 h 597154"/>
                <a:gd name="connsiteX299" fmla="*/ 22874 w 435761"/>
                <a:gd name="connsiteY299" fmla="*/ 332749 h 597154"/>
                <a:gd name="connsiteX300" fmla="*/ 24488 w 435761"/>
                <a:gd name="connsiteY300" fmla="*/ 331136 h 597154"/>
                <a:gd name="connsiteX301" fmla="*/ 26102 w 435761"/>
                <a:gd name="connsiteY301" fmla="*/ 329522 h 597154"/>
                <a:gd name="connsiteX302" fmla="*/ 27716 w 435761"/>
                <a:gd name="connsiteY302" fmla="*/ 327908 h 597154"/>
                <a:gd name="connsiteX303" fmla="*/ 29330 w 435761"/>
                <a:gd name="connsiteY303" fmla="*/ 324680 h 597154"/>
                <a:gd name="connsiteX304" fmla="*/ 32558 w 435761"/>
                <a:gd name="connsiteY304" fmla="*/ 310154 h 597154"/>
                <a:gd name="connsiteX305" fmla="*/ 35786 w 435761"/>
                <a:gd name="connsiteY305" fmla="*/ 302085 h 597154"/>
                <a:gd name="connsiteX306" fmla="*/ 35786 w 435761"/>
                <a:gd name="connsiteY306" fmla="*/ 298857 h 597154"/>
                <a:gd name="connsiteX307" fmla="*/ 35786 w 435761"/>
                <a:gd name="connsiteY307" fmla="*/ 297243 h 597154"/>
                <a:gd name="connsiteX308" fmla="*/ 35786 w 435761"/>
                <a:gd name="connsiteY308" fmla="*/ 297243 h 597154"/>
                <a:gd name="connsiteX309" fmla="*/ 34172 w 435761"/>
                <a:gd name="connsiteY309" fmla="*/ 295629 h 597154"/>
                <a:gd name="connsiteX310" fmla="*/ 32558 w 435761"/>
                <a:gd name="connsiteY310" fmla="*/ 295629 h 597154"/>
                <a:gd name="connsiteX311" fmla="*/ 29330 w 435761"/>
                <a:gd name="connsiteY311" fmla="*/ 294015 h 597154"/>
                <a:gd name="connsiteX312" fmla="*/ 26102 w 435761"/>
                <a:gd name="connsiteY312" fmla="*/ 294015 h 597154"/>
                <a:gd name="connsiteX313" fmla="*/ 24488 w 435761"/>
                <a:gd name="connsiteY313" fmla="*/ 294015 h 597154"/>
                <a:gd name="connsiteX314" fmla="*/ 22874 w 435761"/>
                <a:gd name="connsiteY314" fmla="*/ 292401 h 597154"/>
                <a:gd name="connsiteX315" fmla="*/ 21260 w 435761"/>
                <a:gd name="connsiteY315" fmla="*/ 292401 h 597154"/>
                <a:gd name="connsiteX316" fmla="*/ 21260 w 435761"/>
                <a:gd name="connsiteY316" fmla="*/ 290787 h 597154"/>
                <a:gd name="connsiteX317" fmla="*/ 19646 w 435761"/>
                <a:gd name="connsiteY317" fmla="*/ 290787 h 597154"/>
                <a:gd name="connsiteX318" fmla="*/ 18033 w 435761"/>
                <a:gd name="connsiteY318" fmla="*/ 287559 h 597154"/>
                <a:gd name="connsiteX319" fmla="*/ 16419 w 435761"/>
                <a:gd name="connsiteY319" fmla="*/ 282718 h 597154"/>
                <a:gd name="connsiteX320" fmla="*/ 14805 w 435761"/>
                <a:gd name="connsiteY320" fmla="*/ 277876 h 597154"/>
                <a:gd name="connsiteX321" fmla="*/ 13191 w 435761"/>
                <a:gd name="connsiteY321" fmla="*/ 256895 h 597154"/>
                <a:gd name="connsiteX322" fmla="*/ 13191 w 435761"/>
                <a:gd name="connsiteY322" fmla="*/ 253667 h 597154"/>
                <a:gd name="connsiteX323" fmla="*/ 21260 w 435761"/>
                <a:gd name="connsiteY323" fmla="*/ 213318 h 597154"/>
                <a:gd name="connsiteX324" fmla="*/ 21260 w 435761"/>
                <a:gd name="connsiteY324" fmla="*/ 210091 h 597154"/>
                <a:gd name="connsiteX325" fmla="*/ 21260 w 435761"/>
                <a:gd name="connsiteY325" fmla="*/ 205249 h 597154"/>
                <a:gd name="connsiteX326" fmla="*/ 21260 w 435761"/>
                <a:gd name="connsiteY326" fmla="*/ 203635 h 597154"/>
                <a:gd name="connsiteX327" fmla="*/ 21260 w 435761"/>
                <a:gd name="connsiteY327" fmla="*/ 202021 h 597154"/>
                <a:gd name="connsiteX328" fmla="*/ 22874 w 435761"/>
                <a:gd name="connsiteY328" fmla="*/ 200407 h 597154"/>
                <a:gd name="connsiteX329" fmla="*/ 22874 w 435761"/>
                <a:gd name="connsiteY329" fmla="*/ 198793 h 597154"/>
                <a:gd name="connsiteX330" fmla="*/ 26102 w 435761"/>
                <a:gd name="connsiteY330" fmla="*/ 197179 h 597154"/>
                <a:gd name="connsiteX331" fmla="*/ 26102 w 435761"/>
                <a:gd name="connsiteY331" fmla="*/ 195565 h 597154"/>
                <a:gd name="connsiteX332" fmla="*/ 27716 w 435761"/>
                <a:gd name="connsiteY332" fmla="*/ 193951 h 597154"/>
                <a:gd name="connsiteX333" fmla="*/ 29330 w 435761"/>
                <a:gd name="connsiteY333" fmla="*/ 190723 h 597154"/>
                <a:gd name="connsiteX334" fmla="*/ 29330 w 435761"/>
                <a:gd name="connsiteY334" fmla="*/ 189109 h 597154"/>
                <a:gd name="connsiteX335" fmla="*/ 27716 w 435761"/>
                <a:gd name="connsiteY335" fmla="*/ 187496 h 597154"/>
                <a:gd name="connsiteX336" fmla="*/ 26102 w 435761"/>
                <a:gd name="connsiteY336" fmla="*/ 185882 h 597154"/>
                <a:gd name="connsiteX337" fmla="*/ 24488 w 435761"/>
                <a:gd name="connsiteY337" fmla="*/ 184268 h 597154"/>
                <a:gd name="connsiteX338" fmla="*/ 24488 w 435761"/>
                <a:gd name="connsiteY338" fmla="*/ 184268 h 597154"/>
                <a:gd name="connsiteX339" fmla="*/ 22874 w 435761"/>
                <a:gd name="connsiteY339" fmla="*/ 182654 h 597154"/>
                <a:gd name="connsiteX340" fmla="*/ 22874 w 435761"/>
                <a:gd name="connsiteY340" fmla="*/ 181040 h 597154"/>
                <a:gd name="connsiteX341" fmla="*/ 22874 w 435761"/>
                <a:gd name="connsiteY341" fmla="*/ 179426 h 597154"/>
                <a:gd name="connsiteX342" fmla="*/ 22874 w 435761"/>
                <a:gd name="connsiteY342" fmla="*/ 179426 h 597154"/>
                <a:gd name="connsiteX343" fmla="*/ 24488 w 435761"/>
                <a:gd name="connsiteY343" fmla="*/ 176198 h 597154"/>
                <a:gd name="connsiteX344" fmla="*/ 26102 w 435761"/>
                <a:gd name="connsiteY344" fmla="*/ 174584 h 597154"/>
                <a:gd name="connsiteX345" fmla="*/ 27716 w 435761"/>
                <a:gd name="connsiteY345" fmla="*/ 171356 h 597154"/>
                <a:gd name="connsiteX346" fmla="*/ 34172 w 435761"/>
                <a:gd name="connsiteY346" fmla="*/ 142305 h 597154"/>
                <a:gd name="connsiteX347" fmla="*/ 34172 w 435761"/>
                <a:gd name="connsiteY347" fmla="*/ 140691 h 597154"/>
                <a:gd name="connsiteX348" fmla="*/ 35786 w 435761"/>
                <a:gd name="connsiteY348" fmla="*/ 139078 h 597154"/>
                <a:gd name="connsiteX349" fmla="*/ 39014 w 435761"/>
                <a:gd name="connsiteY349" fmla="*/ 135850 h 597154"/>
                <a:gd name="connsiteX350" fmla="*/ 40628 w 435761"/>
                <a:gd name="connsiteY350" fmla="*/ 135850 h 597154"/>
                <a:gd name="connsiteX351" fmla="*/ 42242 w 435761"/>
                <a:gd name="connsiteY351" fmla="*/ 134236 h 597154"/>
                <a:gd name="connsiteX352" fmla="*/ 42242 w 435761"/>
                <a:gd name="connsiteY352" fmla="*/ 132622 h 597154"/>
                <a:gd name="connsiteX353" fmla="*/ 43855 w 435761"/>
                <a:gd name="connsiteY353" fmla="*/ 129394 h 597154"/>
                <a:gd name="connsiteX354" fmla="*/ 42242 w 435761"/>
                <a:gd name="connsiteY354" fmla="*/ 127780 h 597154"/>
                <a:gd name="connsiteX355" fmla="*/ 42242 w 435761"/>
                <a:gd name="connsiteY355" fmla="*/ 126166 h 597154"/>
                <a:gd name="connsiteX356" fmla="*/ 42242 w 435761"/>
                <a:gd name="connsiteY356" fmla="*/ 124552 h 597154"/>
                <a:gd name="connsiteX357" fmla="*/ 42242 w 435761"/>
                <a:gd name="connsiteY357" fmla="*/ 122938 h 597154"/>
                <a:gd name="connsiteX358" fmla="*/ 45469 w 435761"/>
                <a:gd name="connsiteY358" fmla="*/ 121324 h 597154"/>
                <a:gd name="connsiteX359" fmla="*/ 47083 w 435761"/>
                <a:gd name="connsiteY359" fmla="*/ 119710 h 597154"/>
                <a:gd name="connsiteX360" fmla="*/ 53539 w 435761"/>
                <a:gd name="connsiteY360" fmla="*/ 111641 h 597154"/>
                <a:gd name="connsiteX361" fmla="*/ 56767 w 435761"/>
                <a:gd name="connsiteY361" fmla="*/ 110027 h 597154"/>
                <a:gd name="connsiteX362" fmla="*/ 58381 w 435761"/>
                <a:gd name="connsiteY362" fmla="*/ 108413 h 597154"/>
                <a:gd name="connsiteX363" fmla="*/ 58381 w 435761"/>
                <a:gd name="connsiteY363" fmla="*/ 106799 h 597154"/>
                <a:gd name="connsiteX364" fmla="*/ 61609 w 435761"/>
                <a:gd name="connsiteY364" fmla="*/ 103571 h 597154"/>
                <a:gd name="connsiteX365" fmla="*/ 61609 w 435761"/>
                <a:gd name="connsiteY365" fmla="*/ 101957 h 597154"/>
                <a:gd name="connsiteX366" fmla="*/ 63223 w 435761"/>
                <a:gd name="connsiteY366" fmla="*/ 100343 h 597154"/>
                <a:gd name="connsiteX367" fmla="*/ 64837 w 435761"/>
                <a:gd name="connsiteY367" fmla="*/ 97115 h 597154"/>
                <a:gd name="connsiteX368" fmla="*/ 66450 w 435761"/>
                <a:gd name="connsiteY368" fmla="*/ 95501 h 597154"/>
                <a:gd name="connsiteX369" fmla="*/ 68064 w 435761"/>
                <a:gd name="connsiteY369" fmla="*/ 93887 h 597154"/>
                <a:gd name="connsiteX370" fmla="*/ 68064 w 435761"/>
                <a:gd name="connsiteY370" fmla="*/ 90660 h 597154"/>
                <a:gd name="connsiteX371" fmla="*/ 68064 w 435761"/>
                <a:gd name="connsiteY371" fmla="*/ 89046 h 597154"/>
                <a:gd name="connsiteX372" fmla="*/ 66450 w 435761"/>
                <a:gd name="connsiteY372" fmla="*/ 84204 h 597154"/>
                <a:gd name="connsiteX373" fmla="*/ 66450 w 435761"/>
                <a:gd name="connsiteY373" fmla="*/ 80976 h 597154"/>
                <a:gd name="connsiteX374" fmla="*/ 66450 w 435761"/>
                <a:gd name="connsiteY374" fmla="*/ 79362 h 597154"/>
                <a:gd name="connsiteX375" fmla="*/ 68064 w 435761"/>
                <a:gd name="connsiteY375" fmla="*/ 79362 h 597154"/>
                <a:gd name="connsiteX376" fmla="*/ 68064 w 435761"/>
                <a:gd name="connsiteY376" fmla="*/ 77748 h 597154"/>
                <a:gd name="connsiteX377" fmla="*/ 72906 w 435761"/>
                <a:gd name="connsiteY377" fmla="*/ 76134 h 597154"/>
                <a:gd name="connsiteX378" fmla="*/ 76134 w 435761"/>
                <a:gd name="connsiteY378" fmla="*/ 72906 h 597154"/>
                <a:gd name="connsiteX379" fmla="*/ 82590 w 435761"/>
                <a:gd name="connsiteY379" fmla="*/ 69678 h 597154"/>
                <a:gd name="connsiteX380" fmla="*/ 82590 w 435761"/>
                <a:gd name="connsiteY380" fmla="*/ 68065 h 597154"/>
                <a:gd name="connsiteX381" fmla="*/ 84204 w 435761"/>
                <a:gd name="connsiteY381" fmla="*/ 66451 h 597154"/>
                <a:gd name="connsiteX382" fmla="*/ 84204 w 435761"/>
                <a:gd name="connsiteY382" fmla="*/ 64837 h 597154"/>
                <a:gd name="connsiteX383" fmla="*/ 84204 w 435761"/>
                <a:gd name="connsiteY383" fmla="*/ 64837 h 597154"/>
                <a:gd name="connsiteX384" fmla="*/ 84204 w 435761"/>
                <a:gd name="connsiteY384" fmla="*/ 63223 h 597154"/>
                <a:gd name="connsiteX385" fmla="*/ 79362 w 435761"/>
                <a:gd name="connsiteY385" fmla="*/ 59995 h 597154"/>
                <a:gd name="connsiteX386" fmla="*/ 79362 w 435761"/>
                <a:gd name="connsiteY386" fmla="*/ 59995 h 597154"/>
                <a:gd name="connsiteX387" fmla="*/ 79362 w 435761"/>
                <a:gd name="connsiteY387" fmla="*/ 56767 h 597154"/>
                <a:gd name="connsiteX388" fmla="*/ 79362 w 435761"/>
                <a:gd name="connsiteY388" fmla="*/ 53539 h 597154"/>
                <a:gd name="connsiteX389" fmla="*/ 79362 w 435761"/>
                <a:gd name="connsiteY389" fmla="*/ 45469 h 597154"/>
                <a:gd name="connsiteX390" fmla="*/ 79362 w 435761"/>
                <a:gd name="connsiteY390" fmla="*/ 42242 h 597154"/>
                <a:gd name="connsiteX391" fmla="*/ 79362 w 435761"/>
                <a:gd name="connsiteY391" fmla="*/ 40628 h 597154"/>
                <a:gd name="connsiteX392" fmla="*/ 80976 w 435761"/>
                <a:gd name="connsiteY392" fmla="*/ 40628 h 597154"/>
                <a:gd name="connsiteX393" fmla="*/ 82590 w 435761"/>
                <a:gd name="connsiteY393" fmla="*/ 39014 h 597154"/>
                <a:gd name="connsiteX394" fmla="*/ 84204 w 435761"/>
                <a:gd name="connsiteY394" fmla="*/ 37400 h 597154"/>
                <a:gd name="connsiteX395" fmla="*/ 85818 w 435761"/>
                <a:gd name="connsiteY395" fmla="*/ 34172 h 597154"/>
                <a:gd name="connsiteX396" fmla="*/ 85818 w 435761"/>
                <a:gd name="connsiteY396" fmla="*/ 32558 h 597154"/>
                <a:gd name="connsiteX397" fmla="*/ 85818 w 435761"/>
                <a:gd name="connsiteY397" fmla="*/ 30944 h 597154"/>
                <a:gd name="connsiteX398" fmla="*/ 84204 w 435761"/>
                <a:gd name="connsiteY398" fmla="*/ 29330 h 597154"/>
                <a:gd name="connsiteX399" fmla="*/ 84204 w 435761"/>
                <a:gd name="connsiteY399" fmla="*/ 27716 h 597154"/>
                <a:gd name="connsiteX400" fmla="*/ 82590 w 435761"/>
                <a:gd name="connsiteY400" fmla="*/ 24488 h 597154"/>
                <a:gd name="connsiteX401" fmla="*/ 82590 w 435761"/>
                <a:gd name="connsiteY401" fmla="*/ 21260 h 597154"/>
                <a:gd name="connsiteX402" fmla="*/ 82590 w 435761"/>
                <a:gd name="connsiteY402" fmla="*/ 18033 h 597154"/>
                <a:gd name="connsiteX403" fmla="*/ 84204 w 435761"/>
                <a:gd name="connsiteY403" fmla="*/ 16419 h 597154"/>
                <a:gd name="connsiteX404" fmla="*/ 84204 w 435761"/>
                <a:gd name="connsiteY404" fmla="*/ 16419 h 597154"/>
                <a:gd name="connsiteX405" fmla="*/ 85818 w 435761"/>
                <a:gd name="connsiteY405" fmla="*/ 14805 h 597154"/>
                <a:gd name="connsiteX406" fmla="*/ 87432 w 435761"/>
                <a:gd name="connsiteY406" fmla="*/ 14805 h 597154"/>
                <a:gd name="connsiteX407" fmla="*/ 89046 w 435761"/>
                <a:gd name="connsiteY407" fmla="*/ 14805 h 597154"/>
                <a:gd name="connsiteX408" fmla="*/ 89046 w 435761"/>
                <a:gd name="connsiteY408" fmla="*/ 14805 h 597154"/>
                <a:gd name="connsiteX409" fmla="*/ 90659 w 435761"/>
                <a:gd name="connsiteY409" fmla="*/ 14805 h 597154"/>
                <a:gd name="connsiteX410" fmla="*/ 92273 w 435761"/>
                <a:gd name="connsiteY410" fmla="*/ 14805 h 597154"/>
                <a:gd name="connsiteX411" fmla="*/ 95501 w 435761"/>
                <a:gd name="connsiteY411" fmla="*/ 16419 h 597154"/>
                <a:gd name="connsiteX412" fmla="*/ 98729 w 435761"/>
                <a:gd name="connsiteY412" fmla="*/ 18033 h 597154"/>
                <a:gd name="connsiteX413" fmla="*/ 100343 w 435761"/>
                <a:gd name="connsiteY413" fmla="*/ 18033 h 597154"/>
                <a:gd name="connsiteX414" fmla="*/ 101957 w 435761"/>
                <a:gd name="connsiteY414" fmla="*/ 18033 h 597154"/>
                <a:gd name="connsiteX415" fmla="*/ 101957 w 435761"/>
                <a:gd name="connsiteY415" fmla="*/ 18033 h 597154"/>
                <a:gd name="connsiteX416" fmla="*/ 103571 w 435761"/>
                <a:gd name="connsiteY416" fmla="*/ 16419 h 597154"/>
                <a:gd name="connsiteX417" fmla="*/ 106799 w 435761"/>
                <a:gd name="connsiteY417" fmla="*/ 13191 h 597154"/>
                <a:gd name="connsiteX418" fmla="*/ 106799 w 435761"/>
                <a:gd name="connsiteY418" fmla="*/ 11577 h 597154"/>
                <a:gd name="connsiteX419" fmla="*/ 108413 w 435761"/>
                <a:gd name="connsiteY419" fmla="*/ 9963 h 597154"/>
                <a:gd name="connsiteX420" fmla="*/ 111641 w 435761"/>
                <a:gd name="connsiteY420" fmla="*/ 8349 h 597154"/>
                <a:gd name="connsiteX421" fmla="*/ 114868 w 435761"/>
                <a:gd name="connsiteY421" fmla="*/ 6735 h 597154"/>
                <a:gd name="connsiteX422" fmla="*/ 116482 w 435761"/>
                <a:gd name="connsiteY422" fmla="*/ 5121 h 597154"/>
                <a:gd name="connsiteX423" fmla="*/ 118096 w 435761"/>
                <a:gd name="connsiteY423" fmla="*/ 5121 h 597154"/>
                <a:gd name="connsiteX424" fmla="*/ 118096 w 435761"/>
                <a:gd name="connsiteY424" fmla="*/ 5121 h 597154"/>
                <a:gd name="connsiteX425" fmla="*/ 119710 w 435761"/>
                <a:gd name="connsiteY425" fmla="*/ 6735 h 597154"/>
                <a:gd name="connsiteX426" fmla="*/ 121324 w 435761"/>
                <a:gd name="connsiteY426" fmla="*/ 6735 h 597154"/>
                <a:gd name="connsiteX427" fmla="*/ 121324 w 435761"/>
                <a:gd name="connsiteY427" fmla="*/ 8349 h 597154"/>
                <a:gd name="connsiteX428" fmla="*/ 122938 w 435761"/>
                <a:gd name="connsiteY428" fmla="*/ 9963 h 597154"/>
                <a:gd name="connsiteX429" fmla="*/ 124552 w 435761"/>
                <a:gd name="connsiteY429" fmla="*/ 11577 h 597154"/>
                <a:gd name="connsiteX430" fmla="*/ 124552 w 435761"/>
                <a:gd name="connsiteY430" fmla="*/ 11577 h 597154"/>
                <a:gd name="connsiteX431" fmla="*/ 126166 w 435761"/>
                <a:gd name="connsiteY431" fmla="*/ 13191 h 597154"/>
                <a:gd name="connsiteX432" fmla="*/ 127780 w 435761"/>
                <a:gd name="connsiteY432" fmla="*/ 13191 h 597154"/>
                <a:gd name="connsiteX433" fmla="*/ 129394 w 435761"/>
                <a:gd name="connsiteY433" fmla="*/ 13191 h 5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435761" h="597154">
                  <a:moveTo>
                    <a:pt x="131008" y="13191"/>
                  </a:moveTo>
                  <a:lnTo>
                    <a:pt x="132622" y="13191"/>
                  </a:lnTo>
                  <a:lnTo>
                    <a:pt x="135850" y="11577"/>
                  </a:lnTo>
                  <a:lnTo>
                    <a:pt x="140691" y="11577"/>
                  </a:lnTo>
                  <a:lnTo>
                    <a:pt x="145533" y="11577"/>
                  </a:lnTo>
                  <a:lnTo>
                    <a:pt x="150375" y="11577"/>
                  </a:lnTo>
                  <a:lnTo>
                    <a:pt x="151989" y="13191"/>
                  </a:lnTo>
                  <a:lnTo>
                    <a:pt x="153603" y="14805"/>
                  </a:lnTo>
                  <a:lnTo>
                    <a:pt x="155217" y="14805"/>
                  </a:lnTo>
                  <a:lnTo>
                    <a:pt x="160059" y="21260"/>
                  </a:lnTo>
                  <a:lnTo>
                    <a:pt x="163286" y="22874"/>
                  </a:lnTo>
                  <a:lnTo>
                    <a:pt x="164900" y="24488"/>
                  </a:lnTo>
                  <a:lnTo>
                    <a:pt x="166514" y="24488"/>
                  </a:lnTo>
                  <a:lnTo>
                    <a:pt x="168128" y="24488"/>
                  </a:lnTo>
                  <a:lnTo>
                    <a:pt x="168128" y="22874"/>
                  </a:lnTo>
                  <a:lnTo>
                    <a:pt x="169742" y="21260"/>
                  </a:lnTo>
                  <a:lnTo>
                    <a:pt x="171356" y="19647"/>
                  </a:lnTo>
                  <a:lnTo>
                    <a:pt x="174584" y="18033"/>
                  </a:lnTo>
                  <a:lnTo>
                    <a:pt x="181040" y="24488"/>
                  </a:lnTo>
                  <a:lnTo>
                    <a:pt x="184268" y="26102"/>
                  </a:lnTo>
                  <a:lnTo>
                    <a:pt x="187495" y="29330"/>
                  </a:lnTo>
                  <a:lnTo>
                    <a:pt x="189109" y="29330"/>
                  </a:lnTo>
                  <a:lnTo>
                    <a:pt x="190723" y="29330"/>
                  </a:lnTo>
                  <a:lnTo>
                    <a:pt x="202021" y="22874"/>
                  </a:lnTo>
                  <a:lnTo>
                    <a:pt x="203635" y="22874"/>
                  </a:lnTo>
                  <a:lnTo>
                    <a:pt x="206863" y="22874"/>
                  </a:lnTo>
                  <a:lnTo>
                    <a:pt x="210090" y="22874"/>
                  </a:lnTo>
                  <a:lnTo>
                    <a:pt x="213318" y="22874"/>
                  </a:lnTo>
                  <a:lnTo>
                    <a:pt x="235913" y="32558"/>
                  </a:lnTo>
                  <a:lnTo>
                    <a:pt x="239141" y="32558"/>
                  </a:lnTo>
                  <a:lnTo>
                    <a:pt x="245597" y="32558"/>
                  </a:lnTo>
                  <a:lnTo>
                    <a:pt x="250439" y="32558"/>
                  </a:lnTo>
                  <a:lnTo>
                    <a:pt x="250439" y="32558"/>
                  </a:lnTo>
                  <a:lnTo>
                    <a:pt x="252053" y="34172"/>
                  </a:lnTo>
                  <a:lnTo>
                    <a:pt x="253667" y="34172"/>
                  </a:lnTo>
                  <a:lnTo>
                    <a:pt x="255281" y="35786"/>
                  </a:lnTo>
                  <a:lnTo>
                    <a:pt x="256895" y="37400"/>
                  </a:lnTo>
                  <a:lnTo>
                    <a:pt x="256895" y="39014"/>
                  </a:lnTo>
                  <a:lnTo>
                    <a:pt x="258508" y="42242"/>
                  </a:lnTo>
                  <a:lnTo>
                    <a:pt x="260122" y="48697"/>
                  </a:lnTo>
                  <a:lnTo>
                    <a:pt x="261736" y="51925"/>
                  </a:lnTo>
                  <a:lnTo>
                    <a:pt x="263350" y="55153"/>
                  </a:lnTo>
                  <a:lnTo>
                    <a:pt x="264964" y="56767"/>
                  </a:lnTo>
                  <a:lnTo>
                    <a:pt x="266578" y="58381"/>
                  </a:lnTo>
                  <a:lnTo>
                    <a:pt x="269806" y="59995"/>
                  </a:lnTo>
                  <a:lnTo>
                    <a:pt x="274648" y="59995"/>
                  </a:lnTo>
                  <a:lnTo>
                    <a:pt x="276262" y="61609"/>
                  </a:lnTo>
                  <a:lnTo>
                    <a:pt x="276262" y="61609"/>
                  </a:lnTo>
                  <a:lnTo>
                    <a:pt x="279490" y="64837"/>
                  </a:lnTo>
                  <a:lnTo>
                    <a:pt x="287559" y="76134"/>
                  </a:lnTo>
                  <a:lnTo>
                    <a:pt x="289173" y="79362"/>
                  </a:lnTo>
                  <a:lnTo>
                    <a:pt x="292401" y="80976"/>
                  </a:lnTo>
                  <a:lnTo>
                    <a:pt x="294015" y="80976"/>
                  </a:lnTo>
                  <a:lnTo>
                    <a:pt x="297243" y="82590"/>
                  </a:lnTo>
                  <a:lnTo>
                    <a:pt x="298857" y="84204"/>
                  </a:lnTo>
                  <a:lnTo>
                    <a:pt x="300471" y="84204"/>
                  </a:lnTo>
                  <a:lnTo>
                    <a:pt x="331135" y="84204"/>
                  </a:lnTo>
                  <a:lnTo>
                    <a:pt x="334363" y="85818"/>
                  </a:lnTo>
                  <a:lnTo>
                    <a:pt x="335977" y="85818"/>
                  </a:lnTo>
                  <a:lnTo>
                    <a:pt x="335977" y="85818"/>
                  </a:lnTo>
                  <a:lnTo>
                    <a:pt x="337591" y="85818"/>
                  </a:lnTo>
                  <a:lnTo>
                    <a:pt x="337591" y="85818"/>
                  </a:lnTo>
                  <a:lnTo>
                    <a:pt x="339205" y="85818"/>
                  </a:lnTo>
                  <a:lnTo>
                    <a:pt x="340819" y="84204"/>
                  </a:lnTo>
                  <a:lnTo>
                    <a:pt x="342433" y="84204"/>
                  </a:lnTo>
                  <a:lnTo>
                    <a:pt x="344047" y="84204"/>
                  </a:lnTo>
                  <a:lnTo>
                    <a:pt x="345661" y="84204"/>
                  </a:lnTo>
                  <a:lnTo>
                    <a:pt x="350503" y="85818"/>
                  </a:lnTo>
                  <a:lnTo>
                    <a:pt x="352117" y="85818"/>
                  </a:lnTo>
                  <a:lnTo>
                    <a:pt x="353731" y="87432"/>
                  </a:lnTo>
                  <a:lnTo>
                    <a:pt x="358572" y="89046"/>
                  </a:lnTo>
                  <a:lnTo>
                    <a:pt x="360186" y="90660"/>
                  </a:lnTo>
                  <a:lnTo>
                    <a:pt x="361800" y="90660"/>
                  </a:lnTo>
                  <a:lnTo>
                    <a:pt x="366642" y="97115"/>
                  </a:lnTo>
                  <a:lnTo>
                    <a:pt x="366642" y="97115"/>
                  </a:lnTo>
                  <a:lnTo>
                    <a:pt x="369870" y="98729"/>
                  </a:lnTo>
                  <a:lnTo>
                    <a:pt x="371484" y="100343"/>
                  </a:lnTo>
                  <a:lnTo>
                    <a:pt x="377939" y="101957"/>
                  </a:lnTo>
                  <a:lnTo>
                    <a:pt x="379553" y="101957"/>
                  </a:lnTo>
                  <a:lnTo>
                    <a:pt x="382781" y="105185"/>
                  </a:lnTo>
                  <a:lnTo>
                    <a:pt x="384395" y="105185"/>
                  </a:lnTo>
                  <a:lnTo>
                    <a:pt x="386009" y="105185"/>
                  </a:lnTo>
                  <a:lnTo>
                    <a:pt x="386009" y="105185"/>
                  </a:lnTo>
                  <a:lnTo>
                    <a:pt x="387623" y="106799"/>
                  </a:lnTo>
                  <a:lnTo>
                    <a:pt x="389237" y="106799"/>
                  </a:lnTo>
                  <a:lnTo>
                    <a:pt x="390851" y="106799"/>
                  </a:lnTo>
                  <a:lnTo>
                    <a:pt x="390851" y="106799"/>
                  </a:lnTo>
                  <a:lnTo>
                    <a:pt x="394079" y="106799"/>
                  </a:lnTo>
                  <a:lnTo>
                    <a:pt x="398921" y="105185"/>
                  </a:lnTo>
                  <a:lnTo>
                    <a:pt x="400535" y="105185"/>
                  </a:lnTo>
                  <a:lnTo>
                    <a:pt x="402148" y="105185"/>
                  </a:lnTo>
                  <a:lnTo>
                    <a:pt x="402148" y="105185"/>
                  </a:lnTo>
                  <a:lnTo>
                    <a:pt x="403762" y="106799"/>
                  </a:lnTo>
                  <a:lnTo>
                    <a:pt x="405376" y="106799"/>
                  </a:lnTo>
                  <a:lnTo>
                    <a:pt x="406990" y="108413"/>
                  </a:lnTo>
                  <a:lnTo>
                    <a:pt x="406990" y="110027"/>
                  </a:lnTo>
                  <a:lnTo>
                    <a:pt x="408604" y="110027"/>
                  </a:lnTo>
                  <a:lnTo>
                    <a:pt x="410218" y="110027"/>
                  </a:lnTo>
                  <a:lnTo>
                    <a:pt x="411832" y="110027"/>
                  </a:lnTo>
                  <a:lnTo>
                    <a:pt x="413446" y="110027"/>
                  </a:lnTo>
                  <a:lnTo>
                    <a:pt x="415060" y="110027"/>
                  </a:lnTo>
                  <a:lnTo>
                    <a:pt x="416674" y="108413"/>
                  </a:lnTo>
                  <a:lnTo>
                    <a:pt x="418288" y="108413"/>
                  </a:lnTo>
                  <a:lnTo>
                    <a:pt x="418288" y="108413"/>
                  </a:lnTo>
                  <a:lnTo>
                    <a:pt x="418288" y="106799"/>
                  </a:lnTo>
                  <a:lnTo>
                    <a:pt x="418288" y="103571"/>
                  </a:lnTo>
                  <a:lnTo>
                    <a:pt x="418288" y="103571"/>
                  </a:lnTo>
                  <a:lnTo>
                    <a:pt x="418288" y="101957"/>
                  </a:lnTo>
                  <a:lnTo>
                    <a:pt x="419902" y="101957"/>
                  </a:lnTo>
                  <a:lnTo>
                    <a:pt x="421516" y="101957"/>
                  </a:lnTo>
                  <a:lnTo>
                    <a:pt x="423130" y="101957"/>
                  </a:lnTo>
                  <a:lnTo>
                    <a:pt x="423130" y="103571"/>
                  </a:lnTo>
                  <a:lnTo>
                    <a:pt x="424744" y="105185"/>
                  </a:lnTo>
                  <a:lnTo>
                    <a:pt x="426357" y="110027"/>
                  </a:lnTo>
                  <a:lnTo>
                    <a:pt x="426357" y="111641"/>
                  </a:lnTo>
                  <a:lnTo>
                    <a:pt x="427971" y="113255"/>
                  </a:lnTo>
                  <a:lnTo>
                    <a:pt x="427971" y="114869"/>
                  </a:lnTo>
                  <a:lnTo>
                    <a:pt x="431199" y="116482"/>
                  </a:lnTo>
                  <a:lnTo>
                    <a:pt x="434427" y="119710"/>
                  </a:lnTo>
                  <a:lnTo>
                    <a:pt x="436041" y="119710"/>
                  </a:lnTo>
                  <a:lnTo>
                    <a:pt x="440883" y="122938"/>
                  </a:lnTo>
                  <a:lnTo>
                    <a:pt x="440883" y="126166"/>
                  </a:lnTo>
                  <a:lnTo>
                    <a:pt x="440883" y="132622"/>
                  </a:lnTo>
                  <a:lnTo>
                    <a:pt x="432813" y="156831"/>
                  </a:lnTo>
                  <a:lnTo>
                    <a:pt x="427971" y="168128"/>
                  </a:lnTo>
                  <a:lnTo>
                    <a:pt x="423130" y="187496"/>
                  </a:lnTo>
                  <a:lnTo>
                    <a:pt x="421516" y="189109"/>
                  </a:lnTo>
                  <a:lnTo>
                    <a:pt x="419902" y="192337"/>
                  </a:lnTo>
                  <a:lnTo>
                    <a:pt x="416674" y="197179"/>
                  </a:lnTo>
                  <a:lnTo>
                    <a:pt x="413446" y="200407"/>
                  </a:lnTo>
                  <a:lnTo>
                    <a:pt x="411832" y="203635"/>
                  </a:lnTo>
                  <a:lnTo>
                    <a:pt x="411832" y="205249"/>
                  </a:lnTo>
                  <a:lnTo>
                    <a:pt x="402148" y="216546"/>
                  </a:lnTo>
                  <a:lnTo>
                    <a:pt x="400535" y="218160"/>
                  </a:lnTo>
                  <a:lnTo>
                    <a:pt x="397307" y="227844"/>
                  </a:lnTo>
                  <a:lnTo>
                    <a:pt x="394079" y="232686"/>
                  </a:lnTo>
                  <a:lnTo>
                    <a:pt x="379553" y="247211"/>
                  </a:lnTo>
                  <a:lnTo>
                    <a:pt x="373098" y="252053"/>
                  </a:lnTo>
                  <a:lnTo>
                    <a:pt x="369870" y="253667"/>
                  </a:lnTo>
                  <a:lnTo>
                    <a:pt x="369870" y="255281"/>
                  </a:lnTo>
                  <a:lnTo>
                    <a:pt x="369870" y="256895"/>
                  </a:lnTo>
                  <a:lnTo>
                    <a:pt x="373098" y="261736"/>
                  </a:lnTo>
                  <a:lnTo>
                    <a:pt x="374712" y="263350"/>
                  </a:lnTo>
                  <a:lnTo>
                    <a:pt x="381167" y="268192"/>
                  </a:lnTo>
                  <a:lnTo>
                    <a:pt x="395693" y="273034"/>
                  </a:lnTo>
                  <a:lnTo>
                    <a:pt x="400535" y="274648"/>
                  </a:lnTo>
                  <a:lnTo>
                    <a:pt x="406990" y="279490"/>
                  </a:lnTo>
                  <a:lnTo>
                    <a:pt x="408604" y="281104"/>
                  </a:lnTo>
                  <a:lnTo>
                    <a:pt x="408604" y="282718"/>
                  </a:lnTo>
                  <a:lnTo>
                    <a:pt x="408604" y="282718"/>
                  </a:lnTo>
                  <a:lnTo>
                    <a:pt x="408604" y="282718"/>
                  </a:lnTo>
                  <a:lnTo>
                    <a:pt x="410218" y="284332"/>
                  </a:lnTo>
                  <a:lnTo>
                    <a:pt x="410218" y="284332"/>
                  </a:lnTo>
                  <a:lnTo>
                    <a:pt x="415060" y="285945"/>
                  </a:lnTo>
                  <a:lnTo>
                    <a:pt x="418288" y="289173"/>
                  </a:lnTo>
                  <a:lnTo>
                    <a:pt x="416674" y="290787"/>
                  </a:lnTo>
                  <a:lnTo>
                    <a:pt x="413446" y="292401"/>
                  </a:lnTo>
                  <a:lnTo>
                    <a:pt x="413446" y="297243"/>
                  </a:lnTo>
                  <a:lnTo>
                    <a:pt x="411832" y="300471"/>
                  </a:lnTo>
                  <a:lnTo>
                    <a:pt x="408604" y="311768"/>
                  </a:lnTo>
                  <a:lnTo>
                    <a:pt x="410218" y="313382"/>
                  </a:lnTo>
                  <a:lnTo>
                    <a:pt x="406990" y="319838"/>
                  </a:lnTo>
                  <a:lnTo>
                    <a:pt x="403762" y="324680"/>
                  </a:lnTo>
                  <a:lnTo>
                    <a:pt x="402148" y="326294"/>
                  </a:lnTo>
                  <a:lnTo>
                    <a:pt x="400535" y="329522"/>
                  </a:lnTo>
                  <a:lnTo>
                    <a:pt x="395693" y="335977"/>
                  </a:lnTo>
                  <a:lnTo>
                    <a:pt x="394079" y="342433"/>
                  </a:lnTo>
                  <a:lnTo>
                    <a:pt x="395693" y="347275"/>
                  </a:lnTo>
                  <a:lnTo>
                    <a:pt x="395693" y="352117"/>
                  </a:lnTo>
                  <a:lnTo>
                    <a:pt x="397307" y="355345"/>
                  </a:lnTo>
                  <a:lnTo>
                    <a:pt x="394079" y="360186"/>
                  </a:lnTo>
                  <a:lnTo>
                    <a:pt x="390851" y="358572"/>
                  </a:lnTo>
                  <a:lnTo>
                    <a:pt x="386009" y="361800"/>
                  </a:lnTo>
                  <a:lnTo>
                    <a:pt x="374712" y="368256"/>
                  </a:lnTo>
                  <a:lnTo>
                    <a:pt x="365028" y="376326"/>
                  </a:lnTo>
                  <a:lnTo>
                    <a:pt x="360186" y="381167"/>
                  </a:lnTo>
                  <a:lnTo>
                    <a:pt x="353731" y="381167"/>
                  </a:lnTo>
                  <a:lnTo>
                    <a:pt x="350503" y="376326"/>
                  </a:lnTo>
                  <a:lnTo>
                    <a:pt x="350503" y="377940"/>
                  </a:lnTo>
                  <a:lnTo>
                    <a:pt x="350503" y="377940"/>
                  </a:lnTo>
                  <a:lnTo>
                    <a:pt x="348889" y="377940"/>
                  </a:lnTo>
                  <a:lnTo>
                    <a:pt x="348889" y="377940"/>
                  </a:lnTo>
                  <a:lnTo>
                    <a:pt x="350503" y="381167"/>
                  </a:lnTo>
                  <a:lnTo>
                    <a:pt x="345661" y="382781"/>
                  </a:lnTo>
                  <a:lnTo>
                    <a:pt x="335977" y="382781"/>
                  </a:lnTo>
                  <a:lnTo>
                    <a:pt x="329522" y="386009"/>
                  </a:lnTo>
                  <a:lnTo>
                    <a:pt x="331135" y="390851"/>
                  </a:lnTo>
                  <a:lnTo>
                    <a:pt x="329522" y="394079"/>
                  </a:lnTo>
                  <a:lnTo>
                    <a:pt x="324680" y="400535"/>
                  </a:lnTo>
                  <a:lnTo>
                    <a:pt x="324680" y="402149"/>
                  </a:lnTo>
                  <a:lnTo>
                    <a:pt x="324680" y="406990"/>
                  </a:lnTo>
                  <a:lnTo>
                    <a:pt x="324680" y="408604"/>
                  </a:lnTo>
                  <a:lnTo>
                    <a:pt x="323066" y="410218"/>
                  </a:lnTo>
                  <a:lnTo>
                    <a:pt x="321452" y="410218"/>
                  </a:lnTo>
                  <a:lnTo>
                    <a:pt x="319838" y="410218"/>
                  </a:lnTo>
                  <a:lnTo>
                    <a:pt x="319838" y="410218"/>
                  </a:lnTo>
                  <a:lnTo>
                    <a:pt x="316610" y="419902"/>
                  </a:lnTo>
                  <a:lnTo>
                    <a:pt x="314996" y="421516"/>
                  </a:lnTo>
                  <a:lnTo>
                    <a:pt x="308540" y="427972"/>
                  </a:lnTo>
                  <a:lnTo>
                    <a:pt x="300471" y="432813"/>
                  </a:lnTo>
                  <a:lnTo>
                    <a:pt x="298857" y="427972"/>
                  </a:lnTo>
                  <a:lnTo>
                    <a:pt x="284331" y="416674"/>
                  </a:lnTo>
                  <a:lnTo>
                    <a:pt x="281104" y="423130"/>
                  </a:lnTo>
                  <a:lnTo>
                    <a:pt x="271420" y="442497"/>
                  </a:lnTo>
                  <a:lnTo>
                    <a:pt x="269806" y="444111"/>
                  </a:lnTo>
                  <a:lnTo>
                    <a:pt x="268192" y="445725"/>
                  </a:lnTo>
                  <a:lnTo>
                    <a:pt x="264964" y="448953"/>
                  </a:lnTo>
                  <a:lnTo>
                    <a:pt x="256895" y="452180"/>
                  </a:lnTo>
                  <a:lnTo>
                    <a:pt x="255281" y="453794"/>
                  </a:lnTo>
                  <a:lnTo>
                    <a:pt x="253667" y="457022"/>
                  </a:lnTo>
                  <a:lnTo>
                    <a:pt x="252053" y="458636"/>
                  </a:lnTo>
                  <a:lnTo>
                    <a:pt x="250439" y="466706"/>
                  </a:lnTo>
                  <a:lnTo>
                    <a:pt x="250439" y="469934"/>
                  </a:lnTo>
                  <a:lnTo>
                    <a:pt x="252053" y="473162"/>
                  </a:lnTo>
                  <a:lnTo>
                    <a:pt x="255281" y="482845"/>
                  </a:lnTo>
                  <a:lnTo>
                    <a:pt x="255281" y="486073"/>
                  </a:lnTo>
                  <a:lnTo>
                    <a:pt x="255281" y="487687"/>
                  </a:lnTo>
                  <a:lnTo>
                    <a:pt x="255281" y="489301"/>
                  </a:lnTo>
                  <a:lnTo>
                    <a:pt x="255281" y="489301"/>
                  </a:lnTo>
                  <a:lnTo>
                    <a:pt x="253667" y="490915"/>
                  </a:lnTo>
                  <a:lnTo>
                    <a:pt x="237527" y="498985"/>
                  </a:lnTo>
                  <a:lnTo>
                    <a:pt x="235913" y="502212"/>
                  </a:lnTo>
                  <a:lnTo>
                    <a:pt x="232686" y="505440"/>
                  </a:lnTo>
                  <a:lnTo>
                    <a:pt x="231072" y="507054"/>
                  </a:lnTo>
                  <a:lnTo>
                    <a:pt x="227844" y="513510"/>
                  </a:lnTo>
                  <a:lnTo>
                    <a:pt x="227844" y="516738"/>
                  </a:lnTo>
                  <a:lnTo>
                    <a:pt x="226230" y="521580"/>
                  </a:lnTo>
                  <a:lnTo>
                    <a:pt x="226230" y="524807"/>
                  </a:lnTo>
                  <a:lnTo>
                    <a:pt x="224616" y="526421"/>
                  </a:lnTo>
                  <a:lnTo>
                    <a:pt x="223002" y="526421"/>
                  </a:lnTo>
                  <a:lnTo>
                    <a:pt x="221388" y="526421"/>
                  </a:lnTo>
                  <a:lnTo>
                    <a:pt x="216546" y="526421"/>
                  </a:lnTo>
                  <a:lnTo>
                    <a:pt x="214932" y="526421"/>
                  </a:lnTo>
                  <a:lnTo>
                    <a:pt x="210090" y="523194"/>
                  </a:lnTo>
                  <a:lnTo>
                    <a:pt x="210090" y="523194"/>
                  </a:lnTo>
                  <a:lnTo>
                    <a:pt x="206863" y="523194"/>
                  </a:lnTo>
                  <a:lnTo>
                    <a:pt x="205249" y="523194"/>
                  </a:lnTo>
                  <a:lnTo>
                    <a:pt x="193951" y="526421"/>
                  </a:lnTo>
                  <a:lnTo>
                    <a:pt x="189109" y="528035"/>
                  </a:lnTo>
                  <a:lnTo>
                    <a:pt x="164900" y="542561"/>
                  </a:lnTo>
                  <a:lnTo>
                    <a:pt x="150375" y="549016"/>
                  </a:lnTo>
                  <a:lnTo>
                    <a:pt x="134236" y="552244"/>
                  </a:lnTo>
                  <a:lnTo>
                    <a:pt x="132622" y="553858"/>
                  </a:lnTo>
                  <a:lnTo>
                    <a:pt x="129394" y="555472"/>
                  </a:lnTo>
                  <a:lnTo>
                    <a:pt x="118096" y="568384"/>
                  </a:lnTo>
                  <a:lnTo>
                    <a:pt x="113255" y="571612"/>
                  </a:lnTo>
                  <a:lnTo>
                    <a:pt x="105185" y="576453"/>
                  </a:lnTo>
                  <a:lnTo>
                    <a:pt x="51925" y="590979"/>
                  </a:lnTo>
                  <a:lnTo>
                    <a:pt x="47083" y="592593"/>
                  </a:lnTo>
                  <a:lnTo>
                    <a:pt x="43855" y="592593"/>
                  </a:lnTo>
                  <a:lnTo>
                    <a:pt x="42242" y="590979"/>
                  </a:lnTo>
                  <a:lnTo>
                    <a:pt x="40628" y="589365"/>
                  </a:lnTo>
                  <a:lnTo>
                    <a:pt x="37400" y="584523"/>
                  </a:lnTo>
                  <a:lnTo>
                    <a:pt x="37400" y="582909"/>
                  </a:lnTo>
                  <a:lnTo>
                    <a:pt x="35786" y="579681"/>
                  </a:lnTo>
                  <a:lnTo>
                    <a:pt x="35786" y="578067"/>
                  </a:lnTo>
                  <a:lnTo>
                    <a:pt x="34172" y="576453"/>
                  </a:lnTo>
                  <a:lnTo>
                    <a:pt x="32558" y="573225"/>
                  </a:lnTo>
                  <a:lnTo>
                    <a:pt x="30944" y="569998"/>
                  </a:lnTo>
                  <a:lnTo>
                    <a:pt x="24488" y="566770"/>
                  </a:lnTo>
                  <a:lnTo>
                    <a:pt x="5121" y="557086"/>
                  </a:lnTo>
                  <a:lnTo>
                    <a:pt x="16419" y="544175"/>
                  </a:lnTo>
                  <a:lnTo>
                    <a:pt x="19646" y="539333"/>
                  </a:lnTo>
                  <a:lnTo>
                    <a:pt x="30944" y="516738"/>
                  </a:lnTo>
                  <a:lnTo>
                    <a:pt x="30944" y="513510"/>
                  </a:lnTo>
                  <a:lnTo>
                    <a:pt x="30944" y="503826"/>
                  </a:lnTo>
                  <a:lnTo>
                    <a:pt x="32558" y="494143"/>
                  </a:lnTo>
                  <a:lnTo>
                    <a:pt x="32558" y="479617"/>
                  </a:lnTo>
                  <a:lnTo>
                    <a:pt x="30944" y="473162"/>
                  </a:lnTo>
                  <a:lnTo>
                    <a:pt x="30944" y="466706"/>
                  </a:lnTo>
                  <a:lnTo>
                    <a:pt x="29330" y="460250"/>
                  </a:lnTo>
                  <a:lnTo>
                    <a:pt x="29330" y="457022"/>
                  </a:lnTo>
                  <a:lnTo>
                    <a:pt x="30944" y="440883"/>
                  </a:lnTo>
                  <a:lnTo>
                    <a:pt x="32558" y="426358"/>
                  </a:lnTo>
                  <a:lnTo>
                    <a:pt x="39014" y="408604"/>
                  </a:lnTo>
                  <a:lnTo>
                    <a:pt x="40628" y="403763"/>
                  </a:lnTo>
                  <a:lnTo>
                    <a:pt x="40628" y="402149"/>
                  </a:lnTo>
                  <a:lnTo>
                    <a:pt x="40628" y="400535"/>
                  </a:lnTo>
                  <a:lnTo>
                    <a:pt x="39014" y="398921"/>
                  </a:lnTo>
                  <a:lnTo>
                    <a:pt x="39014" y="397307"/>
                  </a:lnTo>
                  <a:lnTo>
                    <a:pt x="37400" y="395693"/>
                  </a:lnTo>
                  <a:lnTo>
                    <a:pt x="37400" y="395693"/>
                  </a:lnTo>
                  <a:lnTo>
                    <a:pt x="35786" y="395693"/>
                  </a:lnTo>
                  <a:lnTo>
                    <a:pt x="34172" y="394079"/>
                  </a:lnTo>
                  <a:lnTo>
                    <a:pt x="32558" y="394079"/>
                  </a:lnTo>
                  <a:lnTo>
                    <a:pt x="27716" y="394079"/>
                  </a:lnTo>
                  <a:lnTo>
                    <a:pt x="27716" y="394079"/>
                  </a:lnTo>
                  <a:lnTo>
                    <a:pt x="26102" y="394079"/>
                  </a:lnTo>
                  <a:lnTo>
                    <a:pt x="18033" y="386009"/>
                  </a:lnTo>
                  <a:lnTo>
                    <a:pt x="16419" y="384395"/>
                  </a:lnTo>
                  <a:lnTo>
                    <a:pt x="16419" y="382781"/>
                  </a:lnTo>
                  <a:lnTo>
                    <a:pt x="16419" y="382781"/>
                  </a:lnTo>
                  <a:lnTo>
                    <a:pt x="14805" y="379554"/>
                  </a:lnTo>
                  <a:lnTo>
                    <a:pt x="14805" y="345661"/>
                  </a:lnTo>
                  <a:lnTo>
                    <a:pt x="14805" y="340819"/>
                  </a:lnTo>
                  <a:lnTo>
                    <a:pt x="14805" y="339205"/>
                  </a:lnTo>
                  <a:lnTo>
                    <a:pt x="16419" y="339205"/>
                  </a:lnTo>
                  <a:lnTo>
                    <a:pt x="18033" y="335977"/>
                  </a:lnTo>
                  <a:lnTo>
                    <a:pt x="19646" y="334363"/>
                  </a:lnTo>
                  <a:lnTo>
                    <a:pt x="22874" y="332749"/>
                  </a:lnTo>
                  <a:lnTo>
                    <a:pt x="24488" y="331136"/>
                  </a:lnTo>
                  <a:lnTo>
                    <a:pt x="26102" y="329522"/>
                  </a:lnTo>
                  <a:lnTo>
                    <a:pt x="27716" y="327908"/>
                  </a:lnTo>
                  <a:lnTo>
                    <a:pt x="29330" y="324680"/>
                  </a:lnTo>
                  <a:lnTo>
                    <a:pt x="32558" y="310154"/>
                  </a:lnTo>
                  <a:lnTo>
                    <a:pt x="35786" y="302085"/>
                  </a:lnTo>
                  <a:lnTo>
                    <a:pt x="35786" y="298857"/>
                  </a:lnTo>
                  <a:lnTo>
                    <a:pt x="35786" y="297243"/>
                  </a:lnTo>
                  <a:lnTo>
                    <a:pt x="35786" y="297243"/>
                  </a:lnTo>
                  <a:lnTo>
                    <a:pt x="34172" y="295629"/>
                  </a:lnTo>
                  <a:lnTo>
                    <a:pt x="32558" y="295629"/>
                  </a:lnTo>
                  <a:lnTo>
                    <a:pt x="29330" y="294015"/>
                  </a:lnTo>
                  <a:lnTo>
                    <a:pt x="26102" y="294015"/>
                  </a:lnTo>
                  <a:lnTo>
                    <a:pt x="24488" y="294015"/>
                  </a:lnTo>
                  <a:lnTo>
                    <a:pt x="22874" y="292401"/>
                  </a:lnTo>
                  <a:lnTo>
                    <a:pt x="21260" y="292401"/>
                  </a:lnTo>
                  <a:lnTo>
                    <a:pt x="21260" y="290787"/>
                  </a:lnTo>
                  <a:lnTo>
                    <a:pt x="19646" y="290787"/>
                  </a:lnTo>
                  <a:lnTo>
                    <a:pt x="18033" y="287559"/>
                  </a:lnTo>
                  <a:lnTo>
                    <a:pt x="16419" y="282718"/>
                  </a:lnTo>
                  <a:lnTo>
                    <a:pt x="14805" y="277876"/>
                  </a:lnTo>
                  <a:lnTo>
                    <a:pt x="13191" y="256895"/>
                  </a:lnTo>
                  <a:lnTo>
                    <a:pt x="13191" y="253667"/>
                  </a:lnTo>
                  <a:lnTo>
                    <a:pt x="21260" y="213318"/>
                  </a:lnTo>
                  <a:lnTo>
                    <a:pt x="21260" y="210091"/>
                  </a:lnTo>
                  <a:lnTo>
                    <a:pt x="21260" y="205249"/>
                  </a:lnTo>
                  <a:lnTo>
                    <a:pt x="21260" y="203635"/>
                  </a:lnTo>
                  <a:lnTo>
                    <a:pt x="21260" y="202021"/>
                  </a:lnTo>
                  <a:lnTo>
                    <a:pt x="22874" y="200407"/>
                  </a:lnTo>
                  <a:lnTo>
                    <a:pt x="22874" y="198793"/>
                  </a:lnTo>
                  <a:lnTo>
                    <a:pt x="26102" y="197179"/>
                  </a:lnTo>
                  <a:lnTo>
                    <a:pt x="26102" y="195565"/>
                  </a:lnTo>
                  <a:lnTo>
                    <a:pt x="27716" y="193951"/>
                  </a:lnTo>
                  <a:lnTo>
                    <a:pt x="29330" y="190723"/>
                  </a:lnTo>
                  <a:lnTo>
                    <a:pt x="29330" y="189109"/>
                  </a:lnTo>
                  <a:lnTo>
                    <a:pt x="27716" y="187496"/>
                  </a:lnTo>
                  <a:lnTo>
                    <a:pt x="26102" y="185882"/>
                  </a:lnTo>
                  <a:lnTo>
                    <a:pt x="24488" y="184268"/>
                  </a:lnTo>
                  <a:lnTo>
                    <a:pt x="24488" y="184268"/>
                  </a:lnTo>
                  <a:lnTo>
                    <a:pt x="22874" y="182654"/>
                  </a:lnTo>
                  <a:lnTo>
                    <a:pt x="22874" y="181040"/>
                  </a:lnTo>
                  <a:lnTo>
                    <a:pt x="22874" y="179426"/>
                  </a:lnTo>
                  <a:lnTo>
                    <a:pt x="22874" y="179426"/>
                  </a:lnTo>
                  <a:lnTo>
                    <a:pt x="24488" y="176198"/>
                  </a:lnTo>
                  <a:lnTo>
                    <a:pt x="26102" y="174584"/>
                  </a:lnTo>
                  <a:lnTo>
                    <a:pt x="27716" y="171356"/>
                  </a:lnTo>
                  <a:lnTo>
                    <a:pt x="34172" y="142305"/>
                  </a:lnTo>
                  <a:lnTo>
                    <a:pt x="34172" y="140691"/>
                  </a:lnTo>
                  <a:lnTo>
                    <a:pt x="35786" y="139078"/>
                  </a:lnTo>
                  <a:lnTo>
                    <a:pt x="39014" y="135850"/>
                  </a:lnTo>
                  <a:lnTo>
                    <a:pt x="40628" y="135850"/>
                  </a:lnTo>
                  <a:lnTo>
                    <a:pt x="42242" y="134236"/>
                  </a:lnTo>
                  <a:lnTo>
                    <a:pt x="42242" y="132622"/>
                  </a:lnTo>
                  <a:lnTo>
                    <a:pt x="43855" y="129394"/>
                  </a:lnTo>
                  <a:lnTo>
                    <a:pt x="42242" y="127780"/>
                  </a:lnTo>
                  <a:lnTo>
                    <a:pt x="42242" y="126166"/>
                  </a:lnTo>
                  <a:lnTo>
                    <a:pt x="42242" y="124552"/>
                  </a:lnTo>
                  <a:lnTo>
                    <a:pt x="42242" y="122938"/>
                  </a:lnTo>
                  <a:lnTo>
                    <a:pt x="45469" y="121324"/>
                  </a:lnTo>
                  <a:lnTo>
                    <a:pt x="47083" y="119710"/>
                  </a:lnTo>
                  <a:lnTo>
                    <a:pt x="53539" y="111641"/>
                  </a:lnTo>
                  <a:lnTo>
                    <a:pt x="56767" y="110027"/>
                  </a:lnTo>
                  <a:lnTo>
                    <a:pt x="58381" y="108413"/>
                  </a:lnTo>
                  <a:lnTo>
                    <a:pt x="58381" y="106799"/>
                  </a:lnTo>
                  <a:lnTo>
                    <a:pt x="61609" y="103571"/>
                  </a:lnTo>
                  <a:lnTo>
                    <a:pt x="61609" y="101957"/>
                  </a:lnTo>
                  <a:lnTo>
                    <a:pt x="63223" y="100343"/>
                  </a:lnTo>
                  <a:lnTo>
                    <a:pt x="64837" y="97115"/>
                  </a:lnTo>
                  <a:lnTo>
                    <a:pt x="66450" y="95501"/>
                  </a:lnTo>
                  <a:lnTo>
                    <a:pt x="68064" y="93887"/>
                  </a:lnTo>
                  <a:lnTo>
                    <a:pt x="68064" y="90660"/>
                  </a:lnTo>
                  <a:lnTo>
                    <a:pt x="68064" y="89046"/>
                  </a:lnTo>
                  <a:lnTo>
                    <a:pt x="66450" y="84204"/>
                  </a:lnTo>
                  <a:lnTo>
                    <a:pt x="66450" y="80976"/>
                  </a:lnTo>
                  <a:lnTo>
                    <a:pt x="66450" y="79362"/>
                  </a:lnTo>
                  <a:lnTo>
                    <a:pt x="68064" y="79362"/>
                  </a:lnTo>
                  <a:lnTo>
                    <a:pt x="68064" y="77748"/>
                  </a:lnTo>
                  <a:lnTo>
                    <a:pt x="72906" y="76134"/>
                  </a:lnTo>
                  <a:lnTo>
                    <a:pt x="76134" y="72906"/>
                  </a:lnTo>
                  <a:lnTo>
                    <a:pt x="82590" y="69678"/>
                  </a:lnTo>
                  <a:lnTo>
                    <a:pt x="82590" y="68065"/>
                  </a:lnTo>
                  <a:lnTo>
                    <a:pt x="84204" y="66451"/>
                  </a:lnTo>
                  <a:lnTo>
                    <a:pt x="84204" y="64837"/>
                  </a:lnTo>
                  <a:lnTo>
                    <a:pt x="84204" y="64837"/>
                  </a:lnTo>
                  <a:lnTo>
                    <a:pt x="84204" y="63223"/>
                  </a:lnTo>
                  <a:lnTo>
                    <a:pt x="79362" y="59995"/>
                  </a:lnTo>
                  <a:lnTo>
                    <a:pt x="79362" y="59995"/>
                  </a:lnTo>
                  <a:lnTo>
                    <a:pt x="79362" y="56767"/>
                  </a:lnTo>
                  <a:lnTo>
                    <a:pt x="79362" y="53539"/>
                  </a:lnTo>
                  <a:lnTo>
                    <a:pt x="79362" y="45469"/>
                  </a:lnTo>
                  <a:lnTo>
                    <a:pt x="79362" y="42242"/>
                  </a:lnTo>
                  <a:lnTo>
                    <a:pt x="79362" y="40628"/>
                  </a:lnTo>
                  <a:lnTo>
                    <a:pt x="80976" y="40628"/>
                  </a:lnTo>
                  <a:lnTo>
                    <a:pt x="82590" y="39014"/>
                  </a:lnTo>
                  <a:lnTo>
                    <a:pt x="84204" y="37400"/>
                  </a:lnTo>
                  <a:lnTo>
                    <a:pt x="85818" y="34172"/>
                  </a:lnTo>
                  <a:lnTo>
                    <a:pt x="85818" y="32558"/>
                  </a:lnTo>
                  <a:lnTo>
                    <a:pt x="85818" y="30944"/>
                  </a:lnTo>
                  <a:lnTo>
                    <a:pt x="84204" y="29330"/>
                  </a:lnTo>
                  <a:lnTo>
                    <a:pt x="84204" y="27716"/>
                  </a:lnTo>
                  <a:lnTo>
                    <a:pt x="82590" y="24488"/>
                  </a:lnTo>
                  <a:lnTo>
                    <a:pt x="82590" y="21260"/>
                  </a:lnTo>
                  <a:lnTo>
                    <a:pt x="82590" y="18033"/>
                  </a:lnTo>
                  <a:lnTo>
                    <a:pt x="84204" y="16419"/>
                  </a:lnTo>
                  <a:lnTo>
                    <a:pt x="84204" y="16419"/>
                  </a:lnTo>
                  <a:lnTo>
                    <a:pt x="85818" y="14805"/>
                  </a:lnTo>
                  <a:lnTo>
                    <a:pt x="87432" y="14805"/>
                  </a:lnTo>
                  <a:lnTo>
                    <a:pt x="89046" y="14805"/>
                  </a:lnTo>
                  <a:lnTo>
                    <a:pt x="89046" y="14805"/>
                  </a:lnTo>
                  <a:lnTo>
                    <a:pt x="90659" y="14805"/>
                  </a:lnTo>
                  <a:lnTo>
                    <a:pt x="92273" y="14805"/>
                  </a:lnTo>
                  <a:lnTo>
                    <a:pt x="95501" y="16419"/>
                  </a:lnTo>
                  <a:lnTo>
                    <a:pt x="98729" y="18033"/>
                  </a:lnTo>
                  <a:lnTo>
                    <a:pt x="100343" y="18033"/>
                  </a:lnTo>
                  <a:lnTo>
                    <a:pt x="101957" y="18033"/>
                  </a:lnTo>
                  <a:lnTo>
                    <a:pt x="101957" y="18033"/>
                  </a:lnTo>
                  <a:lnTo>
                    <a:pt x="103571" y="16419"/>
                  </a:lnTo>
                  <a:lnTo>
                    <a:pt x="106799" y="13191"/>
                  </a:lnTo>
                  <a:lnTo>
                    <a:pt x="106799" y="11577"/>
                  </a:lnTo>
                  <a:lnTo>
                    <a:pt x="108413" y="9963"/>
                  </a:lnTo>
                  <a:lnTo>
                    <a:pt x="111641" y="8349"/>
                  </a:lnTo>
                  <a:lnTo>
                    <a:pt x="114868" y="6735"/>
                  </a:lnTo>
                  <a:lnTo>
                    <a:pt x="116482" y="5121"/>
                  </a:lnTo>
                  <a:lnTo>
                    <a:pt x="118096" y="5121"/>
                  </a:lnTo>
                  <a:lnTo>
                    <a:pt x="118096" y="5121"/>
                  </a:lnTo>
                  <a:lnTo>
                    <a:pt x="119710" y="6735"/>
                  </a:lnTo>
                  <a:lnTo>
                    <a:pt x="121324" y="6735"/>
                  </a:lnTo>
                  <a:lnTo>
                    <a:pt x="121324" y="8349"/>
                  </a:lnTo>
                  <a:lnTo>
                    <a:pt x="122938" y="9963"/>
                  </a:lnTo>
                  <a:lnTo>
                    <a:pt x="124552" y="11577"/>
                  </a:lnTo>
                  <a:lnTo>
                    <a:pt x="124552" y="11577"/>
                  </a:lnTo>
                  <a:lnTo>
                    <a:pt x="126166" y="13191"/>
                  </a:lnTo>
                  <a:lnTo>
                    <a:pt x="127780" y="13191"/>
                  </a:lnTo>
                  <a:lnTo>
                    <a:pt x="129394" y="13191"/>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487C4E71-3273-4FFE-BCB5-8B9D67CF2037}"/>
                </a:ext>
              </a:extLst>
            </p:cNvPr>
            <p:cNvSpPr/>
            <p:nvPr/>
          </p:nvSpPr>
          <p:spPr>
            <a:xfrm>
              <a:off x="9011996" y="1959941"/>
              <a:ext cx="548737" cy="581016"/>
            </a:xfrm>
            <a:custGeom>
              <a:avLst/>
              <a:gdLst>
                <a:gd name="connsiteX0" fmla="*/ 419902 w 548736"/>
                <a:gd name="connsiteY0" fmla="*/ 85818 h 581015"/>
                <a:gd name="connsiteX1" fmla="*/ 426357 w 548736"/>
                <a:gd name="connsiteY1" fmla="*/ 84204 h 581015"/>
                <a:gd name="connsiteX2" fmla="*/ 431199 w 548736"/>
                <a:gd name="connsiteY2" fmla="*/ 82590 h 581015"/>
                <a:gd name="connsiteX3" fmla="*/ 436041 w 548736"/>
                <a:gd name="connsiteY3" fmla="*/ 84204 h 581015"/>
                <a:gd name="connsiteX4" fmla="*/ 440883 w 548736"/>
                <a:gd name="connsiteY4" fmla="*/ 84204 h 581015"/>
                <a:gd name="connsiteX5" fmla="*/ 444111 w 548736"/>
                <a:gd name="connsiteY5" fmla="*/ 87432 h 581015"/>
                <a:gd name="connsiteX6" fmla="*/ 448953 w 548736"/>
                <a:gd name="connsiteY6" fmla="*/ 93887 h 581015"/>
                <a:gd name="connsiteX7" fmla="*/ 452180 w 548736"/>
                <a:gd name="connsiteY7" fmla="*/ 95501 h 581015"/>
                <a:gd name="connsiteX8" fmla="*/ 452180 w 548736"/>
                <a:gd name="connsiteY8" fmla="*/ 97115 h 581015"/>
                <a:gd name="connsiteX9" fmla="*/ 453794 w 548736"/>
                <a:gd name="connsiteY9" fmla="*/ 97115 h 581015"/>
                <a:gd name="connsiteX10" fmla="*/ 457022 w 548736"/>
                <a:gd name="connsiteY10" fmla="*/ 97115 h 581015"/>
                <a:gd name="connsiteX11" fmla="*/ 458636 w 548736"/>
                <a:gd name="connsiteY11" fmla="*/ 98729 h 581015"/>
                <a:gd name="connsiteX12" fmla="*/ 461864 w 548736"/>
                <a:gd name="connsiteY12" fmla="*/ 98729 h 581015"/>
                <a:gd name="connsiteX13" fmla="*/ 521579 w 548736"/>
                <a:gd name="connsiteY13" fmla="*/ 69678 h 581015"/>
                <a:gd name="connsiteX14" fmla="*/ 528035 w 548736"/>
                <a:gd name="connsiteY14" fmla="*/ 77748 h 581015"/>
                <a:gd name="connsiteX15" fmla="*/ 529649 w 548736"/>
                <a:gd name="connsiteY15" fmla="*/ 80976 h 581015"/>
                <a:gd name="connsiteX16" fmla="*/ 529649 w 548736"/>
                <a:gd name="connsiteY16" fmla="*/ 80976 h 581015"/>
                <a:gd name="connsiteX17" fmla="*/ 528035 w 548736"/>
                <a:gd name="connsiteY17" fmla="*/ 82590 h 581015"/>
                <a:gd name="connsiteX18" fmla="*/ 526421 w 548736"/>
                <a:gd name="connsiteY18" fmla="*/ 87432 h 581015"/>
                <a:gd name="connsiteX19" fmla="*/ 524807 w 548736"/>
                <a:gd name="connsiteY19" fmla="*/ 89046 h 581015"/>
                <a:gd name="connsiteX20" fmla="*/ 524807 w 548736"/>
                <a:gd name="connsiteY20" fmla="*/ 92274 h 581015"/>
                <a:gd name="connsiteX21" fmla="*/ 524807 w 548736"/>
                <a:gd name="connsiteY21" fmla="*/ 98729 h 581015"/>
                <a:gd name="connsiteX22" fmla="*/ 524807 w 548736"/>
                <a:gd name="connsiteY22" fmla="*/ 101957 h 581015"/>
                <a:gd name="connsiteX23" fmla="*/ 526421 w 548736"/>
                <a:gd name="connsiteY23" fmla="*/ 103571 h 581015"/>
                <a:gd name="connsiteX24" fmla="*/ 528035 w 548736"/>
                <a:gd name="connsiteY24" fmla="*/ 103571 h 581015"/>
                <a:gd name="connsiteX25" fmla="*/ 529649 w 548736"/>
                <a:gd name="connsiteY25" fmla="*/ 103571 h 581015"/>
                <a:gd name="connsiteX26" fmla="*/ 531263 w 548736"/>
                <a:gd name="connsiteY26" fmla="*/ 103571 h 581015"/>
                <a:gd name="connsiteX27" fmla="*/ 531263 w 548736"/>
                <a:gd name="connsiteY27" fmla="*/ 101957 h 581015"/>
                <a:gd name="connsiteX28" fmla="*/ 532877 w 548736"/>
                <a:gd name="connsiteY28" fmla="*/ 100343 h 581015"/>
                <a:gd name="connsiteX29" fmla="*/ 536105 w 548736"/>
                <a:gd name="connsiteY29" fmla="*/ 98729 h 581015"/>
                <a:gd name="connsiteX30" fmla="*/ 536105 w 548736"/>
                <a:gd name="connsiteY30" fmla="*/ 98729 h 581015"/>
                <a:gd name="connsiteX31" fmla="*/ 536105 w 548736"/>
                <a:gd name="connsiteY31" fmla="*/ 97115 h 581015"/>
                <a:gd name="connsiteX32" fmla="*/ 537719 w 548736"/>
                <a:gd name="connsiteY32" fmla="*/ 95501 h 581015"/>
                <a:gd name="connsiteX33" fmla="*/ 537719 w 548736"/>
                <a:gd name="connsiteY33" fmla="*/ 93887 h 581015"/>
                <a:gd name="connsiteX34" fmla="*/ 537719 w 548736"/>
                <a:gd name="connsiteY34" fmla="*/ 90660 h 581015"/>
                <a:gd name="connsiteX35" fmla="*/ 537719 w 548736"/>
                <a:gd name="connsiteY35" fmla="*/ 90660 h 581015"/>
                <a:gd name="connsiteX36" fmla="*/ 539333 w 548736"/>
                <a:gd name="connsiteY36" fmla="*/ 89046 h 581015"/>
                <a:gd name="connsiteX37" fmla="*/ 540947 w 548736"/>
                <a:gd name="connsiteY37" fmla="*/ 89046 h 581015"/>
                <a:gd name="connsiteX38" fmla="*/ 542561 w 548736"/>
                <a:gd name="connsiteY38" fmla="*/ 89046 h 581015"/>
                <a:gd name="connsiteX39" fmla="*/ 545788 w 548736"/>
                <a:gd name="connsiteY39" fmla="*/ 90660 h 581015"/>
                <a:gd name="connsiteX40" fmla="*/ 547402 w 548736"/>
                <a:gd name="connsiteY40" fmla="*/ 93887 h 581015"/>
                <a:gd name="connsiteX41" fmla="*/ 550630 w 548736"/>
                <a:gd name="connsiteY41" fmla="*/ 100343 h 581015"/>
                <a:gd name="connsiteX42" fmla="*/ 552244 w 548736"/>
                <a:gd name="connsiteY42" fmla="*/ 105185 h 581015"/>
                <a:gd name="connsiteX43" fmla="*/ 550630 w 548736"/>
                <a:gd name="connsiteY43" fmla="*/ 111641 h 581015"/>
                <a:gd name="connsiteX44" fmla="*/ 549016 w 548736"/>
                <a:gd name="connsiteY44" fmla="*/ 119710 h 581015"/>
                <a:gd name="connsiteX45" fmla="*/ 549016 w 548736"/>
                <a:gd name="connsiteY45" fmla="*/ 122938 h 581015"/>
                <a:gd name="connsiteX46" fmla="*/ 547402 w 548736"/>
                <a:gd name="connsiteY46" fmla="*/ 124552 h 581015"/>
                <a:gd name="connsiteX47" fmla="*/ 545788 w 548736"/>
                <a:gd name="connsiteY47" fmla="*/ 126166 h 581015"/>
                <a:gd name="connsiteX48" fmla="*/ 544174 w 548736"/>
                <a:gd name="connsiteY48" fmla="*/ 127780 h 581015"/>
                <a:gd name="connsiteX49" fmla="*/ 542561 w 548736"/>
                <a:gd name="connsiteY49" fmla="*/ 129394 h 581015"/>
                <a:gd name="connsiteX50" fmla="*/ 542561 w 548736"/>
                <a:gd name="connsiteY50" fmla="*/ 132622 h 581015"/>
                <a:gd name="connsiteX51" fmla="*/ 542561 w 548736"/>
                <a:gd name="connsiteY51" fmla="*/ 143919 h 581015"/>
                <a:gd name="connsiteX52" fmla="*/ 542561 w 548736"/>
                <a:gd name="connsiteY52" fmla="*/ 145533 h 581015"/>
                <a:gd name="connsiteX53" fmla="*/ 540947 w 548736"/>
                <a:gd name="connsiteY53" fmla="*/ 151989 h 581015"/>
                <a:gd name="connsiteX54" fmla="*/ 542561 w 548736"/>
                <a:gd name="connsiteY54" fmla="*/ 160059 h 581015"/>
                <a:gd name="connsiteX55" fmla="*/ 542561 w 548736"/>
                <a:gd name="connsiteY55" fmla="*/ 163287 h 581015"/>
                <a:gd name="connsiteX56" fmla="*/ 540947 w 548736"/>
                <a:gd name="connsiteY56" fmla="*/ 166514 h 581015"/>
                <a:gd name="connsiteX57" fmla="*/ 540947 w 548736"/>
                <a:gd name="connsiteY57" fmla="*/ 168128 h 581015"/>
                <a:gd name="connsiteX58" fmla="*/ 540947 w 548736"/>
                <a:gd name="connsiteY58" fmla="*/ 169742 h 581015"/>
                <a:gd name="connsiteX59" fmla="*/ 539333 w 548736"/>
                <a:gd name="connsiteY59" fmla="*/ 176198 h 581015"/>
                <a:gd name="connsiteX60" fmla="*/ 540947 w 548736"/>
                <a:gd name="connsiteY60" fmla="*/ 182654 h 581015"/>
                <a:gd name="connsiteX61" fmla="*/ 540947 w 548736"/>
                <a:gd name="connsiteY61" fmla="*/ 184268 h 581015"/>
                <a:gd name="connsiteX62" fmla="*/ 539333 w 548736"/>
                <a:gd name="connsiteY62" fmla="*/ 187496 h 581015"/>
                <a:gd name="connsiteX63" fmla="*/ 537719 w 548736"/>
                <a:gd name="connsiteY63" fmla="*/ 190723 h 581015"/>
                <a:gd name="connsiteX64" fmla="*/ 536105 w 548736"/>
                <a:gd name="connsiteY64" fmla="*/ 192337 h 581015"/>
                <a:gd name="connsiteX65" fmla="*/ 534491 w 548736"/>
                <a:gd name="connsiteY65" fmla="*/ 193951 h 581015"/>
                <a:gd name="connsiteX66" fmla="*/ 529649 w 548736"/>
                <a:gd name="connsiteY66" fmla="*/ 197179 h 581015"/>
                <a:gd name="connsiteX67" fmla="*/ 529649 w 548736"/>
                <a:gd name="connsiteY67" fmla="*/ 197179 h 581015"/>
                <a:gd name="connsiteX68" fmla="*/ 528035 w 548736"/>
                <a:gd name="connsiteY68" fmla="*/ 198793 h 581015"/>
                <a:gd name="connsiteX69" fmla="*/ 524807 w 548736"/>
                <a:gd name="connsiteY69" fmla="*/ 210091 h 581015"/>
                <a:gd name="connsiteX70" fmla="*/ 523193 w 548736"/>
                <a:gd name="connsiteY70" fmla="*/ 211705 h 581015"/>
                <a:gd name="connsiteX71" fmla="*/ 521579 w 548736"/>
                <a:gd name="connsiteY71" fmla="*/ 213318 h 581015"/>
                <a:gd name="connsiteX72" fmla="*/ 519965 w 548736"/>
                <a:gd name="connsiteY72" fmla="*/ 214932 h 581015"/>
                <a:gd name="connsiteX73" fmla="*/ 518352 w 548736"/>
                <a:gd name="connsiteY73" fmla="*/ 219774 h 581015"/>
                <a:gd name="connsiteX74" fmla="*/ 516738 w 548736"/>
                <a:gd name="connsiteY74" fmla="*/ 223002 h 581015"/>
                <a:gd name="connsiteX75" fmla="*/ 513510 w 548736"/>
                <a:gd name="connsiteY75" fmla="*/ 227844 h 581015"/>
                <a:gd name="connsiteX76" fmla="*/ 508668 w 548736"/>
                <a:gd name="connsiteY76" fmla="*/ 231072 h 581015"/>
                <a:gd name="connsiteX77" fmla="*/ 505440 w 548736"/>
                <a:gd name="connsiteY77" fmla="*/ 232686 h 581015"/>
                <a:gd name="connsiteX78" fmla="*/ 503826 w 548736"/>
                <a:gd name="connsiteY78" fmla="*/ 234300 h 581015"/>
                <a:gd name="connsiteX79" fmla="*/ 502212 w 548736"/>
                <a:gd name="connsiteY79" fmla="*/ 234300 h 581015"/>
                <a:gd name="connsiteX80" fmla="*/ 500598 w 548736"/>
                <a:gd name="connsiteY80" fmla="*/ 234300 h 581015"/>
                <a:gd name="connsiteX81" fmla="*/ 497371 w 548736"/>
                <a:gd name="connsiteY81" fmla="*/ 234300 h 581015"/>
                <a:gd name="connsiteX82" fmla="*/ 495756 w 548736"/>
                <a:gd name="connsiteY82" fmla="*/ 234300 h 581015"/>
                <a:gd name="connsiteX83" fmla="*/ 494143 w 548736"/>
                <a:gd name="connsiteY83" fmla="*/ 234300 h 581015"/>
                <a:gd name="connsiteX84" fmla="*/ 494143 w 548736"/>
                <a:gd name="connsiteY84" fmla="*/ 235914 h 581015"/>
                <a:gd name="connsiteX85" fmla="*/ 489301 w 548736"/>
                <a:gd name="connsiteY85" fmla="*/ 242369 h 581015"/>
                <a:gd name="connsiteX86" fmla="*/ 487687 w 548736"/>
                <a:gd name="connsiteY86" fmla="*/ 243983 h 581015"/>
                <a:gd name="connsiteX87" fmla="*/ 487687 w 548736"/>
                <a:gd name="connsiteY87" fmla="*/ 243983 h 581015"/>
                <a:gd name="connsiteX88" fmla="*/ 484459 w 548736"/>
                <a:gd name="connsiteY88" fmla="*/ 245597 h 581015"/>
                <a:gd name="connsiteX89" fmla="*/ 482845 w 548736"/>
                <a:gd name="connsiteY89" fmla="*/ 247211 h 581015"/>
                <a:gd name="connsiteX90" fmla="*/ 458636 w 548736"/>
                <a:gd name="connsiteY90" fmla="*/ 253667 h 581015"/>
                <a:gd name="connsiteX91" fmla="*/ 455408 w 548736"/>
                <a:gd name="connsiteY91" fmla="*/ 253667 h 581015"/>
                <a:gd name="connsiteX92" fmla="*/ 457022 w 548736"/>
                <a:gd name="connsiteY92" fmla="*/ 255281 h 581015"/>
                <a:gd name="connsiteX93" fmla="*/ 460250 w 548736"/>
                <a:gd name="connsiteY93" fmla="*/ 260123 h 581015"/>
                <a:gd name="connsiteX94" fmla="*/ 461864 w 548736"/>
                <a:gd name="connsiteY94" fmla="*/ 263350 h 581015"/>
                <a:gd name="connsiteX95" fmla="*/ 461864 w 548736"/>
                <a:gd name="connsiteY95" fmla="*/ 266578 h 581015"/>
                <a:gd name="connsiteX96" fmla="*/ 460250 w 548736"/>
                <a:gd name="connsiteY96" fmla="*/ 271420 h 581015"/>
                <a:gd name="connsiteX97" fmla="*/ 455408 w 548736"/>
                <a:gd name="connsiteY97" fmla="*/ 279490 h 581015"/>
                <a:gd name="connsiteX98" fmla="*/ 453794 w 548736"/>
                <a:gd name="connsiteY98" fmla="*/ 282718 h 581015"/>
                <a:gd name="connsiteX99" fmla="*/ 453794 w 548736"/>
                <a:gd name="connsiteY99" fmla="*/ 282718 h 581015"/>
                <a:gd name="connsiteX100" fmla="*/ 452180 w 548736"/>
                <a:gd name="connsiteY100" fmla="*/ 284332 h 581015"/>
                <a:gd name="connsiteX101" fmla="*/ 452180 w 548736"/>
                <a:gd name="connsiteY101" fmla="*/ 284332 h 581015"/>
                <a:gd name="connsiteX102" fmla="*/ 448953 w 548736"/>
                <a:gd name="connsiteY102" fmla="*/ 287559 h 581015"/>
                <a:gd name="connsiteX103" fmla="*/ 448953 w 548736"/>
                <a:gd name="connsiteY103" fmla="*/ 289173 h 581015"/>
                <a:gd name="connsiteX104" fmla="*/ 447339 w 548736"/>
                <a:gd name="connsiteY104" fmla="*/ 294015 h 581015"/>
                <a:gd name="connsiteX105" fmla="*/ 445725 w 548736"/>
                <a:gd name="connsiteY105" fmla="*/ 294015 h 581015"/>
                <a:gd name="connsiteX106" fmla="*/ 445725 w 548736"/>
                <a:gd name="connsiteY106" fmla="*/ 295629 h 581015"/>
                <a:gd name="connsiteX107" fmla="*/ 444111 w 548736"/>
                <a:gd name="connsiteY107" fmla="*/ 297243 h 581015"/>
                <a:gd name="connsiteX108" fmla="*/ 442497 w 548736"/>
                <a:gd name="connsiteY108" fmla="*/ 298857 h 581015"/>
                <a:gd name="connsiteX109" fmla="*/ 442497 w 548736"/>
                <a:gd name="connsiteY109" fmla="*/ 302085 h 581015"/>
                <a:gd name="connsiteX110" fmla="*/ 439269 w 548736"/>
                <a:gd name="connsiteY110" fmla="*/ 306927 h 581015"/>
                <a:gd name="connsiteX111" fmla="*/ 432813 w 548736"/>
                <a:gd name="connsiteY111" fmla="*/ 311768 h 581015"/>
                <a:gd name="connsiteX112" fmla="*/ 431199 w 548736"/>
                <a:gd name="connsiteY112" fmla="*/ 313382 h 581015"/>
                <a:gd name="connsiteX113" fmla="*/ 426357 w 548736"/>
                <a:gd name="connsiteY113" fmla="*/ 316610 h 581015"/>
                <a:gd name="connsiteX114" fmla="*/ 424744 w 548736"/>
                <a:gd name="connsiteY114" fmla="*/ 318224 h 581015"/>
                <a:gd name="connsiteX115" fmla="*/ 423130 w 548736"/>
                <a:gd name="connsiteY115" fmla="*/ 319838 h 581015"/>
                <a:gd name="connsiteX116" fmla="*/ 423130 w 548736"/>
                <a:gd name="connsiteY116" fmla="*/ 321452 h 581015"/>
                <a:gd name="connsiteX117" fmla="*/ 421516 w 548736"/>
                <a:gd name="connsiteY117" fmla="*/ 324680 h 581015"/>
                <a:gd name="connsiteX118" fmla="*/ 421516 w 548736"/>
                <a:gd name="connsiteY118" fmla="*/ 327908 h 581015"/>
                <a:gd name="connsiteX119" fmla="*/ 421516 w 548736"/>
                <a:gd name="connsiteY119" fmla="*/ 337591 h 581015"/>
                <a:gd name="connsiteX120" fmla="*/ 421516 w 548736"/>
                <a:gd name="connsiteY120" fmla="*/ 345661 h 581015"/>
                <a:gd name="connsiteX121" fmla="*/ 421516 w 548736"/>
                <a:gd name="connsiteY121" fmla="*/ 347275 h 581015"/>
                <a:gd name="connsiteX122" fmla="*/ 423130 w 548736"/>
                <a:gd name="connsiteY122" fmla="*/ 350503 h 581015"/>
                <a:gd name="connsiteX123" fmla="*/ 424744 w 548736"/>
                <a:gd name="connsiteY123" fmla="*/ 356958 h 581015"/>
                <a:gd name="connsiteX124" fmla="*/ 426357 w 548736"/>
                <a:gd name="connsiteY124" fmla="*/ 363414 h 581015"/>
                <a:gd name="connsiteX125" fmla="*/ 426357 w 548736"/>
                <a:gd name="connsiteY125" fmla="*/ 369870 h 581015"/>
                <a:gd name="connsiteX126" fmla="*/ 427971 w 548736"/>
                <a:gd name="connsiteY126" fmla="*/ 384395 h 581015"/>
                <a:gd name="connsiteX127" fmla="*/ 427971 w 548736"/>
                <a:gd name="connsiteY127" fmla="*/ 387623 h 581015"/>
                <a:gd name="connsiteX128" fmla="*/ 427971 w 548736"/>
                <a:gd name="connsiteY128" fmla="*/ 389237 h 581015"/>
                <a:gd name="connsiteX129" fmla="*/ 424744 w 548736"/>
                <a:gd name="connsiteY129" fmla="*/ 395693 h 581015"/>
                <a:gd name="connsiteX130" fmla="*/ 424744 w 548736"/>
                <a:gd name="connsiteY130" fmla="*/ 397307 h 581015"/>
                <a:gd name="connsiteX131" fmla="*/ 424744 w 548736"/>
                <a:gd name="connsiteY131" fmla="*/ 400535 h 581015"/>
                <a:gd name="connsiteX132" fmla="*/ 426357 w 548736"/>
                <a:gd name="connsiteY132" fmla="*/ 406990 h 581015"/>
                <a:gd name="connsiteX133" fmla="*/ 429585 w 548736"/>
                <a:gd name="connsiteY133" fmla="*/ 411832 h 581015"/>
                <a:gd name="connsiteX134" fmla="*/ 431199 w 548736"/>
                <a:gd name="connsiteY134" fmla="*/ 413446 h 581015"/>
                <a:gd name="connsiteX135" fmla="*/ 434427 w 548736"/>
                <a:gd name="connsiteY135" fmla="*/ 415060 h 581015"/>
                <a:gd name="connsiteX136" fmla="*/ 436041 w 548736"/>
                <a:gd name="connsiteY136" fmla="*/ 415060 h 581015"/>
                <a:gd name="connsiteX137" fmla="*/ 437655 w 548736"/>
                <a:gd name="connsiteY137" fmla="*/ 416674 h 581015"/>
                <a:gd name="connsiteX138" fmla="*/ 437655 w 548736"/>
                <a:gd name="connsiteY138" fmla="*/ 416674 h 581015"/>
                <a:gd name="connsiteX139" fmla="*/ 440883 w 548736"/>
                <a:gd name="connsiteY139" fmla="*/ 421516 h 581015"/>
                <a:gd name="connsiteX140" fmla="*/ 444111 w 548736"/>
                <a:gd name="connsiteY140" fmla="*/ 429585 h 581015"/>
                <a:gd name="connsiteX141" fmla="*/ 444111 w 548736"/>
                <a:gd name="connsiteY141" fmla="*/ 431199 h 581015"/>
                <a:gd name="connsiteX142" fmla="*/ 445725 w 548736"/>
                <a:gd name="connsiteY142" fmla="*/ 432813 h 581015"/>
                <a:gd name="connsiteX143" fmla="*/ 445725 w 548736"/>
                <a:gd name="connsiteY143" fmla="*/ 436041 h 581015"/>
                <a:gd name="connsiteX144" fmla="*/ 445725 w 548736"/>
                <a:gd name="connsiteY144" fmla="*/ 440883 h 581015"/>
                <a:gd name="connsiteX145" fmla="*/ 444111 w 548736"/>
                <a:gd name="connsiteY145" fmla="*/ 445725 h 581015"/>
                <a:gd name="connsiteX146" fmla="*/ 444111 w 548736"/>
                <a:gd name="connsiteY146" fmla="*/ 447339 h 581015"/>
                <a:gd name="connsiteX147" fmla="*/ 444111 w 548736"/>
                <a:gd name="connsiteY147" fmla="*/ 448953 h 581015"/>
                <a:gd name="connsiteX148" fmla="*/ 442497 w 548736"/>
                <a:gd name="connsiteY148" fmla="*/ 455408 h 581015"/>
                <a:gd name="connsiteX149" fmla="*/ 442497 w 548736"/>
                <a:gd name="connsiteY149" fmla="*/ 457022 h 581015"/>
                <a:gd name="connsiteX150" fmla="*/ 444111 w 548736"/>
                <a:gd name="connsiteY150" fmla="*/ 461864 h 581015"/>
                <a:gd name="connsiteX151" fmla="*/ 453794 w 548736"/>
                <a:gd name="connsiteY151" fmla="*/ 482845 h 581015"/>
                <a:gd name="connsiteX152" fmla="*/ 455408 w 548736"/>
                <a:gd name="connsiteY152" fmla="*/ 486073 h 581015"/>
                <a:gd name="connsiteX153" fmla="*/ 455408 w 548736"/>
                <a:gd name="connsiteY153" fmla="*/ 487687 h 581015"/>
                <a:gd name="connsiteX154" fmla="*/ 453794 w 548736"/>
                <a:gd name="connsiteY154" fmla="*/ 497371 h 581015"/>
                <a:gd name="connsiteX155" fmla="*/ 453794 w 548736"/>
                <a:gd name="connsiteY155" fmla="*/ 500598 h 581015"/>
                <a:gd name="connsiteX156" fmla="*/ 455408 w 548736"/>
                <a:gd name="connsiteY156" fmla="*/ 502212 h 581015"/>
                <a:gd name="connsiteX157" fmla="*/ 458636 w 548736"/>
                <a:gd name="connsiteY157" fmla="*/ 513510 h 581015"/>
                <a:gd name="connsiteX158" fmla="*/ 445725 w 548736"/>
                <a:gd name="connsiteY158" fmla="*/ 516738 h 581015"/>
                <a:gd name="connsiteX159" fmla="*/ 444111 w 548736"/>
                <a:gd name="connsiteY159" fmla="*/ 518352 h 581015"/>
                <a:gd name="connsiteX160" fmla="*/ 442497 w 548736"/>
                <a:gd name="connsiteY160" fmla="*/ 519966 h 581015"/>
                <a:gd name="connsiteX161" fmla="*/ 440883 w 548736"/>
                <a:gd name="connsiteY161" fmla="*/ 519966 h 581015"/>
                <a:gd name="connsiteX162" fmla="*/ 439269 w 548736"/>
                <a:gd name="connsiteY162" fmla="*/ 523193 h 581015"/>
                <a:gd name="connsiteX163" fmla="*/ 437655 w 548736"/>
                <a:gd name="connsiteY163" fmla="*/ 526421 h 581015"/>
                <a:gd name="connsiteX164" fmla="*/ 437655 w 548736"/>
                <a:gd name="connsiteY164" fmla="*/ 528035 h 581015"/>
                <a:gd name="connsiteX165" fmla="*/ 436041 w 548736"/>
                <a:gd name="connsiteY165" fmla="*/ 549016 h 581015"/>
                <a:gd name="connsiteX166" fmla="*/ 436041 w 548736"/>
                <a:gd name="connsiteY166" fmla="*/ 550630 h 581015"/>
                <a:gd name="connsiteX167" fmla="*/ 436041 w 548736"/>
                <a:gd name="connsiteY167" fmla="*/ 553858 h 581015"/>
                <a:gd name="connsiteX168" fmla="*/ 432813 w 548736"/>
                <a:gd name="connsiteY168" fmla="*/ 566770 h 581015"/>
                <a:gd name="connsiteX169" fmla="*/ 429585 w 548736"/>
                <a:gd name="connsiteY169" fmla="*/ 569998 h 581015"/>
                <a:gd name="connsiteX170" fmla="*/ 427971 w 548736"/>
                <a:gd name="connsiteY170" fmla="*/ 573225 h 581015"/>
                <a:gd name="connsiteX171" fmla="*/ 427971 w 548736"/>
                <a:gd name="connsiteY171" fmla="*/ 573225 h 581015"/>
                <a:gd name="connsiteX172" fmla="*/ 424744 w 548736"/>
                <a:gd name="connsiteY172" fmla="*/ 574839 h 581015"/>
                <a:gd name="connsiteX173" fmla="*/ 415060 w 548736"/>
                <a:gd name="connsiteY173" fmla="*/ 578067 h 581015"/>
                <a:gd name="connsiteX174" fmla="*/ 411832 w 548736"/>
                <a:gd name="connsiteY174" fmla="*/ 578067 h 581015"/>
                <a:gd name="connsiteX175" fmla="*/ 410218 w 548736"/>
                <a:gd name="connsiteY175" fmla="*/ 579681 h 581015"/>
                <a:gd name="connsiteX176" fmla="*/ 408604 w 548736"/>
                <a:gd name="connsiteY176" fmla="*/ 579681 h 581015"/>
                <a:gd name="connsiteX177" fmla="*/ 406990 w 548736"/>
                <a:gd name="connsiteY177" fmla="*/ 578067 h 581015"/>
                <a:gd name="connsiteX178" fmla="*/ 405376 w 548736"/>
                <a:gd name="connsiteY178" fmla="*/ 578067 h 581015"/>
                <a:gd name="connsiteX179" fmla="*/ 402148 w 548736"/>
                <a:gd name="connsiteY179" fmla="*/ 576453 h 581015"/>
                <a:gd name="connsiteX180" fmla="*/ 400535 w 548736"/>
                <a:gd name="connsiteY180" fmla="*/ 573225 h 581015"/>
                <a:gd name="connsiteX181" fmla="*/ 398921 w 548736"/>
                <a:gd name="connsiteY181" fmla="*/ 571611 h 581015"/>
                <a:gd name="connsiteX182" fmla="*/ 387623 w 548736"/>
                <a:gd name="connsiteY182" fmla="*/ 563542 h 581015"/>
                <a:gd name="connsiteX183" fmla="*/ 386009 w 548736"/>
                <a:gd name="connsiteY183" fmla="*/ 561928 h 581015"/>
                <a:gd name="connsiteX184" fmla="*/ 382781 w 548736"/>
                <a:gd name="connsiteY184" fmla="*/ 561928 h 581015"/>
                <a:gd name="connsiteX185" fmla="*/ 379553 w 548736"/>
                <a:gd name="connsiteY185" fmla="*/ 561928 h 581015"/>
                <a:gd name="connsiteX186" fmla="*/ 376326 w 548736"/>
                <a:gd name="connsiteY186" fmla="*/ 560314 h 581015"/>
                <a:gd name="connsiteX187" fmla="*/ 373098 w 548736"/>
                <a:gd name="connsiteY187" fmla="*/ 560314 h 581015"/>
                <a:gd name="connsiteX188" fmla="*/ 373098 w 548736"/>
                <a:gd name="connsiteY188" fmla="*/ 558700 h 581015"/>
                <a:gd name="connsiteX189" fmla="*/ 369870 w 548736"/>
                <a:gd name="connsiteY189" fmla="*/ 555472 h 581015"/>
                <a:gd name="connsiteX190" fmla="*/ 366642 w 548736"/>
                <a:gd name="connsiteY190" fmla="*/ 550630 h 581015"/>
                <a:gd name="connsiteX191" fmla="*/ 366642 w 548736"/>
                <a:gd name="connsiteY191" fmla="*/ 549016 h 581015"/>
                <a:gd name="connsiteX192" fmla="*/ 365028 w 548736"/>
                <a:gd name="connsiteY192" fmla="*/ 547402 h 581015"/>
                <a:gd name="connsiteX193" fmla="*/ 365028 w 548736"/>
                <a:gd name="connsiteY193" fmla="*/ 544175 h 581015"/>
                <a:gd name="connsiteX194" fmla="*/ 365028 w 548736"/>
                <a:gd name="connsiteY194" fmla="*/ 540947 h 581015"/>
                <a:gd name="connsiteX195" fmla="*/ 363414 w 548736"/>
                <a:gd name="connsiteY195" fmla="*/ 540947 h 581015"/>
                <a:gd name="connsiteX196" fmla="*/ 361800 w 548736"/>
                <a:gd name="connsiteY196" fmla="*/ 540947 h 581015"/>
                <a:gd name="connsiteX197" fmla="*/ 360186 w 548736"/>
                <a:gd name="connsiteY197" fmla="*/ 540947 h 581015"/>
                <a:gd name="connsiteX198" fmla="*/ 358572 w 548736"/>
                <a:gd name="connsiteY198" fmla="*/ 542561 h 581015"/>
                <a:gd name="connsiteX199" fmla="*/ 356958 w 548736"/>
                <a:gd name="connsiteY199" fmla="*/ 542561 h 581015"/>
                <a:gd name="connsiteX200" fmla="*/ 355344 w 548736"/>
                <a:gd name="connsiteY200" fmla="*/ 542561 h 581015"/>
                <a:gd name="connsiteX201" fmla="*/ 352117 w 548736"/>
                <a:gd name="connsiteY201" fmla="*/ 544175 h 581015"/>
                <a:gd name="connsiteX202" fmla="*/ 348889 w 548736"/>
                <a:gd name="connsiteY202" fmla="*/ 544175 h 581015"/>
                <a:gd name="connsiteX203" fmla="*/ 345661 w 548736"/>
                <a:gd name="connsiteY203" fmla="*/ 544175 h 581015"/>
                <a:gd name="connsiteX204" fmla="*/ 337591 w 548736"/>
                <a:gd name="connsiteY204" fmla="*/ 540947 h 581015"/>
                <a:gd name="connsiteX205" fmla="*/ 334363 w 548736"/>
                <a:gd name="connsiteY205" fmla="*/ 540947 h 581015"/>
                <a:gd name="connsiteX206" fmla="*/ 331135 w 548736"/>
                <a:gd name="connsiteY206" fmla="*/ 540947 h 581015"/>
                <a:gd name="connsiteX207" fmla="*/ 327908 w 548736"/>
                <a:gd name="connsiteY207" fmla="*/ 544175 h 581015"/>
                <a:gd name="connsiteX208" fmla="*/ 326294 w 548736"/>
                <a:gd name="connsiteY208" fmla="*/ 545789 h 581015"/>
                <a:gd name="connsiteX209" fmla="*/ 324680 w 548736"/>
                <a:gd name="connsiteY209" fmla="*/ 545789 h 581015"/>
                <a:gd name="connsiteX210" fmla="*/ 321452 w 548736"/>
                <a:gd name="connsiteY210" fmla="*/ 545789 h 581015"/>
                <a:gd name="connsiteX211" fmla="*/ 295629 w 548736"/>
                <a:gd name="connsiteY211" fmla="*/ 540947 h 581015"/>
                <a:gd name="connsiteX212" fmla="*/ 292401 w 548736"/>
                <a:gd name="connsiteY212" fmla="*/ 540947 h 581015"/>
                <a:gd name="connsiteX213" fmla="*/ 284331 w 548736"/>
                <a:gd name="connsiteY213" fmla="*/ 544175 h 581015"/>
                <a:gd name="connsiteX214" fmla="*/ 276262 w 548736"/>
                <a:gd name="connsiteY214" fmla="*/ 544175 h 581015"/>
                <a:gd name="connsiteX215" fmla="*/ 274648 w 548736"/>
                <a:gd name="connsiteY215" fmla="*/ 544175 h 581015"/>
                <a:gd name="connsiteX216" fmla="*/ 273034 w 548736"/>
                <a:gd name="connsiteY216" fmla="*/ 545789 h 581015"/>
                <a:gd name="connsiteX217" fmla="*/ 266578 w 548736"/>
                <a:gd name="connsiteY217" fmla="*/ 549016 h 581015"/>
                <a:gd name="connsiteX218" fmla="*/ 261736 w 548736"/>
                <a:gd name="connsiteY218" fmla="*/ 550630 h 581015"/>
                <a:gd name="connsiteX219" fmla="*/ 260122 w 548736"/>
                <a:gd name="connsiteY219" fmla="*/ 549016 h 581015"/>
                <a:gd name="connsiteX220" fmla="*/ 258508 w 548736"/>
                <a:gd name="connsiteY220" fmla="*/ 549016 h 581015"/>
                <a:gd name="connsiteX221" fmla="*/ 253667 w 548736"/>
                <a:gd name="connsiteY221" fmla="*/ 542561 h 581015"/>
                <a:gd name="connsiteX222" fmla="*/ 252053 w 548736"/>
                <a:gd name="connsiteY222" fmla="*/ 540947 h 581015"/>
                <a:gd name="connsiteX223" fmla="*/ 248825 w 548736"/>
                <a:gd name="connsiteY223" fmla="*/ 539333 h 581015"/>
                <a:gd name="connsiteX224" fmla="*/ 243983 w 548736"/>
                <a:gd name="connsiteY224" fmla="*/ 537719 h 581015"/>
                <a:gd name="connsiteX225" fmla="*/ 240755 w 548736"/>
                <a:gd name="connsiteY225" fmla="*/ 536105 h 581015"/>
                <a:gd name="connsiteX226" fmla="*/ 239141 w 548736"/>
                <a:gd name="connsiteY226" fmla="*/ 534491 h 581015"/>
                <a:gd name="connsiteX227" fmla="*/ 239141 w 548736"/>
                <a:gd name="connsiteY227" fmla="*/ 532877 h 581015"/>
                <a:gd name="connsiteX228" fmla="*/ 240755 w 548736"/>
                <a:gd name="connsiteY228" fmla="*/ 528035 h 581015"/>
                <a:gd name="connsiteX229" fmla="*/ 240755 w 548736"/>
                <a:gd name="connsiteY229" fmla="*/ 526421 h 581015"/>
                <a:gd name="connsiteX230" fmla="*/ 240755 w 548736"/>
                <a:gd name="connsiteY230" fmla="*/ 524807 h 581015"/>
                <a:gd name="connsiteX231" fmla="*/ 239141 w 548736"/>
                <a:gd name="connsiteY231" fmla="*/ 523193 h 581015"/>
                <a:gd name="connsiteX232" fmla="*/ 239141 w 548736"/>
                <a:gd name="connsiteY232" fmla="*/ 521580 h 581015"/>
                <a:gd name="connsiteX233" fmla="*/ 237527 w 548736"/>
                <a:gd name="connsiteY233" fmla="*/ 521580 h 581015"/>
                <a:gd name="connsiteX234" fmla="*/ 235913 w 548736"/>
                <a:gd name="connsiteY234" fmla="*/ 519966 h 581015"/>
                <a:gd name="connsiteX235" fmla="*/ 231072 w 548736"/>
                <a:gd name="connsiteY235" fmla="*/ 516738 h 581015"/>
                <a:gd name="connsiteX236" fmla="*/ 231072 w 548736"/>
                <a:gd name="connsiteY236" fmla="*/ 515124 h 581015"/>
                <a:gd name="connsiteX237" fmla="*/ 229458 w 548736"/>
                <a:gd name="connsiteY237" fmla="*/ 515124 h 581015"/>
                <a:gd name="connsiteX238" fmla="*/ 224616 w 548736"/>
                <a:gd name="connsiteY238" fmla="*/ 507054 h 581015"/>
                <a:gd name="connsiteX239" fmla="*/ 227844 w 548736"/>
                <a:gd name="connsiteY239" fmla="*/ 502212 h 581015"/>
                <a:gd name="connsiteX240" fmla="*/ 226230 w 548736"/>
                <a:gd name="connsiteY240" fmla="*/ 498984 h 581015"/>
                <a:gd name="connsiteX241" fmla="*/ 226230 w 548736"/>
                <a:gd name="connsiteY241" fmla="*/ 494143 h 581015"/>
                <a:gd name="connsiteX242" fmla="*/ 224616 w 548736"/>
                <a:gd name="connsiteY242" fmla="*/ 489301 h 581015"/>
                <a:gd name="connsiteX243" fmla="*/ 226230 w 548736"/>
                <a:gd name="connsiteY243" fmla="*/ 482845 h 581015"/>
                <a:gd name="connsiteX244" fmla="*/ 231072 w 548736"/>
                <a:gd name="connsiteY244" fmla="*/ 476389 h 581015"/>
                <a:gd name="connsiteX245" fmla="*/ 232686 w 548736"/>
                <a:gd name="connsiteY245" fmla="*/ 473162 h 581015"/>
                <a:gd name="connsiteX246" fmla="*/ 234299 w 548736"/>
                <a:gd name="connsiteY246" fmla="*/ 471548 h 581015"/>
                <a:gd name="connsiteX247" fmla="*/ 237527 w 548736"/>
                <a:gd name="connsiteY247" fmla="*/ 466706 h 581015"/>
                <a:gd name="connsiteX248" fmla="*/ 240755 w 548736"/>
                <a:gd name="connsiteY248" fmla="*/ 460250 h 581015"/>
                <a:gd name="connsiteX249" fmla="*/ 239141 w 548736"/>
                <a:gd name="connsiteY249" fmla="*/ 458636 h 581015"/>
                <a:gd name="connsiteX250" fmla="*/ 242369 w 548736"/>
                <a:gd name="connsiteY250" fmla="*/ 447339 h 581015"/>
                <a:gd name="connsiteX251" fmla="*/ 243983 w 548736"/>
                <a:gd name="connsiteY251" fmla="*/ 444111 h 581015"/>
                <a:gd name="connsiteX252" fmla="*/ 243983 w 548736"/>
                <a:gd name="connsiteY252" fmla="*/ 439269 h 581015"/>
                <a:gd name="connsiteX253" fmla="*/ 247211 w 548736"/>
                <a:gd name="connsiteY253" fmla="*/ 437655 h 581015"/>
                <a:gd name="connsiteX254" fmla="*/ 248825 w 548736"/>
                <a:gd name="connsiteY254" fmla="*/ 436041 h 581015"/>
                <a:gd name="connsiteX255" fmla="*/ 245597 w 548736"/>
                <a:gd name="connsiteY255" fmla="*/ 432813 h 581015"/>
                <a:gd name="connsiteX256" fmla="*/ 240755 w 548736"/>
                <a:gd name="connsiteY256" fmla="*/ 431199 h 581015"/>
                <a:gd name="connsiteX257" fmla="*/ 240755 w 548736"/>
                <a:gd name="connsiteY257" fmla="*/ 431199 h 581015"/>
                <a:gd name="connsiteX258" fmla="*/ 239141 w 548736"/>
                <a:gd name="connsiteY258" fmla="*/ 429585 h 581015"/>
                <a:gd name="connsiteX259" fmla="*/ 239141 w 548736"/>
                <a:gd name="connsiteY259" fmla="*/ 429585 h 581015"/>
                <a:gd name="connsiteX260" fmla="*/ 239141 w 548736"/>
                <a:gd name="connsiteY260" fmla="*/ 429585 h 581015"/>
                <a:gd name="connsiteX261" fmla="*/ 239141 w 548736"/>
                <a:gd name="connsiteY261" fmla="*/ 427972 h 581015"/>
                <a:gd name="connsiteX262" fmla="*/ 237527 w 548736"/>
                <a:gd name="connsiteY262" fmla="*/ 426357 h 581015"/>
                <a:gd name="connsiteX263" fmla="*/ 231072 w 548736"/>
                <a:gd name="connsiteY263" fmla="*/ 421516 h 581015"/>
                <a:gd name="connsiteX264" fmla="*/ 226230 w 548736"/>
                <a:gd name="connsiteY264" fmla="*/ 419902 h 581015"/>
                <a:gd name="connsiteX265" fmla="*/ 211704 w 548736"/>
                <a:gd name="connsiteY265" fmla="*/ 415060 h 581015"/>
                <a:gd name="connsiteX266" fmla="*/ 205249 w 548736"/>
                <a:gd name="connsiteY266" fmla="*/ 410218 h 581015"/>
                <a:gd name="connsiteX267" fmla="*/ 203635 w 548736"/>
                <a:gd name="connsiteY267" fmla="*/ 408604 h 581015"/>
                <a:gd name="connsiteX268" fmla="*/ 200407 w 548736"/>
                <a:gd name="connsiteY268" fmla="*/ 403763 h 581015"/>
                <a:gd name="connsiteX269" fmla="*/ 200407 w 548736"/>
                <a:gd name="connsiteY269" fmla="*/ 402148 h 581015"/>
                <a:gd name="connsiteX270" fmla="*/ 200407 w 548736"/>
                <a:gd name="connsiteY270" fmla="*/ 400535 h 581015"/>
                <a:gd name="connsiteX271" fmla="*/ 203635 w 548736"/>
                <a:gd name="connsiteY271" fmla="*/ 398921 h 581015"/>
                <a:gd name="connsiteX272" fmla="*/ 210090 w 548736"/>
                <a:gd name="connsiteY272" fmla="*/ 394079 h 581015"/>
                <a:gd name="connsiteX273" fmla="*/ 224616 w 548736"/>
                <a:gd name="connsiteY273" fmla="*/ 379554 h 581015"/>
                <a:gd name="connsiteX274" fmla="*/ 227844 w 548736"/>
                <a:gd name="connsiteY274" fmla="*/ 374712 h 581015"/>
                <a:gd name="connsiteX275" fmla="*/ 231072 w 548736"/>
                <a:gd name="connsiteY275" fmla="*/ 365028 h 581015"/>
                <a:gd name="connsiteX276" fmla="*/ 232686 w 548736"/>
                <a:gd name="connsiteY276" fmla="*/ 363414 h 581015"/>
                <a:gd name="connsiteX277" fmla="*/ 242369 w 548736"/>
                <a:gd name="connsiteY277" fmla="*/ 352117 h 581015"/>
                <a:gd name="connsiteX278" fmla="*/ 242369 w 548736"/>
                <a:gd name="connsiteY278" fmla="*/ 350503 h 581015"/>
                <a:gd name="connsiteX279" fmla="*/ 243983 w 548736"/>
                <a:gd name="connsiteY279" fmla="*/ 347275 h 581015"/>
                <a:gd name="connsiteX280" fmla="*/ 247211 w 548736"/>
                <a:gd name="connsiteY280" fmla="*/ 344047 h 581015"/>
                <a:gd name="connsiteX281" fmla="*/ 250439 w 548736"/>
                <a:gd name="connsiteY281" fmla="*/ 339205 h 581015"/>
                <a:gd name="connsiteX282" fmla="*/ 252053 w 548736"/>
                <a:gd name="connsiteY282" fmla="*/ 335977 h 581015"/>
                <a:gd name="connsiteX283" fmla="*/ 253667 w 548736"/>
                <a:gd name="connsiteY283" fmla="*/ 334363 h 581015"/>
                <a:gd name="connsiteX284" fmla="*/ 258508 w 548736"/>
                <a:gd name="connsiteY284" fmla="*/ 314996 h 581015"/>
                <a:gd name="connsiteX285" fmla="*/ 263350 w 548736"/>
                <a:gd name="connsiteY285" fmla="*/ 303699 h 581015"/>
                <a:gd name="connsiteX286" fmla="*/ 271420 w 548736"/>
                <a:gd name="connsiteY286" fmla="*/ 279490 h 581015"/>
                <a:gd name="connsiteX287" fmla="*/ 271420 w 548736"/>
                <a:gd name="connsiteY287" fmla="*/ 273034 h 581015"/>
                <a:gd name="connsiteX288" fmla="*/ 271420 w 548736"/>
                <a:gd name="connsiteY288" fmla="*/ 269806 h 581015"/>
                <a:gd name="connsiteX289" fmla="*/ 266578 w 548736"/>
                <a:gd name="connsiteY289" fmla="*/ 266578 h 581015"/>
                <a:gd name="connsiteX290" fmla="*/ 264964 w 548736"/>
                <a:gd name="connsiteY290" fmla="*/ 266578 h 581015"/>
                <a:gd name="connsiteX291" fmla="*/ 261736 w 548736"/>
                <a:gd name="connsiteY291" fmla="*/ 263350 h 581015"/>
                <a:gd name="connsiteX292" fmla="*/ 258508 w 548736"/>
                <a:gd name="connsiteY292" fmla="*/ 261736 h 581015"/>
                <a:gd name="connsiteX293" fmla="*/ 258508 w 548736"/>
                <a:gd name="connsiteY293" fmla="*/ 260123 h 581015"/>
                <a:gd name="connsiteX294" fmla="*/ 256895 w 548736"/>
                <a:gd name="connsiteY294" fmla="*/ 258509 h 581015"/>
                <a:gd name="connsiteX295" fmla="*/ 256895 w 548736"/>
                <a:gd name="connsiteY295" fmla="*/ 256895 h 581015"/>
                <a:gd name="connsiteX296" fmla="*/ 255281 w 548736"/>
                <a:gd name="connsiteY296" fmla="*/ 252053 h 581015"/>
                <a:gd name="connsiteX297" fmla="*/ 253667 w 548736"/>
                <a:gd name="connsiteY297" fmla="*/ 250439 h 581015"/>
                <a:gd name="connsiteX298" fmla="*/ 253667 w 548736"/>
                <a:gd name="connsiteY298" fmla="*/ 248825 h 581015"/>
                <a:gd name="connsiteX299" fmla="*/ 252053 w 548736"/>
                <a:gd name="connsiteY299" fmla="*/ 248825 h 581015"/>
                <a:gd name="connsiteX300" fmla="*/ 250439 w 548736"/>
                <a:gd name="connsiteY300" fmla="*/ 248825 h 581015"/>
                <a:gd name="connsiteX301" fmla="*/ 248825 w 548736"/>
                <a:gd name="connsiteY301" fmla="*/ 248825 h 581015"/>
                <a:gd name="connsiteX302" fmla="*/ 248825 w 548736"/>
                <a:gd name="connsiteY302" fmla="*/ 250439 h 581015"/>
                <a:gd name="connsiteX303" fmla="*/ 248825 w 548736"/>
                <a:gd name="connsiteY303" fmla="*/ 250439 h 581015"/>
                <a:gd name="connsiteX304" fmla="*/ 248825 w 548736"/>
                <a:gd name="connsiteY304" fmla="*/ 253667 h 581015"/>
                <a:gd name="connsiteX305" fmla="*/ 248825 w 548736"/>
                <a:gd name="connsiteY305" fmla="*/ 255281 h 581015"/>
                <a:gd name="connsiteX306" fmla="*/ 248825 w 548736"/>
                <a:gd name="connsiteY306" fmla="*/ 255281 h 581015"/>
                <a:gd name="connsiteX307" fmla="*/ 247211 w 548736"/>
                <a:gd name="connsiteY307" fmla="*/ 255281 h 581015"/>
                <a:gd name="connsiteX308" fmla="*/ 245597 w 548736"/>
                <a:gd name="connsiteY308" fmla="*/ 256895 h 581015"/>
                <a:gd name="connsiteX309" fmla="*/ 243983 w 548736"/>
                <a:gd name="connsiteY309" fmla="*/ 256895 h 581015"/>
                <a:gd name="connsiteX310" fmla="*/ 242369 w 548736"/>
                <a:gd name="connsiteY310" fmla="*/ 256895 h 581015"/>
                <a:gd name="connsiteX311" fmla="*/ 240755 w 548736"/>
                <a:gd name="connsiteY311" fmla="*/ 256895 h 581015"/>
                <a:gd name="connsiteX312" fmla="*/ 239141 w 548736"/>
                <a:gd name="connsiteY312" fmla="*/ 256895 h 581015"/>
                <a:gd name="connsiteX313" fmla="*/ 237527 w 548736"/>
                <a:gd name="connsiteY313" fmla="*/ 256895 h 581015"/>
                <a:gd name="connsiteX314" fmla="*/ 237527 w 548736"/>
                <a:gd name="connsiteY314" fmla="*/ 255281 h 581015"/>
                <a:gd name="connsiteX315" fmla="*/ 235913 w 548736"/>
                <a:gd name="connsiteY315" fmla="*/ 253667 h 581015"/>
                <a:gd name="connsiteX316" fmla="*/ 234299 w 548736"/>
                <a:gd name="connsiteY316" fmla="*/ 253667 h 581015"/>
                <a:gd name="connsiteX317" fmla="*/ 232686 w 548736"/>
                <a:gd name="connsiteY317" fmla="*/ 252053 h 581015"/>
                <a:gd name="connsiteX318" fmla="*/ 232686 w 548736"/>
                <a:gd name="connsiteY318" fmla="*/ 252053 h 581015"/>
                <a:gd name="connsiteX319" fmla="*/ 231072 w 548736"/>
                <a:gd name="connsiteY319" fmla="*/ 252053 h 581015"/>
                <a:gd name="connsiteX320" fmla="*/ 229458 w 548736"/>
                <a:gd name="connsiteY320" fmla="*/ 252053 h 581015"/>
                <a:gd name="connsiteX321" fmla="*/ 224616 w 548736"/>
                <a:gd name="connsiteY321" fmla="*/ 253667 h 581015"/>
                <a:gd name="connsiteX322" fmla="*/ 221388 w 548736"/>
                <a:gd name="connsiteY322" fmla="*/ 253667 h 581015"/>
                <a:gd name="connsiteX323" fmla="*/ 221388 w 548736"/>
                <a:gd name="connsiteY323" fmla="*/ 253667 h 581015"/>
                <a:gd name="connsiteX324" fmla="*/ 219774 w 548736"/>
                <a:gd name="connsiteY324" fmla="*/ 253667 h 581015"/>
                <a:gd name="connsiteX325" fmla="*/ 218160 w 548736"/>
                <a:gd name="connsiteY325" fmla="*/ 253667 h 581015"/>
                <a:gd name="connsiteX326" fmla="*/ 216546 w 548736"/>
                <a:gd name="connsiteY326" fmla="*/ 252053 h 581015"/>
                <a:gd name="connsiteX327" fmla="*/ 216546 w 548736"/>
                <a:gd name="connsiteY327" fmla="*/ 252053 h 581015"/>
                <a:gd name="connsiteX328" fmla="*/ 214932 w 548736"/>
                <a:gd name="connsiteY328" fmla="*/ 252053 h 581015"/>
                <a:gd name="connsiteX329" fmla="*/ 213318 w 548736"/>
                <a:gd name="connsiteY329" fmla="*/ 252053 h 581015"/>
                <a:gd name="connsiteX330" fmla="*/ 210090 w 548736"/>
                <a:gd name="connsiteY330" fmla="*/ 248825 h 581015"/>
                <a:gd name="connsiteX331" fmla="*/ 208477 w 548736"/>
                <a:gd name="connsiteY331" fmla="*/ 248825 h 581015"/>
                <a:gd name="connsiteX332" fmla="*/ 202021 w 548736"/>
                <a:gd name="connsiteY332" fmla="*/ 247211 h 581015"/>
                <a:gd name="connsiteX333" fmla="*/ 200407 w 548736"/>
                <a:gd name="connsiteY333" fmla="*/ 245597 h 581015"/>
                <a:gd name="connsiteX334" fmla="*/ 197179 w 548736"/>
                <a:gd name="connsiteY334" fmla="*/ 243983 h 581015"/>
                <a:gd name="connsiteX335" fmla="*/ 197179 w 548736"/>
                <a:gd name="connsiteY335" fmla="*/ 243983 h 581015"/>
                <a:gd name="connsiteX336" fmla="*/ 192337 w 548736"/>
                <a:gd name="connsiteY336" fmla="*/ 237527 h 581015"/>
                <a:gd name="connsiteX337" fmla="*/ 190723 w 548736"/>
                <a:gd name="connsiteY337" fmla="*/ 237527 h 581015"/>
                <a:gd name="connsiteX338" fmla="*/ 189109 w 548736"/>
                <a:gd name="connsiteY338" fmla="*/ 235914 h 581015"/>
                <a:gd name="connsiteX339" fmla="*/ 184268 w 548736"/>
                <a:gd name="connsiteY339" fmla="*/ 234300 h 581015"/>
                <a:gd name="connsiteX340" fmla="*/ 182654 w 548736"/>
                <a:gd name="connsiteY340" fmla="*/ 232686 h 581015"/>
                <a:gd name="connsiteX341" fmla="*/ 181040 w 548736"/>
                <a:gd name="connsiteY341" fmla="*/ 232686 h 581015"/>
                <a:gd name="connsiteX342" fmla="*/ 176198 w 548736"/>
                <a:gd name="connsiteY342" fmla="*/ 231072 h 581015"/>
                <a:gd name="connsiteX343" fmla="*/ 174584 w 548736"/>
                <a:gd name="connsiteY343" fmla="*/ 231072 h 581015"/>
                <a:gd name="connsiteX344" fmla="*/ 172970 w 548736"/>
                <a:gd name="connsiteY344" fmla="*/ 231072 h 581015"/>
                <a:gd name="connsiteX345" fmla="*/ 171356 w 548736"/>
                <a:gd name="connsiteY345" fmla="*/ 231072 h 581015"/>
                <a:gd name="connsiteX346" fmla="*/ 169742 w 548736"/>
                <a:gd name="connsiteY346" fmla="*/ 232686 h 581015"/>
                <a:gd name="connsiteX347" fmla="*/ 168128 w 548736"/>
                <a:gd name="connsiteY347" fmla="*/ 232686 h 581015"/>
                <a:gd name="connsiteX348" fmla="*/ 168128 w 548736"/>
                <a:gd name="connsiteY348" fmla="*/ 232686 h 581015"/>
                <a:gd name="connsiteX349" fmla="*/ 166514 w 548736"/>
                <a:gd name="connsiteY349" fmla="*/ 232686 h 581015"/>
                <a:gd name="connsiteX350" fmla="*/ 166514 w 548736"/>
                <a:gd name="connsiteY350" fmla="*/ 232686 h 581015"/>
                <a:gd name="connsiteX351" fmla="*/ 164900 w 548736"/>
                <a:gd name="connsiteY351" fmla="*/ 232686 h 581015"/>
                <a:gd name="connsiteX352" fmla="*/ 161673 w 548736"/>
                <a:gd name="connsiteY352" fmla="*/ 231072 h 581015"/>
                <a:gd name="connsiteX353" fmla="*/ 131008 w 548736"/>
                <a:gd name="connsiteY353" fmla="*/ 231072 h 581015"/>
                <a:gd name="connsiteX354" fmla="*/ 129394 w 548736"/>
                <a:gd name="connsiteY354" fmla="*/ 231072 h 581015"/>
                <a:gd name="connsiteX355" fmla="*/ 127780 w 548736"/>
                <a:gd name="connsiteY355" fmla="*/ 229458 h 581015"/>
                <a:gd name="connsiteX356" fmla="*/ 124552 w 548736"/>
                <a:gd name="connsiteY356" fmla="*/ 227844 h 581015"/>
                <a:gd name="connsiteX357" fmla="*/ 122938 w 548736"/>
                <a:gd name="connsiteY357" fmla="*/ 227844 h 581015"/>
                <a:gd name="connsiteX358" fmla="*/ 119710 w 548736"/>
                <a:gd name="connsiteY358" fmla="*/ 226230 h 581015"/>
                <a:gd name="connsiteX359" fmla="*/ 118096 w 548736"/>
                <a:gd name="connsiteY359" fmla="*/ 223002 h 581015"/>
                <a:gd name="connsiteX360" fmla="*/ 110027 w 548736"/>
                <a:gd name="connsiteY360" fmla="*/ 211705 h 581015"/>
                <a:gd name="connsiteX361" fmla="*/ 106799 w 548736"/>
                <a:gd name="connsiteY361" fmla="*/ 208477 h 581015"/>
                <a:gd name="connsiteX362" fmla="*/ 106799 w 548736"/>
                <a:gd name="connsiteY362" fmla="*/ 208477 h 581015"/>
                <a:gd name="connsiteX363" fmla="*/ 105185 w 548736"/>
                <a:gd name="connsiteY363" fmla="*/ 206863 h 581015"/>
                <a:gd name="connsiteX364" fmla="*/ 100343 w 548736"/>
                <a:gd name="connsiteY364" fmla="*/ 206863 h 581015"/>
                <a:gd name="connsiteX365" fmla="*/ 97115 w 548736"/>
                <a:gd name="connsiteY365" fmla="*/ 205249 h 581015"/>
                <a:gd name="connsiteX366" fmla="*/ 95501 w 548736"/>
                <a:gd name="connsiteY366" fmla="*/ 203635 h 581015"/>
                <a:gd name="connsiteX367" fmla="*/ 93887 w 548736"/>
                <a:gd name="connsiteY367" fmla="*/ 202021 h 581015"/>
                <a:gd name="connsiteX368" fmla="*/ 92273 w 548736"/>
                <a:gd name="connsiteY368" fmla="*/ 198793 h 581015"/>
                <a:gd name="connsiteX369" fmla="*/ 90659 w 548736"/>
                <a:gd name="connsiteY369" fmla="*/ 195565 h 581015"/>
                <a:gd name="connsiteX370" fmla="*/ 89046 w 548736"/>
                <a:gd name="connsiteY370" fmla="*/ 189109 h 581015"/>
                <a:gd name="connsiteX371" fmla="*/ 87432 w 548736"/>
                <a:gd name="connsiteY371" fmla="*/ 185882 h 581015"/>
                <a:gd name="connsiteX372" fmla="*/ 87432 w 548736"/>
                <a:gd name="connsiteY372" fmla="*/ 184268 h 581015"/>
                <a:gd name="connsiteX373" fmla="*/ 85818 w 548736"/>
                <a:gd name="connsiteY373" fmla="*/ 182654 h 581015"/>
                <a:gd name="connsiteX374" fmla="*/ 84204 w 548736"/>
                <a:gd name="connsiteY374" fmla="*/ 181040 h 581015"/>
                <a:gd name="connsiteX375" fmla="*/ 82590 w 548736"/>
                <a:gd name="connsiteY375" fmla="*/ 181040 h 581015"/>
                <a:gd name="connsiteX376" fmla="*/ 80976 w 548736"/>
                <a:gd name="connsiteY376" fmla="*/ 179426 h 581015"/>
                <a:gd name="connsiteX377" fmla="*/ 80976 w 548736"/>
                <a:gd name="connsiteY377" fmla="*/ 179426 h 581015"/>
                <a:gd name="connsiteX378" fmla="*/ 76134 w 548736"/>
                <a:gd name="connsiteY378" fmla="*/ 179426 h 581015"/>
                <a:gd name="connsiteX379" fmla="*/ 69678 w 548736"/>
                <a:gd name="connsiteY379" fmla="*/ 179426 h 581015"/>
                <a:gd name="connsiteX380" fmla="*/ 66450 w 548736"/>
                <a:gd name="connsiteY380" fmla="*/ 179426 h 581015"/>
                <a:gd name="connsiteX381" fmla="*/ 43855 w 548736"/>
                <a:gd name="connsiteY381" fmla="*/ 169742 h 581015"/>
                <a:gd name="connsiteX382" fmla="*/ 40628 w 548736"/>
                <a:gd name="connsiteY382" fmla="*/ 169742 h 581015"/>
                <a:gd name="connsiteX383" fmla="*/ 37400 w 548736"/>
                <a:gd name="connsiteY383" fmla="*/ 169742 h 581015"/>
                <a:gd name="connsiteX384" fmla="*/ 34172 w 548736"/>
                <a:gd name="connsiteY384" fmla="*/ 169742 h 581015"/>
                <a:gd name="connsiteX385" fmla="*/ 32558 w 548736"/>
                <a:gd name="connsiteY385" fmla="*/ 169742 h 581015"/>
                <a:gd name="connsiteX386" fmla="*/ 21260 w 548736"/>
                <a:gd name="connsiteY386" fmla="*/ 176198 h 581015"/>
                <a:gd name="connsiteX387" fmla="*/ 19646 w 548736"/>
                <a:gd name="connsiteY387" fmla="*/ 176198 h 581015"/>
                <a:gd name="connsiteX388" fmla="*/ 18033 w 548736"/>
                <a:gd name="connsiteY388" fmla="*/ 176198 h 581015"/>
                <a:gd name="connsiteX389" fmla="*/ 14805 w 548736"/>
                <a:gd name="connsiteY389" fmla="*/ 172970 h 581015"/>
                <a:gd name="connsiteX390" fmla="*/ 11577 w 548736"/>
                <a:gd name="connsiteY390" fmla="*/ 171356 h 581015"/>
                <a:gd name="connsiteX391" fmla="*/ 5121 w 548736"/>
                <a:gd name="connsiteY391" fmla="*/ 164900 h 581015"/>
                <a:gd name="connsiteX392" fmla="*/ 8349 w 548736"/>
                <a:gd name="connsiteY392" fmla="*/ 161673 h 581015"/>
                <a:gd name="connsiteX393" fmla="*/ 14805 w 548736"/>
                <a:gd name="connsiteY393" fmla="*/ 153603 h 581015"/>
                <a:gd name="connsiteX394" fmla="*/ 19646 w 548736"/>
                <a:gd name="connsiteY394" fmla="*/ 143919 h 581015"/>
                <a:gd name="connsiteX395" fmla="*/ 19646 w 548736"/>
                <a:gd name="connsiteY395" fmla="*/ 140691 h 581015"/>
                <a:gd name="connsiteX396" fmla="*/ 19646 w 548736"/>
                <a:gd name="connsiteY396" fmla="*/ 139078 h 581015"/>
                <a:gd name="connsiteX397" fmla="*/ 19646 w 548736"/>
                <a:gd name="connsiteY397" fmla="*/ 137464 h 581015"/>
                <a:gd name="connsiteX398" fmla="*/ 19646 w 548736"/>
                <a:gd name="connsiteY398" fmla="*/ 127780 h 581015"/>
                <a:gd name="connsiteX399" fmla="*/ 50311 w 548736"/>
                <a:gd name="connsiteY399" fmla="*/ 116482 h 581015"/>
                <a:gd name="connsiteX400" fmla="*/ 74520 w 548736"/>
                <a:gd name="connsiteY400" fmla="*/ 100343 h 581015"/>
                <a:gd name="connsiteX401" fmla="*/ 82590 w 548736"/>
                <a:gd name="connsiteY401" fmla="*/ 95501 h 581015"/>
                <a:gd name="connsiteX402" fmla="*/ 84204 w 548736"/>
                <a:gd name="connsiteY402" fmla="*/ 95501 h 581015"/>
                <a:gd name="connsiteX403" fmla="*/ 85818 w 548736"/>
                <a:gd name="connsiteY403" fmla="*/ 95501 h 581015"/>
                <a:gd name="connsiteX404" fmla="*/ 87432 w 548736"/>
                <a:gd name="connsiteY404" fmla="*/ 95501 h 581015"/>
                <a:gd name="connsiteX405" fmla="*/ 90659 w 548736"/>
                <a:gd name="connsiteY405" fmla="*/ 97115 h 581015"/>
                <a:gd name="connsiteX406" fmla="*/ 93887 w 548736"/>
                <a:gd name="connsiteY406" fmla="*/ 97115 h 581015"/>
                <a:gd name="connsiteX407" fmla="*/ 95501 w 548736"/>
                <a:gd name="connsiteY407" fmla="*/ 97115 h 581015"/>
                <a:gd name="connsiteX408" fmla="*/ 98729 w 548736"/>
                <a:gd name="connsiteY408" fmla="*/ 95501 h 581015"/>
                <a:gd name="connsiteX409" fmla="*/ 103571 w 548736"/>
                <a:gd name="connsiteY409" fmla="*/ 90660 h 581015"/>
                <a:gd name="connsiteX410" fmla="*/ 106799 w 548736"/>
                <a:gd name="connsiteY410" fmla="*/ 90660 h 581015"/>
                <a:gd name="connsiteX411" fmla="*/ 110027 w 548736"/>
                <a:gd name="connsiteY411" fmla="*/ 89046 h 581015"/>
                <a:gd name="connsiteX412" fmla="*/ 114868 w 548736"/>
                <a:gd name="connsiteY412" fmla="*/ 89046 h 581015"/>
                <a:gd name="connsiteX413" fmla="*/ 116482 w 548736"/>
                <a:gd name="connsiteY413" fmla="*/ 87432 h 581015"/>
                <a:gd name="connsiteX414" fmla="*/ 119710 w 548736"/>
                <a:gd name="connsiteY414" fmla="*/ 87432 h 581015"/>
                <a:gd name="connsiteX415" fmla="*/ 119710 w 548736"/>
                <a:gd name="connsiteY415" fmla="*/ 85818 h 581015"/>
                <a:gd name="connsiteX416" fmla="*/ 126166 w 548736"/>
                <a:gd name="connsiteY416" fmla="*/ 80976 h 581015"/>
                <a:gd name="connsiteX417" fmla="*/ 140691 w 548736"/>
                <a:gd name="connsiteY417" fmla="*/ 80976 h 581015"/>
                <a:gd name="connsiteX418" fmla="*/ 147147 w 548736"/>
                <a:gd name="connsiteY418" fmla="*/ 82590 h 581015"/>
                <a:gd name="connsiteX419" fmla="*/ 151989 w 548736"/>
                <a:gd name="connsiteY419" fmla="*/ 84204 h 581015"/>
                <a:gd name="connsiteX420" fmla="*/ 153603 w 548736"/>
                <a:gd name="connsiteY420" fmla="*/ 84204 h 581015"/>
                <a:gd name="connsiteX421" fmla="*/ 153603 w 548736"/>
                <a:gd name="connsiteY421" fmla="*/ 84204 h 581015"/>
                <a:gd name="connsiteX422" fmla="*/ 158445 w 548736"/>
                <a:gd name="connsiteY422" fmla="*/ 87432 h 581015"/>
                <a:gd name="connsiteX423" fmla="*/ 161673 w 548736"/>
                <a:gd name="connsiteY423" fmla="*/ 89046 h 581015"/>
                <a:gd name="connsiteX424" fmla="*/ 166514 w 548736"/>
                <a:gd name="connsiteY424" fmla="*/ 89046 h 581015"/>
                <a:gd name="connsiteX425" fmla="*/ 166514 w 548736"/>
                <a:gd name="connsiteY425" fmla="*/ 89046 h 581015"/>
                <a:gd name="connsiteX426" fmla="*/ 171356 w 548736"/>
                <a:gd name="connsiteY426" fmla="*/ 90660 h 581015"/>
                <a:gd name="connsiteX427" fmla="*/ 171356 w 548736"/>
                <a:gd name="connsiteY427" fmla="*/ 92274 h 581015"/>
                <a:gd name="connsiteX428" fmla="*/ 172970 w 548736"/>
                <a:gd name="connsiteY428" fmla="*/ 92274 h 581015"/>
                <a:gd name="connsiteX429" fmla="*/ 176198 w 548736"/>
                <a:gd name="connsiteY429" fmla="*/ 90660 h 581015"/>
                <a:gd name="connsiteX430" fmla="*/ 177812 w 548736"/>
                <a:gd name="connsiteY430" fmla="*/ 90660 h 581015"/>
                <a:gd name="connsiteX431" fmla="*/ 181040 w 548736"/>
                <a:gd name="connsiteY431" fmla="*/ 87432 h 581015"/>
                <a:gd name="connsiteX432" fmla="*/ 182654 w 548736"/>
                <a:gd name="connsiteY432" fmla="*/ 85818 h 581015"/>
                <a:gd name="connsiteX433" fmla="*/ 184268 w 548736"/>
                <a:gd name="connsiteY433" fmla="*/ 85818 h 581015"/>
                <a:gd name="connsiteX434" fmla="*/ 185882 w 548736"/>
                <a:gd name="connsiteY434" fmla="*/ 84204 h 581015"/>
                <a:gd name="connsiteX435" fmla="*/ 187495 w 548736"/>
                <a:gd name="connsiteY435" fmla="*/ 84204 h 581015"/>
                <a:gd name="connsiteX436" fmla="*/ 189109 w 548736"/>
                <a:gd name="connsiteY436" fmla="*/ 82590 h 581015"/>
                <a:gd name="connsiteX437" fmla="*/ 189109 w 548736"/>
                <a:gd name="connsiteY437" fmla="*/ 82590 h 581015"/>
                <a:gd name="connsiteX438" fmla="*/ 190723 w 548736"/>
                <a:gd name="connsiteY438" fmla="*/ 80976 h 581015"/>
                <a:gd name="connsiteX439" fmla="*/ 192337 w 548736"/>
                <a:gd name="connsiteY439" fmla="*/ 79362 h 581015"/>
                <a:gd name="connsiteX440" fmla="*/ 192337 w 548736"/>
                <a:gd name="connsiteY440" fmla="*/ 79362 h 581015"/>
                <a:gd name="connsiteX441" fmla="*/ 193951 w 548736"/>
                <a:gd name="connsiteY441" fmla="*/ 79362 h 581015"/>
                <a:gd name="connsiteX442" fmla="*/ 195565 w 548736"/>
                <a:gd name="connsiteY442" fmla="*/ 77748 h 581015"/>
                <a:gd name="connsiteX443" fmla="*/ 198793 w 548736"/>
                <a:gd name="connsiteY443" fmla="*/ 77748 h 581015"/>
                <a:gd name="connsiteX444" fmla="*/ 203635 w 548736"/>
                <a:gd name="connsiteY444" fmla="*/ 79362 h 581015"/>
                <a:gd name="connsiteX445" fmla="*/ 205249 w 548736"/>
                <a:gd name="connsiteY445" fmla="*/ 79362 h 581015"/>
                <a:gd name="connsiteX446" fmla="*/ 208477 w 548736"/>
                <a:gd name="connsiteY446" fmla="*/ 80976 h 581015"/>
                <a:gd name="connsiteX447" fmla="*/ 210090 w 548736"/>
                <a:gd name="connsiteY447" fmla="*/ 82590 h 581015"/>
                <a:gd name="connsiteX448" fmla="*/ 211704 w 548736"/>
                <a:gd name="connsiteY448" fmla="*/ 82590 h 581015"/>
                <a:gd name="connsiteX449" fmla="*/ 213318 w 548736"/>
                <a:gd name="connsiteY449" fmla="*/ 85818 h 581015"/>
                <a:gd name="connsiteX450" fmla="*/ 213318 w 548736"/>
                <a:gd name="connsiteY450" fmla="*/ 85818 h 581015"/>
                <a:gd name="connsiteX451" fmla="*/ 214932 w 548736"/>
                <a:gd name="connsiteY451" fmla="*/ 87432 h 581015"/>
                <a:gd name="connsiteX452" fmla="*/ 216546 w 548736"/>
                <a:gd name="connsiteY452" fmla="*/ 87432 h 581015"/>
                <a:gd name="connsiteX453" fmla="*/ 216546 w 548736"/>
                <a:gd name="connsiteY453" fmla="*/ 89046 h 581015"/>
                <a:gd name="connsiteX454" fmla="*/ 216546 w 548736"/>
                <a:gd name="connsiteY454" fmla="*/ 90660 h 581015"/>
                <a:gd name="connsiteX455" fmla="*/ 216546 w 548736"/>
                <a:gd name="connsiteY455" fmla="*/ 92274 h 581015"/>
                <a:gd name="connsiteX456" fmla="*/ 218160 w 548736"/>
                <a:gd name="connsiteY456" fmla="*/ 92274 h 581015"/>
                <a:gd name="connsiteX457" fmla="*/ 219774 w 548736"/>
                <a:gd name="connsiteY457" fmla="*/ 92274 h 581015"/>
                <a:gd name="connsiteX458" fmla="*/ 219774 w 548736"/>
                <a:gd name="connsiteY458" fmla="*/ 92274 h 581015"/>
                <a:gd name="connsiteX459" fmla="*/ 221388 w 548736"/>
                <a:gd name="connsiteY459" fmla="*/ 93887 h 581015"/>
                <a:gd name="connsiteX460" fmla="*/ 221388 w 548736"/>
                <a:gd name="connsiteY460" fmla="*/ 95501 h 581015"/>
                <a:gd name="connsiteX461" fmla="*/ 221388 w 548736"/>
                <a:gd name="connsiteY461" fmla="*/ 95501 h 581015"/>
                <a:gd name="connsiteX462" fmla="*/ 221388 w 548736"/>
                <a:gd name="connsiteY462" fmla="*/ 97115 h 581015"/>
                <a:gd name="connsiteX463" fmla="*/ 223002 w 548736"/>
                <a:gd name="connsiteY463" fmla="*/ 98729 h 581015"/>
                <a:gd name="connsiteX464" fmla="*/ 223002 w 548736"/>
                <a:gd name="connsiteY464" fmla="*/ 100343 h 581015"/>
                <a:gd name="connsiteX465" fmla="*/ 224616 w 548736"/>
                <a:gd name="connsiteY465" fmla="*/ 100343 h 581015"/>
                <a:gd name="connsiteX466" fmla="*/ 224616 w 548736"/>
                <a:gd name="connsiteY466" fmla="*/ 101957 h 581015"/>
                <a:gd name="connsiteX467" fmla="*/ 226230 w 548736"/>
                <a:gd name="connsiteY467" fmla="*/ 105185 h 581015"/>
                <a:gd name="connsiteX468" fmla="*/ 226230 w 548736"/>
                <a:gd name="connsiteY468" fmla="*/ 105185 h 581015"/>
                <a:gd name="connsiteX469" fmla="*/ 227844 w 548736"/>
                <a:gd name="connsiteY469" fmla="*/ 106799 h 581015"/>
                <a:gd name="connsiteX470" fmla="*/ 229458 w 548736"/>
                <a:gd name="connsiteY470" fmla="*/ 106799 h 581015"/>
                <a:gd name="connsiteX471" fmla="*/ 232686 w 548736"/>
                <a:gd name="connsiteY471" fmla="*/ 106799 h 581015"/>
                <a:gd name="connsiteX472" fmla="*/ 234299 w 548736"/>
                <a:gd name="connsiteY472" fmla="*/ 108413 h 581015"/>
                <a:gd name="connsiteX473" fmla="*/ 235913 w 548736"/>
                <a:gd name="connsiteY473" fmla="*/ 108413 h 581015"/>
                <a:gd name="connsiteX474" fmla="*/ 237527 w 548736"/>
                <a:gd name="connsiteY474" fmla="*/ 110027 h 581015"/>
                <a:gd name="connsiteX475" fmla="*/ 240755 w 548736"/>
                <a:gd name="connsiteY475" fmla="*/ 110027 h 581015"/>
                <a:gd name="connsiteX476" fmla="*/ 242369 w 548736"/>
                <a:gd name="connsiteY476" fmla="*/ 110027 h 581015"/>
                <a:gd name="connsiteX477" fmla="*/ 242369 w 548736"/>
                <a:gd name="connsiteY477" fmla="*/ 110027 h 581015"/>
                <a:gd name="connsiteX478" fmla="*/ 242369 w 548736"/>
                <a:gd name="connsiteY478" fmla="*/ 111641 h 581015"/>
                <a:gd name="connsiteX479" fmla="*/ 248825 w 548736"/>
                <a:gd name="connsiteY479" fmla="*/ 113255 h 581015"/>
                <a:gd name="connsiteX480" fmla="*/ 255281 w 548736"/>
                <a:gd name="connsiteY480" fmla="*/ 116482 h 581015"/>
                <a:gd name="connsiteX481" fmla="*/ 258508 w 548736"/>
                <a:gd name="connsiteY481" fmla="*/ 118096 h 581015"/>
                <a:gd name="connsiteX482" fmla="*/ 260122 w 548736"/>
                <a:gd name="connsiteY482" fmla="*/ 118096 h 581015"/>
                <a:gd name="connsiteX483" fmla="*/ 263350 w 548736"/>
                <a:gd name="connsiteY483" fmla="*/ 118096 h 581015"/>
                <a:gd name="connsiteX484" fmla="*/ 268192 w 548736"/>
                <a:gd name="connsiteY484" fmla="*/ 118096 h 581015"/>
                <a:gd name="connsiteX485" fmla="*/ 274648 w 548736"/>
                <a:gd name="connsiteY485" fmla="*/ 114869 h 581015"/>
                <a:gd name="connsiteX486" fmla="*/ 276262 w 548736"/>
                <a:gd name="connsiteY486" fmla="*/ 114869 h 581015"/>
                <a:gd name="connsiteX487" fmla="*/ 277876 w 548736"/>
                <a:gd name="connsiteY487" fmla="*/ 114869 h 581015"/>
                <a:gd name="connsiteX488" fmla="*/ 279490 w 548736"/>
                <a:gd name="connsiteY488" fmla="*/ 114869 h 581015"/>
                <a:gd name="connsiteX489" fmla="*/ 290787 w 548736"/>
                <a:gd name="connsiteY489" fmla="*/ 116482 h 581015"/>
                <a:gd name="connsiteX490" fmla="*/ 297243 w 548736"/>
                <a:gd name="connsiteY490" fmla="*/ 118096 h 581015"/>
                <a:gd name="connsiteX491" fmla="*/ 298857 w 548736"/>
                <a:gd name="connsiteY491" fmla="*/ 119710 h 581015"/>
                <a:gd name="connsiteX492" fmla="*/ 302085 w 548736"/>
                <a:gd name="connsiteY492" fmla="*/ 119710 h 581015"/>
                <a:gd name="connsiteX493" fmla="*/ 303699 w 548736"/>
                <a:gd name="connsiteY493" fmla="*/ 121324 h 581015"/>
                <a:gd name="connsiteX494" fmla="*/ 305313 w 548736"/>
                <a:gd name="connsiteY494" fmla="*/ 122938 h 581015"/>
                <a:gd name="connsiteX495" fmla="*/ 306926 w 548736"/>
                <a:gd name="connsiteY495" fmla="*/ 124552 h 581015"/>
                <a:gd name="connsiteX496" fmla="*/ 308540 w 548736"/>
                <a:gd name="connsiteY496" fmla="*/ 127780 h 581015"/>
                <a:gd name="connsiteX497" fmla="*/ 310154 w 548736"/>
                <a:gd name="connsiteY497" fmla="*/ 129394 h 581015"/>
                <a:gd name="connsiteX498" fmla="*/ 311768 w 548736"/>
                <a:gd name="connsiteY498" fmla="*/ 129394 h 581015"/>
                <a:gd name="connsiteX499" fmla="*/ 313382 w 548736"/>
                <a:gd name="connsiteY499" fmla="*/ 129394 h 581015"/>
                <a:gd name="connsiteX500" fmla="*/ 318224 w 548736"/>
                <a:gd name="connsiteY500" fmla="*/ 127780 h 581015"/>
                <a:gd name="connsiteX501" fmla="*/ 321452 w 548736"/>
                <a:gd name="connsiteY501" fmla="*/ 127780 h 581015"/>
                <a:gd name="connsiteX502" fmla="*/ 327908 w 548736"/>
                <a:gd name="connsiteY502" fmla="*/ 126166 h 581015"/>
                <a:gd name="connsiteX503" fmla="*/ 331135 w 548736"/>
                <a:gd name="connsiteY503" fmla="*/ 126166 h 581015"/>
                <a:gd name="connsiteX504" fmla="*/ 331135 w 548736"/>
                <a:gd name="connsiteY504" fmla="*/ 126166 h 581015"/>
                <a:gd name="connsiteX505" fmla="*/ 332749 w 548736"/>
                <a:gd name="connsiteY505" fmla="*/ 124552 h 581015"/>
                <a:gd name="connsiteX506" fmla="*/ 337591 w 548736"/>
                <a:gd name="connsiteY506" fmla="*/ 101957 h 581015"/>
                <a:gd name="connsiteX507" fmla="*/ 355344 w 548736"/>
                <a:gd name="connsiteY507" fmla="*/ 56767 h 581015"/>
                <a:gd name="connsiteX508" fmla="*/ 358572 w 548736"/>
                <a:gd name="connsiteY508" fmla="*/ 51925 h 581015"/>
                <a:gd name="connsiteX509" fmla="*/ 358572 w 548736"/>
                <a:gd name="connsiteY509" fmla="*/ 50311 h 581015"/>
                <a:gd name="connsiteX510" fmla="*/ 358572 w 548736"/>
                <a:gd name="connsiteY510" fmla="*/ 48697 h 581015"/>
                <a:gd name="connsiteX511" fmla="*/ 358572 w 548736"/>
                <a:gd name="connsiteY511" fmla="*/ 45469 h 581015"/>
                <a:gd name="connsiteX512" fmla="*/ 361800 w 548736"/>
                <a:gd name="connsiteY512" fmla="*/ 32558 h 581015"/>
                <a:gd name="connsiteX513" fmla="*/ 361800 w 548736"/>
                <a:gd name="connsiteY513" fmla="*/ 22874 h 581015"/>
                <a:gd name="connsiteX514" fmla="*/ 361800 w 548736"/>
                <a:gd name="connsiteY514" fmla="*/ 21260 h 581015"/>
                <a:gd name="connsiteX515" fmla="*/ 361800 w 548736"/>
                <a:gd name="connsiteY515" fmla="*/ 19647 h 581015"/>
                <a:gd name="connsiteX516" fmla="*/ 363414 w 548736"/>
                <a:gd name="connsiteY516" fmla="*/ 19647 h 581015"/>
                <a:gd name="connsiteX517" fmla="*/ 365028 w 548736"/>
                <a:gd name="connsiteY517" fmla="*/ 16419 h 581015"/>
                <a:gd name="connsiteX518" fmla="*/ 366642 w 548736"/>
                <a:gd name="connsiteY518" fmla="*/ 11577 h 581015"/>
                <a:gd name="connsiteX519" fmla="*/ 369870 w 548736"/>
                <a:gd name="connsiteY519" fmla="*/ 6735 h 581015"/>
                <a:gd name="connsiteX520" fmla="*/ 369870 w 548736"/>
                <a:gd name="connsiteY520" fmla="*/ 6735 h 581015"/>
                <a:gd name="connsiteX521" fmla="*/ 371484 w 548736"/>
                <a:gd name="connsiteY521" fmla="*/ 5121 h 581015"/>
                <a:gd name="connsiteX522" fmla="*/ 373098 w 548736"/>
                <a:gd name="connsiteY522" fmla="*/ 6735 h 581015"/>
                <a:gd name="connsiteX523" fmla="*/ 373098 w 548736"/>
                <a:gd name="connsiteY523" fmla="*/ 8349 h 581015"/>
                <a:gd name="connsiteX524" fmla="*/ 373098 w 548736"/>
                <a:gd name="connsiteY524" fmla="*/ 9963 h 581015"/>
                <a:gd name="connsiteX525" fmla="*/ 373098 w 548736"/>
                <a:gd name="connsiteY525" fmla="*/ 13191 h 581015"/>
                <a:gd name="connsiteX526" fmla="*/ 374712 w 548736"/>
                <a:gd name="connsiteY526" fmla="*/ 14805 h 581015"/>
                <a:gd name="connsiteX527" fmla="*/ 374712 w 548736"/>
                <a:gd name="connsiteY527" fmla="*/ 16419 h 581015"/>
                <a:gd name="connsiteX528" fmla="*/ 376326 w 548736"/>
                <a:gd name="connsiteY528" fmla="*/ 18033 h 581015"/>
                <a:gd name="connsiteX529" fmla="*/ 377939 w 548736"/>
                <a:gd name="connsiteY529" fmla="*/ 19647 h 581015"/>
                <a:gd name="connsiteX530" fmla="*/ 397307 w 548736"/>
                <a:gd name="connsiteY530" fmla="*/ 29330 h 581015"/>
                <a:gd name="connsiteX531" fmla="*/ 402148 w 548736"/>
                <a:gd name="connsiteY531" fmla="*/ 32558 h 581015"/>
                <a:gd name="connsiteX532" fmla="*/ 402148 w 548736"/>
                <a:gd name="connsiteY532" fmla="*/ 34172 h 581015"/>
                <a:gd name="connsiteX533" fmla="*/ 403762 w 548736"/>
                <a:gd name="connsiteY533" fmla="*/ 34172 h 581015"/>
                <a:gd name="connsiteX534" fmla="*/ 403762 w 548736"/>
                <a:gd name="connsiteY534" fmla="*/ 35786 h 581015"/>
                <a:gd name="connsiteX535" fmla="*/ 405376 w 548736"/>
                <a:gd name="connsiteY535" fmla="*/ 37400 h 581015"/>
                <a:gd name="connsiteX536" fmla="*/ 406990 w 548736"/>
                <a:gd name="connsiteY536" fmla="*/ 39014 h 581015"/>
                <a:gd name="connsiteX537" fmla="*/ 408604 w 548736"/>
                <a:gd name="connsiteY537" fmla="*/ 40628 h 581015"/>
                <a:gd name="connsiteX538" fmla="*/ 413446 w 548736"/>
                <a:gd name="connsiteY538" fmla="*/ 43856 h 581015"/>
                <a:gd name="connsiteX539" fmla="*/ 415060 w 548736"/>
                <a:gd name="connsiteY539" fmla="*/ 45469 h 581015"/>
                <a:gd name="connsiteX540" fmla="*/ 415060 w 548736"/>
                <a:gd name="connsiteY540" fmla="*/ 45469 h 581015"/>
                <a:gd name="connsiteX541" fmla="*/ 415060 w 548736"/>
                <a:gd name="connsiteY541" fmla="*/ 47083 h 581015"/>
                <a:gd name="connsiteX542" fmla="*/ 413446 w 548736"/>
                <a:gd name="connsiteY542" fmla="*/ 48697 h 581015"/>
                <a:gd name="connsiteX543" fmla="*/ 411832 w 548736"/>
                <a:gd name="connsiteY543" fmla="*/ 50311 h 581015"/>
                <a:gd name="connsiteX544" fmla="*/ 411832 w 548736"/>
                <a:gd name="connsiteY544" fmla="*/ 50311 h 581015"/>
                <a:gd name="connsiteX545" fmla="*/ 410218 w 548736"/>
                <a:gd name="connsiteY545" fmla="*/ 51925 h 581015"/>
                <a:gd name="connsiteX546" fmla="*/ 411832 w 548736"/>
                <a:gd name="connsiteY546" fmla="*/ 53539 h 581015"/>
                <a:gd name="connsiteX547" fmla="*/ 413446 w 548736"/>
                <a:gd name="connsiteY547" fmla="*/ 56767 h 581015"/>
                <a:gd name="connsiteX548" fmla="*/ 413446 w 548736"/>
                <a:gd name="connsiteY548" fmla="*/ 58381 h 581015"/>
                <a:gd name="connsiteX549" fmla="*/ 413446 w 548736"/>
                <a:gd name="connsiteY549" fmla="*/ 58381 h 581015"/>
                <a:gd name="connsiteX550" fmla="*/ 413446 w 548736"/>
                <a:gd name="connsiteY550" fmla="*/ 61609 h 581015"/>
                <a:gd name="connsiteX551" fmla="*/ 413446 w 548736"/>
                <a:gd name="connsiteY551" fmla="*/ 69678 h 581015"/>
                <a:gd name="connsiteX552" fmla="*/ 413446 w 548736"/>
                <a:gd name="connsiteY552" fmla="*/ 71292 h 581015"/>
                <a:gd name="connsiteX553" fmla="*/ 415060 w 548736"/>
                <a:gd name="connsiteY553" fmla="*/ 77748 h 581015"/>
                <a:gd name="connsiteX554" fmla="*/ 415060 w 548736"/>
                <a:gd name="connsiteY554" fmla="*/ 79362 h 581015"/>
                <a:gd name="connsiteX555" fmla="*/ 415060 w 548736"/>
                <a:gd name="connsiteY555" fmla="*/ 80976 h 581015"/>
                <a:gd name="connsiteX556" fmla="*/ 415060 w 548736"/>
                <a:gd name="connsiteY556" fmla="*/ 82590 h 581015"/>
                <a:gd name="connsiteX557" fmla="*/ 415060 w 548736"/>
                <a:gd name="connsiteY557" fmla="*/ 84204 h 581015"/>
                <a:gd name="connsiteX558" fmla="*/ 416674 w 548736"/>
                <a:gd name="connsiteY558" fmla="*/ 85818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548736" h="581015">
                  <a:moveTo>
                    <a:pt x="419902" y="85818"/>
                  </a:moveTo>
                  <a:lnTo>
                    <a:pt x="426357" y="84204"/>
                  </a:lnTo>
                  <a:lnTo>
                    <a:pt x="431199" y="82590"/>
                  </a:lnTo>
                  <a:lnTo>
                    <a:pt x="436041" y="84204"/>
                  </a:lnTo>
                  <a:lnTo>
                    <a:pt x="440883" y="84204"/>
                  </a:lnTo>
                  <a:lnTo>
                    <a:pt x="444111" y="87432"/>
                  </a:lnTo>
                  <a:lnTo>
                    <a:pt x="448953" y="93887"/>
                  </a:lnTo>
                  <a:lnTo>
                    <a:pt x="452180" y="95501"/>
                  </a:lnTo>
                  <a:lnTo>
                    <a:pt x="452180" y="97115"/>
                  </a:lnTo>
                  <a:lnTo>
                    <a:pt x="453794" y="97115"/>
                  </a:lnTo>
                  <a:lnTo>
                    <a:pt x="457022" y="97115"/>
                  </a:lnTo>
                  <a:lnTo>
                    <a:pt x="458636" y="98729"/>
                  </a:lnTo>
                  <a:lnTo>
                    <a:pt x="461864" y="98729"/>
                  </a:lnTo>
                  <a:lnTo>
                    <a:pt x="521579" y="69678"/>
                  </a:lnTo>
                  <a:lnTo>
                    <a:pt x="528035" y="77748"/>
                  </a:lnTo>
                  <a:lnTo>
                    <a:pt x="529649" y="80976"/>
                  </a:lnTo>
                  <a:lnTo>
                    <a:pt x="529649" y="80976"/>
                  </a:lnTo>
                  <a:lnTo>
                    <a:pt x="528035" y="82590"/>
                  </a:lnTo>
                  <a:lnTo>
                    <a:pt x="526421" y="87432"/>
                  </a:lnTo>
                  <a:lnTo>
                    <a:pt x="524807" y="89046"/>
                  </a:lnTo>
                  <a:lnTo>
                    <a:pt x="524807" y="92274"/>
                  </a:lnTo>
                  <a:lnTo>
                    <a:pt x="524807" y="98729"/>
                  </a:lnTo>
                  <a:lnTo>
                    <a:pt x="524807" y="101957"/>
                  </a:lnTo>
                  <a:lnTo>
                    <a:pt x="526421" y="103571"/>
                  </a:lnTo>
                  <a:lnTo>
                    <a:pt x="528035" y="103571"/>
                  </a:lnTo>
                  <a:lnTo>
                    <a:pt x="529649" y="103571"/>
                  </a:lnTo>
                  <a:lnTo>
                    <a:pt x="531263" y="103571"/>
                  </a:lnTo>
                  <a:lnTo>
                    <a:pt x="531263" y="101957"/>
                  </a:lnTo>
                  <a:lnTo>
                    <a:pt x="532877" y="100343"/>
                  </a:lnTo>
                  <a:lnTo>
                    <a:pt x="536105" y="98729"/>
                  </a:lnTo>
                  <a:lnTo>
                    <a:pt x="536105" y="98729"/>
                  </a:lnTo>
                  <a:lnTo>
                    <a:pt x="536105" y="97115"/>
                  </a:lnTo>
                  <a:lnTo>
                    <a:pt x="537719" y="95501"/>
                  </a:lnTo>
                  <a:lnTo>
                    <a:pt x="537719" y="93887"/>
                  </a:lnTo>
                  <a:lnTo>
                    <a:pt x="537719" y="90660"/>
                  </a:lnTo>
                  <a:lnTo>
                    <a:pt x="537719" y="90660"/>
                  </a:lnTo>
                  <a:lnTo>
                    <a:pt x="539333" y="89046"/>
                  </a:lnTo>
                  <a:lnTo>
                    <a:pt x="540947" y="89046"/>
                  </a:lnTo>
                  <a:lnTo>
                    <a:pt x="542561" y="89046"/>
                  </a:lnTo>
                  <a:lnTo>
                    <a:pt x="545788" y="90660"/>
                  </a:lnTo>
                  <a:lnTo>
                    <a:pt x="547402" y="93887"/>
                  </a:lnTo>
                  <a:lnTo>
                    <a:pt x="550630" y="100343"/>
                  </a:lnTo>
                  <a:lnTo>
                    <a:pt x="552244" y="105185"/>
                  </a:lnTo>
                  <a:lnTo>
                    <a:pt x="550630" y="111641"/>
                  </a:lnTo>
                  <a:lnTo>
                    <a:pt x="549016" y="119710"/>
                  </a:lnTo>
                  <a:lnTo>
                    <a:pt x="549016" y="122938"/>
                  </a:lnTo>
                  <a:lnTo>
                    <a:pt x="547402" y="124552"/>
                  </a:lnTo>
                  <a:lnTo>
                    <a:pt x="545788" y="126166"/>
                  </a:lnTo>
                  <a:lnTo>
                    <a:pt x="544174" y="127780"/>
                  </a:lnTo>
                  <a:lnTo>
                    <a:pt x="542561" y="129394"/>
                  </a:lnTo>
                  <a:lnTo>
                    <a:pt x="542561" y="132622"/>
                  </a:lnTo>
                  <a:lnTo>
                    <a:pt x="542561" y="143919"/>
                  </a:lnTo>
                  <a:lnTo>
                    <a:pt x="542561" y="145533"/>
                  </a:lnTo>
                  <a:lnTo>
                    <a:pt x="540947" y="151989"/>
                  </a:lnTo>
                  <a:lnTo>
                    <a:pt x="542561" y="160059"/>
                  </a:lnTo>
                  <a:lnTo>
                    <a:pt x="542561" y="163287"/>
                  </a:lnTo>
                  <a:lnTo>
                    <a:pt x="540947" y="166514"/>
                  </a:lnTo>
                  <a:lnTo>
                    <a:pt x="540947" y="168128"/>
                  </a:lnTo>
                  <a:lnTo>
                    <a:pt x="540947" y="169742"/>
                  </a:lnTo>
                  <a:lnTo>
                    <a:pt x="539333" y="176198"/>
                  </a:lnTo>
                  <a:lnTo>
                    <a:pt x="540947" y="182654"/>
                  </a:lnTo>
                  <a:lnTo>
                    <a:pt x="540947" y="184268"/>
                  </a:lnTo>
                  <a:lnTo>
                    <a:pt x="539333" y="187496"/>
                  </a:lnTo>
                  <a:lnTo>
                    <a:pt x="537719" y="190723"/>
                  </a:lnTo>
                  <a:lnTo>
                    <a:pt x="536105" y="192337"/>
                  </a:lnTo>
                  <a:lnTo>
                    <a:pt x="534491" y="193951"/>
                  </a:lnTo>
                  <a:lnTo>
                    <a:pt x="529649" y="197179"/>
                  </a:lnTo>
                  <a:lnTo>
                    <a:pt x="529649" y="197179"/>
                  </a:lnTo>
                  <a:lnTo>
                    <a:pt x="528035" y="198793"/>
                  </a:lnTo>
                  <a:lnTo>
                    <a:pt x="524807" y="210091"/>
                  </a:lnTo>
                  <a:lnTo>
                    <a:pt x="523193" y="211705"/>
                  </a:lnTo>
                  <a:lnTo>
                    <a:pt x="521579" y="213318"/>
                  </a:lnTo>
                  <a:lnTo>
                    <a:pt x="519965" y="214932"/>
                  </a:lnTo>
                  <a:lnTo>
                    <a:pt x="518352" y="219774"/>
                  </a:lnTo>
                  <a:lnTo>
                    <a:pt x="516738" y="223002"/>
                  </a:lnTo>
                  <a:lnTo>
                    <a:pt x="513510" y="227844"/>
                  </a:lnTo>
                  <a:lnTo>
                    <a:pt x="508668" y="231072"/>
                  </a:lnTo>
                  <a:lnTo>
                    <a:pt x="505440" y="232686"/>
                  </a:lnTo>
                  <a:lnTo>
                    <a:pt x="503826" y="234300"/>
                  </a:lnTo>
                  <a:lnTo>
                    <a:pt x="502212" y="234300"/>
                  </a:lnTo>
                  <a:lnTo>
                    <a:pt x="500598" y="234300"/>
                  </a:lnTo>
                  <a:lnTo>
                    <a:pt x="497371" y="234300"/>
                  </a:lnTo>
                  <a:lnTo>
                    <a:pt x="495756" y="234300"/>
                  </a:lnTo>
                  <a:lnTo>
                    <a:pt x="494143" y="234300"/>
                  </a:lnTo>
                  <a:lnTo>
                    <a:pt x="494143" y="235914"/>
                  </a:lnTo>
                  <a:lnTo>
                    <a:pt x="489301" y="242369"/>
                  </a:lnTo>
                  <a:lnTo>
                    <a:pt x="487687" y="243983"/>
                  </a:lnTo>
                  <a:lnTo>
                    <a:pt x="487687" y="243983"/>
                  </a:lnTo>
                  <a:lnTo>
                    <a:pt x="484459" y="245597"/>
                  </a:lnTo>
                  <a:lnTo>
                    <a:pt x="482845" y="247211"/>
                  </a:lnTo>
                  <a:lnTo>
                    <a:pt x="458636" y="253667"/>
                  </a:lnTo>
                  <a:lnTo>
                    <a:pt x="455408" y="253667"/>
                  </a:lnTo>
                  <a:lnTo>
                    <a:pt x="457022" y="255281"/>
                  </a:lnTo>
                  <a:lnTo>
                    <a:pt x="460250" y="260123"/>
                  </a:lnTo>
                  <a:lnTo>
                    <a:pt x="461864" y="263350"/>
                  </a:lnTo>
                  <a:lnTo>
                    <a:pt x="461864" y="266578"/>
                  </a:lnTo>
                  <a:lnTo>
                    <a:pt x="460250" y="271420"/>
                  </a:lnTo>
                  <a:lnTo>
                    <a:pt x="455408" y="279490"/>
                  </a:lnTo>
                  <a:lnTo>
                    <a:pt x="453794" y="282718"/>
                  </a:lnTo>
                  <a:lnTo>
                    <a:pt x="453794" y="282718"/>
                  </a:lnTo>
                  <a:lnTo>
                    <a:pt x="452180" y="284332"/>
                  </a:lnTo>
                  <a:lnTo>
                    <a:pt x="452180" y="284332"/>
                  </a:lnTo>
                  <a:lnTo>
                    <a:pt x="448953" y="287559"/>
                  </a:lnTo>
                  <a:lnTo>
                    <a:pt x="448953" y="289173"/>
                  </a:lnTo>
                  <a:lnTo>
                    <a:pt x="447339" y="294015"/>
                  </a:lnTo>
                  <a:lnTo>
                    <a:pt x="445725" y="294015"/>
                  </a:lnTo>
                  <a:lnTo>
                    <a:pt x="445725" y="295629"/>
                  </a:lnTo>
                  <a:lnTo>
                    <a:pt x="444111" y="297243"/>
                  </a:lnTo>
                  <a:lnTo>
                    <a:pt x="442497" y="298857"/>
                  </a:lnTo>
                  <a:lnTo>
                    <a:pt x="442497" y="302085"/>
                  </a:lnTo>
                  <a:lnTo>
                    <a:pt x="439269" y="306927"/>
                  </a:lnTo>
                  <a:lnTo>
                    <a:pt x="432813" y="311768"/>
                  </a:lnTo>
                  <a:lnTo>
                    <a:pt x="431199" y="313382"/>
                  </a:lnTo>
                  <a:lnTo>
                    <a:pt x="426357" y="316610"/>
                  </a:lnTo>
                  <a:lnTo>
                    <a:pt x="424744" y="318224"/>
                  </a:lnTo>
                  <a:lnTo>
                    <a:pt x="423130" y="319838"/>
                  </a:lnTo>
                  <a:lnTo>
                    <a:pt x="423130" y="321452"/>
                  </a:lnTo>
                  <a:lnTo>
                    <a:pt x="421516" y="324680"/>
                  </a:lnTo>
                  <a:lnTo>
                    <a:pt x="421516" y="327908"/>
                  </a:lnTo>
                  <a:lnTo>
                    <a:pt x="421516" y="337591"/>
                  </a:lnTo>
                  <a:lnTo>
                    <a:pt x="421516" y="345661"/>
                  </a:lnTo>
                  <a:lnTo>
                    <a:pt x="421516" y="347275"/>
                  </a:lnTo>
                  <a:lnTo>
                    <a:pt x="423130" y="350503"/>
                  </a:lnTo>
                  <a:lnTo>
                    <a:pt x="424744" y="356958"/>
                  </a:lnTo>
                  <a:lnTo>
                    <a:pt x="426357" y="363414"/>
                  </a:lnTo>
                  <a:lnTo>
                    <a:pt x="426357" y="369870"/>
                  </a:lnTo>
                  <a:lnTo>
                    <a:pt x="427971" y="384395"/>
                  </a:lnTo>
                  <a:lnTo>
                    <a:pt x="427971" y="387623"/>
                  </a:lnTo>
                  <a:lnTo>
                    <a:pt x="427971" y="389237"/>
                  </a:lnTo>
                  <a:lnTo>
                    <a:pt x="424744" y="395693"/>
                  </a:lnTo>
                  <a:lnTo>
                    <a:pt x="424744" y="397307"/>
                  </a:lnTo>
                  <a:lnTo>
                    <a:pt x="424744" y="400535"/>
                  </a:lnTo>
                  <a:lnTo>
                    <a:pt x="426357" y="406990"/>
                  </a:lnTo>
                  <a:lnTo>
                    <a:pt x="429585" y="411832"/>
                  </a:lnTo>
                  <a:lnTo>
                    <a:pt x="431199" y="413446"/>
                  </a:lnTo>
                  <a:lnTo>
                    <a:pt x="434427" y="415060"/>
                  </a:lnTo>
                  <a:lnTo>
                    <a:pt x="436041" y="415060"/>
                  </a:lnTo>
                  <a:lnTo>
                    <a:pt x="437655" y="416674"/>
                  </a:lnTo>
                  <a:lnTo>
                    <a:pt x="437655" y="416674"/>
                  </a:lnTo>
                  <a:lnTo>
                    <a:pt x="440883" y="421516"/>
                  </a:lnTo>
                  <a:lnTo>
                    <a:pt x="444111" y="429585"/>
                  </a:lnTo>
                  <a:lnTo>
                    <a:pt x="444111" y="431199"/>
                  </a:lnTo>
                  <a:lnTo>
                    <a:pt x="445725" y="432813"/>
                  </a:lnTo>
                  <a:lnTo>
                    <a:pt x="445725" y="436041"/>
                  </a:lnTo>
                  <a:lnTo>
                    <a:pt x="445725" y="440883"/>
                  </a:lnTo>
                  <a:lnTo>
                    <a:pt x="444111" y="445725"/>
                  </a:lnTo>
                  <a:lnTo>
                    <a:pt x="444111" y="447339"/>
                  </a:lnTo>
                  <a:lnTo>
                    <a:pt x="444111" y="448953"/>
                  </a:lnTo>
                  <a:lnTo>
                    <a:pt x="442497" y="455408"/>
                  </a:lnTo>
                  <a:lnTo>
                    <a:pt x="442497" y="457022"/>
                  </a:lnTo>
                  <a:lnTo>
                    <a:pt x="444111" y="461864"/>
                  </a:lnTo>
                  <a:lnTo>
                    <a:pt x="453794" y="482845"/>
                  </a:lnTo>
                  <a:lnTo>
                    <a:pt x="455408" y="486073"/>
                  </a:lnTo>
                  <a:lnTo>
                    <a:pt x="455408" y="487687"/>
                  </a:lnTo>
                  <a:lnTo>
                    <a:pt x="453794" y="497371"/>
                  </a:lnTo>
                  <a:lnTo>
                    <a:pt x="453794" y="500598"/>
                  </a:lnTo>
                  <a:lnTo>
                    <a:pt x="455408" y="502212"/>
                  </a:lnTo>
                  <a:lnTo>
                    <a:pt x="458636" y="513510"/>
                  </a:lnTo>
                  <a:lnTo>
                    <a:pt x="445725" y="516738"/>
                  </a:lnTo>
                  <a:lnTo>
                    <a:pt x="444111" y="518352"/>
                  </a:lnTo>
                  <a:lnTo>
                    <a:pt x="442497" y="519966"/>
                  </a:lnTo>
                  <a:lnTo>
                    <a:pt x="440883" y="519966"/>
                  </a:lnTo>
                  <a:lnTo>
                    <a:pt x="439269" y="523193"/>
                  </a:lnTo>
                  <a:lnTo>
                    <a:pt x="437655" y="526421"/>
                  </a:lnTo>
                  <a:lnTo>
                    <a:pt x="437655" y="528035"/>
                  </a:lnTo>
                  <a:lnTo>
                    <a:pt x="436041" y="549016"/>
                  </a:lnTo>
                  <a:lnTo>
                    <a:pt x="436041" y="550630"/>
                  </a:lnTo>
                  <a:lnTo>
                    <a:pt x="436041" y="553858"/>
                  </a:lnTo>
                  <a:lnTo>
                    <a:pt x="432813" y="566770"/>
                  </a:lnTo>
                  <a:lnTo>
                    <a:pt x="429585" y="569998"/>
                  </a:lnTo>
                  <a:lnTo>
                    <a:pt x="427971" y="573225"/>
                  </a:lnTo>
                  <a:lnTo>
                    <a:pt x="427971" y="573225"/>
                  </a:lnTo>
                  <a:lnTo>
                    <a:pt x="424744" y="574839"/>
                  </a:lnTo>
                  <a:lnTo>
                    <a:pt x="415060" y="578067"/>
                  </a:lnTo>
                  <a:lnTo>
                    <a:pt x="411832" y="578067"/>
                  </a:lnTo>
                  <a:lnTo>
                    <a:pt x="410218" y="579681"/>
                  </a:lnTo>
                  <a:lnTo>
                    <a:pt x="408604" y="579681"/>
                  </a:lnTo>
                  <a:lnTo>
                    <a:pt x="406990" y="578067"/>
                  </a:lnTo>
                  <a:lnTo>
                    <a:pt x="405376" y="578067"/>
                  </a:lnTo>
                  <a:lnTo>
                    <a:pt x="402148" y="576453"/>
                  </a:lnTo>
                  <a:lnTo>
                    <a:pt x="400535" y="573225"/>
                  </a:lnTo>
                  <a:lnTo>
                    <a:pt x="398921" y="571611"/>
                  </a:lnTo>
                  <a:lnTo>
                    <a:pt x="387623" y="563542"/>
                  </a:lnTo>
                  <a:lnTo>
                    <a:pt x="386009" y="561928"/>
                  </a:lnTo>
                  <a:lnTo>
                    <a:pt x="382781" y="561928"/>
                  </a:lnTo>
                  <a:lnTo>
                    <a:pt x="379553" y="561928"/>
                  </a:lnTo>
                  <a:lnTo>
                    <a:pt x="376326" y="560314"/>
                  </a:lnTo>
                  <a:lnTo>
                    <a:pt x="373098" y="560314"/>
                  </a:lnTo>
                  <a:lnTo>
                    <a:pt x="373098" y="558700"/>
                  </a:lnTo>
                  <a:lnTo>
                    <a:pt x="369870" y="555472"/>
                  </a:lnTo>
                  <a:lnTo>
                    <a:pt x="366642" y="550630"/>
                  </a:lnTo>
                  <a:lnTo>
                    <a:pt x="366642" y="549016"/>
                  </a:lnTo>
                  <a:lnTo>
                    <a:pt x="365028" y="547402"/>
                  </a:lnTo>
                  <a:lnTo>
                    <a:pt x="365028" y="544175"/>
                  </a:lnTo>
                  <a:lnTo>
                    <a:pt x="365028" y="540947"/>
                  </a:lnTo>
                  <a:lnTo>
                    <a:pt x="363414" y="540947"/>
                  </a:lnTo>
                  <a:lnTo>
                    <a:pt x="361800" y="540947"/>
                  </a:lnTo>
                  <a:lnTo>
                    <a:pt x="360186" y="540947"/>
                  </a:lnTo>
                  <a:lnTo>
                    <a:pt x="358572" y="542561"/>
                  </a:lnTo>
                  <a:lnTo>
                    <a:pt x="356958" y="542561"/>
                  </a:lnTo>
                  <a:lnTo>
                    <a:pt x="355344" y="542561"/>
                  </a:lnTo>
                  <a:lnTo>
                    <a:pt x="352117" y="544175"/>
                  </a:lnTo>
                  <a:lnTo>
                    <a:pt x="348889" y="544175"/>
                  </a:lnTo>
                  <a:lnTo>
                    <a:pt x="345661" y="544175"/>
                  </a:lnTo>
                  <a:lnTo>
                    <a:pt x="337591" y="540947"/>
                  </a:lnTo>
                  <a:lnTo>
                    <a:pt x="334363" y="540947"/>
                  </a:lnTo>
                  <a:lnTo>
                    <a:pt x="331135" y="540947"/>
                  </a:lnTo>
                  <a:lnTo>
                    <a:pt x="327908" y="544175"/>
                  </a:lnTo>
                  <a:lnTo>
                    <a:pt x="326294" y="545789"/>
                  </a:lnTo>
                  <a:lnTo>
                    <a:pt x="324680" y="545789"/>
                  </a:lnTo>
                  <a:lnTo>
                    <a:pt x="321452" y="545789"/>
                  </a:lnTo>
                  <a:lnTo>
                    <a:pt x="295629" y="540947"/>
                  </a:lnTo>
                  <a:lnTo>
                    <a:pt x="292401" y="540947"/>
                  </a:lnTo>
                  <a:lnTo>
                    <a:pt x="284331" y="544175"/>
                  </a:lnTo>
                  <a:lnTo>
                    <a:pt x="276262" y="544175"/>
                  </a:lnTo>
                  <a:lnTo>
                    <a:pt x="274648" y="544175"/>
                  </a:lnTo>
                  <a:lnTo>
                    <a:pt x="273034" y="545789"/>
                  </a:lnTo>
                  <a:lnTo>
                    <a:pt x="266578" y="549016"/>
                  </a:lnTo>
                  <a:lnTo>
                    <a:pt x="261736" y="550630"/>
                  </a:lnTo>
                  <a:lnTo>
                    <a:pt x="260122" y="549016"/>
                  </a:lnTo>
                  <a:lnTo>
                    <a:pt x="258508" y="549016"/>
                  </a:lnTo>
                  <a:lnTo>
                    <a:pt x="253667" y="542561"/>
                  </a:lnTo>
                  <a:lnTo>
                    <a:pt x="252053" y="540947"/>
                  </a:lnTo>
                  <a:lnTo>
                    <a:pt x="248825" y="539333"/>
                  </a:lnTo>
                  <a:lnTo>
                    <a:pt x="243983" y="537719"/>
                  </a:lnTo>
                  <a:lnTo>
                    <a:pt x="240755" y="536105"/>
                  </a:lnTo>
                  <a:lnTo>
                    <a:pt x="239141" y="534491"/>
                  </a:lnTo>
                  <a:lnTo>
                    <a:pt x="239141" y="532877"/>
                  </a:lnTo>
                  <a:lnTo>
                    <a:pt x="240755" y="528035"/>
                  </a:lnTo>
                  <a:lnTo>
                    <a:pt x="240755" y="526421"/>
                  </a:lnTo>
                  <a:lnTo>
                    <a:pt x="240755" y="524807"/>
                  </a:lnTo>
                  <a:lnTo>
                    <a:pt x="239141" y="523193"/>
                  </a:lnTo>
                  <a:lnTo>
                    <a:pt x="239141" y="521580"/>
                  </a:lnTo>
                  <a:lnTo>
                    <a:pt x="237527" y="521580"/>
                  </a:lnTo>
                  <a:lnTo>
                    <a:pt x="235913" y="519966"/>
                  </a:lnTo>
                  <a:lnTo>
                    <a:pt x="231072" y="516738"/>
                  </a:lnTo>
                  <a:lnTo>
                    <a:pt x="231072" y="515124"/>
                  </a:lnTo>
                  <a:lnTo>
                    <a:pt x="229458" y="515124"/>
                  </a:lnTo>
                  <a:lnTo>
                    <a:pt x="224616" y="507054"/>
                  </a:lnTo>
                  <a:lnTo>
                    <a:pt x="227844" y="502212"/>
                  </a:lnTo>
                  <a:lnTo>
                    <a:pt x="226230" y="498984"/>
                  </a:lnTo>
                  <a:lnTo>
                    <a:pt x="226230" y="494143"/>
                  </a:lnTo>
                  <a:lnTo>
                    <a:pt x="224616" y="489301"/>
                  </a:lnTo>
                  <a:lnTo>
                    <a:pt x="226230" y="482845"/>
                  </a:lnTo>
                  <a:lnTo>
                    <a:pt x="231072" y="476389"/>
                  </a:lnTo>
                  <a:lnTo>
                    <a:pt x="232686" y="473162"/>
                  </a:lnTo>
                  <a:lnTo>
                    <a:pt x="234299" y="471548"/>
                  </a:lnTo>
                  <a:lnTo>
                    <a:pt x="237527" y="466706"/>
                  </a:lnTo>
                  <a:lnTo>
                    <a:pt x="240755" y="460250"/>
                  </a:lnTo>
                  <a:lnTo>
                    <a:pt x="239141" y="458636"/>
                  </a:lnTo>
                  <a:lnTo>
                    <a:pt x="242369" y="447339"/>
                  </a:lnTo>
                  <a:lnTo>
                    <a:pt x="243983" y="444111"/>
                  </a:lnTo>
                  <a:lnTo>
                    <a:pt x="243983" y="439269"/>
                  </a:lnTo>
                  <a:lnTo>
                    <a:pt x="247211" y="437655"/>
                  </a:lnTo>
                  <a:lnTo>
                    <a:pt x="248825" y="436041"/>
                  </a:lnTo>
                  <a:lnTo>
                    <a:pt x="245597" y="432813"/>
                  </a:lnTo>
                  <a:lnTo>
                    <a:pt x="240755" y="431199"/>
                  </a:lnTo>
                  <a:lnTo>
                    <a:pt x="240755" y="431199"/>
                  </a:lnTo>
                  <a:lnTo>
                    <a:pt x="239141" y="429585"/>
                  </a:lnTo>
                  <a:lnTo>
                    <a:pt x="239141" y="429585"/>
                  </a:lnTo>
                  <a:lnTo>
                    <a:pt x="239141" y="429585"/>
                  </a:lnTo>
                  <a:lnTo>
                    <a:pt x="239141" y="427972"/>
                  </a:lnTo>
                  <a:lnTo>
                    <a:pt x="237527" y="426357"/>
                  </a:lnTo>
                  <a:lnTo>
                    <a:pt x="231072" y="421516"/>
                  </a:lnTo>
                  <a:lnTo>
                    <a:pt x="226230" y="419902"/>
                  </a:lnTo>
                  <a:lnTo>
                    <a:pt x="211704" y="415060"/>
                  </a:lnTo>
                  <a:lnTo>
                    <a:pt x="205249" y="410218"/>
                  </a:lnTo>
                  <a:lnTo>
                    <a:pt x="203635" y="408604"/>
                  </a:lnTo>
                  <a:lnTo>
                    <a:pt x="200407" y="403763"/>
                  </a:lnTo>
                  <a:lnTo>
                    <a:pt x="200407" y="402148"/>
                  </a:lnTo>
                  <a:lnTo>
                    <a:pt x="200407" y="400535"/>
                  </a:lnTo>
                  <a:lnTo>
                    <a:pt x="203635" y="398921"/>
                  </a:lnTo>
                  <a:lnTo>
                    <a:pt x="210090" y="394079"/>
                  </a:lnTo>
                  <a:lnTo>
                    <a:pt x="224616" y="379554"/>
                  </a:lnTo>
                  <a:lnTo>
                    <a:pt x="227844" y="374712"/>
                  </a:lnTo>
                  <a:lnTo>
                    <a:pt x="231072" y="365028"/>
                  </a:lnTo>
                  <a:lnTo>
                    <a:pt x="232686" y="363414"/>
                  </a:lnTo>
                  <a:lnTo>
                    <a:pt x="242369" y="352117"/>
                  </a:lnTo>
                  <a:lnTo>
                    <a:pt x="242369" y="350503"/>
                  </a:lnTo>
                  <a:lnTo>
                    <a:pt x="243983" y="347275"/>
                  </a:lnTo>
                  <a:lnTo>
                    <a:pt x="247211" y="344047"/>
                  </a:lnTo>
                  <a:lnTo>
                    <a:pt x="250439" y="339205"/>
                  </a:lnTo>
                  <a:lnTo>
                    <a:pt x="252053" y="335977"/>
                  </a:lnTo>
                  <a:lnTo>
                    <a:pt x="253667" y="334363"/>
                  </a:lnTo>
                  <a:lnTo>
                    <a:pt x="258508" y="314996"/>
                  </a:lnTo>
                  <a:lnTo>
                    <a:pt x="263350" y="303699"/>
                  </a:lnTo>
                  <a:lnTo>
                    <a:pt x="271420" y="279490"/>
                  </a:lnTo>
                  <a:lnTo>
                    <a:pt x="271420" y="273034"/>
                  </a:lnTo>
                  <a:lnTo>
                    <a:pt x="271420" y="269806"/>
                  </a:lnTo>
                  <a:lnTo>
                    <a:pt x="266578" y="266578"/>
                  </a:lnTo>
                  <a:lnTo>
                    <a:pt x="264964" y="266578"/>
                  </a:lnTo>
                  <a:lnTo>
                    <a:pt x="261736" y="263350"/>
                  </a:lnTo>
                  <a:lnTo>
                    <a:pt x="258508" y="261736"/>
                  </a:lnTo>
                  <a:lnTo>
                    <a:pt x="258508" y="260123"/>
                  </a:lnTo>
                  <a:lnTo>
                    <a:pt x="256895" y="258509"/>
                  </a:lnTo>
                  <a:lnTo>
                    <a:pt x="256895" y="256895"/>
                  </a:lnTo>
                  <a:lnTo>
                    <a:pt x="255281" y="252053"/>
                  </a:lnTo>
                  <a:lnTo>
                    <a:pt x="253667" y="250439"/>
                  </a:lnTo>
                  <a:lnTo>
                    <a:pt x="253667" y="248825"/>
                  </a:lnTo>
                  <a:lnTo>
                    <a:pt x="252053" y="248825"/>
                  </a:lnTo>
                  <a:lnTo>
                    <a:pt x="250439" y="248825"/>
                  </a:lnTo>
                  <a:lnTo>
                    <a:pt x="248825" y="248825"/>
                  </a:lnTo>
                  <a:lnTo>
                    <a:pt x="248825" y="250439"/>
                  </a:lnTo>
                  <a:lnTo>
                    <a:pt x="248825" y="250439"/>
                  </a:lnTo>
                  <a:lnTo>
                    <a:pt x="248825" y="253667"/>
                  </a:lnTo>
                  <a:lnTo>
                    <a:pt x="248825" y="255281"/>
                  </a:lnTo>
                  <a:lnTo>
                    <a:pt x="248825" y="255281"/>
                  </a:lnTo>
                  <a:lnTo>
                    <a:pt x="247211" y="255281"/>
                  </a:lnTo>
                  <a:lnTo>
                    <a:pt x="245597" y="256895"/>
                  </a:lnTo>
                  <a:lnTo>
                    <a:pt x="243983" y="256895"/>
                  </a:lnTo>
                  <a:lnTo>
                    <a:pt x="242369" y="256895"/>
                  </a:lnTo>
                  <a:lnTo>
                    <a:pt x="240755" y="256895"/>
                  </a:lnTo>
                  <a:lnTo>
                    <a:pt x="239141" y="256895"/>
                  </a:lnTo>
                  <a:lnTo>
                    <a:pt x="237527" y="256895"/>
                  </a:lnTo>
                  <a:lnTo>
                    <a:pt x="237527" y="255281"/>
                  </a:lnTo>
                  <a:lnTo>
                    <a:pt x="235913" y="253667"/>
                  </a:lnTo>
                  <a:lnTo>
                    <a:pt x="234299" y="253667"/>
                  </a:lnTo>
                  <a:lnTo>
                    <a:pt x="232686" y="252053"/>
                  </a:lnTo>
                  <a:lnTo>
                    <a:pt x="232686" y="252053"/>
                  </a:lnTo>
                  <a:lnTo>
                    <a:pt x="231072" y="252053"/>
                  </a:lnTo>
                  <a:lnTo>
                    <a:pt x="229458" y="252053"/>
                  </a:lnTo>
                  <a:lnTo>
                    <a:pt x="224616" y="253667"/>
                  </a:lnTo>
                  <a:lnTo>
                    <a:pt x="221388" y="253667"/>
                  </a:lnTo>
                  <a:lnTo>
                    <a:pt x="221388" y="253667"/>
                  </a:lnTo>
                  <a:lnTo>
                    <a:pt x="219774" y="253667"/>
                  </a:lnTo>
                  <a:lnTo>
                    <a:pt x="218160" y="253667"/>
                  </a:lnTo>
                  <a:lnTo>
                    <a:pt x="216546" y="252053"/>
                  </a:lnTo>
                  <a:lnTo>
                    <a:pt x="216546" y="252053"/>
                  </a:lnTo>
                  <a:lnTo>
                    <a:pt x="214932" y="252053"/>
                  </a:lnTo>
                  <a:lnTo>
                    <a:pt x="213318" y="252053"/>
                  </a:lnTo>
                  <a:lnTo>
                    <a:pt x="210090" y="248825"/>
                  </a:lnTo>
                  <a:lnTo>
                    <a:pt x="208477" y="248825"/>
                  </a:lnTo>
                  <a:lnTo>
                    <a:pt x="202021" y="247211"/>
                  </a:lnTo>
                  <a:lnTo>
                    <a:pt x="200407" y="245597"/>
                  </a:lnTo>
                  <a:lnTo>
                    <a:pt x="197179" y="243983"/>
                  </a:lnTo>
                  <a:lnTo>
                    <a:pt x="197179" y="243983"/>
                  </a:lnTo>
                  <a:lnTo>
                    <a:pt x="192337" y="237527"/>
                  </a:lnTo>
                  <a:lnTo>
                    <a:pt x="190723" y="237527"/>
                  </a:lnTo>
                  <a:lnTo>
                    <a:pt x="189109" y="235914"/>
                  </a:lnTo>
                  <a:lnTo>
                    <a:pt x="184268" y="234300"/>
                  </a:lnTo>
                  <a:lnTo>
                    <a:pt x="182654" y="232686"/>
                  </a:lnTo>
                  <a:lnTo>
                    <a:pt x="181040" y="232686"/>
                  </a:lnTo>
                  <a:lnTo>
                    <a:pt x="176198" y="231072"/>
                  </a:lnTo>
                  <a:lnTo>
                    <a:pt x="174584" y="231072"/>
                  </a:lnTo>
                  <a:lnTo>
                    <a:pt x="172970" y="231072"/>
                  </a:lnTo>
                  <a:lnTo>
                    <a:pt x="171356" y="231072"/>
                  </a:lnTo>
                  <a:lnTo>
                    <a:pt x="169742" y="232686"/>
                  </a:lnTo>
                  <a:lnTo>
                    <a:pt x="168128" y="232686"/>
                  </a:lnTo>
                  <a:lnTo>
                    <a:pt x="168128" y="232686"/>
                  </a:lnTo>
                  <a:lnTo>
                    <a:pt x="166514" y="232686"/>
                  </a:lnTo>
                  <a:lnTo>
                    <a:pt x="166514" y="232686"/>
                  </a:lnTo>
                  <a:lnTo>
                    <a:pt x="164900" y="232686"/>
                  </a:lnTo>
                  <a:lnTo>
                    <a:pt x="161673" y="231072"/>
                  </a:lnTo>
                  <a:lnTo>
                    <a:pt x="131008" y="231072"/>
                  </a:lnTo>
                  <a:lnTo>
                    <a:pt x="129394" y="231072"/>
                  </a:lnTo>
                  <a:lnTo>
                    <a:pt x="127780" y="229458"/>
                  </a:lnTo>
                  <a:lnTo>
                    <a:pt x="124552" y="227844"/>
                  </a:lnTo>
                  <a:lnTo>
                    <a:pt x="122938" y="227844"/>
                  </a:lnTo>
                  <a:lnTo>
                    <a:pt x="119710" y="226230"/>
                  </a:lnTo>
                  <a:lnTo>
                    <a:pt x="118096" y="223002"/>
                  </a:lnTo>
                  <a:lnTo>
                    <a:pt x="110027" y="211705"/>
                  </a:lnTo>
                  <a:lnTo>
                    <a:pt x="106799" y="208477"/>
                  </a:lnTo>
                  <a:lnTo>
                    <a:pt x="106799" y="208477"/>
                  </a:lnTo>
                  <a:lnTo>
                    <a:pt x="105185" y="206863"/>
                  </a:lnTo>
                  <a:lnTo>
                    <a:pt x="100343" y="206863"/>
                  </a:lnTo>
                  <a:lnTo>
                    <a:pt x="97115" y="205249"/>
                  </a:lnTo>
                  <a:lnTo>
                    <a:pt x="95501" y="203635"/>
                  </a:lnTo>
                  <a:lnTo>
                    <a:pt x="93887" y="202021"/>
                  </a:lnTo>
                  <a:lnTo>
                    <a:pt x="92273" y="198793"/>
                  </a:lnTo>
                  <a:lnTo>
                    <a:pt x="90659" y="195565"/>
                  </a:lnTo>
                  <a:lnTo>
                    <a:pt x="89046" y="189109"/>
                  </a:lnTo>
                  <a:lnTo>
                    <a:pt x="87432" y="185882"/>
                  </a:lnTo>
                  <a:lnTo>
                    <a:pt x="87432" y="184268"/>
                  </a:lnTo>
                  <a:lnTo>
                    <a:pt x="85818" y="182654"/>
                  </a:lnTo>
                  <a:lnTo>
                    <a:pt x="84204" y="181040"/>
                  </a:lnTo>
                  <a:lnTo>
                    <a:pt x="82590" y="181040"/>
                  </a:lnTo>
                  <a:lnTo>
                    <a:pt x="80976" y="179426"/>
                  </a:lnTo>
                  <a:lnTo>
                    <a:pt x="80976" y="179426"/>
                  </a:lnTo>
                  <a:lnTo>
                    <a:pt x="76134" y="179426"/>
                  </a:lnTo>
                  <a:lnTo>
                    <a:pt x="69678" y="179426"/>
                  </a:lnTo>
                  <a:lnTo>
                    <a:pt x="66450" y="179426"/>
                  </a:lnTo>
                  <a:lnTo>
                    <a:pt x="43855" y="169742"/>
                  </a:lnTo>
                  <a:lnTo>
                    <a:pt x="40628" y="169742"/>
                  </a:lnTo>
                  <a:lnTo>
                    <a:pt x="37400" y="169742"/>
                  </a:lnTo>
                  <a:lnTo>
                    <a:pt x="34172" y="169742"/>
                  </a:lnTo>
                  <a:lnTo>
                    <a:pt x="32558" y="169742"/>
                  </a:lnTo>
                  <a:lnTo>
                    <a:pt x="21260" y="176198"/>
                  </a:lnTo>
                  <a:lnTo>
                    <a:pt x="19646" y="176198"/>
                  </a:lnTo>
                  <a:lnTo>
                    <a:pt x="18033" y="176198"/>
                  </a:lnTo>
                  <a:lnTo>
                    <a:pt x="14805" y="172970"/>
                  </a:lnTo>
                  <a:lnTo>
                    <a:pt x="11577" y="171356"/>
                  </a:lnTo>
                  <a:lnTo>
                    <a:pt x="5121" y="164900"/>
                  </a:lnTo>
                  <a:lnTo>
                    <a:pt x="8349" y="161673"/>
                  </a:lnTo>
                  <a:lnTo>
                    <a:pt x="14805" y="153603"/>
                  </a:lnTo>
                  <a:lnTo>
                    <a:pt x="19646" y="143919"/>
                  </a:lnTo>
                  <a:lnTo>
                    <a:pt x="19646" y="140691"/>
                  </a:lnTo>
                  <a:lnTo>
                    <a:pt x="19646" y="139078"/>
                  </a:lnTo>
                  <a:lnTo>
                    <a:pt x="19646" y="137464"/>
                  </a:lnTo>
                  <a:lnTo>
                    <a:pt x="19646" y="127780"/>
                  </a:lnTo>
                  <a:lnTo>
                    <a:pt x="50311" y="116482"/>
                  </a:lnTo>
                  <a:lnTo>
                    <a:pt x="74520" y="100343"/>
                  </a:lnTo>
                  <a:lnTo>
                    <a:pt x="82590" y="95501"/>
                  </a:lnTo>
                  <a:lnTo>
                    <a:pt x="84204" y="95501"/>
                  </a:lnTo>
                  <a:lnTo>
                    <a:pt x="85818" y="95501"/>
                  </a:lnTo>
                  <a:lnTo>
                    <a:pt x="87432" y="95501"/>
                  </a:lnTo>
                  <a:lnTo>
                    <a:pt x="90659" y="97115"/>
                  </a:lnTo>
                  <a:lnTo>
                    <a:pt x="93887" y="97115"/>
                  </a:lnTo>
                  <a:lnTo>
                    <a:pt x="95501" y="97115"/>
                  </a:lnTo>
                  <a:lnTo>
                    <a:pt x="98729" y="95501"/>
                  </a:lnTo>
                  <a:lnTo>
                    <a:pt x="103571" y="90660"/>
                  </a:lnTo>
                  <a:lnTo>
                    <a:pt x="106799" y="90660"/>
                  </a:lnTo>
                  <a:lnTo>
                    <a:pt x="110027" y="89046"/>
                  </a:lnTo>
                  <a:lnTo>
                    <a:pt x="114868" y="89046"/>
                  </a:lnTo>
                  <a:lnTo>
                    <a:pt x="116482" y="87432"/>
                  </a:lnTo>
                  <a:lnTo>
                    <a:pt x="119710" y="87432"/>
                  </a:lnTo>
                  <a:lnTo>
                    <a:pt x="119710" y="85818"/>
                  </a:lnTo>
                  <a:lnTo>
                    <a:pt x="126166" y="80976"/>
                  </a:lnTo>
                  <a:lnTo>
                    <a:pt x="140691" y="80976"/>
                  </a:lnTo>
                  <a:lnTo>
                    <a:pt x="147147" y="82590"/>
                  </a:lnTo>
                  <a:lnTo>
                    <a:pt x="151989" y="84204"/>
                  </a:lnTo>
                  <a:lnTo>
                    <a:pt x="153603" y="84204"/>
                  </a:lnTo>
                  <a:lnTo>
                    <a:pt x="153603" y="84204"/>
                  </a:lnTo>
                  <a:lnTo>
                    <a:pt x="158445" y="87432"/>
                  </a:lnTo>
                  <a:lnTo>
                    <a:pt x="161673" y="89046"/>
                  </a:lnTo>
                  <a:lnTo>
                    <a:pt x="166514" y="89046"/>
                  </a:lnTo>
                  <a:lnTo>
                    <a:pt x="166514" y="89046"/>
                  </a:lnTo>
                  <a:lnTo>
                    <a:pt x="171356" y="90660"/>
                  </a:lnTo>
                  <a:lnTo>
                    <a:pt x="171356" y="92274"/>
                  </a:lnTo>
                  <a:lnTo>
                    <a:pt x="172970" y="92274"/>
                  </a:lnTo>
                  <a:lnTo>
                    <a:pt x="176198" y="90660"/>
                  </a:lnTo>
                  <a:lnTo>
                    <a:pt x="177812" y="90660"/>
                  </a:lnTo>
                  <a:lnTo>
                    <a:pt x="181040" y="87432"/>
                  </a:lnTo>
                  <a:lnTo>
                    <a:pt x="182654" y="85818"/>
                  </a:lnTo>
                  <a:lnTo>
                    <a:pt x="184268" y="85818"/>
                  </a:lnTo>
                  <a:lnTo>
                    <a:pt x="185882" y="84204"/>
                  </a:lnTo>
                  <a:lnTo>
                    <a:pt x="187495" y="84204"/>
                  </a:lnTo>
                  <a:lnTo>
                    <a:pt x="189109" y="82590"/>
                  </a:lnTo>
                  <a:lnTo>
                    <a:pt x="189109" y="82590"/>
                  </a:lnTo>
                  <a:lnTo>
                    <a:pt x="190723" y="80976"/>
                  </a:lnTo>
                  <a:lnTo>
                    <a:pt x="192337" y="79362"/>
                  </a:lnTo>
                  <a:lnTo>
                    <a:pt x="192337" y="79362"/>
                  </a:lnTo>
                  <a:lnTo>
                    <a:pt x="193951" y="79362"/>
                  </a:lnTo>
                  <a:lnTo>
                    <a:pt x="195565" y="77748"/>
                  </a:lnTo>
                  <a:lnTo>
                    <a:pt x="198793" y="77748"/>
                  </a:lnTo>
                  <a:lnTo>
                    <a:pt x="203635" y="79362"/>
                  </a:lnTo>
                  <a:lnTo>
                    <a:pt x="205249" y="79362"/>
                  </a:lnTo>
                  <a:lnTo>
                    <a:pt x="208477" y="80976"/>
                  </a:lnTo>
                  <a:lnTo>
                    <a:pt x="210090" y="82590"/>
                  </a:lnTo>
                  <a:lnTo>
                    <a:pt x="211704" y="82590"/>
                  </a:lnTo>
                  <a:lnTo>
                    <a:pt x="213318" y="85818"/>
                  </a:lnTo>
                  <a:lnTo>
                    <a:pt x="213318" y="85818"/>
                  </a:lnTo>
                  <a:lnTo>
                    <a:pt x="214932" y="87432"/>
                  </a:lnTo>
                  <a:lnTo>
                    <a:pt x="216546" y="87432"/>
                  </a:lnTo>
                  <a:lnTo>
                    <a:pt x="216546" y="89046"/>
                  </a:lnTo>
                  <a:lnTo>
                    <a:pt x="216546" y="90660"/>
                  </a:lnTo>
                  <a:lnTo>
                    <a:pt x="216546" y="92274"/>
                  </a:lnTo>
                  <a:lnTo>
                    <a:pt x="218160" y="92274"/>
                  </a:lnTo>
                  <a:lnTo>
                    <a:pt x="219774" y="92274"/>
                  </a:lnTo>
                  <a:lnTo>
                    <a:pt x="219774" y="92274"/>
                  </a:lnTo>
                  <a:lnTo>
                    <a:pt x="221388" y="93887"/>
                  </a:lnTo>
                  <a:lnTo>
                    <a:pt x="221388" y="95501"/>
                  </a:lnTo>
                  <a:lnTo>
                    <a:pt x="221388" y="95501"/>
                  </a:lnTo>
                  <a:lnTo>
                    <a:pt x="221388" y="97115"/>
                  </a:lnTo>
                  <a:lnTo>
                    <a:pt x="223002" y="98729"/>
                  </a:lnTo>
                  <a:lnTo>
                    <a:pt x="223002" y="100343"/>
                  </a:lnTo>
                  <a:lnTo>
                    <a:pt x="224616" y="100343"/>
                  </a:lnTo>
                  <a:lnTo>
                    <a:pt x="224616" y="101957"/>
                  </a:lnTo>
                  <a:lnTo>
                    <a:pt x="226230" y="105185"/>
                  </a:lnTo>
                  <a:lnTo>
                    <a:pt x="226230" y="105185"/>
                  </a:lnTo>
                  <a:lnTo>
                    <a:pt x="227844" y="106799"/>
                  </a:lnTo>
                  <a:lnTo>
                    <a:pt x="229458" y="106799"/>
                  </a:lnTo>
                  <a:lnTo>
                    <a:pt x="232686" y="106799"/>
                  </a:lnTo>
                  <a:lnTo>
                    <a:pt x="234299" y="108413"/>
                  </a:lnTo>
                  <a:lnTo>
                    <a:pt x="235913" y="108413"/>
                  </a:lnTo>
                  <a:lnTo>
                    <a:pt x="237527" y="110027"/>
                  </a:lnTo>
                  <a:lnTo>
                    <a:pt x="240755" y="110027"/>
                  </a:lnTo>
                  <a:lnTo>
                    <a:pt x="242369" y="110027"/>
                  </a:lnTo>
                  <a:lnTo>
                    <a:pt x="242369" y="110027"/>
                  </a:lnTo>
                  <a:lnTo>
                    <a:pt x="242369" y="111641"/>
                  </a:lnTo>
                  <a:lnTo>
                    <a:pt x="248825" y="113255"/>
                  </a:lnTo>
                  <a:lnTo>
                    <a:pt x="255281" y="116482"/>
                  </a:lnTo>
                  <a:lnTo>
                    <a:pt x="258508" y="118096"/>
                  </a:lnTo>
                  <a:lnTo>
                    <a:pt x="260122" y="118096"/>
                  </a:lnTo>
                  <a:lnTo>
                    <a:pt x="263350" y="118096"/>
                  </a:lnTo>
                  <a:lnTo>
                    <a:pt x="268192" y="118096"/>
                  </a:lnTo>
                  <a:lnTo>
                    <a:pt x="274648" y="114869"/>
                  </a:lnTo>
                  <a:lnTo>
                    <a:pt x="276262" y="114869"/>
                  </a:lnTo>
                  <a:lnTo>
                    <a:pt x="277876" y="114869"/>
                  </a:lnTo>
                  <a:lnTo>
                    <a:pt x="279490" y="114869"/>
                  </a:lnTo>
                  <a:lnTo>
                    <a:pt x="290787" y="116482"/>
                  </a:lnTo>
                  <a:lnTo>
                    <a:pt x="297243" y="118096"/>
                  </a:lnTo>
                  <a:lnTo>
                    <a:pt x="298857" y="119710"/>
                  </a:lnTo>
                  <a:lnTo>
                    <a:pt x="302085" y="119710"/>
                  </a:lnTo>
                  <a:lnTo>
                    <a:pt x="303699" y="121324"/>
                  </a:lnTo>
                  <a:lnTo>
                    <a:pt x="305313" y="122938"/>
                  </a:lnTo>
                  <a:lnTo>
                    <a:pt x="306926" y="124552"/>
                  </a:lnTo>
                  <a:lnTo>
                    <a:pt x="308540" y="127780"/>
                  </a:lnTo>
                  <a:lnTo>
                    <a:pt x="310154" y="129394"/>
                  </a:lnTo>
                  <a:lnTo>
                    <a:pt x="311768" y="129394"/>
                  </a:lnTo>
                  <a:lnTo>
                    <a:pt x="313382" y="129394"/>
                  </a:lnTo>
                  <a:lnTo>
                    <a:pt x="318224" y="127780"/>
                  </a:lnTo>
                  <a:lnTo>
                    <a:pt x="321452" y="127780"/>
                  </a:lnTo>
                  <a:lnTo>
                    <a:pt x="327908" y="126166"/>
                  </a:lnTo>
                  <a:lnTo>
                    <a:pt x="331135" y="126166"/>
                  </a:lnTo>
                  <a:lnTo>
                    <a:pt x="331135" y="126166"/>
                  </a:lnTo>
                  <a:lnTo>
                    <a:pt x="332749" y="124552"/>
                  </a:lnTo>
                  <a:lnTo>
                    <a:pt x="337591" y="101957"/>
                  </a:lnTo>
                  <a:lnTo>
                    <a:pt x="355344" y="56767"/>
                  </a:lnTo>
                  <a:lnTo>
                    <a:pt x="358572" y="51925"/>
                  </a:lnTo>
                  <a:lnTo>
                    <a:pt x="358572" y="50311"/>
                  </a:lnTo>
                  <a:lnTo>
                    <a:pt x="358572" y="48697"/>
                  </a:lnTo>
                  <a:lnTo>
                    <a:pt x="358572" y="45469"/>
                  </a:lnTo>
                  <a:lnTo>
                    <a:pt x="361800" y="32558"/>
                  </a:lnTo>
                  <a:lnTo>
                    <a:pt x="361800" y="22874"/>
                  </a:lnTo>
                  <a:lnTo>
                    <a:pt x="361800" y="21260"/>
                  </a:lnTo>
                  <a:lnTo>
                    <a:pt x="361800" y="19647"/>
                  </a:lnTo>
                  <a:lnTo>
                    <a:pt x="363414" y="19647"/>
                  </a:lnTo>
                  <a:lnTo>
                    <a:pt x="365028" y="16419"/>
                  </a:lnTo>
                  <a:lnTo>
                    <a:pt x="366642" y="11577"/>
                  </a:lnTo>
                  <a:lnTo>
                    <a:pt x="369870" y="6735"/>
                  </a:lnTo>
                  <a:lnTo>
                    <a:pt x="369870" y="6735"/>
                  </a:lnTo>
                  <a:lnTo>
                    <a:pt x="371484" y="5121"/>
                  </a:lnTo>
                  <a:lnTo>
                    <a:pt x="373098" y="6735"/>
                  </a:lnTo>
                  <a:lnTo>
                    <a:pt x="373098" y="8349"/>
                  </a:lnTo>
                  <a:lnTo>
                    <a:pt x="373098" y="9963"/>
                  </a:lnTo>
                  <a:lnTo>
                    <a:pt x="373098" y="13191"/>
                  </a:lnTo>
                  <a:lnTo>
                    <a:pt x="374712" y="14805"/>
                  </a:lnTo>
                  <a:lnTo>
                    <a:pt x="374712" y="16419"/>
                  </a:lnTo>
                  <a:lnTo>
                    <a:pt x="376326" y="18033"/>
                  </a:lnTo>
                  <a:lnTo>
                    <a:pt x="377939" y="19647"/>
                  </a:lnTo>
                  <a:lnTo>
                    <a:pt x="397307" y="29330"/>
                  </a:lnTo>
                  <a:lnTo>
                    <a:pt x="402148" y="32558"/>
                  </a:lnTo>
                  <a:lnTo>
                    <a:pt x="402148" y="34172"/>
                  </a:lnTo>
                  <a:lnTo>
                    <a:pt x="403762" y="34172"/>
                  </a:lnTo>
                  <a:lnTo>
                    <a:pt x="403762" y="35786"/>
                  </a:lnTo>
                  <a:lnTo>
                    <a:pt x="405376" y="37400"/>
                  </a:lnTo>
                  <a:lnTo>
                    <a:pt x="406990" y="39014"/>
                  </a:lnTo>
                  <a:lnTo>
                    <a:pt x="408604" y="40628"/>
                  </a:lnTo>
                  <a:lnTo>
                    <a:pt x="413446" y="43856"/>
                  </a:lnTo>
                  <a:lnTo>
                    <a:pt x="415060" y="45469"/>
                  </a:lnTo>
                  <a:lnTo>
                    <a:pt x="415060" y="45469"/>
                  </a:lnTo>
                  <a:lnTo>
                    <a:pt x="415060" y="47083"/>
                  </a:lnTo>
                  <a:lnTo>
                    <a:pt x="413446" y="48697"/>
                  </a:lnTo>
                  <a:lnTo>
                    <a:pt x="411832" y="50311"/>
                  </a:lnTo>
                  <a:lnTo>
                    <a:pt x="411832" y="50311"/>
                  </a:lnTo>
                  <a:lnTo>
                    <a:pt x="410218" y="51925"/>
                  </a:lnTo>
                  <a:lnTo>
                    <a:pt x="411832" y="53539"/>
                  </a:lnTo>
                  <a:lnTo>
                    <a:pt x="413446" y="56767"/>
                  </a:lnTo>
                  <a:lnTo>
                    <a:pt x="413446" y="58381"/>
                  </a:lnTo>
                  <a:lnTo>
                    <a:pt x="413446" y="58381"/>
                  </a:lnTo>
                  <a:lnTo>
                    <a:pt x="413446" y="61609"/>
                  </a:lnTo>
                  <a:lnTo>
                    <a:pt x="413446" y="69678"/>
                  </a:lnTo>
                  <a:lnTo>
                    <a:pt x="413446" y="71292"/>
                  </a:lnTo>
                  <a:lnTo>
                    <a:pt x="415060" y="77748"/>
                  </a:lnTo>
                  <a:lnTo>
                    <a:pt x="415060" y="79362"/>
                  </a:lnTo>
                  <a:lnTo>
                    <a:pt x="415060" y="80976"/>
                  </a:lnTo>
                  <a:lnTo>
                    <a:pt x="415060" y="82590"/>
                  </a:lnTo>
                  <a:lnTo>
                    <a:pt x="415060" y="84204"/>
                  </a:lnTo>
                  <a:lnTo>
                    <a:pt x="416674" y="8581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793EA57C-74A5-4C0C-9285-7F1A3DE3EBE1}"/>
                </a:ext>
              </a:extLst>
            </p:cNvPr>
            <p:cNvSpPr/>
            <p:nvPr/>
          </p:nvSpPr>
          <p:spPr>
            <a:xfrm>
              <a:off x="9528454" y="1950258"/>
              <a:ext cx="435762" cy="355065"/>
            </a:xfrm>
            <a:custGeom>
              <a:avLst/>
              <a:gdLst>
                <a:gd name="connsiteX0" fmla="*/ 208476 w 435761"/>
                <a:gd name="connsiteY0" fmla="*/ 27716 h 355065"/>
                <a:gd name="connsiteX1" fmla="*/ 206863 w 435761"/>
                <a:gd name="connsiteY1" fmla="*/ 29330 h 355065"/>
                <a:gd name="connsiteX2" fmla="*/ 206863 w 435761"/>
                <a:gd name="connsiteY2" fmla="*/ 30944 h 355065"/>
                <a:gd name="connsiteX3" fmla="*/ 205249 w 435761"/>
                <a:gd name="connsiteY3" fmla="*/ 32558 h 355065"/>
                <a:gd name="connsiteX4" fmla="*/ 205249 w 435761"/>
                <a:gd name="connsiteY4" fmla="*/ 34172 h 355065"/>
                <a:gd name="connsiteX5" fmla="*/ 205249 w 435761"/>
                <a:gd name="connsiteY5" fmla="*/ 35786 h 355065"/>
                <a:gd name="connsiteX6" fmla="*/ 206863 w 435761"/>
                <a:gd name="connsiteY6" fmla="*/ 35786 h 355065"/>
                <a:gd name="connsiteX7" fmla="*/ 208476 w 435761"/>
                <a:gd name="connsiteY7" fmla="*/ 37400 h 355065"/>
                <a:gd name="connsiteX8" fmla="*/ 210090 w 435761"/>
                <a:gd name="connsiteY8" fmla="*/ 37400 h 355065"/>
                <a:gd name="connsiteX9" fmla="*/ 213318 w 435761"/>
                <a:gd name="connsiteY9" fmla="*/ 37400 h 355065"/>
                <a:gd name="connsiteX10" fmla="*/ 216546 w 435761"/>
                <a:gd name="connsiteY10" fmla="*/ 35786 h 355065"/>
                <a:gd name="connsiteX11" fmla="*/ 218160 w 435761"/>
                <a:gd name="connsiteY11" fmla="*/ 35786 h 355065"/>
                <a:gd name="connsiteX12" fmla="*/ 221388 w 435761"/>
                <a:gd name="connsiteY12" fmla="*/ 35786 h 355065"/>
                <a:gd name="connsiteX13" fmla="*/ 223002 w 435761"/>
                <a:gd name="connsiteY13" fmla="*/ 35786 h 355065"/>
                <a:gd name="connsiteX14" fmla="*/ 226230 w 435761"/>
                <a:gd name="connsiteY14" fmla="*/ 37400 h 355065"/>
                <a:gd name="connsiteX15" fmla="*/ 232685 w 435761"/>
                <a:gd name="connsiteY15" fmla="*/ 42242 h 355065"/>
                <a:gd name="connsiteX16" fmla="*/ 235914 w 435761"/>
                <a:gd name="connsiteY16" fmla="*/ 43856 h 355065"/>
                <a:gd name="connsiteX17" fmla="*/ 235914 w 435761"/>
                <a:gd name="connsiteY17" fmla="*/ 45469 h 355065"/>
                <a:gd name="connsiteX18" fmla="*/ 235914 w 435761"/>
                <a:gd name="connsiteY18" fmla="*/ 45469 h 355065"/>
                <a:gd name="connsiteX19" fmla="*/ 242369 w 435761"/>
                <a:gd name="connsiteY19" fmla="*/ 50311 h 355065"/>
                <a:gd name="connsiteX20" fmla="*/ 245597 w 435761"/>
                <a:gd name="connsiteY20" fmla="*/ 53539 h 355065"/>
                <a:gd name="connsiteX21" fmla="*/ 256894 w 435761"/>
                <a:gd name="connsiteY21" fmla="*/ 59995 h 355065"/>
                <a:gd name="connsiteX22" fmla="*/ 258508 w 435761"/>
                <a:gd name="connsiteY22" fmla="*/ 61609 h 355065"/>
                <a:gd name="connsiteX23" fmla="*/ 260122 w 435761"/>
                <a:gd name="connsiteY23" fmla="*/ 63223 h 355065"/>
                <a:gd name="connsiteX24" fmla="*/ 260122 w 435761"/>
                <a:gd name="connsiteY24" fmla="*/ 64837 h 355065"/>
                <a:gd name="connsiteX25" fmla="*/ 258508 w 435761"/>
                <a:gd name="connsiteY25" fmla="*/ 66451 h 355065"/>
                <a:gd name="connsiteX26" fmla="*/ 258508 w 435761"/>
                <a:gd name="connsiteY26" fmla="*/ 71292 h 355065"/>
                <a:gd name="connsiteX27" fmla="*/ 256894 w 435761"/>
                <a:gd name="connsiteY27" fmla="*/ 72906 h 355065"/>
                <a:gd name="connsiteX28" fmla="*/ 256894 w 435761"/>
                <a:gd name="connsiteY28" fmla="*/ 74520 h 355065"/>
                <a:gd name="connsiteX29" fmla="*/ 258508 w 435761"/>
                <a:gd name="connsiteY29" fmla="*/ 77748 h 355065"/>
                <a:gd name="connsiteX30" fmla="*/ 258508 w 435761"/>
                <a:gd name="connsiteY30" fmla="*/ 79362 h 355065"/>
                <a:gd name="connsiteX31" fmla="*/ 258508 w 435761"/>
                <a:gd name="connsiteY31" fmla="*/ 82590 h 355065"/>
                <a:gd name="connsiteX32" fmla="*/ 260122 w 435761"/>
                <a:gd name="connsiteY32" fmla="*/ 84204 h 355065"/>
                <a:gd name="connsiteX33" fmla="*/ 263350 w 435761"/>
                <a:gd name="connsiteY33" fmla="*/ 87432 h 355065"/>
                <a:gd name="connsiteX34" fmla="*/ 263350 w 435761"/>
                <a:gd name="connsiteY34" fmla="*/ 89046 h 355065"/>
                <a:gd name="connsiteX35" fmla="*/ 273034 w 435761"/>
                <a:gd name="connsiteY35" fmla="*/ 93887 h 355065"/>
                <a:gd name="connsiteX36" fmla="*/ 276262 w 435761"/>
                <a:gd name="connsiteY36" fmla="*/ 95501 h 355065"/>
                <a:gd name="connsiteX37" fmla="*/ 277876 w 435761"/>
                <a:gd name="connsiteY37" fmla="*/ 97115 h 355065"/>
                <a:gd name="connsiteX38" fmla="*/ 277876 w 435761"/>
                <a:gd name="connsiteY38" fmla="*/ 98729 h 355065"/>
                <a:gd name="connsiteX39" fmla="*/ 279490 w 435761"/>
                <a:gd name="connsiteY39" fmla="*/ 103571 h 355065"/>
                <a:gd name="connsiteX40" fmla="*/ 281103 w 435761"/>
                <a:gd name="connsiteY40" fmla="*/ 105185 h 355065"/>
                <a:gd name="connsiteX41" fmla="*/ 281103 w 435761"/>
                <a:gd name="connsiteY41" fmla="*/ 105185 h 355065"/>
                <a:gd name="connsiteX42" fmla="*/ 281103 w 435761"/>
                <a:gd name="connsiteY42" fmla="*/ 106799 h 355065"/>
                <a:gd name="connsiteX43" fmla="*/ 294015 w 435761"/>
                <a:gd name="connsiteY43" fmla="*/ 114869 h 355065"/>
                <a:gd name="connsiteX44" fmla="*/ 295629 w 435761"/>
                <a:gd name="connsiteY44" fmla="*/ 116482 h 355065"/>
                <a:gd name="connsiteX45" fmla="*/ 303699 w 435761"/>
                <a:gd name="connsiteY45" fmla="*/ 119710 h 355065"/>
                <a:gd name="connsiteX46" fmla="*/ 305312 w 435761"/>
                <a:gd name="connsiteY46" fmla="*/ 119710 h 355065"/>
                <a:gd name="connsiteX47" fmla="*/ 305312 w 435761"/>
                <a:gd name="connsiteY47" fmla="*/ 121324 h 355065"/>
                <a:gd name="connsiteX48" fmla="*/ 308540 w 435761"/>
                <a:gd name="connsiteY48" fmla="*/ 122938 h 355065"/>
                <a:gd name="connsiteX49" fmla="*/ 311768 w 435761"/>
                <a:gd name="connsiteY49" fmla="*/ 126166 h 355065"/>
                <a:gd name="connsiteX50" fmla="*/ 313382 w 435761"/>
                <a:gd name="connsiteY50" fmla="*/ 127780 h 355065"/>
                <a:gd name="connsiteX51" fmla="*/ 314996 w 435761"/>
                <a:gd name="connsiteY51" fmla="*/ 129394 h 355065"/>
                <a:gd name="connsiteX52" fmla="*/ 316610 w 435761"/>
                <a:gd name="connsiteY52" fmla="*/ 132622 h 355065"/>
                <a:gd name="connsiteX53" fmla="*/ 318224 w 435761"/>
                <a:gd name="connsiteY53" fmla="*/ 132622 h 355065"/>
                <a:gd name="connsiteX54" fmla="*/ 319838 w 435761"/>
                <a:gd name="connsiteY54" fmla="*/ 131008 h 355065"/>
                <a:gd name="connsiteX55" fmla="*/ 321452 w 435761"/>
                <a:gd name="connsiteY55" fmla="*/ 129394 h 355065"/>
                <a:gd name="connsiteX56" fmla="*/ 321452 w 435761"/>
                <a:gd name="connsiteY56" fmla="*/ 127780 h 355065"/>
                <a:gd name="connsiteX57" fmla="*/ 323066 w 435761"/>
                <a:gd name="connsiteY57" fmla="*/ 121324 h 355065"/>
                <a:gd name="connsiteX58" fmla="*/ 324680 w 435761"/>
                <a:gd name="connsiteY58" fmla="*/ 118096 h 355065"/>
                <a:gd name="connsiteX59" fmla="*/ 326294 w 435761"/>
                <a:gd name="connsiteY59" fmla="*/ 116482 h 355065"/>
                <a:gd name="connsiteX60" fmla="*/ 326294 w 435761"/>
                <a:gd name="connsiteY60" fmla="*/ 116482 h 355065"/>
                <a:gd name="connsiteX61" fmla="*/ 329521 w 435761"/>
                <a:gd name="connsiteY61" fmla="*/ 118096 h 355065"/>
                <a:gd name="connsiteX62" fmla="*/ 331135 w 435761"/>
                <a:gd name="connsiteY62" fmla="*/ 118096 h 355065"/>
                <a:gd name="connsiteX63" fmla="*/ 331135 w 435761"/>
                <a:gd name="connsiteY63" fmla="*/ 116482 h 355065"/>
                <a:gd name="connsiteX64" fmla="*/ 334363 w 435761"/>
                <a:gd name="connsiteY64" fmla="*/ 111641 h 355065"/>
                <a:gd name="connsiteX65" fmla="*/ 335977 w 435761"/>
                <a:gd name="connsiteY65" fmla="*/ 111641 h 355065"/>
                <a:gd name="connsiteX66" fmla="*/ 337591 w 435761"/>
                <a:gd name="connsiteY66" fmla="*/ 110027 h 355065"/>
                <a:gd name="connsiteX67" fmla="*/ 340819 w 435761"/>
                <a:gd name="connsiteY67" fmla="*/ 108413 h 355065"/>
                <a:gd name="connsiteX68" fmla="*/ 342433 w 435761"/>
                <a:gd name="connsiteY68" fmla="*/ 108413 h 355065"/>
                <a:gd name="connsiteX69" fmla="*/ 344047 w 435761"/>
                <a:gd name="connsiteY69" fmla="*/ 106799 h 355065"/>
                <a:gd name="connsiteX70" fmla="*/ 345661 w 435761"/>
                <a:gd name="connsiteY70" fmla="*/ 105185 h 355065"/>
                <a:gd name="connsiteX71" fmla="*/ 347275 w 435761"/>
                <a:gd name="connsiteY71" fmla="*/ 101957 h 355065"/>
                <a:gd name="connsiteX72" fmla="*/ 348889 w 435761"/>
                <a:gd name="connsiteY72" fmla="*/ 101957 h 355065"/>
                <a:gd name="connsiteX73" fmla="*/ 350503 w 435761"/>
                <a:gd name="connsiteY73" fmla="*/ 101957 h 355065"/>
                <a:gd name="connsiteX74" fmla="*/ 355344 w 435761"/>
                <a:gd name="connsiteY74" fmla="*/ 105185 h 355065"/>
                <a:gd name="connsiteX75" fmla="*/ 360186 w 435761"/>
                <a:gd name="connsiteY75" fmla="*/ 105185 h 355065"/>
                <a:gd name="connsiteX76" fmla="*/ 361800 w 435761"/>
                <a:gd name="connsiteY76" fmla="*/ 106799 h 355065"/>
                <a:gd name="connsiteX77" fmla="*/ 368256 w 435761"/>
                <a:gd name="connsiteY77" fmla="*/ 111641 h 355065"/>
                <a:gd name="connsiteX78" fmla="*/ 373098 w 435761"/>
                <a:gd name="connsiteY78" fmla="*/ 119710 h 355065"/>
                <a:gd name="connsiteX79" fmla="*/ 376326 w 435761"/>
                <a:gd name="connsiteY79" fmla="*/ 121324 h 355065"/>
                <a:gd name="connsiteX80" fmla="*/ 377939 w 435761"/>
                <a:gd name="connsiteY80" fmla="*/ 124552 h 355065"/>
                <a:gd name="connsiteX81" fmla="*/ 379553 w 435761"/>
                <a:gd name="connsiteY81" fmla="*/ 127780 h 355065"/>
                <a:gd name="connsiteX82" fmla="*/ 386009 w 435761"/>
                <a:gd name="connsiteY82" fmla="*/ 135850 h 355065"/>
                <a:gd name="connsiteX83" fmla="*/ 387623 w 435761"/>
                <a:gd name="connsiteY83" fmla="*/ 137464 h 355065"/>
                <a:gd name="connsiteX84" fmla="*/ 387623 w 435761"/>
                <a:gd name="connsiteY84" fmla="*/ 139078 h 355065"/>
                <a:gd name="connsiteX85" fmla="*/ 389237 w 435761"/>
                <a:gd name="connsiteY85" fmla="*/ 139078 h 355065"/>
                <a:gd name="connsiteX86" fmla="*/ 390851 w 435761"/>
                <a:gd name="connsiteY86" fmla="*/ 140691 h 355065"/>
                <a:gd name="connsiteX87" fmla="*/ 392465 w 435761"/>
                <a:gd name="connsiteY87" fmla="*/ 143919 h 355065"/>
                <a:gd name="connsiteX88" fmla="*/ 394079 w 435761"/>
                <a:gd name="connsiteY88" fmla="*/ 150375 h 355065"/>
                <a:gd name="connsiteX89" fmla="*/ 402148 w 435761"/>
                <a:gd name="connsiteY89" fmla="*/ 161673 h 355065"/>
                <a:gd name="connsiteX90" fmla="*/ 403762 w 435761"/>
                <a:gd name="connsiteY90" fmla="*/ 163287 h 355065"/>
                <a:gd name="connsiteX91" fmla="*/ 403762 w 435761"/>
                <a:gd name="connsiteY91" fmla="*/ 164900 h 355065"/>
                <a:gd name="connsiteX92" fmla="*/ 405376 w 435761"/>
                <a:gd name="connsiteY92" fmla="*/ 168128 h 355065"/>
                <a:gd name="connsiteX93" fmla="*/ 405376 w 435761"/>
                <a:gd name="connsiteY93" fmla="*/ 169742 h 355065"/>
                <a:gd name="connsiteX94" fmla="*/ 408604 w 435761"/>
                <a:gd name="connsiteY94" fmla="*/ 172970 h 355065"/>
                <a:gd name="connsiteX95" fmla="*/ 408604 w 435761"/>
                <a:gd name="connsiteY95" fmla="*/ 174584 h 355065"/>
                <a:gd name="connsiteX96" fmla="*/ 410218 w 435761"/>
                <a:gd name="connsiteY96" fmla="*/ 176198 h 355065"/>
                <a:gd name="connsiteX97" fmla="*/ 408604 w 435761"/>
                <a:gd name="connsiteY97" fmla="*/ 182654 h 355065"/>
                <a:gd name="connsiteX98" fmla="*/ 408604 w 435761"/>
                <a:gd name="connsiteY98" fmla="*/ 184268 h 355065"/>
                <a:gd name="connsiteX99" fmla="*/ 408604 w 435761"/>
                <a:gd name="connsiteY99" fmla="*/ 193951 h 355065"/>
                <a:gd name="connsiteX100" fmla="*/ 410218 w 435761"/>
                <a:gd name="connsiteY100" fmla="*/ 195565 h 355065"/>
                <a:gd name="connsiteX101" fmla="*/ 410218 w 435761"/>
                <a:gd name="connsiteY101" fmla="*/ 198793 h 355065"/>
                <a:gd name="connsiteX102" fmla="*/ 418288 w 435761"/>
                <a:gd name="connsiteY102" fmla="*/ 208477 h 355065"/>
                <a:gd name="connsiteX103" fmla="*/ 421516 w 435761"/>
                <a:gd name="connsiteY103" fmla="*/ 214932 h 355065"/>
                <a:gd name="connsiteX104" fmla="*/ 421516 w 435761"/>
                <a:gd name="connsiteY104" fmla="*/ 214932 h 355065"/>
                <a:gd name="connsiteX105" fmla="*/ 424744 w 435761"/>
                <a:gd name="connsiteY105" fmla="*/ 218160 h 355065"/>
                <a:gd name="connsiteX106" fmla="*/ 429585 w 435761"/>
                <a:gd name="connsiteY106" fmla="*/ 231072 h 355065"/>
                <a:gd name="connsiteX107" fmla="*/ 431199 w 435761"/>
                <a:gd name="connsiteY107" fmla="*/ 239141 h 355065"/>
                <a:gd name="connsiteX108" fmla="*/ 431199 w 435761"/>
                <a:gd name="connsiteY108" fmla="*/ 248825 h 355065"/>
                <a:gd name="connsiteX109" fmla="*/ 432813 w 435761"/>
                <a:gd name="connsiteY109" fmla="*/ 260123 h 355065"/>
                <a:gd name="connsiteX110" fmla="*/ 432813 w 435761"/>
                <a:gd name="connsiteY110" fmla="*/ 268192 h 355065"/>
                <a:gd name="connsiteX111" fmla="*/ 426357 w 435761"/>
                <a:gd name="connsiteY111" fmla="*/ 268192 h 355065"/>
                <a:gd name="connsiteX112" fmla="*/ 424744 w 435761"/>
                <a:gd name="connsiteY112" fmla="*/ 266578 h 355065"/>
                <a:gd name="connsiteX113" fmla="*/ 419902 w 435761"/>
                <a:gd name="connsiteY113" fmla="*/ 266578 h 355065"/>
                <a:gd name="connsiteX114" fmla="*/ 415060 w 435761"/>
                <a:gd name="connsiteY114" fmla="*/ 268192 h 355065"/>
                <a:gd name="connsiteX115" fmla="*/ 413446 w 435761"/>
                <a:gd name="connsiteY115" fmla="*/ 268192 h 355065"/>
                <a:gd name="connsiteX116" fmla="*/ 411832 w 435761"/>
                <a:gd name="connsiteY116" fmla="*/ 268192 h 355065"/>
                <a:gd name="connsiteX117" fmla="*/ 408604 w 435761"/>
                <a:gd name="connsiteY117" fmla="*/ 264964 h 355065"/>
                <a:gd name="connsiteX118" fmla="*/ 408604 w 435761"/>
                <a:gd name="connsiteY118" fmla="*/ 264964 h 355065"/>
                <a:gd name="connsiteX119" fmla="*/ 406990 w 435761"/>
                <a:gd name="connsiteY119" fmla="*/ 264964 h 355065"/>
                <a:gd name="connsiteX120" fmla="*/ 405376 w 435761"/>
                <a:gd name="connsiteY120" fmla="*/ 263350 h 355065"/>
                <a:gd name="connsiteX121" fmla="*/ 403762 w 435761"/>
                <a:gd name="connsiteY121" fmla="*/ 263350 h 355065"/>
                <a:gd name="connsiteX122" fmla="*/ 402148 w 435761"/>
                <a:gd name="connsiteY122" fmla="*/ 264964 h 355065"/>
                <a:gd name="connsiteX123" fmla="*/ 400535 w 435761"/>
                <a:gd name="connsiteY123" fmla="*/ 264964 h 355065"/>
                <a:gd name="connsiteX124" fmla="*/ 392465 w 435761"/>
                <a:gd name="connsiteY124" fmla="*/ 269806 h 355065"/>
                <a:gd name="connsiteX125" fmla="*/ 365028 w 435761"/>
                <a:gd name="connsiteY125" fmla="*/ 282717 h 355065"/>
                <a:gd name="connsiteX126" fmla="*/ 363414 w 435761"/>
                <a:gd name="connsiteY126" fmla="*/ 284332 h 355065"/>
                <a:gd name="connsiteX127" fmla="*/ 360186 w 435761"/>
                <a:gd name="connsiteY127" fmla="*/ 282717 h 355065"/>
                <a:gd name="connsiteX128" fmla="*/ 358572 w 435761"/>
                <a:gd name="connsiteY128" fmla="*/ 281104 h 355065"/>
                <a:gd name="connsiteX129" fmla="*/ 356958 w 435761"/>
                <a:gd name="connsiteY129" fmla="*/ 281104 h 355065"/>
                <a:gd name="connsiteX130" fmla="*/ 355344 w 435761"/>
                <a:gd name="connsiteY130" fmla="*/ 266578 h 355065"/>
                <a:gd name="connsiteX131" fmla="*/ 355344 w 435761"/>
                <a:gd name="connsiteY131" fmla="*/ 266578 h 355065"/>
                <a:gd name="connsiteX132" fmla="*/ 355344 w 435761"/>
                <a:gd name="connsiteY132" fmla="*/ 264964 h 355065"/>
                <a:gd name="connsiteX133" fmla="*/ 347275 w 435761"/>
                <a:gd name="connsiteY133" fmla="*/ 264964 h 355065"/>
                <a:gd name="connsiteX134" fmla="*/ 344047 w 435761"/>
                <a:gd name="connsiteY134" fmla="*/ 264964 h 355065"/>
                <a:gd name="connsiteX135" fmla="*/ 340819 w 435761"/>
                <a:gd name="connsiteY135" fmla="*/ 264964 h 355065"/>
                <a:gd name="connsiteX136" fmla="*/ 337591 w 435761"/>
                <a:gd name="connsiteY136" fmla="*/ 264964 h 355065"/>
                <a:gd name="connsiteX137" fmla="*/ 331135 w 435761"/>
                <a:gd name="connsiteY137" fmla="*/ 266578 h 355065"/>
                <a:gd name="connsiteX138" fmla="*/ 329521 w 435761"/>
                <a:gd name="connsiteY138" fmla="*/ 266578 h 355065"/>
                <a:gd name="connsiteX139" fmla="*/ 326294 w 435761"/>
                <a:gd name="connsiteY139" fmla="*/ 266578 h 355065"/>
                <a:gd name="connsiteX140" fmla="*/ 323066 w 435761"/>
                <a:gd name="connsiteY140" fmla="*/ 264964 h 355065"/>
                <a:gd name="connsiteX141" fmla="*/ 321452 w 435761"/>
                <a:gd name="connsiteY141" fmla="*/ 264964 h 355065"/>
                <a:gd name="connsiteX142" fmla="*/ 314996 w 435761"/>
                <a:gd name="connsiteY142" fmla="*/ 264964 h 355065"/>
                <a:gd name="connsiteX143" fmla="*/ 313382 w 435761"/>
                <a:gd name="connsiteY143" fmla="*/ 264964 h 355065"/>
                <a:gd name="connsiteX144" fmla="*/ 311768 w 435761"/>
                <a:gd name="connsiteY144" fmla="*/ 264964 h 355065"/>
                <a:gd name="connsiteX145" fmla="*/ 310154 w 435761"/>
                <a:gd name="connsiteY145" fmla="*/ 264964 h 355065"/>
                <a:gd name="connsiteX146" fmla="*/ 310154 w 435761"/>
                <a:gd name="connsiteY146" fmla="*/ 263350 h 355065"/>
                <a:gd name="connsiteX147" fmla="*/ 308540 w 435761"/>
                <a:gd name="connsiteY147" fmla="*/ 263350 h 355065"/>
                <a:gd name="connsiteX148" fmla="*/ 308540 w 435761"/>
                <a:gd name="connsiteY148" fmla="*/ 261736 h 355065"/>
                <a:gd name="connsiteX149" fmla="*/ 306926 w 435761"/>
                <a:gd name="connsiteY149" fmla="*/ 261736 h 355065"/>
                <a:gd name="connsiteX150" fmla="*/ 305312 w 435761"/>
                <a:gd name="connsiteY150" fmla="*/ 260123 h 355065"/>
                <a:gd name="connsiteX151" fmla="*/ 302085 w 435761"/>
                <a:gd name="connsiteY151" fmla="*/ 260123 h 355065"/>
                <a:gd name="connsiteX152" fmla="*/ 300471 w 435761"/>
                <a:gd name="connsiteY152" fmla="*/ 260123 h 355065"/>
                <a:gd name="connsiteX153" fmla="*/ 298857 w 435761"/>
                <a:gd name="connsiteY153" fmla="*/ 260123 h 355065"/>
                <a:gd name="connsiteX154" fmla="*/ 298857 w 435761"/>
                <a:gd name="connsiteY154" fmla="*/ 260123 h 355065"/>
                <a:gd name="connsiteX155" fmla="*/ 292401 w 435761"/>
                <a:gd name="connsiteY155" fmla="*/ 255281 h 355065"/>
                <a:gd name="connsiteX156" fmla="*/ 292401 w 435761"/>
                <a:gd name="connsiteY156" fmla="*/ 255281 h 355065"/>
                <a:gd name="connsiteX157" fmla="*/ 290787 w 435761"/>
                <a:gd name="connsiteY157" fmla="*/ 255281 h 355065"/>
                <a:gd name="connsiteX158" fmla="*/ 287559 w 435761"/>
                <a:gd name="connsiteY158" fmla="*/ 255281 h 355065"/>
                <a:gd name="connsiteX159" fmla="*/ 284331 w 435761"/>
                <a:gd name="connsiteY159" fmla="*/ 255281 h 355065"/>
                <a:gd name="connsiteX160" fmla="*/ 282717 w 435761"/>
                <a:gd name="connsiteY160" fmla="*/ 255281 h 355065"/>
                <a:gd name="connsiteX161" fmla="*/ 276262 w 435761"/>
                <a:gd name="connsiteY161" fmla="*/ 255281 h 355065"/>
                <a:gd name="connsiteX162" fmla="*/ 274648 w 435761"/>
                <a:gd name="connsiteY162" fmla="*/ 255281 h 355065"/>
                <a:gd name="connsiteX163" fmla="*/ 271420 w 435761"/>
                <a:gd name="connsiteY163" fmla="*/ 256895 h 355065"/>
                <a:gd name="connsiteX164" fmla="*/ 266578 w 435761"/>
                <a:gd name="connsiteY164" fmla="*/ 260123 h 355065"/>
                <a:gd name="connsiteX165" fmla="*/ 232685 w 435761"/>
                <a:gd name="connsiteY165" fmla="*/ 285945 h 355065"/>
                <a:gd name="connsiteX166" fmla="*/ 231072 w 435761"/>
                <a:gd name="connsiteY166" fmla="*/ 287559 h 355065"/>
                <a:gd name="connsiteX167" fmla="*/ 229458 w 435761"/>
                <a:gd name="connsiteY167" fmla="*/ 287559 h 355065"/>
                <a:gd name="connsiteX168" fmla="*/ 229458 w 435761"/>
                <a:gd name="connsiteY168" fmla="*/ 289173 h 355065"/>
                <a:gd name="connsiteX169" fmla="*/ 227844 w 435761"/>
                <a:gd name="connsiteY169" fmla="*/ 290787 h 355065"/>
                <a:gd name="connsiteX170" fmla="*/ 229458 w 435761"/>
                <a:gd name="connsiteY170" fmla="*/ 292401 h 355065"/>
                <a:gd name="connsiteX171" fmla="*/ 229458 w 435761"/>
                <a:gd name="connsiteY171" fmla="*/ 294015 h 355065"/>
                <a:gd name="connsiteX172" fmla="*/ 232685 w 435761"/>
                <a:gd name="connsiteY172" fmla="*/ 297243 h 355065"/>
                <a:gd name="connsiteX173" fmla="*/ 232685 w 435761"/>
                <a:gd name="connsiteY173" fmla="*/ 298857 h 355065"/>
                <a:gd name="connsiteX174" fmla="*/ 234299 w 435761"/>
                <a:gd name="connsiteY174" fmla="*/ 300471 h 355065"/>
                <a:gd name="connsiteX175" fmla="*/ 234299 w 435761"/>
                <a:gd name="connsiteY175" fmla="*/ 302085 h 355065"/>
                <a:gd name="connsiteX176" fmla="*/ 235914 w 435761"/>
                <a:gd name="connsiteY176" fmla="*/ 302085 h 355065"/>
                <a:gd name="connsiteX177" fmla="*/ 235914 w 435761"/>
                <a:gd name="connsiteY177" fmla="*/ 303699 h 355065"/>
                <a:gd name="connsiteX178" fmla="*/ 235914 w 435761"/>
                <a:gd name="connsiteY178" fmla="*/ 305313 h 355065"/>
                <a:gd name="connsiteX179" fmla="*/ 235914 w 435761"/>
                <a:gd name="connsiteY179" fmla="*/ 306926 h 355065"/>
                <a:gd name="connsiteX180" fmla="*/ 235914 w 435761"/>
                <a:gd name="connsiteY180" fmla="*/ 308540 h 355065"/>
                <a:gd name="connsiteX181" fmla="*/ 235914 w 435761"/>
                <a:gd name="connsiteY181" fmla="*/ 310154 h 355065"/>
                <a:gd name="connsiteX182" fmla="*/ 237527 w 435761"/>
                <a:gd name="connsiteY182" fmla="*/ 310154 h 355065"/>
                <a:gd name="connsiteX183" fmla="*/ 243983 w 435761"/>
                <a:gd name="connsiteY183" fmla="*/ 314996 h 355065"/>
                <a:gd name="connsiteX184" fmla="*/ 245597 w 435761"/>
                <a:gd name="connsiteY184" fmla="*/ 316610 h 355065"/>
                <a:gd name="connsiteX185" fmla="*/ 245597 w 435761"/>
                <a:gd name="connsiteY185" fmla="*/ 318224 h 355065"/>
                <a:gd name="connsiteX186" fmla="*/ 245597 w 435761"/>
                <a:gd name="connsiteY186" fmla="*/ 318224 h 355065"/>
                <a:gd name="connsiteX187" fmla="*/ 245597 w 435761"/>
                <a:gd name="connsiteY187" fmla="*/ 319838 h 355065"/>
                <a:gd name="connsiteX188" fmla="*/ 245597 w 435761"/>
                <a:gd name="connsiteY188" fmla="*/ 323066 h 355065"/>
                <a:gd name="connsiteX189" fmla="*/ 243983 w 435761"/>
                <a:gd name="connsiteY189" fmla="*/ 334363 h 355065"/>
                <a:gd name="connsiteX190" fmla="*/ 243983 w 435761"/>
                <a:gd name="connsiteY190" fmla="*/ 335977 h 355065"/>
                <a:gd name="connsiteX191" fmla="*/ 243983 w 435761"/>
                <a:gd name="connsiteY191" fmla="*/ 337591 h 355065"/>
                <a:gd name="connsiteX192" fmla="*/ 242369 w 435761"/>
                <a:gd name="connsiteY192" fmla="*/ 337591 h 355065"/>
                <a:gd name="connsiteX193" fmla="*/ 240755 w 435761"/>
                <a:gd name="connsiteY193" fmla="*/ 340819 h 355065"/>
                <a:gd name="connsiteX194" fmla="*/ 240755 w 435761"/>
                <a:gd name="connsiteY194" fmla="*/ 340819 h 355065"/>
                <a:gd name="connsiteX195" fmla="*/ 239141 w 435761"/>
                <a:gd name="connsiteY195" fmla="*/ 342433 h 355065"/>
                <a:gd name="connsiteX196" fmla="*/ 237527 w 435761"/>
                <a:gd name="connsiteY196" fmla="*/ 348889 h 355065"/>
                <a:gd name="connsiteX197" fmla="*/ 237527 w 435761"/>
                <a:gd name="connsiteY197" fmla="*/ 352117 h 355065"/>
                <a:gd name="connsiteX198" fmla="*/ 231072 w 435761"/>
                <a:gd name="connsiteY198" fmla="*/ 350503 h 355065"/>
                <a:gd name="connsiteX199" fmla="*/ 227844 w 435761"/>
                <a:gd name="connsiteY199" fmla="*/ 348889 h 355065"/>
                <a:gd name="connsiteX200" fmla="*/ 224616 w 435761"/>
                <a:gd name="connsiteY200" fmla="*/ 348889 h 355065"/>
                <a:gd name="connsiteX201" fmla="*/ 224616 w 435761"/>
                <a:gd name="connsiteY201" fmla="*/ 353731 h 355065"/>
                <a:gd name="connsiteX202" fmla="*/ 221388 w 435761"/>
                <a:gd name="connsiteY202" fmla="*/ 353731 h 355065"/>
                <a:gd name="connsiteX203" fmla="*/ 218160 w 435761"/>
                <a:gd name="connsiteY203" fmla="*/ 352117 h 355065"/>
                <a:gd name="connsiteX204" fmla="*/ 211705 w 435761"/>
                <a:gd name="connsiteY204" fmla="*/ 352117 h 355065"/>
                <a:gd name="connsiteX205" fmla="*/ 211705 w 435761"/>
                <a:gd name="connsiteY205" fmla="*/ 353731 h 355065"/>
                <a:gd name="connsiteX206" fmla="*/ 213318 w 435761"/>
                <a:gd name="connsiteY206" fmla="*/ 355344 h 355065"/>
                <a:gd name="connsiteX207" fmla="*/ 214932 w 435761"/>
                <a:gd name="connsiteY207" fmla="*/ 358572 h 355065"/>
                <a:gd name="connsiteX208" fmla="*/ 216546 w 435761"/>
                <a:gd name="connsiteY208" fmla="*/ 360186 h 355065"/>
                <a:gd name="connsiteX209" fmla="*/ 214932 w 435761"/>
                <a:gd name="connsiteY209" fmla="*/ 361800 h 355065"/>
                <a:gd name="connsiteX210" fmla="*/ 211705 w 435761"/>
                <a:gd name="connsiteY210" fmla="*/ 360186 h 355065"/>
                <a:gd name="connsiteX211" fmla="*/ 210090 w 435761"/>
                <a:gd name="connsiteY211" fmla="*/ 361800 h 355065"/>
                <a:gd name="connsiteX212" fmla="*/ 206863 w 435761"/>
                <a:gd name="connsiteY212" fmla="*/ 363414 h 355065"/>
                <a:gd name="connsiteX213" fmla="*/ 202021 w 435761"/>
                <a:gd name="connsiteY213" fmla="*/ 361800 h 355065"/>
                <a:gd name="connsiteX214" fmla="*/ 200407 w 435761"/>
                <a:gd name="connsiteY214" fmla="*/ 360186 h 355065"/>
                <a:gd name="connsiteX215" fmla="*/ 198793 w 435761"/>
                <a:gd name="connsiteY215" fmla="*/ 356958 h 355065"/>
                <a:gd name="connsiteX216" fmla="*/ 195565 w 435761"/>
                <a:gd name="connsiteY216" fmla="*/ 353731 h 355065"/>
                <a:gd name="connsiteX217" fmla="*/ 190723 w 435761"/>
                <a:gd name="connsiteY217" fmla="*/ 352117 h 355065"/>
                <a:gd name="connsiteX218" fmla="*/ 190723 w 435761"/>
                <a:gd name="connsiteY218" fmla="*/ 358572 h 355065"/>
                <a:gd name="connsiteX219" fmla="*/ 184267 w 435761"/>
                <a:gd name="connsiteY219" fmla="*/ 360186 h 355065"/>
                <a:gd name="connsiteX220" fmla="*/ 176198 w 435761"/>
                <a:gd name="connsiteY220" fmla="*/ 358572 h 355065"/>
                <a:gd name="connsiteX221" fmla="*/ 172970 w 435761"/>
                <a:gd name="connsiteY221" fmla="*/ 352117 h 355065"/>
                <a:gd name="connsiteX222" fmla="*/ 169742 w 435761"/>
                <a:gd name="connsiteY222" fmla="*/ 353731 h 355065"/>
                <a:gd name="connsiteX223" fmla="*/ 163287 w 435761"/>
                <a:gd name="connsiteY223" fmla="*/ 355344 h 355065"/>
                <a:gd name="connsiteX224" fmla="*/ 160058 w 435761"/>
                <a:gd name="connsiteY224" fmla="*/ 356958 h 355065"/>
                <a:gd name="connsiteX225" fmla="*/ 160058 w 435761"/>
                <a:gd name="connsiteY225" fmla="*/ 356958 h 355065"/>
                <a:gd name="connsiteX226" fmla="*/ 147147 w 435761"/>
                <a:gd name="connsiteY226" fmla="*/ 356958 h 355065"/>
                <a:gd name="connsiteX227" fmla="*/ 142305 w 435761"/>
                <a:gd name="connsiteY227" fmla="*/ 356958 h 355065"/>
                <a:gd name="connsiteX228" fmla="*/ 139078 w 435761"/>
                <a:gd name="connsiteY228" fmla="*/ 358572 h 355065"/>
                <a:gd name="connsiteX229" fmla="*/ 137464 w 435761"/>
                <a:gd name="connsiteY229" fmla="*/ 363414 h 355065"/>
                <a:gd name="connsiteX230" fmla="*/ 135850 w 435761"/>
                <a:gd name="connsiteY230" fmla="*/ 365028 h 355065"/>
                <a:gd name="connsiteX231" fmla="*/ 132622 w 435761"/>
                <a:gd name="connsiteY231" fmla="*/ 363414 h 355065"/>
                <a:gd name="connsiteX232" fmla="*/ 132622 w 435761"/>
                <a:gd name="connsiteY232" fmla="*/ 361800 h 355065"/>
                <a:gd name="connsiteX233" fmla="*/ 132622 w 435761"/>
                <a:gd name="connsiteY233" fmla="*/ 358572 h 355065"/>
                <a:gd name="connsiteX234" fmla="*/ 131008 w 435761"/>
                <a:gd name="connsiteY234" fmla="*/ 356958 h 355065"/>
                <a:gd name="connsiteX235" fmla="*/ 121324 w 435761"/>
                <a:gd name="connsiteY235" fmla="*/ 344047 h 355065"/>
                <a:gd name="connsiteX236" fmla="*/ 122938 w 435761"/>
                <a:gd name="connsiteY236" fmla="*/ 339205 h 355065"/>
                <a:gd name="connsiteX237" fmla="*/ 121324 w 435761"/>
                <a:gd name="connsiteY237" fmla="*/ 334363 h 355065"/>
                <a:gd name="connsiteX238" fmla="*/ 121324 w 435761"/>
                <a:gd name="connsiteY238" fmla="*/ 332749 h 355065"/>
                <a:gd name="connsiteX239" fmla="*/ 119710 w 435761"/>
                <a:gd name="connsiteY239" fmla="*/ 329522 h 355065"/>
                <a:gd name="connsiteX240" fmla="*/ 118096 w 435761"/>
                <a:gd name="connsiteY240" fmla="*/ 327908 h 355065"/>
                <a:gd name="connsiteX241" fmla="*/ 113255 w 435761"/>
                <a:gd name="connsiteY241" fmla="*/ 326294 h 355065"/>
                <a:gd name="connsiteX242" fmla="*/ 108413 w 435761"/>
                <a:gd name="connsiteY242" fmla="*/ 324680 h 355065"/>
                <a:gd name="connsiteX243" fmla="*/ 101957 w 435761"/>
                <a:gd name="connsiteY243" fmla="*/ 318224 h 355065"/>
                <a:gd name="connsiteX244" fmla="*/ 100343 w 435761"/>
                <a:gd name="connsiteY244" fmla="*/ 316610 h 355065"/>
                <a:gd name="connsiteX245" fmla="*/ 98729 w 435761"/>
                <a:gd name="connsiteY245" fmla="*/ 306926 h 355065"/>
                <a:gd name="connsiteX246" fmla="*/ 97115 w 435761"/>
                <a:gd name="connsiteY246" fmla="*/ 305313 h 355065"/>
                <a:gd name="connsiteX247" fmla="*/ 93887 w 435761"/>
                <a:gd name="connsiteY247" fmla="*/ 300471 h 355065"/>
                <a:gd name="connsiteX248" fmla="*/ 92273 w 435761"/>
                <a:gd name="connsiteY248" fmla="*/ 297243 h 355065"/>
                <a:gd name="connsiteX249" fmla="*/ 90660 w 435761"/>
                <a:gd name="connsiteY249" fmla="*/ 297243 h 355065"/>
                <a:gd name="connsiteX250" fmla="*/ 90660 w 435761"/>
                <a:gd name="connsiteY250" fmla="*/ 295629 h 355065"/>
                <a:gd name="connsiteX251" fmla="*/ 87432 w 435761"/>
                <a:gd name="connsiteY251" fmla="*/ 295629 h 355065"/>
                <a:gd name="connsiteX252" fmla="*/ 84204 w 435761"/>
                <a:gd name="connsiteY252" fmla="*/ 295629 h 355065"/>
                <a:gd name="connsiteX253" fmla="*/ 80976 w 435761"/>
                <a:gd name="connsiteY253" fmla="*/ 294015 h 355065"/>
                <a:gd name="connsiteX254" fmla="*/ 79362 w 435761"/>
                <a:gd name="connsiteY254" fmla="*/ 294015 h 355065"/>
                <a:gd name="connsiteX255" fmla="*/ 77748 w 435761"/>
                <a:gd name="connsiteY255" fmla="*/ 292401 h 355065"/>
                <a:gd name="connsiteX256" fmla="*/ 77748 w 435761"/>
                <a:gd name="connsiteY256" fmla="*/ 290787 h 355065"/>
                <a:gd name="connsiteX257" fmla="*/ 77748 w 435761"/>
                <a:gd name="connsiteY257" fmla="*/ 289173 h 355065"/>
                <a:gd name="connsiteX258" fmla="*/ 77748 w 435761"/>
                <a:gd name="connsiteY258" fmla="*/ 287559 h 355065"/>
                <a:gd name="connsiteX259" fmla="*/ 77748 w 435761"/>
                <a:gd name="connsiteY259" fmla="*/ 284332 h 355065"/>
                <a:gd name="connsiteX260" fmla="*/ 76134 w 435761"/>
                <a:gd name="connsiteY260" fmla="*/ 281104 h 355065"/>
                <a:gd name="connsiteX261" fmla="*/ 74520 w 435761"/>
                <a:gd name="connsiteY261" fmla="*/ 281104 h 355065"/>
                <a:gd name="connsiteX262" fmla="*/ 72906 w 435761"/>
                <a:gd name="connsiteY262" fmla="*/ 281104 h 355065"/>
                <a:gd name="connsiteX263" fmla="*/ 72906 w 435761"/>
                <a:gd name="connsiteY263" fmla="*/ 282717 h 355065"/>
                <a:gd name="connsiteX264" fmla="*/ 71292 w 435761"/>
                <a:gd name="connsiteY264" fmla="*/ 285945 h 355065"/>
                <a:gd name="connsiteX265" fmla="*/ 69678 w 435761"/>
                <a:gd name="connsiteY265" fmla="*/ 287559 h 355065"/>
                <a:gd name="connsiteX266" fmla="*/ 68064 w 435761"/>
                <a:gd name="connsiteY266" fmla="*/ 289173 h 355065"/>
                <a:gd name="connsiteX267" fmla="*/ 68064 w 435761"/>
                <a:gd name="connsiteY267" fmla="*/ 289173 h 355065"/>
                <a:gd name="connsiteX268" fmla="*/ 66451 w 435761"/>
                <a:gd name="connsiteY268" fmla="*/ 290787 h 355065"/>
                <a:gd name="connsiteX269" fmla="*/ 43855 w 435761"/>
                <a:gd name="connsiteY269" fmla="*/ 297243 h 355065"/>
                <a:gd name="connsiteX270" fmla="*/ 42242 w 435761"/>
                <a:gd name="connsiteY270" fmla="*/ 297243 h 355065"/>
                <a:gd name="connsiteX271" fmla="*/ 39014 w 435761"/>
                <a:gd name="connsiteY271" fmla="*/ 295629 h 355065"/>
                <a:gd name="connsiteX272" fmla="*/ 34172 w 435761"/>
                <a:gd name="connsiteY272" fmla="*/ 295629 h 355065"/>
                <a:gd name="connsiteX273" fmla="*/ 32558 w 435761"/>
                <a:gd name="connsiteY273" fmla="*/ 294015 h 355065"/>
                <a:gd name="connsiteX274" fmla="*/ 30944 w 435761"/>
                <a:gd name="connsiteY274" fmla="*/ 292401 h 355065"/>
                <a:gd name="connsiteX275" fmla="*/ 29330 w 435761"/>
                <a:gd name="connsiteY275" fmla="*/ 289173 h 355065"/>
                <a:gd name="connsiteX276" fmla="*/ 29330 w 435761"/>
                <a:gd name="connsiteY276" fmla="*/ 285945 h 355065"/>
                <a:gd name="connsiteX277" fmla="*/ 29330 w 435761"/>
                <a:gd name="connsiteY277" fmla="*/ 284332 h 355065"/>
                <a:gd name="connsiteX278" fmla="*/ 29330 w 435761"/>
                <a:gd name="connsiteY278" fmla="*/ 282717 h 355065"/>
                <a:gd name="connsiteX279" fmla="*/ 29330 w 435761"/>
                <a:gd name="connsiteY279" fmla="*/ 281104 h 355065"/>
                <a:gd name="connsiteX280" fmla="*/ 32558 w 435761"/>
                <a:gd name="connsiteY280" fmla="*/ 277876 h 355065"/>
                <a:gd name="connsiteX281" fmla="*/ 34172 w 435761"/>
                <a:gd name="connsiteY281" fmla="*/ 273034 h 355065"/>
                <a:gd name="connsiteX282" fmla="*/ 35786 w 435761"/>
                <a:gd name="connsiteY282" fmla="*/ 271420 h 355065"/>
                <a:gd name="connsiteX283" fmla="*/ 35786 w 435761"/>
                <a:gd name="connsiteY283" fmla="*/ 269806 h 355065"/>
                <a:gd name="connsiteX284" fmla="*/ 37400 w 435761"/>
                <a:gd name="connsiteY284" fmla="*/ 268192 h 355065"/>
                <a:gd name="connsiteX285" fmla="*/ 35786 w 435761"/>
                <a:gd name="connsiteY285" fmla="*/ 266578 h 355065"/>
                <a:gd name="connsiteX286" fmla="*/ 34172 w 435761"/>
                <a:gd name="connsiteY286" fmla="*/ 263350 h 355065"/>
                <a:gd name="connsiteX287" fmla="*/ 30944 w 435761"/>
                <a:gd name="connsiteY287" fmla="*/ 255281 h 355065"/>
                <a:gd name="connsiteX288" fmla="*/ 29330 w 435761"/>
                <a:gd name="connsiteY288" fmla="*/ 253667 h 355065"/>
                <a:gd name="connsiteX289" fmla="*/ 27716 w 435761"/>
                <a:gd name="connsiteY289" fmla="*/ 247211 h 355065"/>
                <a:gd name="connsiteX290" fmla="*/ 27716 w 435761"/>
                <a:gd name="connsiteY290" fmla="*/ 245597 h 355065"/>
                <a:gd name="connsiteX291" fmla="*/ 27716 w 435761"/>
                <a:gd name="connsiteY291" fmla="*/ 243983 h 355065"/>
                <a:gd name="connsiteX292" fmla="*/ 29330 w 435761"/>
                <a:gd name="connsiteY292" fmla="*/ 242369 h 355065"/>
                <a:gd name="connsiteX293" fmla="*/ 34172 w 435761"/>
                <a:gd name="connsiteY293" fmla="*/ 226230 h 355065"/>
                <a:gd name="connsiteX294" fmla="*/ 35786 w 435761"/>
                <a:gd name="connsiteY294" fmla="*/ 224616 h 355065"/>
                <a:gd name="connsiteX295" fmla="*/ 35786 w 435761"/>
                <a:gd name="connsiteY295" fmla="*/ 223002 h 355065"/>
                <a:gd name="connsiteX296" fmla="*/ 34172 w 435761"/>
                <a:gd name="connsiteY296" fmla="*/ 221388 h 355065"/>
                <a:gd name="connsiteX297" fmla="*/ 32558 w 435761"/>
                <a:gd name="connsiteY297" fmla="*/ 218160 h 355065"/>
                <a:gd name="connsiteX298" fmla="*/ 32558 w 435761"/>
                <a:gd name="connsiteY298" fmla="*/ 216546 h 355065"/>
                <a:gd name="connsiteX299" fmla="*/ 32558 w 435761"/>
                <a:gd name="connsiteY299" fmla="*/ 213318 h 355065"/>
                <a:gd name="connsiteX300" fmla="*/ 32558 w 435761"/>
                <a:gd name="connsiteY300" fmla="*/ 210091 h 355065"/>
                <a:gd name="connsiteX301" fmla="*/ 30944 w 435761"/>
                <a:gd name="connsiteY301" fmla="*/ 203635 h 355065"/>
                <a:gd name="connsiteX302" fmla="*/ 30944 w 435761"/>
                <a:gd name="connsiteY302" fmla="*/ 202021 h 355065"/>
                <a:gd name="connsiteX303" fmla="*/ 30944 w 435761"/>
                <a:gd name="connsiteY303" fmla="*/ 200407 h 355065"/>
                <a:gd name="connsiteX304" fmla="*/ 30944 w 435761"/>
                <a:gd name="connsiteY304" fmla="*/ 200407 h 355065"/>
                <a:gd name="connsiteX305" fmla="*/ 32558 w 435761"/>
                <a:gd name="connsiteY305" fmla="*/ 198793 h 355065"/>
                <a:gd name="connsiteX306" fmla="*/ 32558 w 435761"/>
                <a:gd name="connsiteY306" fmla="*/ 198793 h 355065"/>
                <a:gd name="connsiteX307" fmla="*/ 35786 w 435761"/>
                <a:gd name="connsiteY307" fmla="*/ 195565 h 355065"/>
                <a:gd name="connsiteX308" fmla="*/ 37400 w 435761"/>
                <a:gd name="connsiteY308" fmla="*/ 193951 h 355065"/>
                <a:gd name="connsiteX309" fmla="*/ 37400 w 435761"/>
                <a:gd name="connsiteY309" fmla="*/ 192337 h 355065"/>
                <a:gd name="connsiteX310" fmla="*/ 37400 w 435761"/>
                <a:gd name="connsiteY310" fmla="*/ 189109 h 355065"/>
                <a:gd name="connsiteX311" fmla="*/ 35786 w 435761"/>
                <a:gd name="connsiteY311" fmla="*/ 189109 h 355065"/>
                <a:gd name="connsiteX312" fmla="*/ 34172 w 435761"/>
                <a:gd name="connsiteY312" fmla="*/ 187496 h 355065"/>
                <a:gd name="connsiteX313" fmla="*/ 27716 w 435761"/>
                <a:gd name="connsiteY313" fmla="*/ 187496 h 355065"/>
                <a:gd name="connsiteX314" fmla="*/ 22874 w 435761"/>
                <a:gd name="connsiteY314" fmla="*/ 185882 h 355065"/>
                <a:gd name="connsiteX315" fmla="*/ 24488 w 435761"/>
                <a:gd name="connsiteY315" fmla="*/ 179426 h 355065"/>
                <a:gd name="connsiteX316" fmla="*/ 24488 w 435761"/>
                <a:gd name="connsiteY316" fmla="*/ 177812 h 355065"/>
                <a:gd name="connsiteX317" fmla="*/ 24488 w 435761"/>
                <a:gd name="connsiteY317" fmla="*/ 176198 h 355065"/>
                <a:gd name="connsiteX318" fmla="*/ 26102 w 435761"/>
                <a:gd name="connsiteY318" fmla="*/ 172970 h 355065"/>
                <a:gd name="connsiteX319" fmla="*/ 26102 w 435761"/>
                <a:gd name="connsiteY319" fmla="*/ 169742 h 355065"/>
                <a:gd name="connsiteX320" fmla="*/ 24488 w 435761"/>
                <a:gd name="connsiteY320" fmla="*/ 161673 h 355065"/>
                <a:gd name="connsiteX321" fmla="*/ 26102 w 435761"/>
                <a:gd name="connsiteY321" fmla="*/ 155217 h 355065"/>
                <a:gd name="connsiteX322" fmla="*/ 26102 w 435761"/>
                <a:gd name="connsiteY322" fmla="*/ 153603 h 355065"/>
                <a:gd name="connsiteX323" fmla="*/ 26102 w 435761"/>
                <a:gd name="connsiteY323" fmla="*/ 142305 h 355065"/>
                <a:gd name="connsiteX324" fmla="*/ 26102 w 435761"/>
                <a:gd name="connsiteY324" fmla="*/ 139078 h 355065"/>
                <a:gd name="connsiteX325" fmla="*/ 27716 w 435761"/>
                <a:gd name="connsiteY325" fmla="*/ 137464 h 355065"/>
                <a:gd name="connsiteX326" fmla="*/ 29330 w 435761"/>
                <a:gd name="connsiteY326" fmla="*/ 135850 h 355065"/>
                <a:gd name="connsiteX327" fmla="*/ 30944 w 435761"/>
                <a:gd name="connsiteY327" fmla="*/ 134236 h 355065"/>
                <a:gd name="connsiteX328" fmla="*/ 32558 w 435761"/>
                <a:gd name="connsiteY328" fmla="*/ 132622 h 355065"/>
                <a:gd name="connsiteX329" fmla="*/ 32558 w 435761"/>
                <a:gd name="connsiteY329" fmla="*/ 129394 h 355065"/>
                <a:gd name="connsiteX330" fmla="*/ 34172 w 435761"/>
                <a:gd name="connsiteY330" fmla="*/ 121324 h 355065"/>
                <a:gd name="connsiteX331" fmla="*/ 35786 w 435761"/>
                <a:gd name="connsiteY331" fmla="*/ 114869 h 355065"/>
                <a:gd name="connsiteX332" fmla="*/ 34172 w 435761"/>
                <a:gd name="connsiteY332" fmla="*/ 110027 h 355065"/>
                <a:gd name="connsiteX333" fmla="*/ 30944 w 435761"/>
                <a:gd name="connsiteY333" fmla="*/ 103571 h 355065"/>
                <a:gd name="connsiteX334" fmla="*/ 29330 w 435761"/>
                <a:gd name="connsiteY334" fmla="*/ 100343 h 355065"/>
                <a:gd name="connsiteX335" fmla="*/ 26102 w 435761"/>
                <a:gd name="connsiteY335" fmla="*/ 98729 h 355065"/>
                <a:gd name="connsiteX336" fmla="*/ 24488 w 435761"/>
                <a:gd name="connsiteY336" fmla="*/ 98729 h 355065"/>
                <a:gd name="connsiteX337" fmla="*/ 22874 w 435761"/>
                <a:gd name="connsiteY337" fmla="*/ 98729 h 355065"/>
                <a:gd name="connsiteX338" fmla="*/ 21260 w 435761"/>
                <a:gd name="connsiteY338" fmla="*/ 100343 h 355065"/>
                <a:gd name="connsiteX339" fmla="*/ 21260 w 435761"/>
                <a:gd name="connsiteY339" fmla="*/ 100343 h 355065"/>
                <a:gd name="connsiteX340" fmla="*/ 21260 w 435761"/>
                <a:gd name="connsiteY340" fmla="*/ 103571 h 355065"/>
                <a:gd name="connsiteX341" fmla="*/ 21260 w 435761"/>
                <a:gd name="connsiteY341" fmla="*/ 105185 h 355065"/>
                <a:gd name="connsiteX342" fmla="*/ 19646 w 435761"/>
                <a:gd name="connsiteY342" fmla="*/ 106799 h 355065"/>
                <a:gd name="connsiteX343" fmla="*/ 19646 w 435761"/>
                <a:gd name="connsiteY343" fmla="*/ 108413 h 355065"/>
                <a:gd name="connsiteX344" fmla="*/ 19646 w 435761"/>
                <a:gd name="connsiteY344" fmla="*/ 108413 h 355065"/>
                <a:gd name="connsiteX345" fmla="*/ 16419 w 435761"/>
                <a:gd name="connsiteY345" fmla="*/ 110027 h 355065"/>
                <a:gd name="connsiteX346" fmla="*/ 14805 w 435761"/>
                <a:gd name="connsiteY346" fmla="*/ 111641 h 355065"/>
                <a:gd name="connsiteX347" fmla="*/ 14805 w 435761"/>
                <a:gd name="connsiteY347" fmla="*/ 113255 h 355065"/>
                <a:gd name="connsiteX348" fmla="*/ 13191 w 435761"/>
                <a:gd name="connsiteY348" fmla="*/ 113255 h 355065"/>
                <a:gd name="connsiteX349" fmla="*/ 11577 w 435761"/>
                <a:gd name="connsiteY349" fmla="*/ 113255 h 355065"/>
                <a:gd name="connsiteX350" fmla="*/ 9963 w 435761"/>
                <a:gd name="connsiteY350" fmla="*/ 113255 h 355065"/>
                <a:gd name="connsiteX351" fmla="*/ 8349 w 435761"/>
                <a:gd name="connsiteY351" fmla="*/ 111641 h 355065"/>
                <a:gd name="connsiteX352" fmla="*/ 8349 w 435761"/>
                <a:gd name="connsiteY352" fmla="*/ 108413 h 355065"/>
                <a:gd name="connsiteX353" fmla="*/ 8349 w 435761"/>
                <a:gd name="connsiteY353" fmla="*/ 101957 h 355065"/>
                <a:gd name="connsiteX354" fmla="*/ 8349 w 435761"/>
                <a:gd name="connsiteY354" fmla="*/ 98729 h 355065"/>
                <a:gd name="connsiteX355" fmla="*/ 9963 w 435761"/>
                <a:gd name="connsiteY355" fmla="*/ 97115 h 355065"/>
                <a:gd name="connsiteX356" fmla="*/ 11577 w 435761"/>
                <a:gd name="connsiteY356" fmla="*/ 92274 h 355065"/>
                <a:gd name="connsiteX357" fmla="*/ 13191 w 435761"/>
                <a:gd name="connsiteY357" fmla="*/ 90660 h 355065"/>
                <a:gd name="connsiteX358" fmla="*/ 13191 w 435761"/>
                <a:gd name="connsiteY358" fmla="*/ 90660 h 355065"/>
                <a:gd name="connsiteX359" fmla="*/ 11577 w 435761"/>
                <a:gd name="connsiteY359" fmla="*/ 87432 h 355065"/>
                <a:gd name="connsiteX360" fmla="*/ 5121 w 435761"/>
                <a:gd name="connsiteY360" fmla="*/ 79362 h 355065"/>
                <a:gd name="connsiteX361" fmla="*/ 13191 w 435761"/>
                <a:gd name="connsiteY361" fmla="*/ 64837 h 355065"/>
                <a:gd name="connsiteX362" fmla="*/ 16419 w 435761"/>
                <a:gd name="connsiteY362" fmla="*/ 61609 h 355065"/>
                <a:gd name="connsiteX363" fmla="*/ 16419 w 435761"/>
                <a:gd name="connsiteY363" fmla="*/ 61609 h 355065"/>
                <a:gd name="connsiteX364" fmla="*/ 18033 w 435761"/>
                <a:gd name="connsiteY364" fmla="*/ 61609 h 355065"/>
                <a:gd name="connsiteX365" fmla="*/ 19646 w 435761"/>
                <a:gd name="connsiteY365" fmla="*/ 61609 h 355065"/>
                <a:gd name="connsiteX366" fmla="*/ 24488 w 435761"/>
                <a:gd name="connsiteY366" fmla="*/ 63223 h 355065"/>
                <a:gd name="connsiteX367" fmla="*/ 27716 w 435761"/>
                <a:gd name="connsiteY367" fmla="*/ 63223 h 355065"/>
                <a:gd name="connsiteX368" fmla="*/ 29330 w 435761"/>
                <a:gd name="connsiteY368" fmla="*/ 63223 h 355065"/>
                <a:gd name="connsiteX369" fmla="*/ 34172 w 435761"/>
                <a:gd name="connsiteY369" fmla="*/ 63223 h 355065"/>
                <a:gd name="connsiteX370" fmla="*/ 35786 w 435761"/>
                <a:gd name="connsiteY370" fmla="*/ 63223 h 355065"/>
                <a:gd name="connsiteX371" fmla="*/ 37400 w 435761"/>
                <a:gd name="connsiteY371" fmla="*/ 63223 h 355065"/>
                <a:gd name="connsiteX372" fmla="*/ 40628 w 435761"/>
                <a:gd name="connsiteY372" fmla="*/ 63223 h 355065"/>
                <a:gd name="connsiteX373" fmla="*/ 43855 w 435761"/>
                <a:gd name="connsiteY373" fmla="*/ 63223 h 355065"/>
                <a:gd name="connsiteX374" fmla="*/ 47083 w 435761"/>
                <a:gd name="connsiteY374" fmla="*/ 59995 h 355065"/>
                <a:gd name="connsiteX375" fmla="*/ 48697 w 435761"/>
                <a:gd name="connsiteY375" fmla="*/ 59995 h 355065"/>
                <a:gd name="connsiteX376" fmla="*/ 51925 w 435761"/>
                <a:gd name="connsiteY376" fmla="*/ 59995 h 355065"/>
                <a:gd name="connsiteX377" fmla="*/ 56767 w 435761"/>
                <a:gd name="connsiteY377" fmla="*/ 59995 h 355065"/>
                <a:gd name="connsiteX378" fmla="*/ 59995 w 435761"/>
                <a:gd name="connsiteY378" fmla="*/ 61609 h 355065"/>
                <a:gd name="connsiteX379" fmla="*/ 63223 w 435761"/>
                <a:gd name="connsiteY379" fmla="*/ 63223 h 355065"/>
                <a:gd name="connsiteX380" fmla="*/ 68064 w 435761"/>
                <a:gd name="connsiteY380" fmla="*/ 64837 h 355065"/>
                <a:gd name="connsiteX381" fmla="*/ 69678 w 435761"/>
                <a:gd name="connsiteY381" fmla="*/ 64837 h 355065"/>
                <a:gd name="connsiteX382" fmla="*/ 69678 w 435761"/>
                <a:gd name="connsiteY382" fmla="*/ 66451 h 355065"/>
                <a:gd name="connsiteX383" fmla="*/ 72906 w 435761"/>
                <a:gd name="connsiteY383" fmla="*/ 68065 h 355065"/>
                <a:gd name="connsiteX384" fmla="*/ 72906 w 435761"/>
                <a:gd name="connsiteY384" fmla="*/ 69678 h 355065"/>
                <a:gd name="connsiteX385" fmla="*/ 74520 w 435761"/>
                <a:gd name="connsiteY385" fmla="*/ 69678 h 355065"/>
                <a:gd name="connsiteX386" fmla="*/ 79362 w 435761"/>
                <a:gd name="connsiteY386" fmla="*/ 71292 h 355065"/>
                <a:gd name="connsiteX387" fmla="*/ 87432 w 435761"/>
                <a:gd name="connsiteY387" fmla="*/ 72906 h 355065"/>
                <a:gd name="connsiteX388" fmla="*/ 93887 w 435761"/>
                <a:gd name="connsiteY388" fmla="*/ 74520 h 355065"/>
                <a:gd name="connsiteX389" fmla="*/ 101957 w 435761"/>
                <a:gd name="connsiteY389" fmla="*/ 77748 h 355065"/>
                <a:gd name="connsiteX390" fmla="*/ 106799 w 435761"/>
                <a:gd name="connsiteY390" fmla="*/ 80976 h 355065"/>
                <a:gd name="connsiteX391" fmla="*/ 111641 w 435761"/>
                <a:gd name="connsiteY391" fmla="*/ 82590 h 355065"/>
                <a:gd name="connsiteX392" fmla="*/ 113255 w 435761"/>
                <a:gd name="connsiteY392" fmla="*/ 82590 h 355065"/>
                <a:gd name="connsiteX393" fmla="*/ 118096 w 435761"/>
                <a:gd name="connsiteY393" fmla="*/ 87432 h 355065"/>
                <a:gd name="connsiteX394" fmla="*/ 121324 w 435761"/>
                <a:gd name="connsiteY394" fmla="*/ 92274 h 355065"/>
                <a:gd name="connsiteX395" fmla="*/ 122938 w 435761"/>
                <a:gd name="connsiteY395" fmla="*/ 92274 h 355065"/>
                <a:gd name="connsiteX396" fmla="*/ 122938 w 435761"/>
                <a:gd name="connsiteY396" fmla="*/ 93887 h 355065"/>
                <a:gd name="connsiteX397" fmla="*/ 122938 w 435761"/>
                <a:gd name="connsiteY397" fmla="*/ 97115 h 355065"/>
                <a:gd name="connsiteX398" fmla="*/ 121324 w 435761"/>
                <a:gd name="connsiteY398" fmla="*/ 100343 h 355065"/>
                <a:gd name="connsiteX399" fmla="*/ 121324 w 435761"/>
                <a:gd name="connsiteY399" fmla="*/ 101957 h 355065"/>
                <a:gd name="connsiteX400" fmla="*/ 121324 w 435761"/>
                <a:gd name="connsiteY400" fmla="*/ 103571 h 355065"/>
                <a:gd name="connsiteX401" fmla="*/ 124552 w 435761"/>
                <a:gd name="connsiteY401" fmla="*/ 110027 h 355065"/>
                <a:gd name="connsiteX402" fmla="*/ 124552 w 435761"/>
                <a:gd name="connsiteY402" fmla="*/ 111641 h 355065"/>
                <a:gd name="connsiteX403" fmla="*/ 126166 w 435761"/>
                <a:gd name="connsiteY403" fmla="*/ 113255 h 355065"/>
                <a:gd name="connsiteX404" fmla="*/ 126166 w 435761"/>
                <a:gd name="connsiteY404" fmla="*/ 113255 h 355065"/>
                <a:gd name="connsiteX405" fmla="*/ 127780 w 435761"/>
                <a:gd name="connsiteY405" fmla="*/ 113255 h 355065"/>
                <a:gd name="connsiteX406" fmla="*/ 129394 w 435761"/>
                <a:gd name="connsiteY406" fmla="*/ 110027 h 355065"/>
                <a:gd name="connsiteX407" fmla="*/ 129394 w 435761"/>
                <a:gd name="connsiteY407" fmla="*/ 110027 h 355065"/>
                <a:gd name="connsiteX408" fmla="*/ 129394 w 435761"/>
                <a:gd name="connsiteY408" fmla="*/ 108413 h 355065"/>
                <a:gd name="connsiteX409" fmla="*/ 129394 w 435761"/>
                <a:gd name="connsiteY409" fmla="*/ 105185 h 355065"/>
                <a:gd name="connsiteX410" fmla="*/ 129394 w 435761"/>
                <a:gd name="connsiteY410" fmla="*/ 105185 h 355065"/>
                <a:gd name="connsiteX411" fmla="*/ 131008 w 435761"/>
                <a:gd name="connsiteY411" fmla="*/ 103571 h 355065"/>
                <a:gd name="connsiteX412" fmla="*/ 132622 w 435761"/>
                <a:gd name="connsiteY412" fmla="*/ 98729 h 355065"/>
                <a:gd name="connsiteX413" fmla="*/ 132622 w 435761"/>
                <a:gd name="connsiteY413" fmla="*/ 98729 h 355065"/>
                <a:gd name="connsiteX414" fmla="*/ 134236 w 435761"/>
                <a:gd name="connsiteY414" fmla="*/ 97115 h 355065"/>
                <a:gd name="connsiteX415" fmla="*/ 135850 w 435761"/>
                <a:gd name="connsiteY415" fmla="*/ 95501 h 355065"/>
                <a:gd name="connsiteX416" fmla="*/ 137464 w 435761"/>
                <a:gd name="connsiteY416" fmla="*/ 93887 h 355065"/>
                <a:gd name="connsiteX417" fmla="*/ 139078 w 435761"/>
                <a:gd name="connsiteY417" fmla="*/ 90660 h 355065"/>
                <a:gd name="connsiteX418" fmla="*/ 139078 w 435761"/>
                <a:gd name="connsiteY418" fmla="*/ 89046 h 355065"/>
                <a:gd name="connsiteX419" fmla="*/ 140691 w 435761"/>
                <a:gd name="connsiteY419" fmla="*/ 87432 h 355065"/>
                <a:gd name="connsiteX420" fmla="*/ 142305 w 435761"/>
                <a:gd name="connsiteY420" fmla="*/ 85818 h 355065"/>
                <a:gd name="connsiteX421" fmla="*/ 143919 w 435761"/>
                <a:gd name="connsiteY421" fmla="*/ 84204 h 355065"/>
                <a:gd name="connsiteX422" fmla="*/ 143919 w 435761"/>
                <a:gd name="connsiteY422" fmla="*/ 82590 h 355065"/>
                <a:gd name="connsiteX423" fmla="*/ 143919 w 435761"/>
                <a:gd name="connsiteY423" fmla="*/ 82590 h 355065"/>
                <a:gd name="connsiteX424" fmla="*/ 145533 w 435761"/>
                <a:gd name="connsiteY424" fmla="*/ 80976 h 355065"/>
                <a:gd name="connsiteX425" fmla="*/ 143919 w 435761"/>
                <a:gd name="connsiteY425" fmla="*/ 76134 h 355065"/>
                <a:gd name="connsiteX426" fmla="*/ 143919 w 435761"/>
                <a:gd name="connsiteY426" fmla="*/ 69678 h 355065"/>
                <a:gd name="connsiteX427" fmla="*/ 143919 w 435761"/>
                <a:gd name="connsiteY427" fmla="*/ 68065 h 355065"/>
                <a:gd name="connsiteX428" fmla="*/ 145533 w 435761"/>
                <a:gd name="connsiteY428" fmla="*/ 61609 h 355065"/>
                <a:gd name="connsiteX429" fmla="*/ 145533 w 435761"/>
                <a:gd name="connsiteY429" fmla="*/ 59995 h 355065"/>
                <a:gd name="connsiteX430" fmla="*/ 147147 w 435761"/>
                <a:gd name="connsiteY430" fmla="*/ 58381 h 355065"/>
                <a:gd name="connsiteX431" fmla="*/ 150375 w 435761"/>
                <a:gd name="connsiteY431" fmla="*/ 55153 h 355065"/>
                <a:gd name="connsiteX432" fmla="*/ 151989 w 435761"/>
                <a:gd name="connsiteY432" fmla="*/ 51925 h 355065"/>
                <a:gd name="connsiteX433" fmla="*/ 153603 w 435761"/>
                <a:gd name="connsiteY433" fmla="*/ 48697 h 355065"/>
                <a:gd name="connsiteX434" fmla="*/ 153603 w 435761"/>
                <a:gd name="connsiteY434" fmla="*/ 47083 h 355065"/>
                <a:gd name="connsiteX435" fmla="*/ 155217 w 435761"/>
                <a:gd name="connsiteY435" fmla="*/ 47083 h 355065"/>
                <a:gd name="connsiteX436" fmla="*/ 155217 w 435761"/>
                <a:gd name="connsiteY436" fmla="*/ 45469 h 355065"/>
                <a:gd name="connsiteX437" fmla="*/ 155217 w 435761"/>
                <a:gd name="connsiteY437" fmla="*/ 34172 h 355065"/>
                <a:gd name="connsiteX438" fmla="*/ 155217 w 435761"/>
                <a:gd name="connsiteY438" fmla="*/ 32558 h 355065"/>
                <a:gd name="connsiteX439" fmla="*/ 153603 w 435761"/>
                <a:gd name="connsiteY439" fmla="*/ 29330 h 355065"/>
                <a:gd name="connsiteX440" fmla="*/ 153603 w 435761"/>
                <a:gd name="connsiteY440" fmla="*/ 27716 h 355065"/>
                <a:gd name="connsiteX441" fmla="*/ 153603 w 435761"/>
                <a:gd name="connsiteY441" fmla="*/ 27716 h 355065"/>
                <a:gd name="connsiteX442" fmla="*/ 153603 w 435761"/>
                <a:gd name="connsiteY442" fmla="*/ 26102 h 355065"/>
                <a:gd name="connsiteX443" fmla="*/ 155217 w 435761"/>
                <a:gd name="connsiteY443" fmla="*/ 26102 h 355065"/>
                <a:gd name="connsiteX444" fmla="*/ 155217 w 435761"/>
                <a:gd name="connsiteY444" fmla="*/ 24488 h 355065"/>
                <a:gd name="connsiteX445" fmla="*/ 156831 w 435761"/>
                <a:gd name="connsiteY445" fmla="*/ 24488 h 355065"/>
                <a:gd name="connsiteX446" fmla="*/ 156831 w 435761"/>
                <a:gd name="connsiteY446" fmla="*/ 22874 h 355065"/>
                <a:gd name="connsiteX447" fmla="*/ 158445 w 435761"/>
                <a:gd name="connsiteY447" fmla="*/ 22874 h 355065"/>
                <a:gd name="connsiteX448" fmla="*/ 161673 w 435761"/>
                <a:gd name="connsiteY448" fmla="*/ 18033 h 355065"/>
                <a:gd name="connsiteX449" fmla="*/ 161673 w 435761"/>
                <a:gd name="connsiteY449" fmla="*/ 16419 h 355065"/>
                <a:gd name="connsiteX450" fmla="*/ 163287 w 435761"/>
                <a:gd name="connsiteY450" fmla="*/ 16419 h 355065"/>
                <a:gd name="connsiteX451" fmla="*/ 164900 w 435761"/>
                <a:gd name="connsiteY451" fmla="*/ 13191 h 355065"/>
                <a:gd name="connsiteX452" fmla="*/ 176198 w 435761"/>
                <a:gd name="connsiteY452" fmla="*/ 6735 h 355065"/>
                <a:gd name="connsiteX453" fmla="*/ 179426 w 435761"/>
                <a:gd name="connsiteY453" fmla="*/ 5121 h 355065"/>
                <a:gd name="connsiteX454" fmla="*/ 182654 w 435761"/>
                <a:gd name="connsiteY454" fmla="*/ 5121 h 355065"/>
                <a:gd name="connsiteX455" fmla="*/ 185882 w 435761"/>
                <a:gd name="connsiteY455" fmla="*/ 6735 h 355065"/>
                <a:gd name="connsiteX456" fmla="*/ 192337 w 435761"/>
                <a:gd name="connsiteY456" fmla="*/ 8349 h 355065"/>
                <a:gd name="connsiteX457" fmla="*/ 193951 w 435761"/>
                <a:gd name="connsiteY457" fmla="*/ 8349 h 355065"/>
                <a:gd name="connsiteX458" fmla="*/ 195565 w 435761"/>
                <a:gd name="connsiteY458" fmla="*/ 9963 h 355065"/>
                <a:gd name="connsiteX459" fmla="*/ 195565 w 435761"/>
                <a:gd name="connsiteY459" fmla="*/ 9963 h 355065"/>
                <a:gd name="connsiteX460" fmla="*/ 200407 w 435761"/>
                <a:gd name="connsiteY460" fmla="*/ 16419 h 355065"/>
                <a:gd name="connsiteX461" fmla="*/ 203635 w 435761"/>
                <a:gd name="connsiteY461" fmla="*/ 21260 h 355065"/>
                <a:gd name="connsiteX462" fmla="*/ 205249 w 435761"/>
                <a:gd name="connsiteY462" fmla="*/ 22874 h 355065"/>
                <a:gd name="connsiteX463" fmla="*/ 206863 w 435761"/>
                <a:gd name="connsiteY463" fmla="*/ 24488 h 35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Lst>
              <a:rect l="l" t="t" r="r" b="b"/>
              <a:pathLst>
                <a:path w="435761" h="355065">
                  <a:moveTo>
                    <a:pt x="208476" y="27716"/>
                  </a:moveTo>
                  <a:lnTo>
                    <a:pt x="206863" y="29330"/>
                  </a:lnTo>
                  <a:lnTo>
                    <a:pt x="206863" y="30944"/>
                  </a:lnTo>
                  <a:lnTo>
                    <a:pt x="205249" y="32558"/>
                  </a:lnTo>
                  <a:lnTo>
                    <a:pt x="205249" y="34172"/>
                  </a:lnTo>
                  <a:lnTo>
                    <a:pt x="205249" y="35786"/>
                  </a:lnTo>
                  <a:lnTo>
                    <a:pt x="206863" y="35786"/>
                  </a:lnTo>
                  <a:lnTo>
                    <a:pt x="208476" y="37400"/>
                  </a:lnTo>
                  <a:lnTo>
                    <a:pt x="210090" y="37400"/>
                  </a:lnTo>
                  <a:lnTo>
                    <a:pt x="213318" y="37400"/>
                  </a:lnTo>
                  <a:lnTo>
                    <a:pt x="216546" y="35786"/>
                  </a:lnTo>
                  <a:lnTo>
                    <a:pt x="218160" y="35786"/>
                  </a:lnTo>
                  <a:lnTo>
                    <a:pt x="221388" y="35786"/>
                  </a:lnTo>
                  <a:lnTo>
                    <a:pt x="223002" y="35786"/>
                  </a:lnTo>
                  <a:lnTo>
                    <a:pt x="226230" y="37400"/>
                  </a:lnTo>
                  <a:lnTo>
                    <a:pt x="232685" y="42242"/>
                  </a:lnTo>
                  <a:lnTo>
                    <a:pt x="235914" y="43856"/>
                  </a:lnTo>
                  <a:lnTo>
                    <a:pt x="235914" y="45469"/>
                  </a:lnTo>
                  <a:lnTo>
                    <a:pt x="235914" y="45469"/>
                  </a:lnTo>
                  <a:lnTo>
                    <a:pt x="242369" y="50311"/>
                  </a:lnTo>
                  <a:lnTo>
                    <a:pt x="245597" y="53539"/>
                  </a:lnTo>
                  <a:lnTo>
                    <a:pt x="256894" y="59995"/>
                  </a:lnTo>
                  <a:lnTo>
                    <a:pt x="258508" y="61609"/>
                  </a:lnTo>
                  <a:lnTo>
                    <a:pt x="260122" y="63223"/>
                  </a:lnTo>
                  <a:lnTo>
                    <a:pt x="260122" y="64837"/>
                  </a:lnTo>
                  <a:lnTo>
                    <a:pt x="258508" y="66451"/>
                  </a:lnTo>
                  <a:lnTo>
                    <a:pt x="258508" y="71292"/>
                  </a:lnTo>
                  <a:lnTo>
                    <a:pt x="256894" y="72906"/>
                  </a:lnTo>
                  <a:lnTo>
                    <a:pt x="256894" y="74520"/>
                  </a:lnTo>
                  <a:lnTo>
                    <a:pt x="258508" y="77748"/>
                  </a:lnTo>
                  <a:lnTo>
                    <a:pt x="258508" y="79362"/>
                  </a:lnTo>
                  <a:lnTo>
                    <a:pt x="258508" y="82590"/>
                  </a:lnTo>
                  <a:lnTo>
                    <a:pt x="260122" y="84204"/>
                  </a:lnTo>
                  <a:lnTo>
                    <a:pt x="263350" y="87432"/>
                  </a:lnTo>
                  <a:lnTo>
                    <a:pt x="263350" y="89046"/>
                  </a:lnTo>
                  <a:lnTo>
                    <a:pt x="273034" y="93887"/>
                  </a:lnTo>
                  <a:lnTo>
                    <a:pt x="276262" y="95501"/>
                  </a:lnTo>
                  <a:lnTo>
                    <a:pt x="277876" y="97115"/>
                  </a:lnTo>
                  <a:lnTo>
                    <a:pt x="277876" y="98729"/>
                  </a:lnTo>
                  <a:lnTo>
                    <a:pt x="279490" y="103571"/>
                  </a:lnTo>
                  <a:lnTo>
                    <a:pt x="281103" y="105185"/>
                  </a:lnTo>
                  <a:lnTo>
                    <a:pt x="281103" y="105185"/>
                  </a:lnTo>
                  <a:lnTo>
                    <a:pt x="281103" y="106799"/>
                  </a:lnTo>
                  <a:lnTo>
                    <a:pt x="294015" y="114869"/>
                  </a:lnTo>
                  <a:lnTo>
                    <a:pt x="295629" y="116482"/>
                  </a:lnTo>
                  <a:lnTo>
                    <a:pt x="303699" y="119710"/>
                  </a:lnTo>
                  <a:lnTo>
                    <a:pt x="305312" y="119710"/>
                  </a:lnTo>
                  <a:lnTo>
                    <a:pt x="305312" y="121324"/>
                  </a:lnTo>
                  <a:lnTo>
                    <a:pt x="308540" y="122938"/>
                  </a:lnTo>
                  <a:lnTo>
                    <a:pt x="311768" y="126166"/>
                  </a:lnTo>
                  <a:lnTo>
                    <a:pt x="313382" y="127780"/>
                  </a:lnTo>
                  <a:lnTo>
                    <a:pt x="314996" y="129394"/>
                  </a:lnTo>
                  <a:lnTo>
                    <a:pt x="316610" y="132622"/>
                  </a:lnTo>
                  <a:lnTo>
                    <a:pt x="318224" y="132622"/>
                  </a:lnTo>
                  <a:lnTo>
                    <a:pt x="319838" y="131008"/>
                  </a:lnTo>
                  <a:lnTo>
                    <a:pt x="321452" y="129394"/>
                  </a:lnTo>
                  <a:lnTo>
                    <a:pt x="321452" y="127780"/>
                  </a:lnTo>
                  <a:lnTo>
                    <a:pt x="323066" y="121324"/>
                  </a:lnTo>
                  <a:lnTo>
                    <a:pt x="324680" y="118096"/>
                  </a:lnTo>
                  <a:lnTo>
                    <a:pt x="326294" y="116482"/>
                  </a:lnTo>
                  <a:lnTo>
                    <a:pt x="326294" y="116482"/>
                  </a:lnTo>
                  <a:lnTo>
                    <a:pt x="329521" y="118096"/>
                  </a:lnTo>
                  <a:lnTo>
                    <a:pt x="331135" y="118096"/>
                  </a:lnTo>
                  <a:lnTo>
                    <a:pt x="331135" y="116482"/>
                  </a:lnTo>
                  <a:lnTo>
                    <a:pt x="334363" y="111641"/>
                  </a:lnTo>
                  <a:lnTo>
                    <a:pt x="335977" y="111641"/>
                  </a:lnTo>
                  <a:lnTo>
                    <a:pt x="337591" y="110027"/>
                  </a:lnTo>
                  <a:lnTo>
                    <a:pt x="340819" y="108413"/>
                  </a:lnTo>
                  <a:lnTo>
                    <a:pt x="342433" y="108413"/>
                  </a:lnTo>
                  <a:lnTo>
                    <a:pt x="344047" y="106799"/>
                  </a:lnTo>
                  <a:lnTo>
                    <a:pt x="345661" y="105185"/>
                  </a:lnTo>
                  <a:lnTo>
                    <a:pt x="347275" y="101957"/>
                  </a:lnTo>
                  <a:lnTo>
                    <a:pt x="348889" y="101957"/>
                  </a:lnTo>
                  <a:lnTo>
                    <a:pt x="350503" y="101957"/>
                  </a:lnTo>
                  <a:lnTo>
                    <a:pt x="355344" y="105185"/>
                  </a:lnTo>
                  <a:lnTo>
                    <a:pt x="360186" y="105185"/>
                  </a:lnTo>
                  <a:lnTo>
                    <a:pt x="361800" y="106799"/>
                  </a:lnTo>
                  <a:lnTo>
                    <a:pt x="368256" y="111641"/>
                  </a:lnTo>
                  <a:lnTo>
                    <a:pt x="373098" y="119710"/>
                  </a:lnTo>
                  <a:lnTo>
                    <a:pt x="376326" y="121324"/>
                  </a:lnTo>
                  <a:lnTo>
                    <a:pt x="377939" y="124552"/>
                  </a:lnTo>
                  <a:lnTo>
                    <a:pt x="379553" y="127780"/>
                  </a:lnTo>
                  <a:lnTo>
                    <a:pt x="386009" y="135850"/>
                  </a:lnTo>
                  <a:lnTo>
                    <a:pt x="387623" y="137464"/>
                  </a:lnTo>
                  <a:lnTo>
                    <a:pt x="387623" y="139078"/>
                  </a:lnTo>
                  <a:lnTo>
                    <a:pt x="389237" y="139078"/>
                  </a:lnTo>
                  <a:lnTo>
                    <a:pt x="390851" y="140691"/>
                  </a:lnTo>
                  <a:lnTo>
                    <a:pt x="392465" y="143919"/>
                  </a:lnTo>
                  <a:lnTo>
                    <a:pt x="394079" y="150375"/>
                  </a:lnTo>
                  <a:lnTo>
                    <a:pt x="402148" y="161673"/>
                  </a:lnTo>
                  <a:lnTo>
                    <a:pt x="403762" y="163287"/>
                  </a:lnTo>
                  <a:lnTo>
                    <a:pt x="403762" y="164900"/>
                  </a:lnTo>
                  <a:lnTo>
                    <a:pt x="405376" y="168128"/>
                  </a:lnTo>
                  <a:lnTo>
                    <a:pt x="405376" y="169742"/>
                  </a:lnTo>
                  <a:lnTo>
                    <a:pt x="408604" y="172970"/>
                  </a:lnTo>
                  <a:lnTo>
                    <a:pt x="408604" y="174584"/>
                  </a:lnTo>
                  <a:lnTo>
                    <a:pt x="410218" y="176198"/>
                  </a:lnTo>
                  <a:lnTo>
                    <a:pt x="408604" y="182654"/>
                  </a:lnTo>
                  <a:lnTo>
                    <a:pt x="408604" y="184268"/>
                  </a:lnTo>
                  <a:lnTo>
                    <a:pt x="408604" y="193951"/>
                  </a:lnTo>
                  <a:lnTo>
                    <a:pt x="410218" y="195565"/>
                  </a:lnTo>
                  <a:lnTo>
                    <a:pt x="410218" y="198793"/>
                  </a:lnTo>
                  <a:lnTo>
                    <a:pt x="418288" y="208477"/>
                  </a:lnTo>
                  <a:lnTo>
                    <a:pt x="421516" y="214932"/>
                  </a:lnTo>
                  <a:lnTo>
                    <a:pt x="421516" y="214932"/>
                  </a:lnTo>
                  <a:lnTo>
                    <a:pt x="424744" y="218160"/>
                  </a:lnTo>
                  <a:lnTo>
                    <a:pt x="429585" y="231072"/>
                  </a:lnTo>
                  <a:lnTo>
                    <a:pt x="431199" y="239141"/>
                  </a:lnTo>
                  <a:lnTo>
                    <a:pt x="431199" y="248825"/>
                  </a:lnTo>
                  <a:lnTo>
                    <a:pt x="432813" y="260123"/>
                  </a:lnTo>
                  <a:lnTo>
                    <a:pt x="432813" y="268192"/>
                  </a:lnTo>
                  <a:lnTo>
                    <a:pt x="426357" y="268192"/>
                  </a:lnTo>
                  <a:lnTo>
                    <a:pt x="424744" y="266578"/>
                  </a:lnTo>
                  <a:lnTo>
                    <a:pt x="419902" y="266578"/>
                  </a:lnTo>
                  <a:lnTo>
                    <a:pt x="415060" y="268192"/>
                  </a:lnTo>
                  <a:lnTo>
                    <a:pt x="413446" y="268192"/>
                  </a:lnTo>
                  <a:lnTo>
                    <a:pt x="411832" y="268192"/>
                  </a:lnTo>
                  <a:lnTo>
                    <a:pt x="408604" y="264964"/>
                  </a:lnTo>
                  <a:lnTo>
                    <a:pt x="408604" y="264964"/>
                  </a:lnTo>
                  <a:lnTo>
                    <a:pt x="406990" y="264964"/>
                  </a:lnTo>
                  <a:lnTo>
                    <a:pt x="405376" y="263350"/>
                  </a:lnTo>
                  <a:lnTo>
                    <a:pt x="403762" y="263350"/>
                  </a:lnTo>
                  <a:lnTo>
                    <a:pt x="402148" y="264964"/>
                  </a:lnTo>
                  <a:lnTo>
                    <a:pt x="400535" y="264964"/>
                  </a:lnTo>
                  <a:lnTo>
                    <a:pt x="392465" y="269806"/>
                  </a:lnTo>
                  <a:lnTo>
                    <a:pt x="365028" y="282717"/>
                  </a:lnTo>
                  <a:lnTo>
                    <a:pt x="363414" y="284332"/>
                  </a:lnTo>
                  <a:lnTo>
                    <a:pt x="360186" y="282717"/>
                  </a:lnTo>
                  <a:lnTo>
                    <a:pt x="358572" y="281104"/>
                  </a:lnTo>
                  <a:lnTo>
                    <a:pt x="356958" y="281104"/>
                  </a:lnTo>
                  <a:lnTo>
                    <a:pt x="355344" y="266578"/>
                  </a:lnTo>
                  <a:lnTo>
                    <a:pt x="355344" y="266578"/>
                  </a:lnTo>
                  <a:lnTo>
                    <a:pt x="355344" y="264964"/>
                  </a:lnTo>
                  <a:lnTo>
                    <a:pt x="347275" y="264964"/>
                  </a:lnTo>
                  <a:lnTo>
                    <a:pt x="344047" y="264964"/>
                  </a:lnTo>
                  <a:lnTo>
                    <a:pt x="340819" y="264964"/>
                  </a:lnTo>
                  <a:lnTo>
                    <a:pt x="337591" y="264964"/>
                  </a:lnTo>
                  <a:lnTo>
                    <a:pt x="331135" y="266578"/>
                  </a:lnTo>
                  <a:lnTo>
                    <a:pt x="329521" y="266578"/>
                  </a:lnTo>
                  <a:lnTo>
                    <a:pt x="326294" y="266578"/>
                  </a:lnTo>
                  <a:lnTo>
                    <a:pt x="323066" y="264964"/>
                  </a:lnTo>
                  <a:lnTo>
                    <a:pt x="321452" y="264964"/>
                  </a:lnTo>
                  <a:lnTo>
                    <a:pt x="314996" y="264964"/>
                  </a:lnTo>
                  <a:lnTo>
                    <a:pt x="313382" y="264964"/>
                  </a:lnTo>
                  <a:lnTo>
                    <a:pt x="311768" y="264964"/>
                  </a:lnTo>
                  <a:lnTo>
                    <a:pt x="310154" y="264964"/>
                  </a:lnTo>
                  <a:lnTo>
                    <a:pt x="310154" y="263350"/>
                  </a:lnTo>
                  <a:lnTo>
                    <a:pt x="308540" y="263350"/>
                  </a:lnTo>
                  <a:lnTo>
                    <a:pt x="308540" y="261736"/>
                  </a:lnTo>
                  <a:lnTo>
                    <a:pt x="306926" y="261736"/>
                  </a:lnTo>
                  <a:lnTo>
                    <a:pt x="305312" y="260123"/>
                  </a:lnTo>
                  <a:lnTo>
                    <a:pt x="302085" y="260123"/>
                  </a:lnTo>
                  <a:lnTo>
                    <a:pt x="300471" y="260123"/>
                  </a:lnTo>
                  <a:lnTo>
                    <a:pt x="298857" y="260123"/>
                  </a:lnTo>
                  <a:lnTo>
                    <a:pt x="298857" y="260123"/>
                  </a:lnTo>
                  <a:lnTo>
                    <a:pt x="292401" y="255281"/>
                  </a:lnTo>
                  <a:lnTo>
                    <a:pt x="292401" y="255281"/>
                  </a:lnTo>
                  <a:lnTo>
                    <a:pt x="290787" y="255281"/>
                  </a:lnTo>
                  <a:lnTo>
                    <a:pt x="287559" y="255281"/>
                  </a:lnTo>
                  <a:lnTo>
                    <a:pt x="284331" y="255281"/>
                  </a:lnTo>
                  <a:lnTo>
                    <a:pt x="282717" y="255281"/>
                  </a:lnTo>
                  <a:lnTo>
                    <a:pt x="276262" y="255281"/>
                  </a:lnTo>
                  <a:lnTo>
                    <a:pt x="274648" y="255281"/>
                  </a:lnTo>
                  <a:lnTo>
                    <a:pt x="271420" y="256895"/>
                  </a:lnTo>
                  <a:lnTo>
                    <a:pt x="266578" y="260123"/>
                  </a:lnTo>
                  <a:lnTo>
                    <a:pt x="232685" y="285945"/>
                  </a:lnTo>
                  <a:lnTo>
                    <a:pt x="231072" y="287559"/>
                  </a:lnTo>
                  <a:lnTo>
                    <a:pt x="229458" y="287559"/>
                  </a:lnTo>
                  <a:lnTo>
                    <a:pt x="229458" y="289173"/>
                  </a:lnTo>
                  <a:lnTo>
                    <a:pt x="227844" y="290787"/>
                  </a:lnTo>
                  <a:lnTo>
                    <a:pt x="229458" y="292401"/>
                  </a:lnTo>
                  <a:lnTo>
                    <a:pt x="229458" y="294015"/>
                  </a:lnTo>
                  <a:lnTo>
                    <a:pt x="232685" y="297243"/>
                  </a:lnTo>
                  <a:lnTo>
                    <a:pt x="232685" y="298857"/>
                  </a:lnTo>
                  <a:lnTo>
                    <a:pt x="234299" y="300471"/>
                  </a:lnTo>
                  <a:lnTo>
                    <a:pt x="234299" y="302085"/>
                  </a:lnTo>
                  <a:lnTo>
                    <a:pt x="235914" y="302085"/>
                  </a:lnTo>
                  <a:lnTo>
                    <a:pt x="235914" y="303699"/>
                  </a:lnTo>
                  <a:lnTo>
                    <a:pt x="235914" y="305313"/>
                  </a:lnTo>
                  <a:lnTo>
                    <a:pt x="235914" y="306926"/>
                  </a:lnTo>
                  <a:lnTo>
                    <a:pt x="235914" y="308540"/>
                  </a:lnTo>
                  <a:lnTo>
                    <a:pt x="235914" y="310154"/>
                  </a:lnTo>
                  <a:lnTo>
                    <a:pt x="237527" y="310154"/>
                  </a:lnTo>
                  <a:lnTo>
                    <a:pt x="243983" y="314996"/>
                  </a:lnTo>
                  <a:lnTo>
                    <a:pt x="245597" y="316610"/>
                  </a:lnTo>
                  <a:lnTo>
                    <a:pt x="245597" y="318224"/>
                  </a:lnTo>
                  <a:lnTo>
                    <a:pt x="245597" y="318224"/>
                  </a:lnTo>
                  <a:lnTo>
                    <a:pt x="245597" y="319838"/>
                  </a:lnTo>
                  <a:lnTo>
                    <a:pt x="245597" y="323066"/>
                  </a:lnTo>
                  <a:lnTo>
                    <a:pt x="243983" y="334363"/>
                  </a:lnTo>
                  <a:lnTo>
                    <a:pt x="243983" y="335977"/>
                  </a:lnTo>
                  <a:lnTo>
                    <a:pt x="243983" y="337591"/>
                  </a:lnTo>
                  <a:lnTo>
                    <a:pt x="242369" y="337591"/>
                  </a:lnTo>
                  <a:lnTo>
                    <a:pt x="240755" y="340819"/>
                  </a:lnTo>
                  <a:lnTo>
                    <a:pt x="240755" y="340819"/>
                  </a:lnTo>
                  <a:lnTo>
                    <a:pt x="239141" y="342433"/>
                  </a:lnTo>
                  <a:lnTo>
                    <a:pt x="237527" y="348889"/>
                  </a:lnTo>
                  <a:lnTo>
                    <a:pt x="237527" y="352117"/>
                  </a:lnTo>
                  <a:lnTo>
                    <a:pt x="231072" y="350503"/>
                  </a:lnTo>
                  <a:lnTo>
                    <a:pt x="227844" y="348889"/>
                  </a:lnTo>
                  <a:lnTo>
                    <a:pt x="224616" y="348889"/>
                  </a:lnTo>
                  <a:lnTo>
                    <a:pt x="224616" y="353731"/>
                  </a:lnTo>
                  <a:lnTo>
                    <a:pt x="221388" y="353731"/>
                  </a:lnTo>
                  <a:lnTo>
                    <a:pt x="218160" y="352117"/>
                  </a:lnTo>
                  <a:lnTo>
                    <a:pt x="211705" y="352117"/>
                  </a:lnTo>
                  <a:lnTo>
                    <a:pt x="211705" y="353731"/>
                  </a:lnTo>
                  <a:lnTo>
                    <a:pt x="213318" y="355344"/>
                  </a:lnTo>
                  <a:lnTo>
                    <a:pt x="214932" y="358572"/>
                  </a:lnTo>
                  <a:lnTo>
                    <a:pt x="216546" y="360186"/>
                  </a:lnTo>
                  <a:lnTo>
                    <a:pt x="214932" y="361800"/>
                  </a:lnTo>
                  <a:lnTo>
                    <a:pt x="211705" y="360186"/>
                  </a:lnTo>
                  <a:lnTo>
                    <a:pt x="210090" y="361800"/>
                  </a:lnTo>
                  <a:lnTo>
                    <a:pt x="206863" y="363414"/>
                  </a:lnTo>
                  <a:lnTo>
                    <a:pt x="202021" y="361800"/>
                  </a:lnTo>
                  <a:lnTo>
                    <a:pt x="200407" y="360186"/>
                  </a:lnTo>
                  <a:lnTo>
                    <a:pt x="198793" y="356958"/>
                  </a:lnTo>
                  <a:lnTo>
                    <a:pt x="195565" y="353731"/>
                  </a:lnTo>
                  <a:lnTo>
                    <a:pt x="190723" y="352117"/>
                  </a:lnTo>
                  <a:lnTo>
                    <a:pt x="190723" y="358572"/>
                  </a:lnTo>
                  <a:lnTo>
                    <a:pt x="184267" y="360186"/>
                  </a:lnTo>
                  <a:lnTo>
                    <a:pt x="176198" y="358572"/>
                  </a:lnTo>
                  <a:lnTo>
                    <a:pt x="172970" y="352117"/>
                  </a:lnTo>
                  <a:lnTo>
                    <a:pt x="169742" y="353731"/>
                  </a:lnTo>
                  <a:lnTo>
                    <a:pt x="163287" y="355344"/>
                  </a:lnTo>
                  <a:lnTo>
                    <a:pt x="160058" y="356958"/>
                  </a:lnTo>
                  <a:lnTo>
                    <a:pt x="160058" y="356958"/>
                  </a:lnTo>
                  <a:lnTo>
                    <a:pt x="147147" y="356958"/>
                  </a:lnTo>
                  <a:lnTo>
                    <a:pt x="142305" y="356958"/>
                  </a:lnTo>
                  <a:lnTo>
                    <a:pt x="139078" y="358572"/>
                  </a:lnTo>
                  <a:lnTo>
                    <a:pt x="137464" y="363414"/>
                  </a:lnTo>
                  <a:lnTo>
                    <a:pt x="135850" y="365028"/>
                  </a:lnTo>
                  <a:lnTo>
                    <a:pt x="132622" y="363414"/>
                  </a:lnTo>
                  <a:lnTo>
                    <a:pt x="132622" y="361800"/>
                  </a:lnTo>
                  <a:lnTo>
                    <a:pt x="132622" y="358572"/>
                  </a:lnTo>
                  <a:lnTo>
                    <a:pt x="131008" y="356958"/>
                  </a:lnTo>
                  <a:lnTo>
                    <a:pt x="121324" y="344047"/>
                  </a:lnTo>
                  <a:lnTo>
                    <a:pt x="122938" y="339205"/>
                  </a:lnTo>
                  <a:lnTo>
                    <a:pt x="121324" y="334363"/>
                  </a:lnTo>
                  <a:lnTo>
                    <a:pt x="121324" y="332749"/>
                  </a:lnTo>
                  <a:lnTo>
                    <a:pt x="119710" y="329522"/>
                  </a:lnTo>
                  <a:lnTo>
                    <a:pt x="118096" y="327908"/>
                  </a:lnTo>
                  <a:lnTo>
                    <a:pt x="113255" y="326294"/>
                  </a:lnTo>
                  <a:lnTo>
                    <a:pt x="108413" y="324680"/>
                  </a:lnTo>
                  <a:lnTo>
                    <a:pt x="101957" y="318224"/>
                  </a:lnTo>
                  <a:lnTo>
                    <a:pt x="100343" y="316610"/>
                  </a:lnTo>
                  <a:lnTo>
                    <a:pt x="98729" y="306926"/>
                  </a:lnTo>
                  <a:lnTo>
                    <a:pt x="97115" y="305313"/>
                  </a:lnTo>
                  <a:lnTo>
                    <a:pt x="93887" y="300471"/>
                  </a:lnTo>
                  <a:lnTo>
                    <a:pt x="92273" y="297243"/>
                  </a:lnTo>
                  <a:lnTo>
                    <a:pt x="90660" y="297243"/>
                  </a:lnTo>
                  <a:lnTo>
                    <a:pt x="90660" y="295629"/>
                  </a:lnTo>
                  <a:lnTo>
                    <a:pt x="87432" y="295629"/>
                  </a:lnTo>
                  <a:lnTo>
                    <a:pt x="84204" y="295629"/>
                  </a:lnTo>
                  <a:lnTo>
                    <a:pt x="80976" y="294015"/>
                  </a:lnTo>
                  <a:lnTo>
                    <a:pt x="79362" y="294015"/>
                  </a:lnTo>
                  <a:lnTo>
                    <a:pt x="77748" y="292401"/>
                  </a:lnTo>
                  <a:lnTo>
                    <a:pt x="77748" y="290787"/>
                  </a:lnTo>
                  <a:lnTo>
                    <a:pt x="77748" y="289173"/>
                  </a:lnTo>
                  <a:lnTo>
                    <a:pt x="77748" y="287559"/>
                  </a:lnTo>
                  <a:lnTo>
                    <a:pt x="77748" y="284332"/>
                  </a:lnTo>
                  <a:lnTo>
                    <a:pt x="76134" y="281104"/>
                  </a:lnTo>
                  <a:lnTo>
                    <a:pt x="74520" y="281104"/>
                  </a:lnTo>
                  <a:lnTo>
                    <a:pt x="72906" y="281104"/>
                  </a:lnTo>
                  <a:lnTo>
                    <a:pt x="72906" y="282717"/>
                  </a:lnTo>
                  <a:lnTo>
                    <a:pt x="71292" y="285945"/>
                  </a:lnTo>
                  <a:lnTo>
                    <a:pt x="69678" y="287559"/>
                  </a:lnTo>
                  <a:lnTo>
                    <a:pt x="68064" y="289173"/>
                  </a:lnTo>
                  <a:lnTo>
                    <a:pt x="68064" y="289173"/>
                  </a:lnTo>
                  <a:lnTo>
                    <a:pt x="66451" y="290787"/>
                  </a:lnTo>
                  <a:lnTo>
                    <a:pt x="43855" y="297243"/>
                  </a:lnTo>
                  <a:lnTo>
                    <a:pt x="42242" y="297243"/>
                  </a:lnTo>
                  <a:lnTo>
                    <a:pt x="39014" y="295629"/>
                  </a:lnTo>
                  <a:lnTo>
                    <a:pt x="34172" y="295629"/>
                  </a:lnTo>
                  <a:lnTo>
                    <a:pt x="32558" y="294015"/>
                  </a:lnTo>
                  <a:lnTo>
                    <a:pt x="30944" y="292401"/>
                  </a:lnTo>
                  <a:lnTo>
                    <a:pt x="29330" y="289173"/>
                  </a:lnTo>
                  <a:lnTo>
                    <a:pt x="29330" y="285945"/>
                  </a:lnTo>
                  <a:lnTo>
                    <a:pt x="29330" y="284332"/>
                  </a:lnTo>
                  <a:lnTo>
                    <a:pt x="29330" y="282717"/>
                  </a:lnTo>
                  <a:lnTo>
                    <a:pt x="29330" y="281104"/>
                  </a:lnTo>
                  <a:lnTo>
                    <a:pt x="32558" y="277876"/>
                  </a:lnTo>
                  <a:lnTo>
                    <a:pt x="34172" y="273034"/>
                  </a:lnTo>
                  <a:lnTo>
                    <a:pt x="35786" y="271420"/>
                  </a:lnTo>
                  <a:lnTo>
                    <a:pt x="35786" y="269806"/>
                  </a:lnTo>
                  <a:lnTo>
                    <a:pt x="37400" y="268192"/>
                  </a:lnTo>
                  <a:lnTo>
                    <a:pt x="35786" y="266578"/>
                  </a:lnTo>
                  <a:lnTo>
                    <a:pt x="34172" y="263350"/>
                  </a:lnTo>
                  <a:lnTo>
                    <a:pt x="30944" y="255281"/>
                  </a:lnTo>
                  <a:lnTo>
                    <a:pt x="29330" y="253667"/>
                  </a:lnTo>
                  <a:lnTo>
                    <a:pt x="27716" y="247211"/>
                  </a:lnTo>
                  <a:lnTo>
                    <a:pt x="27716" y="245597"/>
                  </a:lnTo>
                  <a:lnTo>
                    <a:pt x="27716" y="243983"/>
                  </a:lnTo>
                  <a:lnTo>
                    <a:pt x="29330" y="242369"/>
                  </a:lnTo>
                  <a:lnTo>
                    <a:pt x="34172" y="226230"/>
                  </a:lnTo>
                  <a:lnTo>
                    <a:pt x="35786" y="224616"/>
                  </a:lnTo>
                  <a:lnTo>
                    <a:pt x="35786" y="223002"/>
                  </a:lnTo>
                  <a:lnTo>
                    <a:pt x="34172" y="221388"/>
                  </a:lnTo>
                  <a:lnTo>
                    <a:pt x="32558" y="218160"/>
                  </a:lnTo>
                  <a:lnTo>
                    <a:pt x="32558" y="216546"/>
                  </a:lnTo>
                  <a:lnTo>
                    <a:pt x="32558" y="213318"/>
                  </a:lnTo>
                  <a:lnTo>
                    <a:pt x="32558" y="210091"/>
                  </a:lnTo>
                  <a:lnTo>
                    <a:pt x="30944" y="203635"/>
                  </a:lnTo>
                  <a:lnTo>
                    <a:pt x="30944" y="202021"/>
                  </a:lnTo>
                  <a:lnTo>
                    <a:pt x="30944" y="200407"/>
                  </a:lnTo>
                  <a:lnTo>
                    <a:pt x="30944" y="200407"/>
                  </a:lnTo>
                  <a:lnTo>
                    <a:pt x="32558" y="198793"/>
                  </a:lnTo>
                  <a:lnTo>
                    <a:pt x="32558" y="198793"/>
                  </a:lnTo>
                  <a:lnTo>
                    <a:pt x="35786" y="195565"/>
                  </a:lnTo>
                  <a:lnTo>
                    <a:pt x="37400" y="193951"/>
                  </a:lnTo>
                  <a:lnTo>
                    <a:pt x="37400" y="192337"/>
                  </a:lnTo>
                  <a:lnTo>
                    <a:pt x="37400" y="189109"/>
                  </a:lnTo>
                  <a:lnTo>
                    <a:pt x="35786" y="189109"/>
                  </a:lnTo>
                  <a:lnTo>
                    <a:pt x="34172" y="187496"/>
                  </a:lnTo>
                  <a:lnTo>
                    <a:pt x="27716" y="187496"/>
                  </a:lnTo>
                  <a:lnTo>
                    <a:pt x="22874" y="185882"/>
                  </a:lnTo>
                  <a:lnTo>
                    <a:pt x="24488" y="179426"/>
                  </a:lnTo>
                  <a:lnTo>
                    <a:pt x="24488" y="177812"/>
                  </a:lnTo>
                  <a:lnTo>
                    <a:pt x="24488" y="176198"/>
                  </a:lnTo>
                  <a:lnTo>
                    <a:pt x="26102" y="172970"/>
                  </a:lnTo>
                  <a:lnTo>
                    <a:pt x="26102" y="169742"/>
                  </a:lnTo>
                  <a:lnTo>
                    <a:pt x="24488" y="161673"/>
                  </a:lnTo>
                  <a:lnTo>
                    <a:pt x="26102" y="155217"/>
                  </a:lnTo>
                  <a:lnTo>
                    <a:pt x="26102" y="153603"/>
                  </a:lnTo>
                  <a:lnTo>
                    <a:pt x="26102" y="142305"/>
                  </a:lnTo>
                  <a:lnTo>
                    <a:pt x="26102" y="139078"/>
                  </a:lnTo>
                  <a:lnTo>
                    <a:pt x="27716" y="137464"/>
                  </a:lnTo>
                  <a:lnTo>
                    <a:pt x="29330" y="135850"/>
                  </a:lnTo>
                  <a:lnTo>
                    <a:pt x="30944" y="134236"/>
                  </a:lnTo>
                  <a:lnTo>
                    <a:pt x="32558" y="132622"/>
                  </a:lnTo>
                  <a:lnTo>
                    <a:pt x="32558" y="129394"/>
                  </a:lnTo>
                  <a:lnTo>
                    <a:pt x="34172" y="121324"/>
                  </a:lnTo>
                  <a:lnTo>
                    <a:pt x="35786" y="114869"/>
                  </a:lnTo>
                  <a:lnTo>
                    <a:pt x="34172" y="110027"/>
                  </a:lnTo>
                  <a:lnTo>
                    <a:pt x="30944" y="103571"/>
                  </a:lnTo>
                  <a:lnTo>
                    <a:pt x="29330" y="100343"/>
                  </a:lnTo>
                  <a:lnTo>
                    <a:pt x="26102" y="98729"/>
                  </a:lnTo>
                  <a:lnTo>
                    <a:pt x="24488" y="98729"/>
                  </a:lnTo>
                  <a:lnTo>
                    <a:pt x="22874" y="98729"/>
                  </a:lnTo>
                  <a:lnTo>
                    <a:pt x="21260" y="100343"/>
                  </a:lnTo>
                  <a:lnTo>
                    <a:pt x="21260" y="100343"/>
                  </a:lnTo>
                  <a:lnTo>
                    <a:pt x="21260" y="103571"/>
                  </a:lnTo>
                  <a:lnTo>
                    <a:pt x="21260" y="105185"/>
                  </a:lnTo>
                  <a:lnTo>
                    <a:pt x="19646" y="106799"/>
                  </a:lnTo>
                  <a:lnTo>
                    <a:pt x="19646" y="108413"/>
                  </a:lnTo>
                  <a:lnTo>
                    <a:pt x="19646" y="108413"/>
                  </a:lnTo>
                  <a:lnTo>
                    <a:pt x="16419" y="110027"/>
                  </a:lnTo>
                  <a:lnTo>
                    <a:pt x="14805" y="111641"/>
                  </a:lnTo>
                  <a:lnTo>
                    <a:pt x="14805" y="113255"/>
                  </a:lnTo>
                  <a:lnTo>
                    <a:pt x="13191" y="113255"/>
                  </a:lnTo>
                  <a:lnTo>
                    <a:pt x="11577" y="113255"/>
                  </a:lnTo>
                  <a:lnTo>
                    <a:pt x="9963" y="113255"/>
                  </a:lnTo>
                  <a:lnTo>
                    <a:pt x="8349" y="111641"/>
                  </a:lnTo>
                  <a:lnTo>
                    <a:pt x="8349" y="108413"/>
                  </a:lnTo>
                  <a:lnTo>
                    <a:pt x="8349" y="101957"/>
                  </a:lnTo>
                  <a:lnTo>
                    <a:pt x="8349" y="98729"/>
                  </a:lnTo>
                  <a:lnTo>
                    <a:pt x="9963" y="97115"/>
                  </a:lnTo>
                  <a:lnTo>
                    <a:pt x="11577" y="92274"/>
                  </a:lnTo>
                  <a:lnTo>
                    <a:pt x="13191" y="90660"/>
                  </a:lnTo>
                  <a:lnTo>
                    <a:pt x="13191" y="90660"/>
                  </a:lnTo>
                  <a:lnTo>
                    <a:pt x="11577" y="87432"/>
                  </a:lnTo>
                  <a:lnTo>
                    <a:pt x="5121" y="79362"/>
                  </a:lnTo>
                  <a:lnTo>
                    <a:pt x="13191" y="64837"/>
                  </a:lnTo>
                  <a:lnTo>
                    <a:pt x="16419" y="61609"/>
                  </a:lnTo>
                  <a:lnTo>
                    <a:pt x="16419" y="61609"/>
                  </a:lnTo>
                  <a:lnTo>
                    <a:pt x="18033" y="61609"/>
                  </a:lnTo>
                  <a:lnTo>
                    <a:pt x="19646" y="61609"/>
                  </a:lnTo>
                  <a:lnTo>
                    <a:pt x="24488" y="63223"/>
                  </a:lnTo>
                  <a:lnTo>
                    <a:pt x="27716" y="63223"/>
                  </a:lnTo>
                  <a:lnTo>
                    <a:pt x="29330" y="63223"/>
                  </a:lnTo>
                  <a:lnTo>
                    <a:pt x="34172" y="63223"/>
                  </a:lnTo>
                  <a:lnTo>
                    <a:pt x="35786" y="63223"/>
                  </a:lnTo>
                  <a:lnTo>
                    <a:pt x="37400" y="63223"/>
                  </a:lnTo>
                  <a:lnTo>
                    <a:pt x="40628" y="63223"/>
                  </a:lnTo>
                  <a:lnTo>
                    <a:pt x="43855" y="63223"/>
                  </a:lnTo>
                  <a:lnTo>
                    <a:pt x="47083" y="59995"/>
                  </a:lnTo>
                  <a:lnTo>
                    <a:pt x="48697" y="59995"/>
                  </a:lnTo>
                  <a:lnTo>
                    <a:pt x="51925" y="59995"/>
                  </a:lnTo>
                  <a:lnTo>
                    <a:pt x="56767" y="59995"/>
                  </a:lnTo>
                  <a:lnTo>
                    <a:pt x="59995" y="61609"/>
                  </a:lnTo>
                  <a:lnTo>
                    <a:pt x="63223" y="63223"/>
                  </a:lnTo>
                  <a:lnTo>
                    <a:pt x="68064" y="64837"/>
                  </a:lnTo>
                  <a:lnTo>
                    <a:pt x="69678" y="64837"/>
                  </a:lnTo>
                  <a:lnTo>
                    <a:pt x="69678" y="66451"/>
                  </a:lnTo>
                  <a:lnTo>
                    <a:pt x="72906" y="68065"/>
                  </a:lnTo>
                  <a:lnTo>
                    <a:pt x="72906" y="69678"/>
                  </a:lnTo>
                  <a:lnTo>
                    <a:pt x="74520" y="69678"/>
                  </a:lnTo>
                  <a:lnTo>
                    <a:pt x="79362" y="71292"/>
                  </a:lnTo>
                  <a:lnTo>
                    <a:pt x="87432" y="72906"/>
                  </a:lnTo>
                  <a:lnTo>
                    <a:pt x="93887" y="74520"/>
                  </a:lnTo>
                  <a:lnTo>
                    <a:pt x="101957" y="77748"/>
                  </a:lnTo>
                  <a:lnTo>
                    <a:pt x="106799" y="80976"/>
                  </a:lnTo>
                  <a:lnTo>
                    <a:pt x="111641" y="82590"/>
                  </a:lnTo>
                  <a:lnTo>
                    <a:pt x="113255" y="82590"/>
                  </a:lnTo>
                  <a:lnTo>
                    <a:pt x="118096" y="87432"/>
                  </a:lnTo>
                  <a:lnTo>
                    <a:pt x="121324" y="92274"/>
                  </a:lnTo>
                  <a:lnTo>
                    <a:pt x="122938" y="92274"/>
                  </a:lnTo>
                  <a:lnTo>
                    <a:pt x="122938" y="93887"/>
                  </a:lnTo>
                  <a:lnTo>
                    <a:pt x="122938" y="97115"/>
                  </a:lnTo>
                  <a:lnTo>
                    <a:pt x="121324" y="100343"/>
                  </a:lnTo>
                  <a:lnTo>
                    <a:pt x="121324" y="101957"/>
                  </a:lnTo>
                  <a:lnTo>
                    <a:pt x="121324" y="103571"/>
                  </a:lnTo>
                  <a:lnTo>
                    <a:pt x="124552" y="110027"/>
                  </a:lnTo>
                  <a:lnTo>
                    <a:pt x="124552" y="111641"/>
                  </a:lnTo>
                  <a:lnTo>
                    <a:pt x="126166" y="113255"/>
                  </a:lnTo>
                  <a:lnTo>
                    <a:pt x="126166" y="113255"/>
                  </a:lnTo>
                  <a:lnTo>
                    <a:pt x="127780" y="113255"/>
                  </a:lnTo>
                  <a:lnTo>
                    <a:pt x="129394" y="110027"/>
                  </a:lnTo>
                  <a:lnTo>
                    <a:pt x="129394" y="110027"/>
                  </a:lnTo>
                  <a:lnTo>
                    <a:pt x="129394" y="108413"/>
                  </a:lnTo>
                  <a:lnTo>
                    <a:pt x="129394" y="105185"/>
                  </a:lnTo>
                  <a:lnTo>
                    <a:pt x="129394" y="105185"/>
                  </a:lnTo>
                  <a:lnTo>
                    <a:pt x="131008" y="103571"/>
                  </a:lnTo>
                  <a:lnTo>
                    <a:pt x="132622" y="98729"/>
                  </a:lnTo>
                  <a:lnTo>
                    <a:pt x="132622" y="98729"/>
                  </a:lnTo>
                  <a:lnTo>
                    <a:pt x="134236" y="97115"/>
                  </a:lnTo>
                  <a:lnTo>
                    <a:pt x="135850" y="95501"/>
                  </a:lnTo>
                  <a:lnTo>
                    <a:pt x="137464" y="93887"/>
                  </a:lnTo>
                  <a:lnTo>
                    <a:pt x="139078" y="90660"/>
                  </a:lnTo>
                  <a:lnTo>
                    <a:pt x="139078" y="89046"/>
                  </a:lnTo>
                  <a:lnTo>
                    <a:pt x="140691" y="87432"/>
                  </a:lnTo>
                  <a:lnTo>
                    <a:pt x="142305" y="85818"/>
                  </a:lnTo>
                  <a:lnTo>
                    <a:pt x="143919" y="84204"/>
                  </a:lnTo>
                  <a:lnTo>
                    <a:pt x="143919" y="82590"/>
                  </a:lnTo>
                  <a:lnTo>
                    <a:pt x="143919" y="82590"/>
                  </a:lnTo>
                  <a:lnTo>
                    <a:pt x="145533" y="80976"/>
                  </a:lnTo>
                  <a:lnTo>
                    <a:pt x="143919" y="76134"/>
                  </a:lnTo>
                  <a:lnTo>
                    <a:pt x="143919" y="69678"/>
                  </a:lnTo>
                  <a:lnTo>
                    <a:pt x="143919" y="68065"/>
                  </a:lnTo>
                  <a:lnTo>
                    <a:pt x="145533" y="61609"/>
                  </a:lnTo>
                  <a:lnTo>
                    <a:pt x="145533" y="59995"/>
                  </a:lnTo>
                  <a:lnTo>
                    <a:pt x="147147" y="58381"/>
                  </a:lnTo>
                  <a:lnTo>
                    <a:pt x="150375" y="55153"/>
                  </a:lnTo>
                  <a:lnTo>
                    <a:pt x="151989" y="51925"/>
                  </a:lnTo>
                  <a:lnTo>
                    <a:pt x="153603" y="48697"/>
                  </a:lnTo>
                  <a:lnTo>
                    <a:pt x="153603" y="47083"/>
                  </a:lnTo>
                  <a:lnTo>
                    <a:pt x="155217" y="47083"/>
                  </a:lnTo>
                  <a:lnTo>
                    <a:pt x="155217" y="45469"/>
                  </a:lnTo>
                  <a:lnTo>
                    <a:pt x="155217" y="34172"/>
                  </a:lnTo>
                  <a:lnTo>
                    <a:pt x="155217" y="32558"/>
                  </a:lnTo>
                  <a:lnTo>
                    <a:pt x="153603" y="29330"/>
                  </a:lnTo>
                  <a:lnTo>
                    <a:pt x="153603" y="27716"/>
                  </a:lnTo>
                  <a:lnTo>
                    <a:pt x="153603" y="27716"/>
                  </a:lnTo>
                  <a:lnTo>
                    <a:pt x="153603" y="26102"/>
                  </a:lnTo>
                  <a:lnTo>
                    <a:pt x="155217" y="26102"/>
                  </a:lnTo>
                  <a:lnTo>
                    <a:pt x="155217" y="24488"/>
                  </a:lnTo>
                  <a:lnTo>
                    <a:pt x="156831" y="24488"/>
                  </a:lnTo>
                  <a:lnTo>
                    <a:pt x="156831" y="22874"/>
                  </a:lnTo>
                  <a:lnTo>
                    <a:pt x="158445" y="22874"/>
                  </a:lnTo>
                  <a:lnTo>
                    <a:pt x="161673" y="18033"/>
                  </a:lnTo>
                  <a:lnTo>
                    <a:pt x="161673" y="16419"/>
                  </a:lnTo>
                  <a:lnTo>
                    <a:pt x="163287" y="16419"/>
                  </a:lnTo>
                  <a:lnTo>
                    <a:pt x="164900" y="13191"/>
                  </a:lnTo>
                  <a:lnTo>
                    <a:pt x="176198" y="6735"/>
                  </a:lnTo>
                  <a:lnTo>
                    <a:pt x="179426" y="5121"/>
                  </a:lnTo>
                  <a:lnTo>
                    <a:pt x="182654" y="5121"/>
                  </a:lnTo>
                  <a:lnTo>
                    <a:pt x="185882" y="6735"/>
                  </a:lnTo>
                  <a:lnTo>
                    <a:pt x="192337" y="8349"/>
                  </a:lnTo>
                  <a:lnTo>
                    <a:pt x="193951" y="8349"/>
                  </a:lnTo>
                  <a:lnTo>
                    <a:pt x="195565" y="9963"/>
                  </a:lnTo>
                  <a:lnTo>
                    <a:pt x="195565" y="9963"/>
                  </a:lnTo>
                  <a:lnTo>
                    <a:pt x="200407" y="16419"/>
                  </a:lnTo>
                  <a:lnTo>
                    <a:pt x="203635" y="21260"/>
                  </a:lnTo>
                  <a:lnTo>
                    <a:pt x="205249" y="22874"/>
                  </a:lnTo>
                  <a:lnTo>
                    <a:pt x="206863" y="24488"/>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BDC60220-414C-4298-8122-E16EB6D3D02A}"/>
                </a:ext>
              </a:extLst>
            </p:cNvPr>
            <p:cNvSpPr/>
            <p:nvPr/>
          </p:nvSpPr>
          <p:spPr>
            <a:xfrm>
              <a:off x="9428391" y="2131018"/>
              <a:ext cx="258229" cy="484180"/>
            </a:xfrm>
            <a:custGeom>
              <a:avLst/>
              <a:gdLst>
                <a:gd name="connsiteX0" fmla="*/ 142305 w 258229"/>
                <a:gd name="connsiteY0" fmla="*/ 116482 h 484179"/>
                <a:gd name="connsiteX1" fmla="*/ 143919 w 258229"/>
                <a:gd name="connsiteY1" fmla="*/ 116482 h 484179"/>
                <a:gd name="connsiteX2" fmla="*/ 166514 w 258229"/>
                <a:gd name="connsiteY2" fmla="*/ 110027 h 484179"/>
                <a:gd name="connsiteX3" fmla="*/ 168128 w 258229"/>
                <a:gd name="connsiteY3" fmla="*/ 108413 h 484179"/>
                <a:gd name="connsiteX4" fmla="*/ 168128 w 258229"/>
                <a:gd name="connsiteY4" fmla="*/ 108413 h 484179"/>
                <a:gd name="connsiteX5" fmla="*/ 169742 w 258229"/>
                <a:gd name="connsiteY5" fmla="*/ 106799 h 484179"/>
                <a:gd name="connsiteX6" fmla="*/ 171356 w 258229"/>
                <a:gd name="connsiteY6" fmla="*/ 105185 h 484179"/>
                <a:gd name="connsiteX7" fmla="*/ 172970 w 258229"/>
                <a:gd name="connsiteY7" fmla="*/ 101957 h 484179"/>
                <a:gd name="connsiteX8" fmla="*/ 172970 w 258229"/>
                <a:gd name="connsiteY8" fmla="*/ 100343 h 484179"/>
                <a:gd name="connsiteX9" fmla="*/ 174584 w 258229"/>
                <a:gd name="connsiteY9" fmla="*/ 100343 h 484179"/>
                <a:gd name="connsiteX10" fmla="*/ 176198 w 258229"/>
                <a:gd name="connsiteY10" fmla="*/ 100343 h 484179"/>
                <a:gd name="connsiteX11" fmla="*/ 177812 w 258229"/>
                <a:gd name="connsiteY11" fmla="*/ 103571 h 484179"/>
                <a:gd name="connsiteX12" fmla="*/ 177812 w 258229"/>
                <a:gd name="connsiteY12" fmla="*/ 106799 h 484179"/>
                <a:gd name="connsiteX13" fmla="*/ 177812 w 258229"/>
                <a:gd name="connsiteY13" fmla="*/ 108413 h 484179"/>
                <a:gd name="connsiteX14" fmla="*/ 177812 w 258229"/>
                <a:gd name="connsiteY14" fmla="*/ 110027 h 484179"/>
                <a:gd name="connsiteX15" fmla="*/ 177812 w 258229"/>
                <a:gd name="connsiteY15" fmla="*/ 111641 h 484179"/>
                <a:gd name="connsiteX16" fmla="*/ 179426 w 258229"/>
                <a:gd name="connsiteY16" fmla="*/ 113255 h 484179"/>
                <a:gd name="connsiteX17" fmla="*/ 181040 w 258229"/>
                <a:gd name="connsiteY17" fmla="*/ 113255 h 484179"/>
                <a:gd name="connsiteX18" fmla="*/ 184267 w 258229"/>
                <a:gd name="connsiteY18" fmla="*/ 114869 h 484179"/>
                <a:gd name="connsiteX19" fmla="*/ 187495 w 258229"/>
                <a:gd name="connsiteY19" fmla="*/ 114869 h 484179"/>
                <a:gd name="connsiteX20" fmla="*/ 190723 w 258229"/>
                <a:gd name="connsiteY20" fmla="*/ 114869 h 484179"/>
                <a:gd name="connsiteX21" fmla="*/ 190723 w 258229"/>
                <a:gd name="connsiteY21" fmla="*/ 116482 h 484179"/>
                <a:gd name="connsiteX22" fmla="*/ 192337 w 258229"/>
                <a:gd name="connsiteY22" fmla="*/ 116482 h 484179"/>
                <a:gd name="connsiteX23" fmla="*/ 193951 w 258229"/>
                <a:gd name="connsiteY23" fmla="*/ 119710 h 484179"/>
                <a:gd name="connsiteX24" fmla="*/ 197179 w 258229"/>
                <a:gd name="connsiteY24" fmla="*/ 124552 h 484179"/>
                <a:gd name="connsiteX25" fmla="*/ 198793 w 258229"/>
                <a:gd name="connsiteY25" fmla="*/ 126166 h 484179"/>
                <a:gd name="connsiteX26" fmla="*/ 200407 w 258229"/>
                <a:gd name="connsiteY26" fmla="*/ 135850 h 484179"/>
                <a:gd name="connsiteX27" fmla="*/ 202021 w 258229"/>
                <a:gd name="connsiteY27" fmla="*/ 137464 h 484179"/>
                <a:gd name="connsiteX28" fmla="*/ 208476 w 258229"/>
                <a:gd name="connsiteY28" fmla="*/ 143919 h 484179"/>
                <a:gd name="connsiteX29" fmla="*/ 213318 w 258229"/>
                <a:gd name="connsiteY29" fmla="*/ 145533 h 484179"/>
                <a:gd name="connsiteX30" fmla="*/ 218160 w 258229"/>
                <a:gd name="connsiteY30" fmla="*/ 147147 h 484179"/>
                <a:gd name="connsiteX31" fmla="*/ 219774 w 258229"/>
                <a:gd name="connsiteY31" fmla="*/ 148761 h 484179"/>
                <a:gd name="connsiteX32" fmla="*/ 221388 w 258229"/>
                <a:gd name="connsiteY32" fmla="*/ 151989 h 484179"/>
                <a:gd name="connsiteX33" fmla="*/ 221388 w 258229"/>
                <a:gd name="connsiteY33" fmla="*/ 153603 h 484179"/>
                <a:gd name="connsiteX34" fmla="*/ 223002 w 258229"/>
                <a:gd name="connsiteY34" fmla="*/ 158445 h 484179"/>
                <a:gd name="connsiteX35" fmla="*/ 221388 w 258229"/>
                <a:gd name="connsiteY35" fmla="*/ 163287 h 484179"/>
                <a:gd name="connsiteX36" fmla="*/ 231072 w 258229"/>
                <a:gd name="connsiteY36" fmla="*/ 176198 h 484179"/>
                <a:gd name="connsiteX37" fmla="*/ 232685 w 258229"/>
                <a:gd name="connsiteY37" fmla="*/ 177812 h 484179"/>
                <a:gd name="connsiteX38" fmla="*/ 232685 w 258229"/>
                <a:gd name="connsiteY38" fmla="*/ 181040 h 484179"/>
                <a:gd name="connsiteX39" fmla="*/ 232685 w 258229"/>
                <a:gd name="connsiteY39" fmla="*/ 182654 h 484179"/>
                <a:gd name="connsiteX40" fmla="*/ 235913 w 258229"/>
                <a:gd name="connsiteY40" fmla="*/ 184268 h 484179"/>
                <a:gd name="connsiteX41" fmla="*/ 237527 w 258229"/>
                <a:gd name="connsiteY41" fmla="*/ 182654 h 484179"/>
                <a:gd name="connsiteX42" fmla="*/ 239141 w 258229"/>
                <a:gd name="connsiteY42" fmla="*/ 177812 h 484179"/>
                <a:gd name="connsiteX43" fmla="*/ 242369 w 258229"/>
                <a:gd name="connsiteY43" fmla="*/ 176198 h 484179"/>
                <a:gd name="connsiteX44" fmla="*/ 247211 w 258229"/>
                <a:gd name="connsiteY44" fmla="*/ 176198 h 484179"/>
                <a:gd name="connsiteX45" fmla="*/ 260122 w 258229"/>
                <a:gd name="connsiteY45" fmla="*/ 176198 h 484179"/>
                <a:gd name="connsiteX46" fmla="*/ 260122 w 258229"/>
                <a:gd name="connsiteY46" fmla="*/ 176198 h 484179"/>
                <a:gd name="connsiteX47" fmla="*/ 242369 w 258229"/>
                <a:gd name="connsiteY47" fmla="*/ 206863 h 484179"/>
                <a:gd name="connsiteX48" fmla="*/ 239141 w 258229"/>
                <a:gd name="connsiteY48" fmla="*/ 218160 h 484179"/>
                <a:gd name="connsiteX49" fmla="*/ 239141 w 258229"/>
                <a:gd name="connsiteY49" fmla="*/ 227844 h 484179"/>
                <a:gd name="connsiteX50" fmla="*/ 239141 w 258229"/>
                <a:gd name="connsiteY50" fmla="*/ 229458 h 484179"/>
                <a:gd name="connsiteX51" fmla="*/ 239141 w 258229"/>
                <a:gd name="connsiteY51" fmla="*/ 232686 h 484179"/>
                <a:gd name="connsiteX52" fmla="*/ 240755 w 258229"/>
                <a:gd name="connsiteY52" fmla="*/ 234300 h 484179"/>
                <a:gd name="connsiteX53" fmla="*/ 243983 w 258229"/>
                <a:gd name="connsiteY53" fmla="*/ 239141 h 484179"/>
                <a:gd name="connsiteX54" fmla="*/ 243983 w 258229"/>
                <a:gd name="connsiteY54" fmla="*/ 242369 h 484179"/>
                <a:gd name="connsiteX55" fmla="*/ 243983 w 258229"/>
                <a:gd name="connsiteY55" fmla="*/ 266578 h 484179"/>
                <a:gd name="connsiteX56" fmla="*/ 248825 w 258229"/>
                <a:gd name="connsiteY56" fmla="*/ 281104 h 484179"/>
                <a:gd name="connsiteX57" fmla="*/ 248825 w 258229"/>
                <a:gd name="connsiteY57" fmla="*/ 285945 h 484179"/>
                <a:gd name="connsiteX58" fmla="*/ 248825 w 258229"/>
                <a:gd name="connsiteY58" fmla="*/ 289173 h 484179"/>
                <a:gd name="connsiteX59" fmla="*/ 248825 w 258229"/>
                <a:gd name="connsiteY59" fmla="*/ 290787 h 484179"/>
                <a:gd name="connsiteX60" fmla="*/ 248825 w 258229"/>
                <a:gd name="connsiteY60" fmla="*/ 292401 h 484179"/>
                <a:gd name="connsiteX61" fmla="*/ 243983 w 258229"/>
                <a:gd name="connsiteY61" fmla="*/ 297243 h 484179"/>
                <a:gd name="connsiteX62" fmla="*/ 243983 w 258229"/>
                <a:gd name="connsiteY62" fmla="*/ 298857 h 484179"/>
                <a:gd name="connsiteX63" fmla="*/ 239141 w 258229"/>
                <a:gd name="connsiteY63" fmla="*/ 311768 h 484179"/>
                <a:gd name="connsiteX64" fmla="*/ 227844 w 258229"/>
                <a:gd name="connsiteY64" fmla="*/ 368256 h 484179"/>
                <a:gd name="connsiteX65" fmla="*/ 226230 w 258229"/>
                <a:gd name="connsiteY65" fmla="*/ 371484 h 484179"/>
                <a:gd name="connsiteX66" fmla="*/ 226230 w 258229"/>
                <a:gd name="connsiteY66" fmla="*/ 373098 h 484179"/>
                <a:gd name="connsiteX67" fmla="*/ 224616 w 258229"/>
                <a:gd name="connsiteY67" fmla="*/ 373098 h 484179"/>
                <a:gd name="connsiteX68" fmla="*/ 223002 w 258229"/>
                <a:gd name="connsiteY68" fmla="*/ 374712 h 484179"/>
                <a:gd name="connsiteX69" fmla="*/ 221388 w 258229"/>
                <a:gd name="connsiteY69" fmla="*/ 374712 h 484179"/>
                <a:gd name="connsiteX70" fmla="*/ 218160 w 258229"/>
                <a:gd name="connsiteY70" fmla="*/ 374712 h 484179"/>
                <a:gd name="connsiteX71" fmla="*/ 211704 w 258229"/>
                <a:gd name="connsiteY71" fmla="*/ 373098 h 484179"/>
                <a:gd name="connsiteX72" fmla="*/ 208476 w 258229"/>
                <a:gd name="connsiteY72" fmla="*/ 373098 h 484179"/>
                <a:gd name="connsiteX73" fmla="*/ 205249 w 258229"/>
                <a:gd name="connsiteY73" fmla="*/ 373098 h 484179"/>
                <a:gd name="connsiteX74" fmla="*/ 202021 w 258229"/>
                <a:gd name="connsiteY74" fmla="*/ 373098 h 484179"/>
                <a:gd name="connsiteX75" fmla="*/ 200407 w 258229"/>
                <a:gd name="connsiteY75" fmla="*/ 373098 h 484179"/>
                <a:gd name="connsiteX76" fmla="*/ 195565 w 258229"/>
                <a:gd name="connsiteY76" fmla="*/ 376326 h 484179"/>
                <a:gd name="connsiteX77" fmla="*/ 192337 w 258229"/>
                <a:gd name="connsiteY77" fmla="*/ 379554 h 484179"/>
                <a:gd name="connsiteX78" fmla="*/ 190723 w 258229"/>
                <a:gd name="connsiteY78" fmla="*/ 382781 h 484179"/>
                <a:gd name="connsiteX79" fmla="*/ 181040 w 258229"/>
                <a:gd name="connsiteY79" fmla="*/ 405376 h 484179"/>
                <a:gd name="connsiteX80" fmla="*/ 179426 w 258229"/>
                <a:gd name="connsiteY80" fmla="*/ 406990 h 484179"/>
                <a:gd name="connsiteX81" fmla="*/ 177812 w 258229"/>
                <a:gd name="connsiteY81" fmla="*/ 408604 h 484179"/>
                <a:gd name="connsiteX82" fmla="*/ 174584 w 258229"/>
                <a:gd name="connsiteY82" fmla="*/ 413446 h 484179"/>
                <a:gd name="connsiteX83" fmla="*/ 174584 w 258229"/>
                <a:gd name="connsiteY83" fmla="*/ 415060 h 484179"/>
                <a:gd name="connsiteX84" fmla="*/ 174584 w 258229"/>
                <a:gd name="connsiteY84" fmla="*/ 416674 h 484179"/>
                <a:gd name="connsiteX85" fmla="*/ 174584 w 258229"/>
                <a:gd name="connsiteY85" fmla="*/ 418288 h 484179"/>
                <a:gd name="connsiteX86" fmla="*/ 176198 w 258229"/>
                <a:gd name="connsiteY86" fmla="*/ 418288 h 484179"/>
                <a:gd name="connsiteX87" fmla="*/ 177812 w 258229"/>
                <a:gd name="connsiteY87" fmla="*/ 418288 h 484179"/>
                <a:gd name="connsiteX88" fmla="*/ 177812 w 258229"/>
                <a:gd name="connsiteY88" fmla="*/ 419902 h 484179"/>
                <a:gd name="connsiteX89" fmla="*/ 179426 w 258229"/>
                <a:gd name="connsiteY89" fmla="*/ 419902 h 484179"/>
                <a:gd name="connsiteX90" fmla="*/ 181040 w 258229"/>
                <a:gd name="connsiteY90" fmla="*/ 419902 h 484179"/>
                <a:gd name="connsiteX91" fmla="*/ 181040 w 258229"/>
                <a:gd name="connsiteY91" fmla="*/ 421516 h 484179"/>
                <a:gd name="connsiteX92" fmla="*/ 182654 w 258229"/>
                <a:gd name="connsiteY92" fmla="*/ 423130 h 484179"/>
                <a:gd name="connsiteX93" fmla="*/ 182654 w 258229"/>
                <a:gd name="connsiteY93" fmla="*/ 424744 h 484179"/>
                <a:gd name="connsiteX94" fmla="*/ 182654 w 258229"/>
                <a:gd name="connsiteY94" fmla="*/ 426358 h 484179"/>
                <a:gd name="connsiteX95" fmla="*/ 182654 w 258229"/>
                <a:gd name="connsiteY95" fmla="*/ 427972 h 484179"/>
                <a:gd name="connsiteX96" fmla="*/ 182654 w 258229"/>
                <a:gd name="connsiteY96" fmla="*/ 429585 h 484179"/>
                <a:gd name="connsiteX97" fmla="*/ 184267 w 258229"/>
                <a:gd name="connsiteY97" fmla="*/ 429585 h 484179"/>
                <a:gd name="connsiteX98" fmla="*/ 184267 w 258229"/>
                <a:gd name="connsiteY98" fmla="*/ 431199 h 484179"/>
                <a:gd name="connsiteX99" fmla="*/ 185882 w 258229"/>
                <a:gd name="connsiteY99" fmla="*/ 432813 h 484179"/>
                <a:gd name="connsiteX100" fmla="*/ 190723 w 258229"/>
                <a:gd name="connsiteY100" fmla="*/ 436041 h 484179"/>
                <a:gd name="connsiteX101" fmla="*/ 192337 w 258229"/>
                <a:gd name="connsiteY101" fmla="*/ 437655 h 484179"/>
                <a:gd name="connsiteX102" fmla="*/ 195565 w 258229"/>
                <a:gd name="connsiteY102" fmla="*/ 437655 h 484179"/>
                <a:gd name="connsiteX103" fmla="*/ 197179 w 258229"/>
                <a:gd name="connsiteY103" fmla="*/ 437655 h 484179"/>
                <a:gd name="connsiteX104" fmla="*/ 200407 w 258229"/>
                <a:gd name="connsiteY104" fmla="*/ 439269 h 484179"/>
                <a:gd name="connsiteX105" fmla="*/ 200407 w 258229"/>
                <a:gd name="connsiteY105" fmla="*/ 439269 h 484179"/>
                <a:gd name="connsiteX106" fmla="*/ 205249 w 258229"/>
                <a:gd name="connsiteY106" fmla="*/ 444111 h 484179"/>
                <a:gd name="connsiteX107" fmla="*/ 206863 w 258229"/>
                <a:gd name="connsiteY107" fmla="*/ 445725 h 484179"/>
                <a:gd name="connsiteX108" fmla="*/ 206863 w 258229"/>
                <a:gd name="connsiteY108" fmla="*/ 445725 h 484179"/>
                <a:gd name="connsiteX109" fmla="*/ 208476 w 258229"/>
                <a:gd name="connsiteY109" fmla="*/ 445725 h 484179"/>
                <a:gd name="connsiteX110" fmla="*/ 211704 w 258229"/>
                <a:gd name="connsiteY110" fmla="*/ 442497 h 484179"/>
                <a:gd name="connsiteX111" fmla="*/ 213318 w 258229"/>
                <a:gd name="connsiteY111" fmla="*/ 442497 h 484179"/>
                <a:gd name="connsiteX112" fmla="*/ 214932 w 258229"/>
                <a:gd name="connsiteY112" fmla="*/ 442497 h 484179"/>
                <a:gd name="connsiteX113" fmla="*/ 218160 w 258229"/>
                <a:gd name="connsiteY113" fmla="*/ 442497 h 484179"/>
                <a:gd name="connsiteX114" fmla="*/ 221388 w 258229"/>
                <a:gd name="connsiteY114" fmla="*/ 442497 h 484179"/>
                <a:gd name="connsiteX115" fmla="*/ 223002 w 258229"/>
                <a:gd name="connsiteY115" fmla="*/ 442497 h 484179"/>
                <a:gd name="connsiteX116" fmla="*/ 224616 w 258229"/>
                <a:gd name="connsiteY116" fmla="*/ 444111 h 484179"/>
                <a:gd name="connsiteX117" fmla="*/ 226230 w 258229"/>
                <a:gd name="connsiteY117" fmla="*/ 444111 h 484179"/>
                <a:gd name="connsiteX118" fmla="*/ 227844 w 258229"/>
                <a:gd name="connsiteY118" fmla="*/ 445725 h 484179"/>
                <a:gd name="connsiteX119" fmla="*/ 227844 w 258229"/>
                <a:gd name="connsiteY119" fmla="*/ 447339 h 484179"/>
                <a:gd name="connsiteX120" fmla="*/ 229458 w 258229"/>
                <a:gd name="connsiteY120" fmla="*/ 450567 h 484179"/>
                <a:gd name="connsiteX121" fmla="*/ 229458 w 258229"/>
                <a:gd name="connsiteY121" fmla="*/ 453794 h 484179"/>
                <a:gd name="connsiteX122" fmla="*/ 229458 w 258229"/>
                <a:gd name="connsiteY122" fmla="*/ 455408 h 484179"/>
                <a:gd name="connsiteX123" fmla="*/ 229458 w 258229"/>
                <a:gd name="connsiteY123" fmla="*/ 455408 h 484179"/>
                <a:gd name="connsiteX124" fmla="*/ 226230 w 258229"/>
                <a:gd name="connsiteY124" fmla="*/ 458636 h 484179"/>
                <a:gd name="connsiteX125" fmla="*/ 219774 w 258229"/>
                <a:gd name="connsiteY125" fmla="*/ 484459 h 484179"/>
                <a:gd name="connsiteX126" fmla="*/ 198793 w 258229"/>
                <a:gd name="connsiteY126" fmla="*/ 492529 h 484179"/>
                <a:gd name="connsiteX127" fmla="*/ 192337 w 258229"/>
                <a:gd name="connsiteY127" fmla="*/ 494143 h 484179"/>
                <a:gd name="connsiteX128" fmla="*/ 185882 w 258229"/>
                <a:gd name="connsiteY128" fmla="*/ 490915 h 484179"/>
                <a:gd name="connsiteX129" fmla="*/ 171356 w 258229"/>
                <a:gd name="connsiteY129" fmla="*/ 486073 h 484179"/>
                <a:gd name="connsiteX130" fmla="*/ 169742 w 258229"/>
                <a:gd name="connsiteY130" fmla="*/ 486073 h 484179"/>
                <a:gd name="connsiteX131" fmla="*/ 168128 w 258229"/>
                <a:gd name="connsiteY131" fmla="*/ 484459 h 484179"/>
                <a:gd name="connsiteX132" fmla="*/ 168128 w 258229"/>
                <a:gd name="connsiteY132" fmla="*/ 484459 h 484179"/>
                <a:gd name="connsiteX133" fmla="*/ 166514 w 258229"/>
                <a:gd name="connsiteY133" fmla="*/ 482845 h 484179"/>
                <a:gd name="connsiteX134" fmla="*/ 163286 w 258229"/>
                <a:gd name="connsiteY134" fmla="*/ 481231 h 484179"/>
                <a:gd name="connsiteX135" fmla="*/ 153603 w 258229"/>
                <a:gd name="connsiteY135" fmla="*/ 478003 h 484179"/>
                <a:gd name="connsiteX136" fmla="*/ 151989 w 258229"/>
                <a:gd name="connsiteY136" fmla="*/ 476389 h 484179"/>
                <a:gd name="connsiteX137" fmla="*/ 150375 w 258229"/>
                <a:gd name="connsiteY137" fmla="*/ 476389 h 484179"/>
                <a:gd name="connsiteX138" fmla="*/ 148761 w 258229"/>
                <a:gd name="connsiteY138" fmla="*/ 474776 h 484179"/>
                <a:gd name="connsiteX139" fmla="*/ 105185 w 258229"/>
                <a:gd name="connsiteY139" fmla="*/ 461864 h 484179"/>
                <a:gd name="connsiteX140" fmla="*/ 93887 w 258229"/>
                <a:gd name="connsiteY140" fmla="*/ 453794 h 484179"/>
                <a:gd name="connsiteX141" fmla="*/ 93887 w 258229"/>
                <a:gd name="connsiteY141" fmla="*/ 453794 h 484179"/>
                <a:gd name="connsiteX142" fmla="*/ 92273 w 258229"/>
                <a:gd name="connsiteY142" fmla="*/ 450567 h 484179"/>
                <a:gd name="connsiteX143" fmla="*/ 92273 w 258229"/>
                <a:gd name="connsiteY143" fmla="*/ 448953 h 484179"/>
                <a:gd name="connsiteX144" fmla="*/ 92273 w 258229"/>
                <a:gd name="connsiteY144" fmla="*/ 447339 h 484179"/>
                <a:gd name="connsiteX145" fmla="*/ 92273 w 258229"/>
                <a:gd name="connsiteY145" fmla="*/ 447339 h 484179"/>
                <a:gd name="connsiteX146" fmla="*/ 93887 w 258229"/>
                <a:gd name="connsiteY146" fmla="*/ 445725 h 484179"/>
                <a:gd name="connsiteX147" fmla="*/ 93887 w 258229"/>
                <a:gd name="connsiteY147" fmla="*/ 445725 h 484179"/>
                <a:gd name="connsiteX148" fmla="*/ 95501 w 258229"/>
                <a:gd name="connsiteY148" fmla="*/ 445725 h 484179"/>
                <a:gd name="connsiteX149" fmla="*/ 95501 w 258229"/>
                <a:gd name="connsiteY149" fmla="*/ 444111 h 484179"/>
                <a:gd name="connsiteX150" fmla="*/ 95501 w 258229"/>
                <a:gd name="connsiteY150" fmla="*/ 442497 h 484179"/>
                <a:gd name="connsiteX151" fmla="*/ 95501 w 258229"/>
                <a:gd name="connsiteY151" fmla="*/ 437655 h 484179"/>
                <a:gd name="connsiteX152" fmla="*/ 95501 w 258229"/>
                <a:gd name="connsiteY152" fmla="*/ 436041 h 484179"/>
                <a:gd name="connsiteX153" fmla="*/ 93887 w 258229"/>
                <a:gd name="connsiteY153" fmla="*/ 434427 h 484179"/>
                <a:gd name="connsiteX154" fmla="*/ 87432 w 258229"/>
                <a:gd name="connsiteY154" fmla="*/ 431199 h 484179"/>
                <a:gd name="connsiteX155" fmla="*/ 82590 w 258229"/>
                <a:gd name="connsiteY155" fmla="*/ 426358 h 484179"/>
                <a:gd name="connsiteX156" fmla="*/ 80976 w 258229"/>
                <a:gd name="connsiteY156" fmla="*/ 423130 h 484179"/>
                <a:gd name="connsiteX157" fmla="*/ 80976 w 258229"/>
                <a:gd name="connsiteY157" fmla="*/ 421516 h 484179"/>
                <a:gd name="connsiteX158" fmla="*/ 80976 w 258229"/>
                <a:gd name="connsiteY158" fmla="*/ 419902 h 484179"/>
                <a:gd name="connsiteX159" fmla="*/ 80976 w 258229"/>
                <a:gd name="connsiteY159" fmla="*/ 416674 h 484179"/>
                <a:gd name="connsiteX160" fmla="*/ 79362 w 258229"/>
                <a:gd name="connsiteY160" fmla="*/ 415060 h 484179"/>
                <a:gd name="connsiteX161" fmla="*/ 79362 w 258229"/>
                <a:gd name="connsiteY161" fmla="*/ 413446 h 484179"/>
                <a:gd name="connsiteX162" fmla="*/ 76134 w 258229"/>
                <a:gd name="connsiteY162" fmla="*/ 413446 h 484179"/>
                <a:gd name="connsiteX163" fmla="*/ 76134 w 258229"/>
                <a:gd name="connsiteY163" fmla="*/ 411832 h 484179"/>
                <a:gd name="connsiteX164" fmla="*/ 72906 w 258229"/>
                <a:gd name="connsiteY164" fmla="*/ 411832 h 484179"/>
                <a:gd name="connsiteX165" fmla="*/ 71292 w 258229"/>
                <a:gd name="connsiteY165" fmla="*/ 408604 h 484179"/>
                <a:gd name="connsiteX166" fmla="*/ 55153 w 258229"/>
                <a:gd name="connsiteY166" fmla="*/ 392465 h 484179"/>
                <a:gd name="connsiteX167" fmla="*/ 53539 w 258229"/>
                <a:gd name="connsiteY167" fmla="*/ 389237 h 484179"/>
                <a:gd name="connsiteX168" fmla="*/ 53539 w 258229"/>
                <a:gd name="connsiteY168" fmla="*/ 387623 h 484179"/>
                <a:gd name="connsiteX169" fmla="*/ 53539 w 258229"/>
                <a:gd name="connsiteY169" fmla="*/ 387623 h 484179"/>
                <a:gd name="connsiteX170" fmla="*/ 53539 w 258229"/>
                <a:gd name="connsiteY170" fmla="*/ 386009 h 484179"/>
                <a:gd name="connsiteX171" fmla="*/ 55153 w 258229"/>
                <a:gd name="connsiteY171" fmla="*/ 384395 h 484179"/>
                <a:gd name="connsiteX172" fmla="*/ 63223 w 258229"/>
                <a:gd name="connsiteY172" fmla="*/ 379554 h 484179"/>
                <a:gd name="connsiteX173" fmla="*/ 64837 w 258229"/>
                <a:gd name="connsiteY173" fmla="*/ 377940 h 484179"/>
                <a:gd name="connsiteX174" fmla="*/ 66450 w 258229"/>
                <a:gd name="connsiteY174" fmla="*/ 377940 h 484179"/>
                <a:gd name="connsiteX175" fmla="*/ 66450 w 258229"/>
                <a:gd name="connsiteY175" fmla="*/ 376326 h 484179"/>
                <a:gd name="connsiteX176" fmla="*/ 66450 w 258229"/>
                <a:gd name="connsiteY176" fmla="*/ 374712 h 484179"/>
                <a:gd name="connsiteX177" fmla="*/ 66450 w 258229"/>
                <a:gd name="connsiteY177" fmla="*/ 371484 h 484179"/>
                <a:gd name="connsiteX178" fmla="*/ 64837 w 258229"/>
                <a:gd name="connsiteY178" fmla="*/ 366642 h 484179"/>
                <a:gd name="connsiteX179" fmla="*/ 63223 w 258229"/>
                <a:gd name="connsiteY179" fmla="*/ 365028 h 484179"/>
                <a:gd name="connsiteX180" fmla="*/ 63223 w 258229"/>
                <a:gd name="connsiteY180" fmla="*/ 363414 h 484179"/>
                <a:gd name="connsiteX181" fmla="*/ 61609 w 258229"/>
                <a:gd name="connsiteY181" fmla="*/ 363414 h 484179"/>
                <a:gd name="connsiteX182" fmla="*/ 61609 w 258229"/>
                <a:gd name="connsiteY182" fmla="*/ 361800 h 484179"/>
                <a:gd name="connsiteX183" fmla="*/ 58381 w 258229"/>
                <a:gd name="connsiteY183" fmla="*/ 356958 h 484179"/>
                <a:gd name="connsiteX184" fmla="*/ 56767 w 258229"/>
                <a:gd name="connsiteY184" fmla="*/ 356958 h 484179"/>
                <a:gd name="connsiteX185" fmla="*/ 56767 w 258229"/>
                <a:gd name="connsiteY185" fmla="*/ 355345 h 484179"/>
                <a:gd name="connsiteX186" fmla="*/ 55153 w 258229"/>
                <a:gd name="connsiteY186" fmla="*/ 355345 h 484179"/>
                <a:gd name="connsiteX187" fmla="*/ 53539 w 258229"/>
                <a:gd name="connsiteY187" fmla="*/ 353731 h 484179"/>
                <a:gd name="connsiteX188" fmla="*/ 50311 w 258229"/>
                <a:gd name="connsiteY188" fmla="*/ 352117 h 484179"/>
                <a:gd name="connsiteX189" fmla="*/ 42241 w 258229"/>
                <a:gd name="connsiteY189" fmla="*/ 342433 h 484179"/>
                <a:gd name="connsiteX190" fmla="*/ 39014 w 258229"/>
                <a:gd name="connsiteY190" fmla="*/ 331136 h 484179"/>
                <a:gd name="connsiteX191" fmla="*/ 37400 w 258229"/>
                <a:gd name="connsiteY191" fmla="*/ 329522 h 484179"/>
                <a:gd name="connsiteX192" fmla="*/ 37400 w 258229"/>
                <a:gd name="connsiteY192" fmla="*/ 326294 h 484179"/>
                <a:gd name="connsiteX193" fmla="*/ 39014 w 258229"/>
                <a:gd name="connsiteY193" fmla="*/ 316610 h 484179"/>
                <a:gd name="connsiteX194" fmla="*/ 39014 w 258229"/>
                <a:gd name="connsiteY194" fmla="*/ 314996 h 484179"/>
                <a:gd name="connsiteX195" fmla="*/ 37400 w 258229"/>
                <a:gd name="connsiteY195" fmla="*/ 311768 h 484179"/>
                <a:gd name="connsiteX196" fmla="*/ 27716 w 258229"/>
                <a:gd name="connsiteY196" fmla="*/ 290787 h 484179"/>
                <a:gd name="connsiteX197" fmla="*/ 26102 w 258229"/>
                <a:gd name="connsiteY197" fmla="*/ 285945 h 484179"/>
                <a:gd name="connsiteX198" fmla="*/ 26102 w 258229"/>
                <a:gd name="connsiteY198" fmla="*/ 284332 h 484179"/>
                <a:gd name="connsiteX199" fmla="*/ 27716 w 258229"/>
                <a:gd name="connsiteY199" fmla="*/ 277876 h 484179"/>
                <a:gd name="connsiteX200" fmla="*/ 27716 w 258229"/>
                <a:gd name="connsiteY200" fmla="*/ 276262 h 484179"/>
                <a:gd name="connsiteX201" fmla="*/ 27716 w 258229"/>
                <a:gd name="connsiteY201" fmla="*/ 274648 h 484179"/>
                <a:gd name="connsiteX202" fmla="*/ 29330 w 258229"/>
                <a:gd name="connsiteY202" fmla="*/ 269806 h 484179"/>
                <a:gd name="connsiteX203" fmla="*/ 29330 w 258229"/>
                <a:gd name="connsiteY203" fmla="*/ 264964 h 484179"/>
                <a:gd name="connsiteX204" fmla="*/ 29330 w 258229"/>
                <a:gd name="connsiteY204" fmla="*/ 261736 h 484179"/>
                <a:gd name="connsiteX205" fmla="*/ 27716 w 258229"/>
                <a:gd name="connsiteY205" fmla="*/ 260123 h 484179"/>
                <a:gd name="connsiteX206" fmla="*/ 27716 w 258229"/>
                <a:gd name="connsiteY206" fmla="*/ 258509 h 484179"/>
                <a:gd name="connsiteX207" fmla="*/ 24488 w 258229"/>
                <a:gd name="connsiteY207" fmla="*/ 250439 h 484179"/>
                <a:gd name="connsiteX208" fmla="*/ 21260 w 258229"/>
                <a:gd name="connsiteY208" fmla="*/ 245597 h 484179"/>
                <a:gd name="connsiteX209" fmla="*/ 21260 w 258229"/>
                <a:gd name="connsiteY209" fmla="*/ 245597 h 484179"/>
                <a:gd name="connsiteX210" fmla="*/ 19646 w 258229"/>
                <a:gd name="connsiteY210" fmla="*/ 243983 h 484179"/>
                <a:gd name="connsiteX211" fmla="*/ 18032 w 258229"/>
                <a:gd name="connsiteY211" fmla="*/ 243983 h 484179"/>
                <a:gd name="connsiteX212" fmla="*/ 14805 w 258229"/>
                <a:gd name="connsiteY212" fmla="*/ 242369 h 484179"/>
                <a:gd name="connsiteX213" fmla="*/ 13191 w 258229"/>
                <a:gd name="connsiteY213" fmla="*/ 240755 h 484179"/>
                <a:gd name="connsiteX214" fmla="*/ 9963 w 258229"/>
                <a:gd name="connsiteY214" fmla="*/ 235914 h 484179"/>
                <a:gd name="connsiteX215" fmla="*/ 8349 w 258229"/>
                <a:gd name="connsiteY215" fmla="*/ 229458 h 484179"/>
                <a:gd name="connsiteX216" fmla="*/ 8349 w 258229"/>
                <a:gd name="connsiteY216" fmla="*/ 226230 h 484179"/>
                <a:gd name="connsiteX217" fmla="*/ 8349 w 258229"/>
                <a:gd name="connsiteY217" fmla="*/ 224616 h 484179"/>
                <a:gd name="connsiteX218" fmla="*/ 11577 w 258229"/>
                <a:gd name="connsiteY218" fmla="*/ 218160 h 484179"/>
                <a:gd name="connsiteX219" fmla="*/ 11577 w 258229"/>
                <a:gd name="connsiteY219" fmla="*/ 216546 h 484179"/>
                <a:gd name="connsiteX220" fmla="*/ 11577 w 258229"/>
                <a:gd name="connsiteY220" fmla="*/ 213318 h 484179"/>
                <a:gd name="connsiteX221" fmla="*/ 9963 w 258229"/>
                <a:gd name="connsiteY221" fmla="*/ 198793 h 484179"/>
                <a:gd name="connsiteX222" fmla="*/ 9963 w 258229"/>
                <a:gd name="connsiteY222" fmla="*/ 192337 h 484179"/>
                <a:gd name="connsiteX223" fmla="*/ 8349 w 258229"/>
                <a:gd name="connsiteY223" fmla="*/ 185882 h 484179"/>
                <a:gd name="connsiteX224" fmla="*/ 6735 w 258229"/>
                <a:gd name="connsiteY224" fmla="*/ 179426 h 484179"/>
                <a:gd name="connsiteX225" fmla="*/ 5121 w 258229"/>
                <a:gd name="connsiteY225" fmla="*/ 176198 h 484179"/>
                <a:gd name="connsiteX226" fmla="*/ 5121 w 258229"/>
                <a:gd name="connsiteY226" fmla="*/ 174584 h 484179"/>
                <a:gd name="connsiteX227" fmla="*/ 5121 w 258229"/>
                <a:gd name="connsiteY227" fmla="*/ 166514 h 484179"/>
                <a:gd name="connsiteX228" fmla="*/ 5121 w 258229"/>
                <a:gd name="connsiteY228" fmla="*/ 156831 h 484179"/>
                <a:gd name="connsiteX229" fmla="*/ 5121 w 258229"/>
                <a:gd name="connsiteY229" fmla="*/ 153603 h 484179"/>
                <a:gd name="connsiteX230" fmla="*/ 6735 w 258229"/>
                <a:gd name="connsiteY230" fmla="*/ 150375 h 484179"/>
                <a:gd name="connsiteX231" fmla="*/ 6735 w 258229"/>
                <a:gd name="connsiteY231" fmla="*/ 148761 h 484179"/>
                <a:gd name="connsiteX232" fmla="*/ 8349 w 258229"/>
                <a:gd name="connsiteY232" fmla="*/ 147147 h 484179"/>
                <a:gd name="connsiteX233" fmla="*/ 9963 w 258229"/>
                <a:gd name="connsiteY233" fmla="*/ 145533 h 484179"/>
                <a:gd name="connsiteX234" fmla="*/ 14805 w 258229"/>
                <a:gd name="connsiteY234" fmla="*/ 142305 h 484179"/>
                <a:gd name="connsiteX235" fmla="*/ 16419 w 258229"/>
                <a:gd name="connsiteY235" fmla="*/ 140691 h 484179"/>
                <a:gd name="connsiteX236" fmla="*/ 22874 w 258229"/>
                <a:gd name="connsiteY236" fmla="*/ 135850 h 484179"/>
                <a:gd name="connsiteX237" fmla="*/ 26102 w 258229"/>
                <a:gd name="connsiteY237" fmla="*/ 131008 h 484179"/>
                <a:gd name="connsiteX238" fmla="*/ 26102 w 258229"/>
                <a:gd name="connsiteY238" fmla="*/ 127780 h 484179"/>
                <a:gd name="connsiteX239" fmla="*/ 27716 w 258229"/>
                <a:gd name="connsiteY239" fmla="*/ 126166 h 484179"/>
                <a:gd name="connsiteX240" fmla="*/ 29330 w 258229"/>
                <a:gd name="connsiteY240" fmla="*/ 124552 h 484179"/>
                <a:gd name="connsiteX241" fmla="*/ 29330 w 258229"/>
                <a:gd name="connsiteY241" fmla="*/ 122938 h 484179"/>
                <a:gd name="connsiteX242" fmla="*/ 30944 w 258229"/>
                <a:gd name="connsiteY242" fmla="*/ 122938 h 484179"/>
                <a:gd name="connsiteX243" fmla="*/ 32558 w 258229"/>
                <a:gd name="connsiteY243" fmla="*/ 118096 h 484179"/>
                <a:gd name="connsiteX244" fmla="*/ 32558 w 258229"/>
                <a:gd name="connsiteY244" fmla="*/ 116482 h 484179"/>
                <a:gd name="connsiteX245" fmla="*/ 35786 w 258229"/>
                <a:gd name="connsiteY245" fmla="*/ 113255 h 484179"/>
                <a:gd name="connsiteX246" fmla="*/ 35786 w 258229"/>
                <a:gd name="connsiteY246" fmla="*/ 113255 h 484179"/>
                <a:gd name="connsiteX247" fmla="*/ 37400 w 258229"/>
                <a:gd name="connsiteY247" fmla="*/ 111641 h 484179"/>
                <a:gd name="connsiteX248" fmla="*/ 37400 w 258229"/>
                <a:gd name="connsiteY248" fmla="*/ 111641 h 484179"/>
                <a:gd name="connsiteX249" fmla="*/ 39014 w 258229"/>
                <a:gd name="connsiteY249" fmla="*/ 108413 h 484179"/>
                <a:gd name="connsiteX250" fmla="*/ 43855 w 258229"/>
                <a:gd name="connsiteY250" fmla="*/ 100343 h 484179"/>
                <a:gd name="connsiteX251" fmla="*/ 45469 w 258229"/>
                <a:gd name="connsiteY251" fmla="*/ 95501 h 484179"/>
                <a:gd name="connsiteX252" fmla="*/ 45469 w 258229"/>
                <a:gd name="connsiteY252" fmla="*/ 92274 h 484179"/>
                <a:gd name="connsiteX253" fmla="*/ 43855 w 258229"/>
                <a:gd name="connsiteY253" fmla="*/ 89046 h 484179"/>
                <a:gd name="connsiteX254" fmla="*/ 40628 w 258229"/>
                <a:gd name="connsiteY254" fmla="*/ 84204 h 484179"/>
                <a:gd name="connsiteX255" fmla="*/ 39014 w 258229"/>
                <a:gd name="connsiteY255" fmla="*/ 82590 h 484179"/>
                <a:gd name="connsiteX256" fmla="*/ 42241 w 258229"/>
                <a:gd name="connsiteY256" fmla="*/ 82590 h 484179"/>
                <a:gd name="connsiteX257" fmla="*/ 66450 w 258229"/>
                <a:gd name="connsiteY257" fmla="*/ 76134 h 484179"/>
                <a:gd name="connsiteX258" fmla="*/ 68064 w 258229"/>
                <a:gd name="connsiteY258" fmla="*/ 74520 h 484179"/>
                <a:gd name="connsiteX259" fmla="*/ 71292 w 258229"/>
                <a:gd name="connsiteY259" fmla="*/ 72906 h 484179"/>
                <a:gd name="connsiteX260" fmla="*/ 71292 w 258229"/>
                <a:gd name="connsiteY260" fmla="*/ 72906 h 484179"/>
                <a:gd name="connsiteX261" fmla="*/ 72906 w 258229"/>
                <a:gd name="connsiteY261" fmla="*/ 71292 h 484179"/>
                <a:gd name="connsiteX262" fmla="*/ 77748 w 258229"/>
                <a:gd name="connsiteY262" fmla="*/ 64837 h 484179"/>
                <a:gd name="connsiteX263" fmla="*/ 77748 w 258229"/>
                <a:gd name="connsiteY263" fmla="*/ 63223 h 484179"/>
                <a:gd name="connsiteX264" fmla="*/ 79362 w 258229"/>
                <a:gd name="connsiteY264" fmla="*/ 63223 h 484179"/>
                <a:gd name="connsiteX265" fmla="*/ 80976 w 258229"/>
                <a:gd name="connsiteY265" fmla="*/ 63223 h 484179"/>
                <a:gd name="connsiteX266" fmla="*/ 84204 w 258229"/>
                <a:gd name="connsiteY266" fmla="*/ 63223 h 484179"/>
                <a:gd name="connsiteX267" fmla="*/ 85818 w 258229"/>
                <a:gd name="connsiteY267" fmla="*/ 63223 h 484179"/>
                <a:gd name="connsiteX268" fmla="*/ 87432 w 258229"/>
                <a:gd name="connsiteY268" fmla="*/ 63223 h 484179"/>
                <a:gd name="connsiteX269" fmla="*/ 89046 w 258229"/>
                <a:gd name="connsiteY269" fmla="*/ 61609 h 484179"/>
                <a:gd name="connsiteX270" fmla="*/ 92273 w 258229"/>
                <a:gd name="connsiteY270" fmla="*/ 59995 h 484179"/>
                <a:gd name="connsiteX271" fmla="*/ 97115 w 258229"/>
                <a:gd name="connsiteY271" fmla="*/ 56767 h 484179"/>
                <a:gd name="connsiteX272" fmla="*/ 100343 w 258229"/>
                <a:gd name="connsiteY272" fmla="*/ 51925 h 484179"/>
                <a:gd name="connsiteX273" fmla="*/ 101957 w 258229"/>
                <a:gd name="connsiteY273" fmla="*/ 48697 h 484179"/>
                <a:gd name="connsiteX274" fmla="*/ 103571 w 258229"/>
                <a:gd name="connsiteY274" fmla="*/ 43856 h 484179"/>
                <a:gd name="connsiteX275" fmla="*/ 105185 w 258229"/>
                <a:gd name="connsiteY275" fmla="*/ 42242 h 484179"/>
                <a:gd name="connsiteX276" fmla="*/ 106799 w 258229"/>
                <a:gd name="connsiteY276" fmla="*/ 40628 h 484179"/>
                <a:gd name="connsiteX277" fmla="*/ 108413 w 258229"/>
                <a:gd name="connsiteY277" fmla="*/ 39014 h 484179"/>
                <a:gd name="connsiteX278" fmla="*/ 111641 w 258229"/>
                <a:gd name="connsiteY278" fmla="*/ 27716 h 484179"/>
                <a:gd name="connsiteX279" fmla="*/ 113255 w 258229"/>
                <a:gd name="connsiteY279" fmla="*/ 26102 h 484179"/>
                <a:gd name="connsiteX280" fmla="*/ 113255 w 258229"/>
                <a:gd name="connsiteY280" fmla="*/ 26102 h 484179"/>
                <a:gd name="connsiteX281" fmla="*/ 118096 w 258229"/>
                <a:gd name="connsiteY281" fmla="*/ 22874 h 484179"/>
                <a:gd name="connsiteX282" fmla="*/ 119710 w 258229"/>
                <a:gd name="connsiteY282" fmla="*/ 21260 h 484179"/>
                <a:gd name="connsiteX283" fmla="*/ 121324 w 258229"/>
                <a:gd name="connsiteY283" fmla="*/ 19647 h 484179"/>
                <a:gd name="connsiteX284" fmla="*/ 122938 w 258229"/>
                <a:gd name="connsiteY284" fmla="*/ 16419 h 484179"/>
                <a:gd name="connsiteX285" fmla="*/ 124552 w 258229"/>
                <a:gd name="connsiteY285" fmla="*/ 13191 h 484179"/>
                <a:gd name="connsiteX286" fmla="*/ 124552 w 258229"/>
                <a:gd name="connsiteY286" fmla="*/ 11577 h 484179"/>
                <a:gd name="connsiteX287" fmla="*/ 122938 w 258229"/>
                <a:gd name="connsiteY287" fmla="*/ 5121 h 484179"/>
                <a:gd name="connsiteX288" fmla="*/ 127780 w 258229"/>
                <a:gd name="connsiteY288" fmla="*/ 6735 h 484179"/>
                <a:gd name="connsiteX289" fmla="*/ 134236 w 258229"/>
                <a:gd name="connsiteY289" fmla="*/ 6735 h 484179"/>
                <a:gd name="connsiteX290" fmla="*/ 135850 w 258229"/>
                <a:gd name="connsiteY290" fmla="*/ 8349 h 484179"/>
                <a:gd name="connsiteX291" fmla="*/ 137464 w 258229"/>
                <a:gd name="connsiteY291" fmla="*/ 8349 h 484179"/>
                <a:gd name="connsiteX292" fmla="*/ 137464 w 258229"/>
                <a:gd name="connsiteY292" fmla="*/ 11577 h 484179"/>
                <a:gd name="connsiteX293" fmla="*/ 137464 w 258229"/>
                <a:gd name="connsiteY293" fmla="*/ 13191 h 484179"/>
                <a:gd name="connsiteX294" fmla="*/ 135850 w 258229"/>
                <a:gd name="connsiteY294" fmla="*/ 14805 h 484179"/>
                <a:gd name="connsiteX295" fmla="*/ 132622 w 258229"/>
                <a:gd name="connsiteY295" fmla="*/ 18033 h 484179"/>
                <a:gd name="connsiteX296" fmla="*/ 132622 w 258229"/>
                <a:gd name="connsiteY296" fmla="*/ 18033 h 484179"/>
                <a:gd name="connsiteX297" fmla="*/ 131008 w 258229"/>
                <a:gd name="connsiteY297" fmla="*/ 19647 h 484179"/>
                <a:gd name="connsiteX298" fmla="*/ 131008 w 258229"/>
                <a:gd name="connsiteY298" fmla="*/ 19647 h 484179"/>
                <a:gd name="connsiteX299" fmla="*/ 131008 w 258229"/>
                <a:gd name="connsiteY299" fmla="*/ 21260 h 484179"/>
                <a:gd name="connsiteX300" fmla="*/ 131008 w 258229"/>
                <a:gd name="connsiteY300" fmla="*/ 22874 h 484179"/>
                <a:gd name="connsiteX301" fmla="*/ 132622 w 258229"/>
                <a:gd name="connsiteY301" fmla="*/ 29330 h 484179"/>
                <a:gd name="connsiteX302" fmla="*/ 132622 w 258229"/>
                <a:gd name="connsiteY302" fmla="*/ 32558 h 484179"/>
                <a:gd name="connsiteX303" fmla="*/ 132622 w 258229"/>
                <a:gd name="connsiteY303" fmla="*/ 35786 h 484179"/>
                <a:gd name="connsiteX304" fmla="*/ 132622 w 258229"/>
                <a:gd name="connsiteY304" fmla="*/ 37400 h 484179"/>
                <a:gd name="connsiteX305" fmla="*/ 134236 w 258229"/>
                <a:gd name="connsiteY305" fmla="*/ 40628 h 484179"/>
                <a:gd name="connsiteX306" fmla="*/ 135850 w 258229"/>
                <a:gd name="connsiteY306" fmla="*/ 42242 h 484179"/>
                <a:gd name="connsiteX307" fmla="*/ 135850 w 258229"/>
                <a:gd name="connsiteY307" fmla="*/ 43856 h 484179"/>
                <a:gd name="connsiteX308" fmla="*/ 134236 w 258229"/>
                <a:gd name="connsiteY308" fmla="*/ 45469 h 484179"/>
                <a:gd name="connsiteX309" fmla="*/ 129394 w 258229"/>
                <a:gd name="connsiteY309" fmla="*/ 61609 h 484179"/>
                <a:gd name="connsiteX310" fmla="*/ 127780 w 258229"/>
                <a:gd name="connsiteY310" fmla="*/ 63223 h 484179"/>
                <a:gd name="connsiteX311" fmla="*/ 127780 w 258229"/>
                <a:gd name="connsiteY311" fmla="*/ 64837 h 484179"/>
                <a:gd name="connsiteX312" fmla="*/ 127780 w 258229"/>
                <a:gd name="connsiteY312" fmla="*/ 66451 h 484179"/>
                <a:gd name="connsiteX313" fmla="*/ 129394 w 258229"/>
                <a:gd name="connsiteY313" fmla="*/ 72906 h 484179"/>
                <a:gd name="connsiteX314" fmla="*/ 131008 w 258229"/>
                <a:gd name="connsiteY314" fmla="*/ 74520 h 484179"/>
                <a:gd name="connsiteX315" fmla="*/ 134236 w 258229"/>
                <a:gd name="connsiteY315" fmla="*/ 82590 h 484179"/>
                <a:gd name="connsiteX316" fmla="*/ 135850 w 258229"/>
                <a:gd name="connsiteY316" fmla="*/ 85818 h 484179"/>
                <a:gd name="connsiteX317" fmla="*/ 137464 w 258229"/>
                <a:gd name="connsiteY317" fmla="*/ 87432 h 484179"/>
                <a:gd name="connsiteX318" fmla="*/ 135850 w 258229"/>
                <a:gd name="connsiteY318" fmla="*/ 89046 h 484179"/>
                <a:gd name="connsiteX319" fmla="*/ 135850 w 258229"/>
                <a:gd name="connsiteY319" fmla="*/ 90660 h 484179"/>
                <a:gd name="connsiteX320" fmla="*/ 134236 w 258229"/>
                <a:gd name="connsiteY320" fmla="*/ 92274 h 484179"/>
                <a:gd name="connsiteX321" fmla="*/ 132622 w 258229"/>
                <a:gd name="connsiteY321" fmla="*/ 97115 h 484179"/>
                <a:gd name="connsiteX322" fmla="*/ 129394 w 258229"/>
                <a:gd name="connsiteY322" fmla="*/ 100343 h 484179"/>
                <a:gd name="connsiteX323" fmla="*/ 129394 w 258229"/>
                <a:gd name="connsiteY323" fmla="*/ 101957 h 484179"/>
                <a:gd name="connsiteX324" fmla="*/ 129394 w 258229"/>
                <a:gd name="connsiteY324" fmla="*/ 103571 h 484179"/>
                <a:gd name="connsiteX325" fmla="*/ 129394 w 258229"/>
                <a:gd name="connsiteY325" fmla="*/ 105185 h 484179"/>
                <a:gd name="connsiteX326" fmla="*/ 129394 w 258229"/>
                <a:gd name="connsiteY326" fmla="*/ 108413 h 484179"/>
                <a:gd name="connsiteX327" fmla="*/ 131008 w 258229"/>
                <a:gd name="connsiteY327" fmla="*/ 111641 h 484179"/>
                <a:gd name="connsiteX328" fmla="*/ 132622 w 258229"/>
                <a:gd name="connsiteY328" fmla="*/ 113255 h 484179"/>
                <a:gd name="connsiteX329" fmla="*/ 134236 w 258229"/>
                <a:gd name="connsiteY329" fmla="*/ 114869 h 484179"/>
                <a:gd name="connsiteX330" fmla="*/ 139077 w 258229"/>
                <a:gd name="connsiteY330" fmla="*/ 114869 h 48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258229" h="484179">
                  <a:moveTo>
                    <a:pt x="142305" y="116482"/>
                  </a:moveTo>
                  <a:lnTo>
                    <a:pt x="143919" y="116482"/>
                  </a:lnTo>
                  <a:lnTo>
                    <a:pt x="166514" y="110027"/>
                  </a:lnTo>
                  <a:lnTo>
                    <a:pt x="168128" y="108413"/>
                  </a:lnTo>
                  <a:lnTo>
                    <a:pt x="168128" y="108413"/>
                  </a:lnTo>
                  <a:lnTo>
                    <a:pt x="169742" y="106799"/>
                  </a:lnTo>
                  <a:lnTo>
                    <a:pt x="171356" y="105185"/>
                  </a:lnTo>
                  <a:lnTo>
                    <a:pt x="172970" y="101957"/>
                  </a:lnTo>
                  <a:lnTo>
                    <a:pt x="172970" y="100343"/>
                  </a:lnTo>
                  <a:lnTo>
                    <a:pt x="174584" y="100343"/>
                  </a:lnTo>
                  <a:lnTo>
                    <a:pt x="176198" y="100343"/>
                  </a:lnTo>
                  <a:lnTo>
                    <a:pt x="177812" y="103571"/>
                  </a:lnTo>
                  <a:lnTo>
                    <a:pt x="177812" y="106799"/>
                  </a:lnTo>
                  <a:lnTo>
                    <a:pt x="177812" y="108413"/>
                  </a:lnTo>
                  <a:lnTo>
                    <a:pt x="177812" y="110027"/>
                  </a:lnTo>
                  <a:lnTo>
                    <a:pt x="177812" y="111641"/>
                  </a:lnTo>
                  <a:lnTo>
                    <a:pt x="179426" y="113255"/>
                  </a:lnTo>
                  <a:lnTo>
                    <a:pt x="181040" y="113255"/>
                  </a:lnTo>
                  <a:lnTo>
                    <a:pt x="184267" y="114869"/>
                  </a:lnTo>
                  <a:lnTo>
                    <a:pt x="187495" y="114869"/>
                  </a:lnTo>
                  <a:lnTo>
                    <a:pt x="190723" y="114869"/>
                  </a:lnTo>
                  <a:lnTo>
                    <a:pt x="190723" y="116482"/>
                  </a:lnTo>
                  <a:lnTo>
                    <a:pt x="192337" y="116482"/>
                  </a:lnTo>
                  <a:lnTo>
                    <a:pt x="193951" y="119710"/>
                  </a:lnTo>
                  <a:lnTo>
                    <a:pt x="197179" y="124552"/>
                  </a:lnTo>
                  <a:lnTo>
                    <a:pt x="198793" y="126166"/>
                  </a:lnTo>
                  <a:lnTo>
                    <a:pt x="200407" y="135850"/>
                  </a:lnTo>
                  <a:lnTo>
                    <a:pt x="202021" y="137464"/>
                  </a:lnTo>
                  <a:lnTo>
                    <a:pt x="208476" y="143919"/>
                  </a:lnTo>
                  <a:lnTo>
                    <a:pt x="213318" y="145533"/>
                  </a:lnTo>
                  <a:lnTo>
                    <a:pt x="218160" y="147147"/>
                  </a:lnTo>
                  <a:lnTo>
                    <a:pt x="219774" y="148761"/>
                  </a:lnTo>
                  <a:lnTo>
                    <a:pt x="221388" y="151989"/>
                  </a:lnTo>
                  <a:lnTo>
                    <a:pt x="221388" y="153603"/>
                  </a:lnTo>
                  <a:lnTo>
                    <a:pt x="223002" y="158445"/>
                  </a:lnTo>
                  <a:lnTo>
                    <a:pt x="221388" y="163287"/>
                  </a:lnTo>
                  <a:lnTo>
                    <a:pt x="231072" y="176198"/>
                  </a:lnTo>
                  <a:lnTo>
                    <a:pt x="232685" y="177812"/>
                  </a:lnTo>
                  <a:lnTo>
                    <a:pt x="232685" y="181040"/>
                  </a:lnTo>
                  <a:lnTo>
                    <a:pt x="232685" y="182654"/>
                  </a:lnTo>
                  <a:lnTo>
                    <a:pt x="235913" y="184268"/>
                  </a:lnTo>
                  <a:lnTo>
                    <a:pt x="237527" y="182654"/>
                  </a:lnTo>
                  <a:lnTo>
                    <a:pt x="239141" y="177812"/>
                  </a:lnTo>
                  <a:lnTo>
                    <a:pt x="242369" y="176198"/>
                  </a:lnTo>
                  <a:lnTo>
                    <a:pt x="247211" y="176198"/>
                  </a:lnTo>
                  <a:lnTo>
                    <a:pt x="260122" y="176198"/>
                  </a:lnTo>
                  <a:lnTo>
                    <a:pt x="260122" y="176198"/>
                  </a:lnTo>
                  <a:lnTo>
                    <a:pt x="242369" y="206863"/>
                  </a:lnTo>
                  <a:lnTo>
                    <a:pt x="239141" y="218160"/>
                  </a:lnTo>
                  <a:lnTo>
                    <a:pt x="239141" y="227844"/>
                  </a:lnTo>
                  <a:lnTo>
                    <a:pt x="239141" y="229458"/>
                  </a:lnTo>
                  <a:lnTo>
                    <a:pt x="239141" y="232686"/>
                  </a:lnTo>
                  <a:lnTo>
                    <a:pt x="240755" y="234300"/>
                  </a:lnTo>
                  <a:lnTo>
                    <a:pt x="243983" y="239141"/>
                  </a:lnTo>
                  <a:lnTo>
                    <a:pt x="243983" y="242369"/>
                  </a:lnTo>
                  <a:lnTo>
                    <a:pt x="243983" y="266578"/>
                  </a:lnTo>
                  <a:lnTo>
                    <a:pt x="248825" y="281104"/>
                  </a:lnTo>
                  <a:lnTo>
                    <a:pt x="248825" y="285945"/>
                  </a:lnTo>
                  <a:lnTo>
                    <a:pt x="248825" y="289173"/>
                  </a:lnTo>
                  <a:lnTo>
                    <a:pt x="248825" y="290787"/>
                  </a:lnTo>
                  <a:lnTo>
                    <a:pt x="248825" y="292401"/>
                  </a:lnTo>
                  <a:lnTo>
                    <a:pt x="243983" y="297243"/>
                  </a:lnTo>
                  <a:lnTo>
                    <a:pt x="243983" y="298857"/>
                  </a:lnTo>
                  <a:lnTo>
                    <a:pt x="239141" y="311768"/>
                  </a:lnTo>
                  <a:lnTo>
                    <a:pt x="227844" y="368256"/>
                  </a:lnTo>
                  <a:lnTo>
                    <a:pt x="226230" y="371484"/>
                  </a:lnTo>
                  <a:lnTo>
                    <a:pt x="226230" y="373098"/>
                  </a:lnTo>
                  <a:lnTo>
                    <a:pt x="224616" y="373098"/>
                  </a:lnTo>
                  <a:lnTo>
                    <a:pt x="223002" y="374712"/>
                  </a:lnTo>
                  <a:lnTo>
                    <a:pt x="221388" y="374712"/>
                  </a:lnTo>
                  <a:lnTo>
                    <a:pt x="218160" y="374712"/>
                  </a:lnTo>
                  <a:lnTo>
                    <a:pt x="211704" y="373098"/>
                  </a:lnTo>
                  <a:lnTo>
                    <a:pt x="208476" y="373098"/>
                  </a:lnTo>
                  <a:lnTo>
                    <a:pt x="205249" y="373098"/>
                  </a:lnTo>
                  <a:lnTo>
                    <a:pt x="202021" y="373098"/>
                  </a:lnTo>
                  <a:lnTo>
                    <a:pt x="200407" y="373098"/>
                  </a:lnTo>
                  <a:lnTo>
                    <a:pt x="195565" y="376326"/>
                  </a:lnTo>
                  <a:lnTo>
                    <a:pt x="192337" y="379554"/>
                  </a:lnTo>
                  <a:lnTo>
                    <a:pt x="190723" y="382781"/>
                  </a:lnTo>
                  <a:lnTo>
                    <a:pt x="181040" y="405376"/>
                  </a:lnTo>
                  <a:lnTo>
                    <a:pt x="179426" y="406990"/>
                  </a:lnTo>
                  <a:lnTo>
                    <a:pt x="177812" y="408604"/>
                  </a:lnTo>
                  <a:lnTo>
                    <a:pt x="174584" y="413446"/>
                  </a:lnTo>
                  <a:lnTo>
                    <a:pt x="174584" y="415060"/>
                  </a:lnTo>
                  <a:lnTo>
                    <a:pt x="174584" y="416674"/>
                  </a:lnTo>
                  <a:lnTo>
                    <a:pt x="174584" y="418288"/>
                  </a:lnTo>
                  <a:lnTo>
                    <a:pt x="176198" y="418288"/>
                  </a:lnTo>
                  <a:lnTo>
                    <a:pt x="177812" y="418288"/>
                  </a:lnTo>
                  <a:lnTo>
                    <a:pt x="177812" y="419902"/>
                  </a:lnTo>
                  <a:lnTo>
                    <a:pt x="179426" y="419902"/>
                  </a:lnTo>
                  <a:lnTo>
                    <a:pt x="181040" y="419902"/>
                  </a:lnTo>
                  <a:lnTo>
                    <a:pt x="181040" y="421516"/>
                  </a:lnTo>
                  <a:lnTo>
                    <a:pt x="182654" y="423130"/>
                  </a:lnTo>
                  <a:lnTo>
                    <a:pt x="182654" y="424744"/>
                  </a:lnTo>
                  <a:lnTo>
                    <a:pt x="182654" y="426358"/>
                  </a:lnTo>
                  <a:lnTo>
                    <a:pt x="182654" y="427972"/>
                  </a:lnTo>
                  <a:lnTo>
                    <a:pt x="182654" y="429585"/>
                  </a:lnTo>
                  <a:lnTo>
                    <a:pt x="184267" y="429585"/>
                  </a:lnTo>
                  <a:lnTo>
                    <a:pt x="184267" y="431199"/>
                  </a:lnTo>
                  <a:lnTo>
                    <a:pt x="185882" y="432813"/>
                  </a:lnTo>
                  <a:lnTo>
                    <a:pt x="190723" y="436041"/>
                  </a:lnTo>
                  <a:lnTo>
                    <a:pt x="192337" y="437655"/>
                  </a:lnTo>
                  <a:lnTo>
                    <a:pt x="195565" y="437655"/>
                  </a:lnTo>
                  <a:lnTo>
                    <a:pt x="197179" y="437655"/>
                  </a:lnTo>
                  <a:lnTo>
                    <a:pt x="200407" y="439269"/>
                  </a:lnTo>
                  <a:lnTo>
                    <a:pt x="200407" y="439269"/>
                  </a:lnTo>
                  <a:lnTo>
                    <a:pt x="205249" y="444111"/>
                  </a:lnTo>
                  <a:lnTo>
                    <a:pt x="206863" y="445725"/>
                  </a:lnTo>
                  <a:lnTo>
                    <a:pt x="206863" y="445725"/>
                  </a:lnTo>
                  <a:lnTo>
                    <a:pt x="208476" y="445725"/>
                  </a:lnTo>
                  <a:lnTo>
                    <a:pt x="211704" y="442497"/>
                  </a:lnTo>
                  <a:lnTo>
                    <a:pt x="213318" y="442497"/>
                  </a:lnTo>
                  <a:lnTo>
                    <a:pt x="214932" y="442497"/>
                  </a:lnTo>
                  <a:lnTo>
                    <a:pt x="218160" y="442497"/>
                  </a:lnTo>
                  <a:lnTo>
                    <a:pt x="221388" y="442497"/>
                  </a:lnTo>
                  <a:lnTo>
                    <a:pt x="223002" y="442497"/>
                  </a:lnTo>
                  <a:lnTo>
                    <a:pt x="224616" y="444111"/>
                  </a:lnTo>
                  <a:lnTo>
                    <a:pt x="226230" y="444111"/>
                  </a:lnTo>
                  <a:lnTo>
                    <a:pt x="227844" y="445725"/>
                  </a:lnTo>
                  <a:lnTo>
                    <a:pt x="227844" y="447339"/>
                  </a:lnTo>
                  <a:lnTo>
                    <a:pt x="229458" y="450567"/>
                  </a:lnTo>
                  <a:lnTo>
                    <a:pt x="229458" y="453794"/>
                  </a:lnTo>
                  <a:lnTo>
                    <a:pt x="229458" y="455408"/>
                  </a:lnTo>
                  <a:lnTo>
                    <a:pt x="229458" y="455408"/>
                  </a:lnTo>
                  <a:lnTo>
                    <a:pt x="226230" y="458636"/>
                  </a:lnTo>
                  <a:lnTo>
                    <a:pt x="219774" y="484459"/>
                  </a:lnTo>
                  <a:lnTo>
                    <a:pt x="198793" y="492529"/>
                  </a:lnTo>
                  <a:lnTo>
                    <a:pt x="192337" y="494143"/>
                  </a:lnTo>
                  <a:lnTo>
                    <a:pt x="185882" y="490915"/>
                  </a:lnTo>
                  <a:lnTo>
                    <a:pt x="171356" y="486073"/>
                  </a:lnTo>
                  <a:lnTo>
                    <a:pt x="169742" y="486073"/>
                  </a:lnTo>
                  <a:lnTo>
                    <a:pt x="168128" y="484459"/>
                  </a:lnTo>
                  <a:lnTo>
                    <a:pt x="168128" y="484459"/>
                  </a:lnTo>
                  <a:lnTo>
                    <a:pt x="166514" y="482845"/>
                  </a:lnTo>
                  <a:lnTo>
                    <a:pt x="163286" y="481231"/>
                  </a:lnTo>
                  <a:lnTo>
                    <a:pt x="153603" y="478003"/>
                  </a:lnTo>
                  <a:lnTo>
                    <a:pt x="151989" y="476389"/>
                  </a:lnTo>
                  <a:lnTo>
                    <a:pt x="150375" y="476389"/>
                  </a:lnTo>
                  <a:lnTo>
                    <a:pt x="148761" y="474776"/>
                  </a:lnTo>
                  <a:lnTo>
                    <a:pt x="105185" y="461864"/>
                  </a:lnTo>
                  <a:lnTo>
                    <a:pt x="93887" y="453794"/>
                  </a:lnTo>
                  <a:lnTo>
                    <a:pt x="93887" y="453794"/>
                  </a:lnTo>
                  <a:lnTo>
                    <a:pt x="92273" y="450567"/>
                  </a:lnTo>
                  <a:lnTo>
                    <a:pt x="92273" y="448953"/>
                  </a:lnTo>
                  <a:lnTo>
                    <a:pt x="92273" y="447339"/>
                  </a:lnTo>
                  <a:lnTo>
                    <a:pt x="92273" y="447339"/>
                  </a:lnTo>
                  <a:lnTo>
                    <a:pt x="93887" y="445725"/>
                  </a:lnTo>
                  <a:lnTo>
                    <a:pt x="93887" y="445725"/>
                  </a:lnTo>
                  <a:lnTo>
                    <a:pt x="95501" y="445725"/>
                  </a:lnTo>
                  <a:lnTo>
                    <a:pt x="95501" y="444111"/>
                  </a:lnTo>
                  <a:lnTo>
                    <a:pt x="95501" y="442497"/>
                  </a:lnTo>
                  <a:lnTo>
                    <a:pt x="95501" y="437655"/>
                  </a:lnTo>
                  <a:lnTo>
                    <a:pt x="95501" y="436041"/>
                  </a:lnTo>
                  <a:lnTo>
                    <a:pt x="93887" y="434427"/>
                  </a:lnTo>
                  <a:lnTo>
                    <a:pt x="87432" y="431199"/>
                  </a:lnTo>
                  <a:lnTo>
                    <a:pt x="82590" y="426358"/>
                  </a:lnTo>
                  <a:lnTo>
                    <a:pt x="80976" y="423130"/>
                  </a:lnTo>
                  <a:lnTo>
                    <a:pt x="80976" y="421516"/>
                  </a:lnTo>
                  <a:lnTo>
                    <a:pt x="80976" y="419902"/>
                  </a:lnTo>
                  <a:lnTo>
                    <a:pt x="80976" y="416674"/>
                  </a:lnTo>
                  <a:lnTo>
                    <a:pt x="79362" y="415060"/>
                  </a:lnTo>
                  <a:lnTo>
                    <a:pt x="79362" y="413446"/>
                  </a:lnTo>
                  <a:lnTo>
                    <a:pt x="76134" y="413446"/>
                  </a:lnTo>
                  <a:lnTo>
                    <a:pt x="76134" y="411832"/>
                  </a:lnTo>
                  <a:lnTo>
                    <a:pt x="72906" y="411832"/>
                  </a:lnTo>
                  <a:lnTo>
                    <a:pt x="71292" y="408604"/>
                  </a:lnTo>
                  <a:lnTo>
                    <a:pt x="55153" y="392465"/>
                  </a:lnTo>
                  <a:lnTo>
                    <a:pt x="53539" y="389237"/>
                  </a:lnTo>
                  <a:lnTo>
                    <a:pt x="53539" y="387623"/>
                  </a:lnTo>
                  <a:lnTo>
                    <a:pt x="53539" y="387623"/>
                  </a:lnTo>
                  <a:lnTo>
                    <a:pt x="53539" y="386009"/>
                  </a:lnTo>
                  <a:lnTo>
                    <a:pt x="55153" y="384395"/>
                  </a:lnTo>
                  <a:lnTo>
                    <a:pt x="63223" y="379554"/>
                  </a:lnTo>
                  <a:lnTo>
                    <a:pt x="64837" y="377940"/>
                  </a:lnTo>
                  <a:lnTo>
                    <a:pt x="66450" y="377940"/>
                  </a:lnTo>
                  <a:lnTo>
                    <a:pt x="66450" y="376326"/>
                  </a:lnTo>
                  <a:lnTo>
                    <a:pt x="66450" y="374712"/>
                  </a:lnTo>
                  <a:lnTo>
                    <a:pt x="66450" y="371484"/>
                  </a:lnTo>
                  <a:lnTo>
                    <a:pt x="64837" y="366642"/>
                  </a:lnTo>
                  <a:lnTo>
                    <a:pt x="63223" y="365028"/>
                  </a:lnTo>
                  <a:lnTo>
                    <a:pt x="63223" y="363414"/>
                  </a:lnTo>
                  <a:lnTo>
                    <a:pt x="61609" y="363414"/>
                  </a:lnTo>
                  <a:lnTo>
                    <a:pt x="61609" y="361800"/>
                  </a:lnTo>
                  <a:lnTo>
                    <a:pt x="58381" y="356958"/>
                  </a:lnTo>
                  <a:lnTo>
                    <a:pt x="56767" y="356958"/>
                  </a:lnTo>
                  <a:lnTo>
                    <a:pt x="56767" y="355345"/>
                  </a:lnTo>
                  <a:lnTo>
                    <a:pt x="55153" y="355345"/>
                  </a:lnTo>
                  <a:lnTo>
                    <a:pt x="53539" y="353731"/>
                  </a:lnTo>
                  <a:lnTo>
                    <a:pt x="50311" y="352117"/>
                  </a:lnTo>
                  <a:lnTo>
                    <a:pt x="42241" y="342433"/>
                  </a:lnTo>
                  <a:lnTo>
                    <a:pt x="39014" y="331136"/>
                  </a:lnTo>
                  <a:lnTo>
                    <a:pt x="37400" y="329522"/>
                  </a:lnTo>
                  <a:lnTo>
                    <a:pt x="37400" y="326294"/>
                  </a:lnTo>
                  <a:lnTo>
                    <a:pt x="39014" y="316610"/>
                  </a:lnTo>
                  <a:lnTo>
                    <a:pt x="39014" y="314996"/>
                  </a:lnTo>
                  <a:lnTo>
                    <a:pt x="37400" y="311768"/>
                  </a:lnTo>
                  <a:lnTo>
                    <a:pt x="27716" y="290787"/>
                  </a:lnTo>
                  <a:lnTo>
                    <a:pt x="26102" y="285945"/>
                  </a:lnTo>
                  <a:lnTo>
                    <a:pt x="26102" y="284332"/>
                  </a:lnTo>
                  <a:lnTo>
                    <a:pt x="27716" y="277876"/>
                  </a:lnTo>
                  <a:lnTo>
                    <a:pt x="27716" y="276262"/>
                  </a:lnTo>
                  <a:lnTo>
                    <a:pt x="27716" y="274648"/>
                  </a:lnTo>
                  <a:lnTo>
                    <a:pt x="29330" y="269806"/>
                  </a:lnTo>
                  <a:lnTo>
                    <a:pt x="29330" y="264964"/>
                  </a:lnTo>
                  <a:lnTo>
                    <a:pt x="29330" y="261736"/>
                  </a:lnTo>
                  <a:lnTo>
                    <a:pt x="27716" y="260123"/>
                  </a:lnTo>
                  <a:lnTo>
                    <a:pt x="27716" y="258509"/>
                  </a:lnTo>
                  <a:lnTo>
                    <a:pt x="24488" y="250439"/>
                  </a:lnTo>
                  <a:lnTo>
                    <a:pt x="21260" y="245597"/>
                  </a:lnTo>
                  <a:lnTo>
                    <a:pt x="21260" y="245597"/>
                  </a:lnTo>
                  <a:lnTo>
                    <a:pt x="19646" y="243983"/>
                  </a:lnTo>
                  <a:lnTo>
                    <a:pt x="18032" y="243983"/>
                  </a:lnTo>
                  <a:lnTo>
                    <a:pt x="14805" y="242369"/>
                  </a:lnTo>
                  <a:lnTo>
                    <a:pt x="13191" y="240755"/>
                  </a:lnTo>
                  <a:lnTo>
                    <a:pt x="9963" y="235914"/>
                  </a:lnTo>
                  <a:lnTo>
                    <a:pt x="8349" y="229458"/>
                  </a:lnTo>
                  <a:lnTo>
                    <a:pt x="8349" y="226230"/>
                  </a:lnTo>
                  <a:lnTo>
                    <a:pt x="8349" y="224616"/>
                  </a:lnTo>
                  <a:lnTo>
                    <a:pt x="11577" y="218160"/>
                  </a:lnTo>
                  <a:lnTo>
                    <a:pt x="11577" y="216546"/>
                  </a:lnTo>
                  <a:lnTo>
                    <a:pt x="11577" y="213318"/>
                  </a:lnTo>
                  <a:lnTo>
                    <a:pt x="9963" y="198793"/>
                  </a:lnTo>
                  <a:lnTo>
                    <a:pt x="9963" y="192337"/>
                  </a:lnTo>
                  <a:lnTo>
                    <a:pt x="8349" y="185882"/>
                  </a:lnTo>
                  <a:lnTo>
                    <a:pt x="6735" y="179426"/>
                  </a:lnTo>
                  <a:lnTo>
                    <a:pt x="5121" y="176198"/>
                  </a:lnTo>
                  <a:lnTo>
                    <a:pt x="5121" y="174584"/>
                  </a:lnTo>
                  <a:lnTo>
                    <a:pt x="5121" y="166514"/>
                  </a:lnTo>
                  <a:lnTo>
                    <a:pt x="5121" y="156831"/>
                  </a:lnTo>
                  <a:lnTo>
                    <a:pt x="5121" y="153603"/>
                  </a:lnTo>
                  <a:lnTo>
                    <a:pt x="6735" y="150375"/>
                  </a:lnTo>
                  <a:lnTo>
                    <a:pt x="6735" y="148761"/>
                  </a:lnTo>
                  <a:lnTo>
                    <a:pt x="8349" y="147147"/>
                  </a:lnTo>
                  <a:lnTo>
                    <a:pt x="9963" y="145533"/>
                  </a:lnTo>
                  <a:lnTo>
                    <a:pt x="14805" y="142305"/>
                  </a:lnTo>
                  <a:lnTo>
                    <a:pt x="16419" y="140691"/>
                  </a:lnTo>
                  <a:lnTo>
                    <a:pt x="22874" y="135850"/>
                  </a:lnTo>
                  <a:lnTo>
                    <a:pt x="26102" y="131008"/>
                  </a:lnTo>
                  <a:lnTo>
                    <a:pt x="26102" y="127780"/>
                  </a:lnTo>
                  <a:lnTo>
                    <a:pt x="27716" y="126166"/>
                  </a:lnTo>
                  <a:lnTo>
                    <a:pt x="29330" y="124552"/>
                  </a:lnTo>
                  <a:lnTo>
                    <a:pt x="29330" y="122938"/>
                  </a:lnTo>
                  <a:lnTo>
                    <a:pt x="30944" y="122938"/>
                  </a:lnTo>
                  <a:lnTo>
                    <a:pt x="32558" y="118096"/>
                  </a:lnTo>
                  <a:lnTo>
                    <a:pt x="32558" y="116482"/>
                  </a:lnTo>
                  <a:lnTo>
                    <a:pt x="35786" y="113255"/>
                  </a:lnTo>
                  <a:lnTo>
                    <a:pt x="35786" y="113255"/>
                  </a:lnTo>
                  <a:lnTo>
                    <a:pt x="37400" y="111641"/>
                  </a:lnTo>
                  <a:lnTo>
                    <a:pt x="37400" y="111641"/>
                  </a:lnTo>
                  <a:lnTo>
                    <a:pt x="39014" y="108413"/>
                  </a:lnTo>
                  <a:lnTo>
                    <a:pt x="43855" y="100343"/>
                  </a:lnTo>
                  <a:lnTo>
                    <a:pt x="45469" y="95501"/>
                  </a:lnTo>
                  <a:lnTo>
                    <a:pt x="45469" y="92274"/>
                  </a:lnTo>
                  <a:lnTo>
                    <a:pt x="43855" y="89046"/>
                  </a:lnTo>
                  <a:lnTo>
                    <a:pt x="40628" y="84204"/>
                  </a:lnTo>
                  <a:lnTo>
                    <a:pt x="39014" y="82590"/>
                  </a:lnTo>
                  <a:lnTo>
                    <a:pt x="42241" y="82590"/>
                  </a:lnTo>
                  <a:lnTo>
                    <a:pt x="66450" y="76134"/>
                  </a:lnTo>
                  <a:lnTo>
                    <a:pt x="68064" y="74520"/>
                  </a:lnTo>
                  <a:lnTo>
                    <a:pt x="71292" y="72906"/>
                  </a:lnTo>
                  <a:lnTo>
                    <a:pt x="71292" y="72906"/>
                  </a:lnTo>
                  <a:lnTo>
                    <a:pt x="72906" y="71292"/>
                  </a:lnTo>
                  <a:lnTo>
                    <a:pt x="77748" y="64837"/>
                  </a:lnTo>
                  <a:lnTo>
                    <a:pt x="77748" y="63223"/>
                  </a:lnTo>
                  <a:lnTo>
                    <a:pt x="79362" y="63223"/>
                  </a:lnTo>
                  <a:lnTo>
                    <a:pt x="80976" y="63223"/>
                  </a:lnTo>
                  <a:lnTo>
                    <a:pt x="84204" y="63223"/>
                  </a:lnTo>
                  <a:lnTo>
                    <a:pt x="85818" y="63223"/>
                  </a:lnTo>
                  <a:lnTo>
                    <a:pt x="87432" y="63223"/>
                  </a:lnTo>
                  <a:lnTo>
                    <a:pt x="89046" y="61609"/>
                  </a:lnTo>
                  <a:lnTo>
                    <a:pt x="92273" y="59995"/>
                  </a:lnTo>
                  <a:lnTo>
                    <a:pt x="97115" y="56767"/>
                  </a:lnTo>
                  <a:lnTo>
                    <a:pt x="100343" y="51925"/>
                  </a:lnTo>
                  <a:lnTo>
                    <a:pt x="101957" y="48697"/>
                  </a:lnTo>
                  <a:lnTo>
                    <a:pt x="103571" y="43856"/>
                  </a:lnTo>
                  <a:lnTo>
                    <a:pt x="105185" y="42242"/>
                  </a:lnTo>
                  <a:lnTo>
                    <a:pt x="106799" y="40628"/>
                  </a:lnTo>
                  <a:lnTo>
                    <a:pt x="108413" y="39014"/>
                  </a:lnTo>
                  <a:lnTo>
                    <a:pt x="111641" y="27716"/>
                  </a:lnTo>
                  <a:lnTo>
                    <a:pt x="113255" y="26102"/>
                  </a:lnTo>
                  <a:lnTo>
                    <a:pt x="113255" y="26102"/>
                  </a:lnTo>
                  <a:lnTo>
                    <a:pt x="118096" y="22874"/>
                  </a:lnTo>
                  <a:lnTo>
                    <a:pt x="119710" y="21260"/>
                  </a:lnTo>
                  <a:lnTo>
                    <a:pt x="121324" y="19647"/>
                  </a:lnTo>
                  <a:lnTo>
                    <a:pt x="122938" y="16419"/>
                  </a:lnTo>
                  <a:lnTo>
                    <a:pt x="124552" y="13191"/>
                  </a:lnTo>
                  <a:lnTo>
                    <a:pt x="124552" y="11577"/>
                  </a:lnTo>
                  <a:lnTo>
                    <a:pt x="122938" y="5121"/>
                  </a:lnTo>
                  <a:lnTo>
                    <a:pt x="127780" y="6735"/>
                  </a:lnTo>
                  <a:lnTo>
                    <a:pt x="134236" y="6735"/>
                  </a:lnTo>
                  <a:lnTo>
                    <a:pt x="135850" y="8349"/>
                  </a:lnTo>
                  <a:lnTo>
                    <a:pt x="137464" y="8349"/>
                  </a:lnTo>
                  <a:lnTo>
                    <a:pt x="137464" y="11577"/>
                  </a:lnTo>
                  <a:lnTo>
                    <a:pt x="137464" y="13191"/>
                  </a:lnTo>
                  <a:lnTo>
                    <a:pt x="135850" y="14805"/>
                  </a:lnTo>
                  <a:lnTo>
                    <a:pt x="132622" y="18033"/>
                  </a:lnTo>
                  <a:lnTo>
                    <a:pt x="132622" y="18033"/>
                  </a:lnTo>
                  <a:lnTo>
                    <a:pt x="131008" y="19647"/>
                  </a:lnTo>
                  <a:lnTo>
                    <a:pt x="131008" y="19647"/>
                  </a:lnTo>
                  <a:lnTo>
                    <a:pt x="131008" y="21260"/>
                  </a:lnTo>
                  <a:lnTo>
                    <a:pt x="131008" y="22874"/>
                  </a:lnTo>
                  <a:lnTo>
                    <a:pt x="132622" y="29330"/>
                  </a:lnTo>
                  <a:lnTo>
                    <a:pt x="132622" y="32558"/>
                  </a:lnTo>
                  <a:lnTo>
                    <a:pt x="132622" y="35786"/>
                  </a:lnTo>
                  <a:lnTo>
                    <a:pt x="132622" y="37400"/>
                  </a:lnTo>
                  <a:lnTo>
                    <a:pt x="134236" y="40628"/>
                  </a:lnTo>
                  <a:lnTo>
                    <a:pt x="135850" y="42242"/>
                  </a:lnTo>
                  <a:lnTo>
                    <a:pt x="135850" y="43856"/>
                  </a:lnTo>
                  <a:lnTo>
                    <a:pt x="134236" y="45469"/>
                  </a:lnTo>
                  <a:lnTo>
                    <a:pt x="129394" y="61609"/>
                  </a:lnTo>
                  <a:lnTo>
                    <a:pt x="127780" y="63223"/>
                  </a:lnTo>
                  <a:lnTo>
                    <a:pt x="127780" y="64837"/>
                  </a:lnTo>
                  <a:lnTo>
                    <a:pt x="127780" y="66451"/>
                  </a:lnTo>
                  <a:lnTo>
                    <a:pt x="129394" y="72906"/>
                  </a:lnTo>
                  <a:lnTo>
                    <a:pt x="131008" y="74520"/>
                  </a:lnTo>
                  <a:lnTo>
                    <a:pt x="134236" y="82590"/>
                  </a:lnTo>
                  <a:lnTo>
                    <a:pt x="135850" y="85818"/>
                  </a:lnTo>
                  <a:lnTo>
                    <a:pt x="137464" y="87432"/>
                  </a:lnTo>
                  <a:lnTo>
                    <a:pt x="135850" y="89046"/>
                  </a:lnTo>
                  <a:lnTo>
                    <a:pt x="135850" y="90660"/>
                  </a:lnTo>
                  <a:lnTo>
                    <a:pt x="134236" y="92274"/>
                  </a:lnTo>
                  <a:lnTo>
                    <a:pt x="132622" y="97115"/>
                  </a:lnTo>
                  <a:lnTo>
                    <a:pt x="129394" y="100343"/>
                  </a:lnTo>
                  <a:lnTo>
                    <a:pt x="129394" y="101957"/>
                  </a:lnTo>
                  <a:lnTo>
                    <a:pt x="129394" y="103571"/>
                  </a:lnTo>
                  <a:lnTo>
                    <a:pt x="129394" y="105185"/>
                  </a:lnTo>
                  <a:lnTo>
                    <a:pt x="129394" y="108413"/>
                  </a:lnTo>
                  <a:lnTo>
                    <a:pt x="131008" y="111641"/>
                  </a:lnTo>
                  <a:lnTo>
                    <a:pt x="132622" y="113255"/>
                  </a:lnTo>
                  <a:lnTo>
                    <a:pt x="134236" y="114869"/>
                  </a:lnTo>
                  <a:lnTo>
                    <a:pt x="139077" y="11486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48F7533A-9677-4E8E-AB51-A4E06B25671C}"/>
                </a:ext>
              </a:extLst>
            </p:cNvPr>
            <p:cNvSpPr/>
            <p:nvPr/>
          </p:nvSpPr>
          <p:spPr>
            <a:xfrm>
              <a:off x="8798957" y="2460260"/>
              <a:ext cx="693991" cy="677852"/>
            </a:xfrm>
            <a:custGeom>
              <a:avLst/>
              <a:gdLst>
                <a:gd name="connsiteX0" fmla="*/ 437655 w 693990"/>
                <a:gd name="connsiteY0" fmla="*/ 6735 h 677851"/>
                <a:gd name="connsiteX1" fmla="*/ 442497 w 693990"/>
                <a:gd name="connsiteY1" fmla="*/ 14805 h 677851"/>
                <a:gd name="connsiteX2" fmla="*/ 444111 w 693990"/>
                <a:gd name="connsiteY2" fmla="*/ 14805 h 677851"/>
                <a:gd name="connsiteX3" fmla="*/ 444111 w 693990"/>
                <a:gd name="connsiteY3" fmla="*/ 16419 h 677851"/>
                <a:gd name="connsiteX4" fmla="*/ 448953 w 693990"/>
                <a:gd name="connsiteY4" fmla="*/ 19647 h 677851"/>
                <a:gd name="connsiteX5" fmla="*/ 450566 w 693990"/>
                <a:gd name="connsiteY5" fmla="*/ 21260 h 677851"/>
                <a:gd name="connsiteX6" fmla="*/ 452180 w 693990"/>
                <a:gd name="connsiteY6" fmla="*/ 21260 h 677851"/>
                <a:gd name="connsiteX7" fmla="*/ 452180 w 693990"/>
                <a:gd name="connsiteY7" fmla="*/ 22874 h 677851"/>
                <a:gd name="connsiteX8" fmla="*/ 453794 w 693990"/>
                <a:gd name="connsiteY8" fmla="*/ 24488 h 677851"/>
                <a:gd name="connsiteX9" fmla="*/ 453794 w 693990"/>
                <a:gd name="connsiteY9" fmla="*/ 26102 h 677851"/>
                <a:gd name="connsiteX10" fmla="*/ 453794 w 693990"/>
                <a:gd name="connsiteY10" fmla="*/ 27716 h 677851"/>
                <a:gd name="connsiteX11" fmla="*/ 452180 w 693990"/>
                <a:gd name="connsiteY11" fmla="*/ 32558 h 677851"/>
                <a:gd name="connsiteX12" fmla="*/ 452180 w 693990"/>
                <a:gd name="connsiteY12" fmla="*/ 34172 h 677851"/>
                <a:gd name="connsiteX13" fmla="*/ 453794 w 693990"/>
                <a:gd name="connsiteY13" fmla="*/ 35786 h 677851"/>
                <a:gd name="connsiteX14" fmla="*/ 457022 w 693990"/>
                <a:gd name="connsiteY14" fmla="*/ 37400 h 677851"/>
                <a:gd name="connsiteX15" fmla="*/ 461864 w 693990"/>
                <a:gd name="connsiteY15" fmla="*/ 39014 h 677851"/>
                <a:gd name="connsiteX16" fmla="*/ 465092 w 693990"/>
                <a:gd name="connsiteY16" fmla="*/ 40628 h 677851"/>
                <a:gd name="connsiteX17" fmla="*/ 466706 w 693990"/>
                <a:gd name="connsiteY17" fmla="*/ 42242 h 677851"/>
                <a:gd name="connsiteX18" fmla="*/ 471548 w 693990"/>
                <a:gd name="connsiteY18" fmla="*/ 48697 h 677851"/>
                <a:gd name="connsiteX19" fmla="*/ 473162 w 693990"/>
                <a:gd name="connsiteY19" fmla="*/ 48697 h 677851"/>
                <a:gd name="connsiteX20" fmla="*/ 474775 w 693990"/>
                <a:gd name="connsiteY20" fmla="*/ 50311 h 677851"/>
                <a:gd name="connsiteX21" fmla="*/ 479617 w 693990"/>
                <a:gd name="connsiteY21" fmla="*/ 48697 h 677851"/>
                <a:gd name="connsiteX22" fmla="*/ 486073 w 693990"/>
                <a:gd name="connsiteY22" fmla="*/ 45469 h 677851"/>
                <a:gd name="connsiteX23" fmla="*/ 487687 w 693990"/>
                <a:gd name="connsiteY23" fmla="*/ 43856 h 677851"/>
                <a:gd name="connsiteX24" fmla="*/ 489301 w 693990"/>
                <a:gd name="connsiteY24" fmla="*/ 43856 h 677851"/>
                <a:gd name="connsiteX25" fmla="*/ 497371 w 693990"/>
                <a:gd name="connsiteY25" fmla="*/ 43856 h 677851"/>
                <a:gd name="connsiteX26" fmla="*/ 505440 w 693990"/>
                <a:gd name="connsiteY26" fmla="*/ 40628 h 677851"/>
                <a:gd name="connsiteX27" fmla="*/ 508668 w 693990"/>
                <a:gd name="connsiteY27" fmla="*/ 40628 h 677851"/>
                <a:gd name="connsiteX28" fmla="*/ 534491 w 693990"/>
                <a:gd name="connsiteY28" fmla="*/ 45469 h 677851"/>
                <a:gd name="connsiteX29" fmla="*/ 537719 w 693990"/>
                <a:gd name="connsiteY29" fmla="*/ 45469 h 677851"/>
                <a:gd name="connsiteX30" fmla="*/ 539333 w 693990"/>
                <a:gd name="connsiteY30" fmla="*/ 45469 h 677851"/>
                <a:gd name="connsiteX31" fmla="*/ 540947 w 693990"/>
                <a:gd name="connsiteY31" fmla="*/ 43856 h 677851"/>
                <a:gd name="connsiteX32" fmla="*/ 544175 w 693990"/>
                <a:gd name="connsiteY32" fmla="*/ 40628 h 677851"/>
                <a:gd name="connsiteX33" fmla="*/ 547402 w 693990"/>
                <a:gd name="connsiteY33" fmla="*/ 40628 h 677851"/>
                <a:gd name="connsiteX34" fmla="*/ 550630 w 693990"/>
                <a:gd name="connsiteY34" fmla="*/ 40628 h 677851"/>
                <a:gd name="connsiteX35" fmla="*/ 558700 w 693990"/>
                <a:gd name="connsiteY35" fmla="*/ 43856 h 677851"/>
                <a:gd name="connsiteX36" fmla="*/ 561928 w 693990"/>
                <a:gd name="connsiteY36" fmla="*/ 43856 h 677851"/>
                <a:gd name="connsiteX37" fmla="*/ 565156 w 693990"/>
                <a:gd name="connsiteY37" fmla="*/ 43856 h 677851"/>
                <a:gd name="connsiteX38" fmla="*/ 568384 w 693990"/>
                <a:gd name="connsiteY38" fmla="*/ 42242 h 677851"/>
                <a:gd name="connsiteX39" fmla="*/ 569997 w 693990"/>
                <a:gd name="connsiteY39" fmla="*/ 42242 h 677851"/>
                <a:gd name="connsiteX40" fmla="*/ 571611 w 693990"/>
                <a:gd name="connsiteY40" fmla="*/ 42242 h 677851"/>
                <a:gd name="connsiteX41" fmla="*/ 573225 w 693990"/>
                <a:gd name="connsiteY41" fmla="*/ 40628 h 677851"/>
                <a:gd name="connsiteX42" fmla="*/ 574839 w 693990"/>
                <a:gd name="connsiteY42" fmla="*/ 40628 h 677851"/>
                <a:gd name="connsiteX43" fmla="*/ 576453 w 693990"/>
                <a:gd name="connsiteY43" fmla="*/ 40628 h 677851"/>
                <a:gd name="connsiteX44" fmla="*/ 578067 w 693990"/>
                <a:gd name="connsiteY44" fmla="*/ 40628 h 677851"/>
                <a:gd name="connsiteX45" fmla="*/ 578067 w 693990"/>
                <a:gd name="connsiteY45" fmla="*/ 43856 h 677851"/>
                <a:gd name="connsiteX46" fmla="*/ 578067 w 693990"/>
                <a:gd name="connsiteY46" fmla="*/ 47083 h 677851"/>
                <a:gd name="connsiteX47" fmla="*/ 579681 w 693990"/>
                <a:gd name="connsiteY47" fmla="*/ 48697 h 677851"/>
                <a:gd name="connsiteX48" fmla="*/ 579681 w 693990"/>
                <a:gd name="connsiteY48" fmla="*/ 50311 h 677851"/>
                <a:gd name="connsiteX49" fmla="*/ 582909 w 693990"/>
                <a:gd name="connsiteY49" fmla="*/ 55153 h 677851"/>
                <a:gd name="connsiteX50" fmla="*/ 586137 w 693990"/>
                <a:gd name="connsiteY50" fmla="*/ 58381 h 677851"/>
                <a:gd name="connsiteX51" fmla="*/ 586137 w 693990"/>
                <a:gd name="connsiteY51" fmla="*/ 59995 h 677851"/>
                <a:gd name="connsiteX52" fmla="*/ 589365 w 693990"/>
                <a:gd name="connsiteY52" fmla="*/ 59995 h 677851"/>
                <a:gd name="connsiteX53" fmla="*/ 592593 w 693990"/>
                <a:gd name="connsiteY53" fmla="*/ 61609 h 677851"/>
                <a:gd name="connsiteX54" fmla="*/ 595820 w 693990"/>
                <a:gd name="connsiteY54" fmla="*/ 61609 h 677851"/>
                <a:gd name="connsiteX55" fmla="*/ 599048 w 693990"/>
                <a:gd name="connsiteY55" fmla="*/ 61609 h 677851"/>
                <a:gd name="connsiteX56" fmla="*/ 600662 w 693990"/>
                <a:gd name="connsiteY56" fmla="*/ 63223 h 677851"/>
                <a:gd name="connsiteX57" fmla="*/ 611960 w 693990"/>
                <a:gd name="connsiteY57" fmla="*/ 71292 h 677851"/>
                <a:gd name="connsiteX58" fmla="*/ 611960 w 693990"/>
                <a:gd name="connsiteY58" fmla="*/ 84204 h 677851"/>
                <a:gd name="connsiteX59" fmla="*/ 613574 w 693990"/>
                <a:gd name="connsiteY59" fmla="*/ 93887 h 677851"/>
                <a:gd name="connsiteX60" fmla="*/ 613574 w 693990"/>
                <a:gd name="connsiteY60" fmla="*/ 105185 h 677851"/>
                <a:gd name="connsiteX61" fmla="*/ 615188 w 693990"/>
                <a:gd name="connsiteY61" fmla="*/ 108413 h 677851"/>
                <a:gd name="connsiteX62" fmla="*/ 615188 w 693990"/>
                <a:gd name="connsiteY62" fmla="*/ 108413 h 677851"/>
                <a:gd name="connsiteX63" fmla="*/ 615188 w 693990"/>
                <a:gd name="connsiteY63" fmla="*/ 110027 h 677851"/>
                <a:gd name="connsiteX64" fmla="*/ 616802 w 693990"/>
                <a:gd name="connsiteY64" fmla="*/ 110027 h 677851"/>
                <a:gd name="connsiteX65" fmla="*/ 618416 w 693990"/>
                <a:gd name="connsiteY65" fmla="*/ 113255 h 677851"/>
                <a:gd name="connsiteX66" fmla="*/ 620029 w 693990"/>
                <a:gd name="connsiteY66" fmla="*/ 114869 h 677851"/>
                <a:gd name="connsiteX67" fmla="*/ 623257 w 693990"/>
                <a:gd name="connsiteY67" fmla="*/ 119710 h 677851"/>
                <a:gd name="connsiteX68" fmla="*/ 626485 w 693990"/>
                <a:gd name="connsiteY68" fmla="*/ 121324 h 677851"/>
                <a:gd name="connsiteX69" fmla="*/ 626485 w 693990"/>
                <a:gd name="connsiteY69" fmla="*/ 122938 h 677851"/>
                <a:gd name="connsiteX70" fmla="*/ 628099 w 693990"/>
                <a:gd name="connsiteY70" fmla="*/ 122938 h 677851"/>
                <a:gd name="connsiteX71" fmla="*/ 629713 w 693990"/>
                <a:gd name="connsiteY71" fmla="*/ 122938 h 677851"/>
                <a:gd name="connsiteX72" fmla="*/ 631327 w 693990"/>
                <a:gd name="connsiteY72" fmla="*/ 122938 h 677851"/>
                <a:gd name="connsiteX73" fmla="*/ 631327 w 693990"/>
                <a:gd name="connsiteY73" fmla="*/ 122938 h 677851"/>
                <a:gd name="connsiteX74" fmla="*/ 632941 w 693990"/>
                <a:gd name="connsiteY74" fmla="*/ 122938 h 677851"/>
                <a:gd name="connsiteX75" fmla="*/ 634555 w 693990"/>
                <a:gd name="connsiteY75" fmla="*/ 122938 h 677851"/>
                <a:gd name="connsiteX76" fmla="*/ 639396 w 693990"/>
                <a:gd name="connsiteY76" fmla="*/ 122938 h 677851"/>
                <a:gd name="connsiteX77" fmla="*/ 641011 w 693990"/>
                <a:gd name="connsiteY77" fmla="*/ 122938 h 677851"/>
                <a:gd name="connsiteX78" fmla="*/ 644238 w 693990"/>
                <a:gd name="connsiteY78" fmla="*/ 122938 h 677851"/>
                <a:gd name="connsiteX79" fmla="*/ 645852 w 693990"/>
                <a:gd name="connsiteY79" fmla="*/ 122938 h 677851"/>
                <a:gd name="connsiteX80" fmla="*/ 649080 w 693990"/>
                <a:gd name="connsiteY80" fmla="*/ 121324 h 677851"/>
                <a:gd name="connsiteX81" fmla="*/ 650694 w 693990"/>
                <a:gd name="connsiteY81" fmla="*/ 121324 h 677851"/>
                <a:gd name="connsiteX82" fmla="*/ 650694 w 693990"/>
                <a:gd name="connsiteY82" fmla="*/ 121324 h 677851"/>
                <a:gd name="connsiteX83" fmla="*/ 653922 w 693990"/>
                <a:gd name="connsiteY83" fmla="*/ 121324 h 677851"/>
                <a:gd name="connsiteX84" fmla="*/ 658764 w 693990"/>
                <a:gd name="connsiteY84" fmla="*/ 121324 h 677851"/>
                <a:gd name="connsiteX85" fmla="*/ 660378 w 693990"/>
                <a:gd name="connsiteY85" fmla="*/ 121324 h 677851"/>
                <a:gd name="connsiteX86" fmla="*/ 661992 w 693990"/>
                <a:gd name="connsiteY86" fmla="*/ 121324 h 677851"/>
                <a:gd name="connsiteX87" fmla="*/ 665220 w 693990"/>
                <a:gd name="connsiteY87" fmla="*/ 122938 h 677851"/>
                <a:gd name="connsiteX88" fmla="*/ 666834 w 693990"/>
                <a:gd name="connsiteY88" fmla="*/ 124552 h 677851"/>
                <a:gd name="connsiteX89" fmla="*/ 668447 w 693990"/>
                <a:gd name="connsiteY89" fmla="*/ 124552 h 677851"/>
                <a:gd name="connsiteX90" fmla="*/ 670061 w 693990"/>
                <a:gd name="connsiteY90" fmla="*/ 124552 h 677851"/>
                <a:gd name="connsiteX91" fmla="*/ 670061 w 693990"/>
                <a:gd name="connsiteY91" fmla="*/ 126166 h 677851"/>
                <a:gd name="connsiteX92" fmla="*/ 670061 w 693990"/>
                <a:gd name="connsiteY92" fmla="*/ 127780 h 677851"/>
                <a:gd name="connsiteX93" fmla="*/ 670061 w 693990"/>
                <a:gd name="connsiteY93" fmla="*/ 129394 h 677851"/>
                <a:gd name="connsiteX94" fmla="*/ 671675 w 693990"/>
                <a:gd name="connsiteY94" fmla="*/ 131008 h 677851"/>
                <a:gd name="connsiteX95" fmla="*/ 673289 w 693990"/>
                <a:gd name="connsiteY95" fmla="*/ 131008 h 677851"/>
                <a:gd name="connsiteX96" fmla="*/ 673289 w 693990"/>
                <a:gd name="connsiteY96" fmla="*/ 131008 h 677851"/>
                <a:gd name="connsiteX97" fmla="*/ 674903 w 693990"/>
                <a:gd name="connsiteY97" fmla="*/ 132622 h 677851"/>
                <a:gd name="connsiteX98" fmla="*/ 676517 w 693990"/>
                <a:gd name="connsiteY98" fmla="*/ 134236 h 677851"/>
                <a:gd name="connsiteX99" fmla="*/ 676517 w 693990"/>
                <a:gd name="connsiteY99" fmla="*/ 135850 h 677851"/>
                <a:gd name="connsiteX100" fmla="*/ 678131 w 693990"/>
                <a:gd name="connsiteY100" fmla="*/ 137464 h 677851"/>
                <a:gd name="connsiteX101" fmla="*/ 679745 w 693990"/>
                <a:gd name="connsiteY101" fmla="*/ 137464 h 677851"/>
                <a:gd name="connsiteX102" fmla="*/ 686201 w 693990"/>
                <a:gd name="connsiteY102" fmla="*/ 135850 h 677851"/>
                <a:gd name="connsiteX103" fmla="*/ 689428 w 693990"/>
                <a:gd name="connsiteY103" fmla="*/ 135850 h 677851"/>
                <a:gd name="connsiteX104" fmla="*/ 689428 w 693990"/>
                <a:gd name="connsiteY104" fmla="*/ 137464 h 677851"/>
                <a:gd name="connsiteX105" fmla="*/ 692656 w 693990"/>
                <a:gd name="connsiteY105" fmla="*/ 137464 h 677851"/>
                <a:gd name="connsiteX106" fmla="*/ 692656 w 693990"/>
                <a:gd name="connsiteY106" fmla="*/ 139078 h 677851"/>
                <a:gd name="connsiteX107" fmla="*/ 694270 w 693990"/>
                <a:gd name="connsiteY107" fmla="*/ 140691 h 677851"/>
                <a:gd name="connsiteX108" fmla="*/ 695884 w 693990"/>
                <a:gd name="connsiteY108" fmla="*/ 142305 h 677851"/>
                <a:gd name="connsiteX109" fmla="*/ 697498 w 693990"/>
                <a:gd name="connsiteY109" fmla="*/ 147147 h 677851"/>
                <a:gd name="connsiteX110" fmla="*/ 697498 w 693990"/>
                <a:gd name="connsiteY110" fmla="*/ 150375 h 677851"/>
                <a:gd name="connsiteX111" fmla="*/ 692656 w 693990"/>
                <a:gd name="connsiteY111" fmla="*/ 153603 h 677851"/>
                <a:gd name="connsiteX112" fmla="*/ 689428 w 693990"/>
                <a:gd name="connsiteY112" fmla="*/ 156831 h 677851"/>
                <a:gd name="connsiteX113" fmla="*/ 687814 w 693990"/>
                <a:gd name="connsiteY113" fmla="*/ 156831 h 677851"/>
                <a:gd name="connsiteX114" fmla="*/ 684587 w 693990"/>
                <a:gd name="connsiteY114" fmla="*/ 155217 h 677851"/>
                <a:gd name="connsiteX115" fmla="*/ 684587 w 693990"/>
                <a:gd name="connsiteY115" fmla="*/ 155217 h 677851"/>
                <a:gd name="connsiteX116" fmla="*/ 684587 w 693990"/>
                <a:gd name="connsiteY116" fmla="*/ 153603 h 677851"/>
                <a:gd name="connsiteX117" fmla="*/ 681359 w 693990"/>
                <a:gd name="connsiteY117" fmla="*/ 153603 h 677851"/>
                <a:gd name="connsiteX118" fmla="*/ 673289 w 693990"/>
                <a:gd name="connsiteY118" fmla="*/ 169742 h 677851"/>
                <a:gd name="connsiteX119" fmla="*/ 673289 w 693990"/>
                <a:gd name="connsiteY119" fmla="*/ 171356 h 677851"/>
                <a:gd name="connsiteX120" fmla="*/ 674903 w 693990"/>
                <a:gd name="connsiteY120" fmla="*/ 174584 h 677851"/>
                <a:gd name="connsiteX121" fmla="*/ 676517 w 693990"/>
                <a:gd name="connsiteY121" fmla="*/ 176198 h 677851"/>
                <a:gd name="connsiteX122" fmla="*/ 676517 w 693990"/>
                <a:gd name="connsiteY122" fmla="*/ 176198 h 677851"/>
                <a:gd name="connsiteX123" fmla="*/ 678131 w 693990"/>
                <a:gd name="connsiteY123" fmla="*/ 177812 h 677851"/>
                <a:gd name="connsiteX124" fmla="*/ 687814 w 693990"/>
                <a:gd name="connsiteY124" fmla="*/ 179426 h 677851"/>
                <a:gd name="connsiteX125" fmla="*/ 689428 w 693990"/>
                <a:gd name="connsiteY125" fmla="*/ 179426 h 677851"/>
                <a:gd name="connsiteX126" fmla="*/ 691043 w 693990"/>
                <a:gd name="connsiteY126" fmla="*/ 181040 h 677851"/>
                <a:gd name="connsiteX127" fmla="*/ 691043 w 693990"/>
                <a:gd name="connsiteY127" fmla="*/ 181040 h 677851"/>
                <a:gd name="connsiteX128" fmla="*/ 691043 w 693990"/>
                <a:gd name="connsiteY128" fmla="*/ 182654 h 677851"/>
                <a:gd name="connsiteX129" fmla="*/ 691043 w 693990"/>
                <a:gd name="connsiteY129" fmla="*/ 184268 h 677851"/>
                <a:gd name="connsiteX130" fmla="*/ 691043 w 693990"/>
                <a:gd name="connsiteY130" fmla="*/ 185882 h 677851"/>
                <a:gd name="connsiteX131" fmla="*/ 689428 w 693990"/>
                <a:gd name="connsiteY131" fmla="*/ 187496 h 677851"/>
                <a:gd name="connsiteX132" fmla="*/ 684587 w 693990"/>
                <a:gd name="connsiteY132" fmla="*/ 189109 h 677851"/>
                <a:gd name="connsiteX133" fmla="*/ 682973 w 693990"/>
                <a:gd name="connsiteY133" fmla="*/ 189109 h 677851"/>
                <a:gd name="connsiteX134" fmla="*/ 682973 w 693990"/>
                <a:gd name="connsiteY134" fmla="*/ 190723 h 677851"/>
                <a:gd name="connsiteX135" fmla="*/ 681359 w 693990"/>
                <a:gd name="connsiteY135" fmla="*/ 192337 h 677851"/>
                <a:gd name="connsiteX136" fmla="*/ 681359 w 693990"/>
                <a:gd name="connsiteY136" fmla="*/ 202021 h 677851"/>
                <a:gd name="connsiteX137" fmla="*/ 681359 w 693990"/>
                <a:gd name="connsiteY137" fmla="*/ 203635 h 677851"/>
                <a:gd name="connsiteX138" fmla="*/ 681359 w 693990"/>
                <a:gd name="connsiteY138" fmla="*/ 205249 h 677851"/>
                <a:gd name="connsiteX139" fmla="*/ 682973 w 693990"/>
                <a:gd name="connsiteY139" fmla="*/ 208477 h 677851"/>
                <a:gd name="connsiteX140" fmla="*/ 682973 w 693990"/>
                <a:gd name="connsiteY140" fmla="*/ 208477 h 677851"/>
                <a:gd name="connsiteX141" fmla="*/ 682973 w 693990"/>
                <a:gd name="connsiteY141" fmla="*/ 211705 h 677851"/>
                <a:gd name="connsiteX142" fmla="*/ 681359 w 693990"/>
                <a:gd name="connsiteY142" fmla="*/ 218160 h 677851"/>
                <a:gd name="connsiteX143" fmla="*/ 681359 w 693990"/>
                <a:gd name="connsiteY143" fmla="*/ 221388 h 677851"/>
                <a:gd name="connsiteX144" fmla="*/ 681359 w 693990"/>
                <a:gd name="connsiteY144" fmla="*/ 223002 h 677851"/>
                <a:gd name="connsiteX145" fmla="*/ 681359 w 693990"/>
                <a:gd name="connsiteY145" fmla="*/ 224616 h 677851"/>
                <a:gd name="connsiteX146" fmla="*/ 681359 w 693990"/>
                <a:gd name="connsiteY146" fmla="*/ 224616 h 677851"/>
                <a:gd name="connsiteX147" fmla="*/ 681359 w 693990"/>
                <a:gd name="connsiteY147" fmla="*/ 224616 h 677851"/>
                <a:gd name="connsiteX148" fmla="*/ 682973 w 693990"/>
                <a:gd name="connsiteY148" fmla="*/ 237527 h 677851"/>
                <a:gd name="connsiteX149" fmla="*/ 682973 w 693990"/>
                <a:gd name="connsiteY149" fmla="*/ 239141 h 677851"/>
                <a:gd name="connsiteX150" fmla="*/ 682973 w 693990"/>
                <a:gd name="connsiteY150" fmla="*/ 240755 h 677851"/>
                <a:gd name="connsiteX151" fmla="*/ 684587 w 693990"/>
                <a:gd name="connsiteY151" fmla="*/ 240755 h 677851"/>
                <a:gd name="connsiteX152" fmla="*/ 684587 w 693990"/>
                <a:gd name="connsiteY152" fmla="*/ 242369 h 677851"/>
                <a:gd name="connsiteX153" fmla="*/ 686201 w 693990"/>
                <a:gd name="connsiteY153" fmla="*/ 242369 h 677851"/>
                <a:gd name="connsiteX154" fmla="*/ 686201 w 693990"/>
                <a:gd name="connsiteY154" fmla="*/ 243983 h 677851"/>
                <a:gd name="connsiteX155" fmla="*/ 684587 w 693990"/>
                <a:gd name="connsiteY155" fmla="*/ 247211 h 677851"/>
                <a:gd name="connsiteX156" fmla="*/ 682973 w 693990"/>
                <a:gd name="connsiteY156" fmla="*/ 248825 h 677851"/>
                <a:gd name="connsiteX157" fmla="*/ 681359 w 693990"/>
                <a:gd name="connsiteY157" fmla="*/ 250439 h 677851"/>
                <a:gd name="connsiteX158" fmla="*/ 679745 w 693990"/>
                <a:gd name="connsiteY158" fmla="*/ 250439 h 677851"/>
                <a:gd name="connsiteX159" fmla="*/ 670061 w 693990"/>
                <a:gd name="connsiteY159" fmla="*/ 253667 h 677851"/>
                <a:gd name="connsiteX160" fmla="*/ 668447 w 693990"/>
                <a:gd name="connsiteY160" fmla="*/ 253667 h 677851"/>
                <a:gd name="connsiteX161" fmla="*/ 666834 w 693990"/>
                <a:gd name="connsiteY161" fmla="*/ 253667 h 677851"/>
                <a:gd name="connsiteX162" fmla="*/ 665220 w 693990"/>
                <a:gd name="connsiteY162" fmla="*/ 252053 h 677851"/>
                <a:gd name="connsiteX163" fmla="*/ 663605 w 693990"/>
                <a:gd name="connsiteY163" fmla="*/ 250439 h 677851"/>
                <a:gd name="connsiteX164" fmla="*/ 661992 w 693990"/>
                <a:gd name="connsiteY164" fmla="*/ 250439 h 677851"/>
                <a:gd name="connsiteX165" fmla="*/ 660378 w 693990"/>
                <a:gd name="connsiteY165" fmla="*/ 250439 h 677851"/>
                <a:gd name="connsiteX166" fmla="*/ 653922 w 693990"/>
                <a:gd name="connsiteY166" fmla="*/ 253667 h 677851"/>
                <a:gd name="connsiteX167" fmla="*/ 649080 w 693990"/>
                <a:gd name="connsiteY167" fmla="*/ 256895 h 677851"/>
                <a:gd name="connsiteX168" fmla="*/ 645852 w 693990"/>
                <a:gd name="connsiteY168" fmla="*/ 258509 h 677851"/>
                <a:gd name="connsiteX169" fmla="*/ 642625 w 693990"/>
                <a:gd name="connsiteY169" fmla="*/ 258509 h 677851"/>
                <a:gd name="connsiteX170" fmla="*/ 637783 w 693990"/>
                <a:gd name="connsiteY170" fmla="*/ 260122 h 677851"/>
                <a:gd name="connsiteX171" fmla="*/ 636169 w 693990"/>
                <a:gd name="connsiteY171" fmla="*/ 261736 h 677851"/>
                <a:gd name="connsiteX172" fmla="*/ 626485 w 693990"/>
                <a:gd name="connsiteY172" fmla="*/ 271420 h 677851"/>
                <a:gd name="connsiteX173" fmla="*/ 613574 w 693990"/>
                <a:gd name="connsiteY173" fmla="*/ 287559 h 677851"/>
                <a:gd name="connsiteX174" fmla="*/ 611960 w 693990"/>
                <a:gd name="connsiteY174" fmla="*/ 290787 h 677851"/>
                <a:gd name="connsiteX175" fmla="*/ 608732 w 693990"/>
                <a:gd name="connsiteY175" fmla="*/ 292401 h 677851"/>
                <a:gd name="connsiteX176" fmla="*/ 607118 w 693990"/>
                <a:gd name="connsiteY176" fmla="*/ 294015 h 677851"/>
                <a:gd name="connsiteX177" fmla="*/ 607118 w 693990"/>
                <a:gd name="connsiteY177" fmla="*/ 295629 h 677851"/>
                <a:gd name="connsiteX178" fmla="*/ 608732 w 693990"/>
                <a:gd name="connsiteY178" fmla="*/ 300471 h 677851"/>
                <a:gd name="connsiteX179" fmla="*/ 610346 w 693990"/>
                <a:gd name="connsiteY179" fmla="*/ 302085 h 677851"/>
                <a:gd name="connsiteX180" fmla="*/ 608732 w 693990"/>
                <a:gd name="connsiteY180" fmla="*/ 303699 h 677851"/>
                <a:gd name="connsiteX181" fmla="*/ 607118 w 693990"/>
                <a:gd name="connsiteY181" fmla="*/ 306927 h 677851"/>
                <a:gd name="connsiteX182" fmla="*/ 605504 w 693990"/>
                <a:gd name="connsiteY182" fmla="*/ 310154 h 677851"/>
                <a:gd name="connsiteX183" fmla="*/ 603890 w 693990"/>
                <a:gd name="connsiteY183" fmla="*/ 311768 h 677851"/>
                <a:gd name="connsiteX184" fmla="*/ 602276 w 693990"/>
                <a:gd name="connsiteY184" fmla="*/ 316610 h 677851"/>
                <a:gd name="connsiteX185" fmla="*/ 600662 w 693990"/>
                <a:gd name="connsiteY185" fmla="*/ 323066 h 677851"/>
                <a:gd name="connsiteX186" fmla="*/ 597434 w 693990"/>
                <a:gd name="connsiteY186" fmla="*/ 327908 h 677851"/>
                <a:gd name="connsiteX187" fmla="*/ 581295 w 693990"/>
                <a:gd name="connsiteY187" fmla="*/ 340819 h 677851"/>
                <a:gd name="connsiteX188" fmla="*/ 573225 w 693990"/>
                <a:gd name="connsiteY188" fmla="*/ 344047 h 677851"/>
                <a:gd name="connsiteX189" fmla="*/ 566770 w 693990"/>
                <a:gd name="connsiteY189" fmla="*/ 345661 h 677851"/>
                <a:gd name="connsiteX190" fmla="*/ 553858 w 693990"/>
                <a:gd name="connsiteY190" fmla="*/ 345661 h 677851"/>
                <a:gd name="connsiteX191" fmla="*/ 547402 w 693990"/>
                <a:gd name="connsiteY191" fmla="*/ 345661 h 677851"/>
                <a:gd name="connsiteX192" fmla="*/ 542561 w 693990"/>
                <a:gd name="connsiteY192" fmla="*/ 345661 h 677851"/>
                <a:gd name="connsiteX193" fmla="*/ 536105 w 693990"/>
                <a:gd name="connsiteY193" fmla="*/ 342433 h 677851"/>
                <a:gd name="connsiteX194" fmla="*/ 529649 w 693990"/>
                <a:gd name="connsiteY194" fmla="*/ 339205 h 677851"/>
                <a:gd name="connsiteX195" fmla="*/ 515124 w 693990"/>
                <a:gd name="connsiteY195" fmla="*/ 334363 h 677851"/>
                <a:gd name="connsiteX196" fmla="*/ 513510 w 693990"/>
                <a:gd name="connsiteY196" fmla="*/ 334363 h 677851"/>
                <a:gd name="connsiteX197" fmla="*/ 511896 w 693990"/>
                <a:gd name="connsiteY197" fmla="*/ 334363 h 677851"/>
                <a:gd name="connsiteX198" fmla="*/ 510282 w 693990"/>
                <a:gd name="connsiteY198" fmla="*/ 335977 h 677851"/>
                <a:gd name="connsiteX199" fmla="*/ 510282 w 693990"/>
                <a:gd name="connsiteY199" fmla="*/ 335977 h 677851"/>
                <a:gd name="connsiteX200" fmla="*/ 510282 w 693990"/>
                <a:gd name="connsiteY200" fmla="*/ 337591 h 677851"/>
                <a:gd name="connsiteX201" fmla="*/ 511896 w 693990"/>
                <a:gd name="connsiteY201" fmla="*/ 339205 h 677851"/>
                <a:gd name="connsiteX202" fmla="*/ 513510 w 693990"/>
                <a:gd name="connsiteY202" fmla="*/ 340819 h 677851"/>
                <a:gd name="connsiteX203" fmla="*/ 523193 w 693990"/>
                <a:gd name="connsiteY203" fmla="*/ 345661 h 677851"/>
                <a:gd name="connsiteX204" fmla="*/ 523193 w 693990"/>
                <a:gd name="connsiteY204" fmla="*/ 345661 h 677851"/>
                <a:gd name="connsiteX205" fmla="*/ 524807 w 693990"/>
                <a:gd name="connsiteY205" fmla="*/ 347275 h 677851"/>
                <a:gd name="connsiteX206" fmla="*/ 524807 w 693990"/>
                <a:gd name="connsiteY206" fmla="*/ 350503 h 677851"/>
                <a:gd name="connsiteX207" fmla="*/ 523193 w 693990"/>
                <a:gd name="connsiteY207" fmla="*/ 353731 h 677851"/>
                <a:gd name="connsiteX208" fmla="*/ 519966 w 693990"/>
                <a:gd name="connsiteY208" fmla="*/ 360186 h 677851"/>
                <a:gd name="connsiteX209" fmla="*/ 519966 w 693990"/>
                <a:gd name="connsiteY209" fmla="*/ 361800 h 677851"/>
                <a:gd name="connsiteX210" fmla="*/ 519966 w 693990"/>
                <a:gd name="connsiteY210" fmla="*/ 365028 h 677851"/>
                <a:gd name="connsiteX211" fmla="*/ 523193 w 693990"/>
                <a:gd name="connsiteY211" fmla="*/ 371484 h 677851"/>
                <a:gd name="connsiteX212" fmla="*/ 523193 w 693990"/>
                <a:gd name="connsiteY212" fmla="*/ 373098 h 677851"/>
                <a:gd name="connsiteX213" fmla="*/ 531263 w 693990"/>
                <a:gd name="connsiteY213" fmla="*/ 386009 h 677851"/>
                <a:gd name="connsiteX214" fmla="*/ 531263 w 693990"/>
                <a:gd name="connsiteY214" fmla="*/ 387623 h 677851"/>
                <a:gd name="connsiteX215" fmla="*/ 531263 w 693990"/>
                <a:gd name="connsiteY215" fmla="*/ 389237 h 677851"/>
                <a:gd name="connsiteX216" fmla="*/ 529649 w 693990"/>
                <a:gd name="connsiteY216" fmla="*/ 392465 h 677851"/>
                <a:gd name="connsiteX217" fmla="*/ 529649 w 693990"/>
                <a:gd name="connsiteY217" fmla="*/ 394079 h 677851"/>
                <a:gd name="connsiteX218" fmla="*/ 528035 w 693990"/>
                <a:gd name="connsiteY218" fmla="*/ 395693 h 677851"/>
                <a:gd name="connsiteX219" fmla="*/ 524807 w 693990"/>
                <a:gd name="connsiteY219" fmla="*/ 395693 h 677851"/>
                <a:gd name="connsiteX220" fmla="*/ 516738 w 693990"/>
                <a:gd name="connsiteY220" fmla="*/ 397307 h 677851"/>
                <a:gd name="connsiteX221" fmla="*/ 513510 w 693990"/>
                <a:gd name="connsiteY221" fmla="*/ 398921 h 677851"/>
                <a:gd name="connsiteX222" fmla="*/ 503826 w 693990"/>
                <a:gd name="connsiteY222" fmla="*/ 397307 h 677851"/>
                <a:gd name="connsiteX223" fmla="*/ 502212 w 693990"/>
                <a:gd name="connsiteY223" fmla="*/ 397307 h 677851"/>
                <a:gd name="connsiteX224" fmla="*/ 502212 w 693990"/>
                <a:gd name="connsiteY224" fmla="*/ 397307 h 677851"/>
                <a:gd name="connsiteX225" fmla="*/ 500598 w 693990"/>
                <a:gd name="connsiteY225" fmla="*/ 395693 h 677851"/>
                <a:gd name="connsiteX226" fmla="*/ 500598 w 693990"/>
                <a:gd name="connsiteY226" fmla="*/ 395693 h 677851"/>
                <a:gd name="connsiteX227" fmla="*/ 497371 w 693990"/>
                <a:gd name="connsiteY227" fmla="*/ 389237 h 677851"/>
                <a:gd name="connsiteX228" fmla="*/ 495757 w 693990"/>
                <a:gd name="connsiteY228" fmla="*/ 389237 h 677851"/>
                <a:gd name="connsiteX229" fmla="*/ 495757 w 693990"/>
                <a:gd name="connsiteY229" fmla="*/ 387623 h 677851"/>
                <a:gd name="connsiteX230" fmla="*/ 494143 w 693990"/>
                <a:gd name="connsiteY230" fmla="*/ 387623 h 677851"/>
                <a:gd name="connsiteX231" fmla="*/ 489301 w 693990"/>
                <a:gd name="connsiteY231" fmla="*/ 386009 h 677851"/>
                <a:gd name="connsiteX232" fmla="*/ 486073 w 693990"/>
                <a:gd name="connsiteY232" fmla="*/ 384395 h 677851"/>
                <a:gd name="connsiteX233" fmla="*/ 484459 w 693990"/>
                <a:gd name="connsiteY233" fmla="*/ 382781 h 677851"/>
                <a:gd name="connsiteX234" fmla="*/ 481231 w 693990"/>
                <a:gd name="connsiteY234" fmla="*/ 381167 h 677851"/>
                <a:gd name="connsiteX235" fmla="*/ 479617 w 693990"/>
                <a:gd name="connsiteY235" fmla="*/ 379554 h 677851"/>
                <a:gd name="connsiteX236" fmla="*/ 479617 w 693990"/>
                <a:gd name="connsiteY236" fmla="*/ 381167 h 677851"/>
                <a:gd name="connsiteX237" fmla="*/ 481231 w 693990"/>
                <a:gd name="connsiteY237" fmla="*/ 386009 h 677851"/>
                <a:gd name="connsiteX238" fmla="*/ 489301 w 693990"/>
                <a:gd name="connsiteY238" fmla="*/ 411832 h 677851"/>
                <a:gd name="connsiteX239" fmla="*/ 494143 w 693990"/>
                <a:gd name="connsiteY239" fmla="*/ 418288 h 677851"/>
                <a:gd name="connsiteX240" fmla="*/ 495757 w 693990"/>
                <a:gd name="connsiteY240" fmla="*/ 419902 h 677851"/>
                <a:gd name="connsiteX241" fmla="*/ 495757 w 693990"/>
                <a:gd name="connsiteY241" fmla="*/ 419902 h 677851"/>
                <a:gd name="connsiteX242" fmla="*/ 495757 w 693990"/>
                <a:gd name="connsiteY242" fmla="*/ 431199 h 677851"/>
                <a:gd name="connsiteX243" fmla="*/ 495757 w 693990"/>
                <a:gd name="connsiteY243" fmla="*/ 434427 h 677851"/>
                <a:gd name="connsiteX244" fmla="*/ 498984 w 693990"/>
                <a:gd name="connsiteY244" fmla="*/ 444111 h 677851"/>
                <a:gd name="connsiteX245" fmla="*/ 500598 w 693990"/>
                <a:gd name="connsiteY245" fmla="*/ 448953 h 677851"/>
                <a:gd name="connsiteX246" fmla="*/ 503826 w 693990"/>
                <a:gd name="connsiteY246" fmla="*/ 452180 h 677851"/>
                <a:gd name="connsiteX247" fmla="*/ 505440 w 693990"/>
                <a:gd name="connsiteY247" fmla="*/ 457022 h 677851"/>
                <a:gd name="connsiteX248" fmla="*/ 505440 w 693990"/>
                <a:gd name="connsiteY248" fmla="*/ 458636 h 677851"/>
                <a:gd name="connsiteX249" fmla="*/ 505440 w 693990"/>
                <a:gd name="connsiteY249" fmla="*/ 461864 h 677851"/>
                <a:gd name="connsiteX250" fmla="*/ 505440 w 693990"/>
                <a:gd name="connsiteY250" fmla="*/ 466706 h 677851"/>
                <a:gd name="connsiteX251" fmla="*/ 497371 w 693990"/>
                <a:gd name="connsiteY251" fmla="*/ 489301 h 677851"/>
                <a:gd name="connsiteX252" fmla="*/ 495757 w 693990"/>
                <a:gd name="connsiteY252" fmla="*/ 489301 h 677851"/>
                <a:gd name="connsiteX253" fmla="*/ 495757 w 693990"/>
                <a:gd name="connsiteY253" fmla="*/ 490915 h 677851"/>
                <a:gd name="connsiteX254" fmla="*/ 497371 w 693990"/>
                <a:gd name="connsiteY254" fmla="*/ 495757 h 677851"/>
                <a:gd name="connsiteX255" fmla="*/ 503826 w 693990"/>
                <a:gd name="connsiteY255" fmla="*/ 513510 h 677851"/>
                <a:gd name="connsiteX256" fmla="*/ 505440 w 693990"/>
                <a:gd name="connsiteY256" fmla="*/ 518352 h 677851"/>
                <a:gd name="connsiteX257" fmla="*/ 507054 w 693990"/>
                <a:gd name="connsiteY257" fmla="*/ 521580 h 677851"/>
                <a:gd name="connsiteX258" fmla="*/ 508668 w 693990"/>
                <a:gd name="connsiteY258" fmla="*/ 523193 h 677851"/>
                <a:gd name="connsiteX259" fmla="*/ 524807 w 693990"/>
                <a:gd name="connsiteY259" fmla="*/ 536105 h 677851"/>
                <a:gd name="connsiteX260" fmla="*/ 526421 w 693990"/>
                <a:gd name="connsiteY260" fmla="*/ 539333 h 677851"/>
                <a:gd name="connsiteX261" fmla="*/ 529649 w 693990"/>
                <a:gd name="connsiteY261" fmla="*/ 544175 h 677851"/>
                <a:gd name="connsiteX262" fmla="*/ 532877 w 693990"/>
                <a:gd name="connsiteY262" fmla="*/ 552244 h 677851"/>
                <a:gd name="connsiteX263" fmla="*/ 532877 w 693990"/>
                <a:gd name="connsiteY263" fmla="*/ 555472 h 677851"/>
                <a:gd name="connsiteX264" fmla="*/ 532877 w 693990"/>
                <a:gd name="connsiteY264" fmla="*/ 557086 h 677851"/>
                <a:gd name="connsiteX265" fmla="*/ 529649 w 693990"/>
                <a:gd name="connsiteY265" fmla="*/ 565156 h 677851"/>
                <a:gd name="connsiteX266" fmla="*/ 529649 w 693990"/>
                <a:gd name="connsiteY266" fmla="*/ 566770 h 677851"/>
                <a:gd name="connsiteX267" fmla="*/ 531263 w 693990"/>
                <a:gd name="connsiteY267" fmla="*/ 568384 h 677851"/>
                <a:gd name="connsiteX268" fmla="*/ 532877 w 693990"/>
                <a:gd name="connsiteY268" fmla="*/ 571611 h 677851"/>
                <a:gd name="connsiteX269" fmla="*/ 536105 w 693990"/>
                <a:gd name="connsiteY269" fmla="*/ 574839 h 677851"/>
                <a:gd name="connsiteX270" fmla="*/ 536105 w 693990"/>
                <a:gd name="connsiteY270" fmla="*/ 574839 h 677851"/>
                <a:gd name="connsiteX271" fmla="*/ 536105 w 693990"/>
                <a:gd name="connsiteY271" fmla="*/ 576453 h 677851"/>
                <a:gd name="connsiteX272" fmla="*/ 537719 w 693990"/>
                <a:gd name="connsiteY272" fmla="*/ 578067 h 677851"/>
                <a:gd name="connsiteX273" fmla="*/ 537719 w 693990"/>
                <a:gd name="connsiteY273" fmla="*/ 579681 h 677851"/>
                <a:gd name="connsiteX274" fmla="*/ 539333 w 693990"/>
                <a:gd name="connsiteY274" fmla="*/ 594207 h 677851"/>
                <a:gd name="connsiteX275" fmla="*/ 540947 w 693990"/>
                <a:gd name="connsiteY275" fmla="*/ 597434 h 677851"/>
                <a:gd name="connsiteX276" fmla="*/ 540947 w 693990"/>
                <a:gd name="connsiteY276" fmla="*/ 599048 h 677851"/>
                <a:gd name="connsiteX277" fmla="*/ 544175 w 693990"/>
                <a:gd name="connsiteY277" fmla="*/ 600662 h 677851"/>
                <a:gd name="connsiteX278" fmla="*/ 545788 w 693990"/>
                <a:gd name="connsiteY278" fmla="*/ 600662 h 677851"/>
                <a:gd name="connsiteX279" fmla="*/ 545788 w 693990"/>
                <a:gd name="connsiteY279" fmla="*/ 602276 h 677851"/>
                <a:gd name="connsiteX280" fmla="*/ 545788 w 693990"/>
                <a:gd name="connsiteY280" fmla="*/ 603890 h 677851"/>
                <a:gd name="connsiteX281" fmla="*/ 545788 w 693990"/>
                <a:gd name="connsiteY281" fmla="*/ 605504 h 677851"/>
                <a:gd name="connsiteX282" fmla="*/ 544175 w 693990"/>
                <a:gd name="connsiteY282" fmla="*/ 610346 h 677851"/>
                <a:gd name="connsiteX283" fmla="*/ 542561 w 693990"/>
                <a:gd name="connsiteY283" fmla="*/ 615188 h 677851"/>
                <a:gd name="connsiteX284" fmla="*/ 540947 w 693990"/>
                <a:gd name="connsiteY284" fmla="*/ 615188 h 677851"/>
                <a:gd name="connsiteX285" fmla="*/ 540947 w 693990"/>
                <a:gd name="connsiteY285" fmla="*/ 616802 h 677851"/>
                <a:gd name="connsiteX286" fmla="*/ 536105 w 693990"/>
                <a:gd name="connsiteY286" fmla="*/ 626485 h 677851"/>
                <a:gd name="connsiteX287" fmla="*/ 534491 w 693990"/>
                <a:gd name="connsiteY287" fmla="*/ 631327 h 677851"/>
                <a:gd name="connsiteX288" fmla="*/ 534491 w 693990"/>
                <a:gd name="connsiteY288" fmla="*/ 637783 h 677851"/>
                <a:gd name="connsiteX289" fmla="*/ 537719 w 693990"/>
                <a:gd name="connsiteY289" fmla="*/ 655536 h 677851"/>
                <a:gd name="connsiteX290" fmla="*/ 534491 w 693990"/>
                <a:gd name="connsiteY290" fmla="*/ 657150 h 677851"/>
                <a:gd name="connsiteX291" fmla="*/ 531263 w 693990"/>
                <a:gd name="connsiteY291" fmla="*/ 661992 h 677851"/>
                <a:gd name="connsiteX292" fmla="*/ 529649 w 693990"/>
                <a:gd name="connsiteY292" fmla="*/ 661992 h 677851"/>
                <a:gd name="connsiteX293" fmla="*/ 528035 w 693990"/>
                <a:gd name="connsiteY293" fmla="*/ 663606 h 677851"/>
                <a:gd name="connsiteX294" fmla="*/ 526421 w 693990"/>
                <a:gd name="connsiteY294" fmla="*/ 663606 h 677851"/>
                <a:gd name="connsiteX295" fmla="*/ 523193 w 693990"/>
                <a:gd name="connsiteY295" fmla="*/ 665220 h 677851"/>
                <a:gd name="connsiteX296" fmla="*/ 521579 w 693990"/>
                <a:gd name="connsiteY296" fmla="*/ 665220 h 677851"/>
                <a:gd name="connsiteX297" fmla="*/ 521579 w 693990"/>
                <a:gd name="connsiteY297" fmla="*/ 665220 h 677851"/>
                <a:gd name="connsiteX298" fmla="*/ 519966 w 693990"/>
                <a:gd name="connsiteY298" fmla="*/ 665220 h 677851"/>
                <a:gd name="connsiteX299" fmla="*/ 518352 w 693990"/>
                <a:gd name="connsiteY299" fmla="*/ 665220 h 677851"/>
                <a:gd name="connsiteX300" fmla="*/ 516738 w 693990"/>
                <a:gd name="connsiteY300" fmla="*/ 666834 h 677851"/>
                <a:gd name="connsiteX301" fmla="*/ 516738 w 693990"/>
                <a:gd name="connsiteY301" fmla="*/ 666834 h 677851"/>
                <a:gd name="connsiteX302" fmla="*/ 515124 w 693990"/>
                <a:gd name="connsiteY302" fmla="*/ 668447 h 677851"/>
                <a:gd name="connsiteX303" fmla="*/ 515124 w 693990"/>
                <a:gd name="connsiteY303" fmla="*/ 670061 h 677851"/>
                <a:gd name="connsiteX304" fmla="*/ 515124 w 693990"/>
                <a:gd name="connsiteY304" fmla="*/ 671675 h 677851"/>
                <a:gd name="connsiteX305" fmla="*/ 516738 w 693990"/>
                <a:gd name="connsiteY305" fmla="*/ 673289 h 677851"/>
                <a:gd name="connsiteX306" fmla="*/ 518352 w 693990"/>
                <a:gd name="connsiteY306" fmla="*/ 673289 h 677851"/>
                <a:gd name="connsiteX307" fmla="*/ 519966 w 693990"/>
                <a:gd name="connsiteY307" fmla="*/ 673289 h 677851"/>
                <a:gd name="connsiteX308" fmla="*/ 521579 w 693990"/>
                <a:gd name="connsiteY308" fmla="*/ 674903 h 677851"/>
                <a:gd name="connsiteX309" fmla="*/ 521579 w 693990"/>
                <a:gd name="connsiteY309" fmla="*/ 676517 h 677851"/>
                <a:gd name="connsiteX310" fmla="*/ 521579 w 693990"/>
                <a:gd name="connsiteY310" fmla="*/ 676517 h 677851"/>
                <a:gd name="connsiteX311" fmla="*/ 519966 w 693990"/>
                <a:gd name="connsiteY311" fmla="*/ 678131 h 677851"/>
                <a:gd name="connsiteX312" fmla="*/ 519966 w 693990"/>
                <a:gd name="connsiteY312" fmla="*/ 678131 h 677851"/>
                <a:gd name="connsiteX313" fmla="*/ 518352 w 693990"/>
                <a:gd name="connsiteY313" fmla="*/ 678131 h 677851"/>
                <a:gd name="connsiteX314" fmla="*/ 516738 w 693990"/>
                <a:gd name="connsiteY314" fmla="*/ 678131 h 677851"/>
                <a:gd name="connsiteX315" fmla="*/ 510282 w 693990"/>
                <a:gd name="connsiteY315" fmla="*/ 679745 h 677851"/>
                <a:gd name="connsiteX316" fmla="*/ 508668 w 693990"/>
                <a:gd name="connsiteY316" fmla="*/ 679745 h 677851"/>
                <a:gd name="connsiteX317" fmla="*/ 507054 w 693990"/>
                <a:gd name="connsiteY317" fmla="*/ 679745 h 677851"/>
                <a:gd name="connsiteX318" fmla="*/ 505440 w 693990"/>
                <a:gd name="connsiteY318" fmla="*/ 678131 h 677851"/>
                <a:gd name="connsiteX319" fmla="*/ 503826 w 693990"/>
                <a:gd name="connsiteY319" fmla="*/ 676517 h 677851"/>
                <a:gd name="connsiteX320" fmla="*/ 502212 w 693990"/>
                <a:gd name="connsiteY320" fmla="*/ 674903 h 677851"/>
                <a:gd name="connsiteX321" fmla="*/ 502212 w 693990"/>
                <a:gd name="connsiteY321" fmla="*/ 673289 h 677851"/>
                <a:gd name="connsiteX322" fmla="*/ 502212 w 693990"/>
                <a:gd name="connsiteY322" fmla="*/ 671675 h 677851"/>
                <a:gd name="connsiteX323" fmla="*/ 502212 w 693990"/>
                <a:gd name="connsiteY323" fmla="*/ 668447 h 677851"/>
                <a:gd name="connsiteX324" fmla="*/ 502212 w 693990"/>
                <a:gd name="connsiteY324" fmla="*/ 663606 h 677851"/>
                <a:gd name="connsiteX325" fmla="*/ 502212 w 693990"/>
                <a:gd name="connsiteY325" fmla="*/ 661992 h 677851"/>
                <a:gd name="connsiteX326" fmla="*/ 502212 w 693990"/>
                <a:gd name="connsiteY326" fmla="*/ 660378 h 677851"/>
                <a:gd name="connsiteX327" fmla="*/ 502212 w 693990"/>
                <a:gd name="connsiteY327" fmla="*/ 660378 h 677851"/>
                <a:gd name="connsiteX328" fmla="*/ 500598 w 693990"/>
                <a:gd name="connsiteY328" fmla="*/ 658764 h 677851"/>
                <a:gd name="connsiteX329" fmla="*/ 498984 w 693990"/>
                <a:gd name="connsiteY329" fmla="*/ 657150 h 677851"/>
                <a:gd name="connsiteX330" fmla="*/ 495757 w 693990"/>
                <a:gd name="connsiteY330" fmla="*/ 657150 h 677851"/>
                <a:gd name="connsiteX331" fmla="*/ 487687 w 693990"/>
                <a:gd name="connsiteY331" fmla="*/ 658764 h 677851"/>
                <a:gd name="connsiteX332" fmla="*/ 486073 w 693990"/>
                <a:gd name="connsiteY332" fmla="*/ 658764 h 677851"/>
                <a:gd name="connsiteX333" fmla="*/ 482845 w 693990"/>
                <a:gd name="connsiteY333" fmla="*/ 657150 h 677851"/>
                <a:gd name="connsiteX334" fmla="*/ 479617 w 693990"/>
                <a:gd name="connsiteY334" fmla="*/ 655536 h 677851"/>
                <a:gd name="connsiteX335" fmla="*/ 479617 w 693990"/>
                <a:gd name="connsiteY335" fmla="*/ 655536 h 677851"/>
                <a:gd name="connsiteX336" fmla="*/ 478003 w 693990"/>
                <a:gd name="connsiteY336" fmla="*/ 653922 h 677851"/>
                <a:gd name="connsiteX337" fmla="*/ 476389 w 693990"/>
                <a:gd name="connsiteY337" fmla="*/ 653922 h 677851"/>
                <a:gd name="connsiteX338" fmla="*/ 474775 w 693990"/>
                <a:gd name="connsiteY338" fmla="*/ 652308 h 677851"/>
                <a:gd name="connsiteX339" fmla="*/ 473162 w 693990"/>
                <a:gd name="connsiteY339" fmla="*/ 652308 h 677851"/>
                <a:gd name="connsiteX340" fmla="*/ 469934 w 693990"/>
                <a:gd name="connsiteY340" fmla="*/ 653922 h 677851"/>
                <a:gd name="connsiteX341" fmla="*/ 466706 w 693990"/>
                <a:gd name="connsiteY341" fmla="*/ 655536 h 677851"/>
                <a:gd name="connsiteX342" fmla="*/ 465092 w 693990"/>
                <a:gd name="connsiteY342" fmla="*/ 657150 h 677851"/>
                <a:gd name="connsiteX343" fmla="*/ 463478 w 693990"/>
                <a:gd name="connsiteY343" fmla="*/ 657150 h 677851"/>
                <a:gd name="connsiteX344" fmla="*/ 460250 w 693990"/>
                <a:gd name="connsiteY344" fmla="*/ 655536 h 677851"/>
                <a:gd name="connsiteX345" fmla="*/ 453794 w 693990"/>
                <a:gd name="connsiteY345" fmla="*/ 653922 h 677851"/>
                <a:gd name="connsiteX346" fmla="*/ 452180 w 693990"/>
                <a:gd name="connsiteY346" fmla="*/ 652308 h 677851"/>
                <a:gd name="connsiteX347" fmla="*/ 448953 w 693990"/>
                <a:gd name="connsiteY347" fmla="*/ 652308 h 677851"/>
                <a:gd name="connsiteX348" fmla="*/ 440883 w 693990"/>
                <a:gd name="connsiteY348" fmla="*/ 655536 h 677851"/>
                <a:gd name="connsiteX349" fmla="*/ 440883 w 693990"/>
                <a:gd name="connsiteY349" fmla="*/ 655536 h 677851"/>
                <a:gd name="connsiteX350" fmla="*/ 434427 w 693990"/>
                <a:gd name="connsiteY350" fmla="*/ 655536 h 677851"/>
                <a:gd name="connsiteX351" fmla="*/ 432813 w 693990"/>
                <a:gd name="connsiteY351" fmla="*/ 657150 h 677851"/>
                <a:gd name="connsiteX352" fmla="*/ 432813 w 693990"/>
                <a:gd name="connsiteY352" fmla="*/ 657150 h 677851"/>
                <a:gd name="connsiteX353" fmla="*/ 431199 w 693990"/>
                <a:gd name="connsiteY353" fmla="*/ 658764 h 677851"/>
                <a:gd name="connsiteX354" fmla="*/ 429585 w 693990"/>
                <a:gd name="connsiteY354" fmla="*/ 660378 h 677851"/>
                <a:gd name="connsiteX355" fmla="*/ 429585 w 693990"/>
                <a:gd name="connsiteY355" fmla="*/ 661992 h 677851"/>
                <a:gd name="connsiteX356" fmla="*/ 427971 w 693990"/>
                <a:gd name="connsiteY356" fmla="*/ 663606 h 677851"/>
                <a:gd name="connsiteX357" fmla="*/ 427971 w 693990"/>
                <a:gd name="connsiteY357" fmla="*/ 663606 h 677851"/>
                <a:gd name="connsiteX358" fmla="*/ 426357 w 693990"/>
                <a:gd name="connsiteY358" fmla="*/ 663606 h 677851"/>
                <a:gd name="connsiteX359" fmla="*/ 424744 w 693990"/>
                <a:gd name="connsiteY359" fmla="*/ 663606 h 677851"/>
                <a:gd name="connsiteX360" fmla="*/ 423130 w 693990"/>
                <a:gd name="connsiteY360" fmla="*/ 663606 h 677851"/>
                <a:gd name="connsiteX361" fmla="*/ 421516 w 693990"/>
                <a:gd name="connsiteY361" fmla="*/ 663606 h 677851"/>
                <a:gd name="connsiteX362" fmla="*/ 419902 w 693990"/>
                <a:gd name="connsiteY362" fmla="*/ 661992 h 677851"/>
                <a:gd name="connsiteX363" fmla="*/ 418288 w 693990"/>
                <a:gd name="connsiteY363" fmla="*/ 660378 h 677851"/>
                <a:gd name="connsiteX364" fmla="*/ 415060 w 693990"/>
                <a:gd name="connsiteY364" fmla="*/ 658764 h 677851"/>
                <a:gd name="connsiteX365" fmla="*/ 403763 w 693990"/>
                <a:gd name="connsiteY365" fmla="*/ 658764 h 677851"/>
                <a:gd name="connsiteX366" fmla="*/ 402148 w 693990"/>
                <a:gd name="connsiteY366" fmla="*/ 658764 h 677851"/>
                <a:gd name="connsiteX367" fmla="*/ 400535 w 693990"/>
                <a:gd name="connsiteY367" fmla="*/ 658764 h 677851"/>
                <a:gd name="connsiteX368" fmla="*/ 397307 w 693990"/>
                <a:gd name="connsiteY368" fmla="*/ 655536 h 677851"/>
                <a:gd name="connsiteX369" fmla="*/ 397307 w 693990"/>
                <a:gd name="connsiteY369" fmla="*/ 653922 h 677851"/>
                <a:gd name="connsiteX370" fmla="*/ 397307 w 693990"/>
                <a:gd name="connsiteY370" fmla="*/ 652308 h 677851"/>
                <a:gd name="connsiteX371" fmla="*/ 397307 w 693990"/>
                <a:gd name="connsiteY371" fmla="*/ 650694 h 677851"/>
                <a:gd name="connsiteX372" fmla="*/ 397307 w 693990"/>
                <a:gd name="connsiteY372" fmla="*/ 649080 h 677851"/>
                <a:gd name="connsiteX373" fmla="*/ 395693 w 693990"/>
                <a:gd name="connsiteY373" fmla="*/ 649080 h 677851"/>
                <a:gd name="connsiteX374" fmla="*/ 395693 w 693990"/>
                <a:gd name="connsiteY374" fmla="*/ 647466 h 677851"/>
                <a:gd name="connsiteX375" fmla="*/ 394079 w 693990"/>
                <a:gd name="connsiteY375" fmla="*/ 645852 h 677851"/>
                <a:gd name="connsiteX376" fmla="*/ 392465 w 693990"/>
                <a:gd name="connsiteY376" fmla="*/ 644238 h 677851"/>
                <a:gd name="connsiteX377" fmla="*/ 389237 w 693990"/>
                <a:gd name="connsiteY377" fmla="*/ 641011 h 677851"/>
                <a:gd name="connsiteX378" fmla="*/ 387623 w 693990"/>
                <a:gd name="connsiteY378" fmla="*/ 641011 h 677851"/>
                <a:gd name="connsiteX379" fmla="*/ 386009 w 693990"/>
                <a:gd name="connsiteY379" fmla="*/ 641011 h 677851"/>
                <a:gd name="connsiteX380" fmla="*/ 382781 w 693990"/>
                <a:gd name="connsiteY380" fmla="*/ 642625 h 677851"/>
                <a:gd name="connsiteX381" fmla="*/ 381167 w 693990"/>
                <a:gd name="connsiteY381" fmla="*/ 644238 h 677851"/>
                <a:gd name="connsiteX382" fmla="*/ 379554 w 693990"/>
                <a:gd name="connsiteY382" fmla="*/ 644238 h 677851"/>
                <a:gd name="connsiteX383" fmla="*/ 377939 w 693990"/>
                <a:gd name="connsiteY383" fmla="*/ 647466 h 677851"/>
                <a:gd name="connsiteX384" fmla="*/ 377939 w 693990"/>
                <a:gd name="connsiteY384" fmla="*/ 647466 h 677851"/>
                <a:gd name="connsiteX385" fmla="*/ 376326 w 693990"/>
                <a:gd name="connsiteY385" fmla="*/ 649080 h 677851"/>
                <a:gd name="connsiteX386" fmla="*/ 377939 w 693990"/>
                <a:gd name="connsiteY386" fmla="*/ 655536 h 677851"/>
                <a:gd name="connsiteX387" fmla="*/ 377939 w 693990"/>
                <a:gd name="connsiteY387" fmla="*/ 657150 h 677851"/>
                <a:gd name="connsiteX388" fmla="*/ 377939 w 693990"/>
                <a:gd name="connsiteY388" fmla="*/ 658764 h 677851"/>
                <a:gd name="connsiteX389" fmla="*/ 376326 w 693990"/>
                <a:gd name="connsiteY389" fmla="*/ 658764 h 677851"/>
                <a:gd name="connsiteX390" fmla="*/ 374712 w 693990"/>
                <a:gd name="connsiteY390" fmla="*/ 660378 h 677851"/>
                <a:gd name="connsiteX391" fmla="*/ 374712 w 693990"/>
                <a:gd name="connsiteY391" fmla="*/ 660378 h 677851"/>
                <a:gd name="connsiteX392" fmla="*/ 373098 w 693990"/>
                <a:gd name="connsiteY392" fmla="*/ 660378 h 677851"/>
                <a:gd name="connsiteX393" fmla="*/ 371484 w 693990"/>
                <a:gd name="connsiteY393" fmla="*/ 660378 h 677851"/>
                <a:gd name="connsiteX394" fmla="*/ 368256 w 693990"/>
                <a:gd name="connsiteY394" fmla="*/ 660378 h 677851"/>
                <a:gd name="connsiteX395" fmla="*/ 365028 w 693990"/>
                <a:gd name="connsiteY395" fmla="*/ 658764 h 677851"/>
                <a:gd name="connsiteX396" fmla="*/ 345661 w 693990"/>
                <a:gd name="connsiteY396" fmla="*/ 652308 h 677851"/>
                <a:gd name="connsiteX397" fmla="*/ 340819 w 693990"/>
                <a:gd name="connsiteY397" fmla="*/ 649080 h 677851"/>
                <a:gd name="connsiteX398" fmla="*/ 332749 w 693990"/>
                <a:gd name="connsiteY398" fmla="*/ 641011 h 677851"/>
                <a:gd name="connsiteX399" fmla="*/ 326294 w 693990"/>
                <a:gd name="connsiteY399" fmla="*/ 634555 h 677851"/>
                <a:gd name="connsiteX400" fmla="*/ 321452 w 693990"/>
                <a:gd name="connsiteY400" fmla="*/ 632941 h 677851"/>
                <a:gd name="connsiteX401" fmla="*/ 318224 w 693990"/>
                <a:gd name="connsiteY401" fmla="*/ 629713 h 677851"/>
                <a:gd name="connsiteX402" fmla="*/ 311768 w 693990"/>
                <a:gd name="connsiteY402" fmla="*/ 624871 h 677851"/>
                <a:gd name="connsiteX403" fmla="*/ 305313 w 693990"/>
                <a:gd name="connsiteY403" fmla="*/ 620029 h 677851"/>
                <a:gd name="connsiteX404" fmla="*/ 302085 w 693990"/>
                <a:gd name="connsiteY404" fmla="*/ 616802 h 677851"/>
                <a:gd name="connsiteX405" fmla="*/ 300471 w 693990"/>
                <a:gd name="connsiteY405" fmla="*/ 615188 h 677851"/>
                <a:gd name="connsiteX406" fmla="*/ 298857 w 693990"/>
                <a:gd name="connsiteY406" fmla="*/ 615188 h 677851"/>
                <a:gd name="connsiteX407" fmla="*/ 298857 w 693990"/>
                <a:gd name="connsiteY407" fmla="*/ 615188 h 677851"/>
                <a:gd name="connsiteX408" fmla="*/ 297243 w 693990"/>
                <a:gd name="connsiteY408" fmla="*/ 613574 h 677851"/>
                <a:gd name="connsiteX409" fmla="*/ 297243 w 693990"/>
                <a:gd name="connsiteY409" fmla="*/ 610346 h 677851"/>
                <a:gd name="connsiteX410" fmla="*/ 297243 w 693990"/>
                <a:gd name="connsiteY410" fmla="*/ 608732 h 677851"/>
                <a:gd name="connsiteX411" fmla="*/ 295629 w 693990"/>
                <a:gd name="connsiteY411" fmla="*/ 608732 h 677851"/>
                <a:gd name="connsiteX412" fmla="*/ 294015 w 693990"/>
                <a:gd name="connsiteY412" fmla="*/ 605504 h 677851"/>
                <a:gd name="connsiteX413" fmla="*/ 294015 w 693990"/>
                <a:gd name="connsiteY413" fmla="*/ 603890 h 677851"/>
                <a:gd name="connsiteX414" fmla="*/ 292401 w 693990"/>
                <a:gd name="connsiteY414" fmla="*/ 602276 h 677851"/>
                <a:gd name="connsiteX415" fmla="*/ 292401 w 693990"/>
                <a:gd name="connsiteY415" fmla="*/ 600662 h 677851"/>
                <a:gd name="connsiteX416" fmla="*/ 294015 w 693990"/>
                <a:gd name="connsiteY416" fmla="*/ 599048 h 677851"/>
                <a:gd name="connsiteX417" fmla="*/ 294015 w 693990"/>
                <a:gd name="connsiteY417" fmla="*/ 597434 h 677851"/>
                <a:gd name="connsiteX418" fmla="*/ 295629 w 693990"/>
                <a:gd name="connsiteY418" fmla="*/ 595820 h 677851"/>
                <a:gd name="connsiteX419" fmla="*/ 298857 w 693990"/>
                <a:gd name="connsiteY419" fmla="*/ 590979 h 677851"/>
                <a:gd name="connsiteX420" fmla="*/ 306927 w 693990"/>
                <a:gd name="connsiteY420" fmla="*/ 579681 h 677851"/>
                <a:gd name="connsiteX421" fmla="*/ 306927 w 693990"/>
                <a:gd name="connsiteY421" fmla="*/ 578067 h 677851"/>
                <a:gd name="connsiteX422" fmla="*/ 306927 w 693990"/>
                <a:gd name="connsiteY422" fmla="*/ 578067 h 677851"/>
                <a:gd name="connsiteX423" fmla="*/ 306927 w 693990"/>
                <a:gd name="connsiteY423" fmla="*/ 576453 h 677851"/>
                <a:gd name="connsiteX424" fmla="*/ 306927 w 693990"/>
                <a:gd name="connsiteY424" fmla="*/ 573225 h 677851"/>
                <a:gd name="connsiteX425" fmla="*/ 306927 w 693990"/>
                <a:gd name="connsiteY425" fmla="*/ 571611 h 677851"/>
                <a:gd name="connsiteX426" fmla="*/ 305313 w 693990"/>
                <a:gd name="connsiteY426" fmla="*/ 569998 h 677851"/>
                <a:gd name="connsiteX427" fmla="*/ 305313 w 693990"/>
                <a:gd name="connsiteY427" fmla="*/ 569998 h 677851"/>
                <a:gd name="connsiteX428" fmla="*/ 298857 w 693990"/>
                <a:gd name="connsiteY428" fmla="*/ 566770 h 677851"/>
                <a:gd name="connsiteX429" fmla="*/ 297243 w 693990"/>
                <a:gd name="connsiteY429" fmla="*/ 565156 h 677851"/>
                <a:gd name="connsiteX430" fmla="*/ 297243 w 693990"/>
                <a:gd name="connsiteY430" fmla="*/ 565156 h 677851"/>
                <a:gd name="connsiteX431" fmla="*/ 294015 w 693990"/>
                <a:gd name="connsiteY431" fmla="*/ 566770 h 677851"/>
                <a:gd name="connsiteX432" fmla="*/ 292401 w 693990"/>
                <a:gd name="connsiteY432" fmla="*/ 568384 h 677851"/>
                <a:gd name="connsiteX433" fmla="*/ 290787 w 693990"/>
                <a:gd name="connsiteY433" fmla="*/ 571611 h 677851"/>
                <a:gd name="connsiteX434" fmla="*/ 289173 w 693990"/>
                <a:gd name="connsiteY434" fmla="*/ 571611 h 677851"/>
                <a:gd name="connsiteX435" fmla="*/ 287559 w 693990"/>
                <a:gd name="connsiteY435" fmla="*/ 573225 h 677851"/>
                <a:gd name="connsiteX436" fmla="*/ 287559 w 693990"/>
                <a:gd name="connsiteY436" fmla="*/ 573225 h 677851"/>
                <a:gd name="connsiteX437" fmla="*/ 285945 w 693990"/>
                <a:gd name="connsiteY437" fmla="*/ 573225 h 677851"/>
                <a:gd name="connsiteX438" fmla="*/ 282718 w 693990"/>
                <a:gd name="connsiteY438" fmla="*/ 571611 h 677851"/>
                <a:gd name="connsiteX439" fmla="*/ 281104 w 693990"/>
                <a:gd name="connsiteY439" fmla="*/ 569998 h 677851"/>
                <a:gd name="connsiteX440" fmla="*/ 281104 w 693990"/>
                <a:gd name="connsiteY440" fmla="*/ 568384 h 677851"/>
                <a:gd name="connsiteX441" fmla="*/ 276262 w 693990"/>
                <a:gd name="connsiteY441" fmla="*/ 563542 h 677851"/>
                <a:gd name="connsiteX442" fmla="*/ 274648 w 693990"/>
                <a:gd name="connsiteY442" fmla="*/ 560314 h 677851"/>
                <a:gd name="connsiteX443" fmla="*/ 273034 w 693990"/>
                <a:gd name="connsiteY443" fmla="*/ 560314 h 677851"/>
                <a:gd name="connsiteX444" fmla="*/ 273034 w 693990"/>
                <a:gd name="connsiteY444" fmla="*/ 560314 h 677851"/>
                <a:gd name="connsiteX445" fmla="*/ 271420 w 693990"/>
                <a:gd name="connsiteY445" fmla="*/ 560314 h 677851"/>
                <a:gd name="connsiteX446" fmla="*/ 269806 w 693990"/>
                <a:gd name="connsiteY446" fmla="*/ 561928 h 677851"/>
                <a:gd name="connsiteX447" fmla="*/ 268192 w 693990"/>
                <a:gd name="connsiteY447" fmla="*/ 561928 h 677851"/>
                <a:gd name="connsiteX448" fmla="*/ 268192 w 693990"/>
                <a:gd name="connsiteY448" fmla="*/ 563542 h 677851"/>
                <a:gd name="connsiteX449" fmla="*/ 266578 w 693990"/>
                <a:gd name="connsiteY449" fmla="*/ 568384 h 677851"/>
                <a:gd name="connsiteX450" fmla="*/ 264964 w 693990"/>
                <a:gd name="connsiteY450" fmla="*/ 568384 h 677851"/>
                <a:gd name="connsiteX451" fmla="*/ 264964 w 693990"/>
                <a:gd name="connsiteY451" fmla="*/ 569998 h 677851"/>
                <a:gd name="connsiteX452" fmla="*/ 263350 w 693990"/>
                <a:gd name="connsiteY452" fmla="*/ 569998 h 677851"/>
                <a:gd name="connsiteX453" fmla="*/ 261736 w 693990"/>
                <a:gd name="connsiteY453" fmla="*/ 571611 h 677851"/>
                <a:gd name="connsiteX454" fmla="*/ 260122 w 693990"/>
                <a:gd name="connsiteY454" fmla="*/ 571611 h 677851"/>
                <a:gd name="connsiteX455" fmla="*/ 252053 w 693990"/>
                <a:gd name="connsiteY455" fmla="*/ 573225 h 677851"/>
                <a:gd name="connsiteX456" fmla="*/ 248825 w 693990"/>
                <a:gd name="connsiteY456" fmla="*/ 574839 h 677851"/>
                <a:gd name="connsiteX457" fmla="*/ 247211 w 693990"/>
                <a:gd name="connsiteY457" fmla="*/ 574839 h 677851"/>
                <a:gd name="connsiteX458" fmla="*/ 245597 w 693990"/>
                <a:gd name="connsiteY458" fmla="*/ 574839 h 677851"/>
                <a:gd name="connsiteX459" fmla="*/ 240755 w 693990"/>
                <a:gd name="connsiteY459" fmla="*/ 573225 h 677851"/>
                <a:gd name="connsiteX460" fmla="*/ 235914 w 693990"/>
                <a:gd name="connsiteY460" fmla="*/ 573225 h 677851"/>
                <a:gd name="connsiteX461" fmla="*/ 234300 w 693990"/>
                <a:gd name="connsiteY461" fmla="*/ 574839 h 677851"/>
                <a:gd name="connsiteX462" fmla="*/ 232686 w 693990"/>
                <a:gd name="connsiteY462" fmla="*/ 574839 h 677851"/>
                <a:gd name="connsiteX463" fmla="*/ 232686 w 693990"/>
                <a:gd name="connsiteY463" fmla="*/ 576453 h 677851"/>
                <a:gd name="connsiteX464" fmla="*/ 231072 w 693990"/>
                <a:gd name="connsiteY464" fmla="*/ 576453 h 677851"/>
                <a:gd name="connsiteX465" fmla="*/ 229458 w 693990"/>
                <a:gd name="connsiteY465" fmla="*/ 576453 h 677851"/>
                <a:gd name="connsiteX466" fmla="*/ 227844 w 693990"/>
                <a:gd name="connsiteY466" fmla="*/ 578067 h 677851"/>
                <a:gd name="connsiteX467" fmla="*/ 224616 w 693990"/>
                <a:gd name="connsiteY467" fmla="*/ 578067 h 677851"/>
                <a:gd name="connsiteX468" fmla="*/ 223002 w 693990"/>
                <a:gd name="connsiteY468" fmla="*/ 578067 h 677851"/>
                <a:gd name="connsiteX469" fmla="*/ 221388 w 693990"/>
                <a:gd name="connsiteY469" fmla="*/ 579681 h 677851"/>
                <a:gd name="connsiteX470" fmla="*/ 221388 w 693990"/>
                <a:gd name="connsiteY470" fmla="*/ 581295 h 677851"/>
                <a:gd name="connsiteX471" fmla="*/ 221388 w 693990"/>
                <a:gd name="connsiteY471" fmla="*/ 586137 h 677851"/>
                <a:gd name="connsiteX472" fmla="*/ 221388 w 693990"/>
                <a:gd name="connsiteY472" fmla="*/ 587751 h 677851"/>
                <a:gd name="connsiteX473" fmla="*/ 221388 w 693990"/>
                <a:gd name="connsiteY473" fmla="*/ 587751 h 677851"/>
                <a:gd name="connsiteX474" fmla="*/ 221388 w 693990"/>
                <a:gd name="connsiteY474" fmla="*/ 589365 h 677851"/>
                <a:gd name="connsiteX475" fmla="*/ 219774 w 693990"/>
                <a:gd name="connsiteY475" fmla="*/ 589365 h 677851"/>
                <a:gd name="connsiteX476" fmla="*/ 218160 w 693990"/>
                <a:gd name="connsiteY476" fmla="*/ 589365 h 677851"/>
                <a:gd name="connsiteX477" fmla="*/ 214932 w 693990"/>
                <a:gd name="connsiteY477" fmla="*/ 587751 h 677851"/>
                <a:gd name="connsiteX478" fmla="*/ 211705 w 693990"/>
                <a:gd name="connsiteY478" fmla="*/ 584523 h 677851"/>
                <a:gd name="connsiteX479" fmla="*/ 203635 w 693990"/>
                <a:gd name="connsiteY479" fmla="*/ 574839 h 677851"/>
                <a:gd name="connsiteX480" fmla="*/ 202021 w 693990"/>
                <a:gd name="connsiteY480" fmla="*/ 573225 h 677851"/>
                <a:gd name="connsiteX481" fmla="*/ 185882 w 693990"/>
                <a:gd name="connsiteY481" fmla="*/ 560314 h 677851"/>
                <a:gd name="connsiteX482" fmla="*/ 185882 w 693990"/>
                <a:gd name="connsiteY482" fmla="*/ 560314 h 677851"/>
                <a:gd name="connsiteX483" fmla="*/ 182654 w 693990"/>
                <a:gd name="connsiteY483" fmla="*/ 555472 h 677851"/>
                <a:gd name="connsiteX484" fmla="*/ 181040 w 693990"/>
                <a:gd name="connsiteY484" fmla="*/ 553858 h 677851"/>
                <a:gd name="connsiteX485" fmla="*/ 176198 w 693990"/>
                <a:gd name="connsiteY485" fmla="*/ 550630 h 677851"/>
                <a:gd name="connsiteX486" fmla="*/ 172970 w 693990"/>
                <a:gd name="connsiteY486" fmla="*/ 547402 h 677851"/>
                <a:gd name="connsiteX487" fmla="*/ 172970 w 693990"/>
                <a:gd name="connsiteY487" fmla="*/ 545789 h 677851"/>
                <a:gd name="connsiteX488" fmla="*/ 168128 w 693990"/>
                <a:gd name="connsiteY488" fmla="*/ 544175 h 677851"/>
                <a:gd name="connsiteX489" fmla="*/ 164900 w 693990"/>
                <a:gd name="connsiteY489" fmla="*/ 544175 h 677851"/>
                <a:gd name="connsiteX490" fmla="*/ 158445 w 693990"/>
                <a:gd name="connsiteY490" fmla="*/ 544175 h 677851"/>
                <a:gd name="connsiteX491" fmla="*/ 142305 w 693990"/>
                <a:gd name="connsiteY491" fmla="*/ 547402 h 677851"/>
                <a:gd name="connsiteX492" fmla="*/ 139078 w 693990"/>
                <a:gd name="connsiteY492" fmla="*/ 547402 h 677851"/>
                <a:gd name="connsiteX493" fmla="*/ 132622 w 693990"/>
                <a:gd name="connsiteY493" fmla="*/ 545789 h 677851"/>
                <a:gd name="connsiteX494" fmla="*/ 129394 w 693990"/>
                <a:gd name="connsiteY494" fmla="*/ 544175 h 677851"/>
                <a:gd name="connsiteX495" fmla="*/ 127780 w 693990"/>
                <a:gd name="connsiteY495" fmla="*/ 542561 h 677851"/>
                <a:gd name="connsiteX496" fmla="*/ 126166 w 693990"/>
                <a:gd name="connsiteY496" fmla="*/ 540947 h 677851"/>
                <a:gd name="connsiteX497" fmla="*/ 124552 w 693990"/>
                <a:gd name="connsiteY497" fmla="*/ 539333 h 677851"/>
                <a:gd name="connsiteX498" fmla="*/ 121324 w 693990"/>
                <a:gd name="connsiteY498" fmla="*/ 536105 h 677851"/>
                <a:gd name="connsiteX499" fmla="*/ 121324 w 693990"/>
                <a:gd name="connsiteY499" fmla="*/ 534491 h 677851"/>
                <a:gd name="connsiteX500" fmla="*/ 119710 w 693990"/>
                <a:gd name="connsiteY500" fmla="*/ 534491 h 677851"/>
                <a:gd name="connsiteX501" fmla="*/ 118096 w 693990"/>
                <a:gd name="connsiteY501" fmla="*/ 532877 h 677851"/>
                <a:gd name="connsiteX502" fmla="*/ 116482 w 693990"/>
                <a:gd name="connsiteY502" fmla="*/ 532877 h 677851"/>
                <a:gd name="connsiteX503" fmla="*/ 114869 w 693990"/>
                <a:gd name="connsiteY503" fmla="*/ 534491 h 677851"/>
                <a:gd name="connsiteX504" fmla="*/ 111641 w 693990"/>
                <a:gd name="connsiteY504" fmla="*/ 536105 h 677851"/>
                <a:gd name="connsiteX505" fmla="*/ 105185 w 693990"/>
                <a:gd name="connsiteY505" fmla="*/ 540947 h 677851"/>
                <a:gd name="connsiteX506" fmla="*/ 103571 w 693990"/>
                <a:gd name="connsiteY506" fmla="*/ 542561 h 677851"/>
                <a:gd name="connsiteX507" fmla="*/ 103571 w 693990"/>
                <a:gd name="connsiteY507" fmla="*/ 545789 h 677851"/>
                <a:gd name="connsiteX508" fmla="*/ 101957 w 693990"/>
                <a:gd name="connsiteY508" fmla="*/ 545789 h 677851"/>
                <a:gd name="connsiteX509" fmla="*/ 100343 w 693990"/>
                <a:gd name="connsiteY509" fmla="*/ 547402 h 677851"/>
                <a:gd name="connsiteX510" fmla="*/ 89046 w 693990"/>
                <a:gd name="connsiteY510" fmla="*/ 547402 h 677851"/>
                <a:gd name="connsiteX511" fmla="*/ 56767 w 693990"/>
                <a:gd name="connsiteY511" fmla="*/ 528035 h 677851"/>
                <a:gd name="connsiteX512" fmla="*/ 55153 w 693990"/>
                <a:gd name="connsiteY512" fmla="*/ 526421 h 677851"/>
                <a:gd name="connsiteX513" fmla="*/ 53539 w 693990"/>
                <a:gd name="connsiteY513" fmla="*/ 524807 h 677851"/>
                <a:gd name="connsiteX514" fmla="*/ 51925 w 693990"/>
                <a:gd name="connsiteY514" fmla="*/ 521580 h 677851"/>
                <a:gd name="connsiteX515" fmla="*/ 51925 w 693990"/>
                <a:gd name="connsiteY515" fmla="*/ 521580 h 677851"/>
                <a:gd name="connsiteX516" fmla="*/ 48697 w 693990"/>
                <a:gd name="connsiteY516" fmla="*/ 519966 h 677851"/>
                <a:gd name="connsiteX517" fmla="*/ 45469 w 693990"/>
                <a:gd name="connsiteY517" fmla="*/ 519966 h 677851"/>
                <a:gd name="connsiteX518" fmla="*/ 42242 w 693990"/>
                <a:gd name="connsiteY518" fmla="*/ 518352 h 677851"/>
                <a:gd name="connsiteX519" fmla="*/ 42242 w 693990"/>
                <a:gd name="connsiteY519" fmla="*/ 518352 h 677851"/>
                <a:gd name="connsiteX520" fmla="*/ 40628 w 693990"/>
                <a:gd name="connsiteY520" fmla="*/ 516738 h 677851"/>
                <a:gd name="connsiteX521" fmla="*/ 40628 w 693990"/>
                <a:gd name="connsiteY521" fmla="*/ 516738 h 677851"/>
                <a:gd name="connsiteX522" fmla="*/ 39014 w 693990"/>
                <a:gd name="connsiteY522" fmla="*/ 518352 h 677851"/>
                <a:gd name="connsiteX523" fmla="*/ 35786 w 693990"/>
                <a:gd name="connsiteY523" fmla="*/ 521580 h 677851"/>
                <a:gd name="connsiteX524" fmla="*/ 35786 w 693990"/>
                <a:gd name="connsiteY524" fmla="*/ 523193 h 677851"/>
                <a:gd name="connsiteX525" fmla="*/ 34172 w 693990"/>
                <a:gd name="connsiteY525" fmla="*/ 526421 h 677851"/>
                <a:gd name="connsiteX526" fmla="*/ 34172 w 693990"/>
                <a:gd name="connsiteY526" fmla="*/ 526421 h 677851"/>
                <a:gd name="connsiteX527" fmla="*/ 32558 w 693990"/>
                <a:gd name="connsiteY527" fmla="*/ 528035 h 677851"/>
                <a:gd name="connsiteX528" fmla="*/ 26102 w 693990"/>
                <a:gd name="connsiteY528" fmla="*/ 526421 h 677851"/>
                <a:gd name="connsiteX529" fmla="*/ 19647 w 693990"/>
                <a:gd name="connsiteY529" fmla="*/ 519966 h 677851"/>
                <a:gd name="connsiteX530" fmla="*/ 18033 w 693990"/>
                <a:gd name="connsiteY530" fmla="*/ 516738 h 677851"/>
                <a:gd name="connsiteX531" fmla="*/ 16419 w 693990"/>
                <a:gd name="connsiteY531" fmla="*/ 515124 h 677851"/>
                <a:gd name="connsiteX532" fmla="*/ 14805 w 693990"/>
                <a:gd name="connsiteY532" fmla="*/ 510282 h 677851"/>
                <a:gd name="connsiteX533" fmla="*/ 13191 w 693990"/>
                <a:gd name="connsiteY533" fmla="*/ 510282 h 677851"/>
                <a:gd name="connsiteX534" fmla="*/ 13191 w 693990"/>
                <a:gd name="connsiteY534" fmla="*/ 508668 h 677851"/>
                <a:gd name="connsiteX535" fmla="*/ 8349 w 693990"/>
                <a:gd name="connsiteY535" fmla="*/ 505440 h 677851"/>
                <a:gd name="connsiteX536" fmla="*/ 6735 w 693990"/>
                <a:gd name="connsiteY536" fmla="*/ 503826 h 677851"/>
                <a:gd name="connsiteX537" fmla="*/ 5121 w 693990"/>
                <a:gd name="connsiteY537" fmla="*/ 503826 h 677851"/>
                <a:gd name="connsiteX538" fmla="*/ 5121 w 693990"/>
                <a:gd name="connsiteY538" fmla="*/ 502212 h 677851"/>
                <a:gd name="connsiteX539" fmla="*/ 5121 w 693990"/>
                <a:gd name="connsiteY539" fmla="*/ 500598 h 677851"/>
                <a:gd name="connsiteX540" fmla="*/ 6735 w 693990"/>
                <a:gd name="connsiteY540" fmla="*/ 495757 h 677851"/>
                <a:gd name="connsiteX541" fmla="*/ 8349 w 693990"/>
                <a:gd name="connsiteY541" fmla="*/ 492529 h 677851"/>
                <a:gd name="connsiteX542" fmla="*/ 13191 w 693990"/>
                <a:gd name="connsiteY542" fmla="*/ 486073 h 677851"/>
                <a:gd name="connsiteX543" fmla="*/ 6735 w 693990"/>
                <a:gd name="connsiteY543" fmla="*/ 418288 h 677851"/>
                <a:gd name="connsiteX544" fmla="*/ 9963 w 693990"/>
                <a:gd name="connsiteY544" fmla="*/ 418288 h 677851"/>
                <a:gd name="connsiteX545" fmla="*/ 14805 w 693990"/>
                <a:gd name="connsiteY545" fmla="*/ 419902 h 677851"/>
                <a:gd name="connsiteX546" fmla="*/ 16419 w 693990"/>
                <a:gd name="connsiteY546" fmla="*/ 419902 h 677851"/>
                <a:gd name="connsiteX547" fmla="*/ 16419 w 693990"/>
                <a:gd name="connsiteY547" fmla="*/ 419902 h 677851"/>
                <a:gd name="connsiteX548" fmla="*/ 19647 w 693990"/>
                <a:gd name="connsiteY548" fmla="*/ 423130 h 677851"/>
                <a:gd name="connsiteX549" fmla="*/ 21260 w 693990"/>
                <a:gd name="connsiteY549" fmla="*/ 423130 h 677851"/>
                <a:gd name="connsiteX550" fmla="*/ 22874 w 693990"/>
                <a:gd name="connsiteY550" fmla="*/ 424744 h 677851"/>
                <a:gd name="connsiteX551" fmla="*/ 27716 w 693990"/>
                <a:gd name="connsiteY551" fmla="*/ 424744 h 677851"/>
                <a:gd name="connsiteX552" fmla="*/ 34172 w 693990"/>
                <a:gd name="connsiteY552" fmla="*/ 426357 h 677851"/>
                <a:gd name="connsiteX553" fmla="*/ 37400 w 693990"/>
                <a:gd name="connsiteY553" fmla="*/ 427972 h 677851"/>
                <a:gd name="connsiteX554" fmla="*/ 39014 w 693990"/>
                <a:gd name="connsiteY554" fmla="*/ 427972 h 677851"/>
                <a:gd name="connsiteX555" fmla="*/ 39014 w 693990"/>
                <a:gd name="connsiteY555" fmla="*/ 427972 h 677851"/>
                <a:gd name="connsiteX556" fmla="*/ 40628 w 693990"/>
                <a:gd name="connsiteY556" fmla="*/ 427972 h 677851"/>
                <a:gd name="connsiteX557" fmla="*/ 42242 w 693990"/>
                <a:gd name="connsiteY557" fmla="*/ 424744 h 677851"/>
                <a:gd name="connsiteX558" fmla="*/ 42242 w 693990"/>
                <a:gd name="connsiteY558" fmla="*/ 424744 h 677851"/>
                <a:gd name="connsiteX559" fmla="*/ 43856 w 693990"/>
                <a:gd name="connsiteY559" fmla="*/ 423130 h 677851"/>
                <a:gd name="connsiteX560" fmla="*/ 45469 w 693990"/>
                <a:gd name="connsiteY560" fmla="*/ 423130 h 677851"/>
                <a:gd name="connsiteX561" fmla="*/ 47083 w 693990"/>
                <a:gd name="connsiteY561" fmla="*/ 423130 h 677851"/>
                <a:gd name="connsiteX562" fmla="*/ 48697 w 693990"/>
                <a:gd name="connsiteY562" fmla="*/ 421516 h 677851"/>
                <a:gd name="connsiteX563" fmla="*/ 48697 w 693990"/>
                <a:gd name="connsiteY563" fmla="*/ 419902 h 677851"/>
                <a:gd name="connsiteX564" fmla="*/ 50311 w 693990"/>
                <a:gd name="connsiteY564" fmla="*/ 418288 h 677851"/>
                <a:gd name="connsiteX565" fmla="*/ 51925 w 693990"/>
                <a:gd name="connsiteY565" fmla="*/ 418288 h 677851"/>
                <a:gd name="connsiteX566" fmla="*/ 53539 w 693990"/>
                <a:gd name="connsiteY566" fmla="*/ 416674 h 677851"/>
                <a:gd name="connsiteX567" fmla="*/ 58381 w 693990"/>
                <a:gd name="connsiteY567" fmla="*/ 415060 h 677851"/>
                <a:gd name="connsiteX568" fmla="*/ 58381 w 693990"/>
                <a:gd name="connsiteY568" fmla="*/ 415060 h 677851"/>
                <a:gd name="connsiteX569" fmla="*/ 59995 w 693990"/>
                <a:gd name="connsiteY569" fmla="*/ 413446 h 677851"/>
                <a:gd name="connsiteX570" fmla="*/ 59995 w 693990"/>
                <a:gd name="connsiteY570" fmla="*/ 411832 h 677851"/>
                <a:gd name="connsiteX571" fmla="*/ 61609 w 693990"/>
                <a:gd name="connsiteY571" fmla="*/ 410218 h 677851"/>
                <a:gd name="connsiteX572" fmla="*/ 61609 w 693990"/>
                <a:gd name="connsiteY572" fmla="*/ 408604 h 677851"/>
                <a:gd name="connsiteX573" fmla="*/ 63223 w 693990"/>
                <a:gd name="connsiteY573" fmla="*/ 403763 h 677851"/>
                <a:gd name="connsiteX574" fmla="*/ 64837 w 693990"/>
                <a:gd name="connsiteY574" fmla="*/ 400535 h 677851"/>
                <a:gd name="connsiteX575" fmla="*/ 64837 w 693990"/>
                <a:gd name="connsiteY575" fmla="*/ 398921 h 677851"/>
                <a:gd name="connsiteX576" fmla="*/ 66451 w 693990"/>
                <a:gd name="connsiteY576" fmla="*/ 398921 h 677851"/>
                <a:gd name="connsiteX577" fmla="*/ 66451 w 693990"/>
                <a:gd name="connsiteY577" fmla="*/ 397307 h 677851"/>
                <a:gd name="connsiteX578" fmla="*/ 77748 w 693990"/>
                <a:gd name="connsiteY578" fmla="*/ 394079 h 677851"/>
                <a:gd name="connsiteX579" fmla="*/ 77748 w 693990"/>
                <a:gd name="connsiteY579" fmla="*/ 392465 h 677851"/>
                <a:gd name="connsiteX580" fmla="*/ 80976 w 693990"/>
                <a:gd name="connsiteY580" fmla="*/ 389237 h 677851"/>
                <a:gd name="connsiteX581" fmla="*/ 80976 w 693990"/>
                <a:gd name="connsiteY581" fmla="*/ 389237 h 677851"/>
                <a:gd name="connsiteX582" fmla="*/ 82590 w 693990"/>
                <a:gd name="connsiteY582" fmla="*/ 387623 h 677851"/>
                <a:gd name="connsiteX583" fmla="*/ 85818 w 693990"/>
                <a:gd name="connsiteY583" fmla="*/ 387623 h 677851"/>
                <a:gd name="connsiteX584" fmla="*/ 87432 w 693990"/>
                <a:gd name="connsiteY584" fmla="*/ 386009 h 677851"/>
                <a:gd name="connsiteX585" fmla="*/ 97115 w 693990"/>
                <a:gd name="connsiteY585" fmla="*/ 379554 h 677851"/>
                <a:gd name="connsiteX586" fmla="*/ 100343 w 693990"/>
                <a:gd name="connsiteY586" fmla="*/ 379554 h 677851"/>
                <a:gd name="connsiteX587" fmla="*/ 101957 w 693990"/>
                <a:gd name="connsiteY587" fmla="*/ 377940 h 677851"/>
                <a:gd name="connsiteX588" fmla="*/ 103571 w 693990"/>
                <a:gd name="connsiteY588" fmla="*/ 376326 h 677851"/>
                <a:gd name="connsiteX589" fmla="*/ 103571 w 693990"/>
                <a:gd name="connsiteY589" fmla="*/ 376326 h 677851"/>
                <a:gd name="connsiteX590" fmla="*/ 105185 w 693990"/>
                <a:gd name="connsiteY590" fmla="*/ 374712 h 677851"/>
                <a:gd name="connsiteX591" fmla="*/ 105185 w 693990"/>
                <a:gd name="connsiteY591" fmla="*/ 373098 h 677851"/>
                <a:gd name="connsiteX592" fmla="*/ 106799 w 693990"/>
                <a:gd name="connsiteY592" fmla="*/ 371484 h 677851"/>
                <a:gd name="connsiteX593" fmla="*/ 105185 w 693990"/>
                <a:gd name="connsiteY593" fmla="*/ 358572 h 677851"/>
                <a:gd name="connsiteX594" fmla="*/ 105185 w 693990"/>
                <a:gd name="connsiteY594" fmla="*/ 356958 h 677851"/>
                <a:gd name="connsiteX595" fmla="*/ 103571 w 693990"/>
                <a:gd name="connsiteY595" fmla="*/ 353731 h 677851"/>
                <a:gd name="connsiteX596" fmla="*/ 87432 w 693990"/>
                <a:gd name="connsiteY596" fmla="*/ 319838 h 677851"/>
                <a:gd name="connsiteX597" fmla="*/ 85818 w 693990"/>
                <a:gd name="connsiteY597" fmla="*/ 314996 h 677851"/>
                <a:gd name="connsiteX598" fmla="*/ 85818 w 693990"/>
                <a:gd name="connsiteY598" fmla="*/ 310154 h 677851"/>
                <a:gd name="connsiteX599" fmla="*/ 84204 w 693990"/>
                <a:gd name="connsiteY599" fmla="*/ 306927 h 677851"/>
                <a:gd name="connsiteX600" fmla="*/ 80976 w 693990"/>
                <a:gd name="connsiteY600" fmla="*/ 300471 h 677851"/>
                <a:gd name="connsiteX601" fmla="*/ 77748 w 693990"/>
                <a:gd name="connsiteY601" fmla="*/ 298857 h 677851"/>
                <a:gd name="connsiteX602" fmla="*/ 77748 w 693990"/>
                <a:gd name="connsiteY602" fmla="*/ 297243 h 677851"/>
                <a:gd name="connsiteX603" fmla="*/ 76134 w 693990"/>
                <a:gd name="connsiteY603" fmla="*/ 297243 h 677851"/>
                <a:gd name="connsiteX604" fmla="*/ 74520 w 693990"/>
                <a:gd name="connsiteY604" fmla="*/ 297243 h 677851"/>
                <a:gd name="connsiteX605" fmla="*/ 71292 w 693990"/>
                <a:gd name="connsiteY605" fmla="*/ 297243 h 677851"/>
                <a:gd name="connsiteX606" fmla="*/ 69678 w 693990"/>
                <a:gd name="connsiteY606" fmla="*/ 297243 h 677851"/>
                <a:gd name="connsiteX607" fmla="*/ 68065 w 693990"/>
                <a:gd name="connsiteY607" fmla="*/ 297243 h 677851"/>
                <a:gd name="connsiteX608" fmla="*/ 61609 w 693990"/>
                <a:gd name="connsiteY608" fmla="*/ 295629 h 677851"/>
                <a:gd name="connsiteX609" fmla="*/ 53539 w 693990"/>
                <a:gd name="connsiteY609" fmla="*/ 289173 h 677851"/>
                <a:gd name="connsiteX610" fmla="*/ 51925 w 693990"/>
                <a:gd name="connsiteY610" fmla="*/ 289173 h 677851"/>
                <a:gd name="connsiteX611" fmla="*/ 50311 w 693990"/>
                <a:gd name="connsiteY611" fmla="*/ 287559 h 677851"/>
                <a:gd name="connsiteX612" fmla="*/ 48697 w 693990"/>
                <a:gd name="connsiteY612" fmla="*/ 289173 h 677851"/>
                <a:gd name="connsiteX613" fmla="*/ 47083 w 693990"/>
                <a:gd name="connsiteY613" fmla="*/ 289173 h 677851"/>
                <a:gd name="connsiteX614" fmla="*/ 45469 w 693990"/>
                <a:gd name="connsiteY614" fmla="*/ 289173 h 677851"/>
                <a:gd name="connsiteX615" fmla="*/ 43856 w 693990"/>
                <a:gd name="connsiteY615" fmla="*/ 289173 h 677851"/>
                <a:gd name="connsiteX616" fmla="*/ 42242 w 693990"/>
                <a:gd name="connsiteY616" fmla="*/ 289173 h 677851"/>
                <a:gd name="connsiteX617" fmla="*/ 40628 w 693990"/>
                <a:gd name="connsiteY617" fmla="*/ 287559 h 677851"/>
                <a:gd name="connsiteX618" fmla="*/ 39014 w 693990"/>
                <a:gd name="connsiteY618" fmla="*/ 284331 h 677851"/>
                <a:gd name="connsiteX619" fmla="*/ 39014 w 693990"/>
                <a:gd name="connsiteY619" fmla="*/ 276262 h 677851"/>
                <a:gd name="connsiteX620" fmla="*/ 40628 w 693990"/>
                <a:gd name="connsiteY620" fmla="*/ 243983 h 677851"/>
                <a:gd name="connsiteX621" fmla="*/ 39014 w 693990"/>
                <a:gd name="connsiteY621" fmla="*/ 239141 h 677851"/>
                <a:gd name="connsiteX622" fmla="*/ 39014 w 693990"/>
                <a:gd name="connsiteY622" fmla="*/ 227844 h 677851"/>
                <a:gd name="connsiteX623" fmla="*/ 40628 w 693990"/>
                <a:gd name="connsiteY623" fmla="*/ 224616 h 677851"/>
                <a:gd name="connsiteX624" fmla="*/ 47083 w 693990"/>
                <a:gd name="connsiteY624" fmla="*/ 214932 h 677851"/>
                <a:gd name="connsiteX625" fmla="*/ 48697 w 693990"/>
                <a:gd name="connsiteY625" fmla="*/ 211705 h 677851"/>
                <a:gd name="connsiteX626" fmla="*/ 48697 w 693990"/>
                <a:gd name="connsiteY626" fmla="*/ 203635 h 677851"/>
                <a:gd name="connsiteX627" fmla="*/ 68065 w 693990"/>
                <a:gd name="connsiteY627" fmla="*/ 213318 h 677851"/>
                <a:gd name="connsiteX628" fmla="*/ 74520 w 693990"/>
                <a:gd name="connsiteY628" fmla="*/ 216546 h 677851"/>
                <a:gd name="connsiteX629" fmla="*/ 76134 w 693990"/>
                <a:gd name="connsiteY629" fmla="*/ 219774 h 677851"/>
                <a:gd name="connsiteX630" fmla="*/ 77748 w 693990"/>
                <a:gd name="connsiteY630" fmla="*/ 223002 h 677851"/>
                <a:gd name="connsiteX631" fmla="*/ 79362 w 693990"/>
                <a:gd name="connsiteY631" fmla="*/ 224616 h 677851"/>
                <a:gd name="connsiteX632" fmla="*/ 79362 w 693990"/>
                <a:gd name="connsiteY632" fmla="*/ 226230 h 677851"/>
                <a:gd name="connsiteX633" fmla="*/ 80976 w 693990"/>
                <a:gd name="connsiteY633" fmla="*/ 229458 h 677851"/>
                <a:gd name="connsiteX634" fmla="*/ 80976 w 693990"/>
                <a:gd name="connsiteY634" fmla="*/ 231072 h 677851"/>
                <a:gd name="connsiteX635" fmla="*/ 84204 w 693990"/>
                <a:gd name="connsiteY635" fmla="*/ 235913 h 677851"/>
                <a:gd name="connsiteX636" fmla="*/ 85818 w 693990"/>
                <a:gd name="connsiteY636" fmla="*/ 237527 h 677851"/>
                <a:gd name="connsiteX637" fmla="*/ 87432 w 693990"/>
                <a:gd name="connsiteY637" fmla="*/ 239141 h 677851"/>
                <a:gd name="connsiteX638" fmla="*/ 90660 w 693990"/>
                <a:gd name="connsiteY638" fmla="*/ 239141 h 677851"/>
                <a:gd name="connsiteX639" fmla="*/ 95501 w 693990"/>
                <a:gd name="connsiteY639" fmla="*/ 237527 h 677851"/>
                <a:gd name="connsiteX640" fmla="*/ 148761 w 693990"/>
                <a:gd name="connsiteY640" fmla="*/ 223002 h 677851"/>
                <a:gd name="connsiteX641" fmla="*/ 156831 w 693990"/>
                <a:gd name="connsiteY641" fmla="*/ 218160 h 677851"/>
                <a:gd name="connsiteX642" fmla="*/ 161673 w 693990"/>
                <a:gd name="connsiteY642" fmla="*/ 214932 h 677851"/>
                <a:gd name="connsiteX643" fmla="*/ 172970 w 693990"/>
                <a:gd name="connsiteY643" fmla="*/ 202021 h 677851"/>
                <a:gd name="connsiteX644" fmla="*/ 176198 w 693990"/>
                <a:gd name="connsiteY644" fmla="*/ 200407 h 677851"/>
                <a:gd name="connsiteX645" fmla="*/ 177812 w 693990"/>
                <a:gd name="connsiteY645" fmla="*/ 198793 h 677851"/>
                <a:gd name="connsiteX646" fmla="*/ 193951 w 693990"/>
                <a:gd name="connsiteY646" fmla="*/ 195565 h 677851"/>
                <a:gd name="connsiteX647" fmla="*/ 208477 w 693990"/>
                <a:gd name="connsiteY647" fmla="*/ 189109 h 677851"/>
                <a:gd name="connsiteX648" fmla="*/ 232686 w 693990"/>
                <a:gd name="connsiteY648" fmla="*/ 174584 h 677851"/>
                <a:gd name="connsiteX649" fmla="*/ 237527 w 693990"/>
                <a:gd name="connsiteY649" fmla="*/ 172970 h 677851"/>
                <a:gd name="connsiteX650" fmla="*/ 248825 w 693990"/>
                <a:gd name="connsiteY650" fmla="*/ 169742 h 677851"/>
                <a:gd name="connsiteX651" fmla="*/ 250439 w 693990"/>
                <a:gd name="connsiteY651" fmla="*/ 169742 h 677851"/>
                <a:gd name="connsiteX652" fmla="*/ 253667 w 693990"/>
                <a:gd name="connsiteY652" fmla="*/ 169742 h 677851"/>
                <a:gd name="connsiteX653" fmla="*/ 253667 w 693990"/>
                <a:gd name="connsiteY653" fmla="*/ 169742 h 677851"/>
                <a:gd name="connsiteX654" fmla="*/ 258509 w 693990"/>
                <a:gd name="connsiteY654" fmla="*/ 172970 h 677851"/>
                <a:gd name="connsiteX655" fmla="*/ 260122 w 693990"/>
                <a:gd name="connsiteY655" fmla="*/ 172970 h 677851"/>
                <a:gd name="connsiteX656" fmla="*/ 264964 w 693990"/>
                <a:gd name="connsiteY656" fmla="*/ 172970 h 677851"/>
                <a:gd name="connsiteX657" fmla="*/ 266578 w 693990"/>
                <a:gd name="connsiteY657" fmla="*/ 172970 h 677851"/>
                <a:gd name="connsiteX658" fmla="*/ 268192 w 693990"/>
                <a:gd name="connsiteY658" fmla="*/ 172970 h 677851"/>
                <a:gd name="connsiteX659" fmla="*/ 269806 w 693990"/>
                <a:gd name="connsiteY659" fmla="*/ 171356 h 677851"/>
                <a:gd name="connsiteX660" fmla="*/ 269806 w 693990"/>
                <a:gd name="connsiteY660" fmla="*/ 168128 h 677851"/>
                <a:gd name="connsiteX661" fmla="*/ 271420 w 693990"/>
                <a:gd name="connsiteY661" fmla="*/ 163287 h 677851"/>
                <a:gd name="connsiteX662" fmla="*/ 271420 w 693990"/>
                <a:gd name="connsiteY662" fmla="*/ 160059 h 677851"/>
                <a:gd name="connsiteX663" fmla="*/ 274648 w 693990"/>
                <a:gd name="connsiteY663" fmla="*/ 153603 h 677851"/>
                <a:gd name="connsiteX664" fmla="*/ 276262 w 693990"/>
                <a:gd name="connsiteY664" fmla="*/ 151989 h 677851"/>
                <a:gd name="connsiteX665" fmla="*/ 279490 w 693990"/>
                <a:gd name="connsiteY665" fmla="*/ 148761 h 677851"/>
                <a:gd name="connsiteX666" fmla="*/ 281104 w 693990"/>
                <a:gd name="connsiteY666" fmla="*/ 145533 h 677851"/>
                <a:gd name="connsiteX667" fmla="*/ 297243 w 693990"/>
                <a:gd name="connsiteY667" fmla="*/ 137464 h 677851"/>
                <a:gd name="connsiteX668" fmla="*/ 298857 w 693990"/>
                <a:gd name="connsiteY668" fmla="*/ 135850 h 677851"/>
                <a:gd name="connsiteX669" fmla="*/ 298857 w 693990"/>
                <a:gd name="connsiteY669" fmla="*/ 135850 h 677851"/>
                <a:gd name="connsiteX670" fmla="*/ 298857 w 693990"/>
                <a:gd name="connsiteY670" fmla="*/ 134236 h 677851"/>
                <a:gd name="connsiteX671" fmla="*/ 298857 w 693990"/>
                <a:gd name="connsiteY671" fmla="*/ 132622 h 677851"/>
                <a:gd name="connsiteX672" fmla="*/ 298857 w 693990"/>
                <a:gd name="connsiteY672" fmla="*/ 129394 h 677851"/>
                <a:gd name="connsiteX673" fmla="*/ 295629 w 693990"/>
                <a:gd name="connsiteY673" fmla="*/ 119710 h 677851"/>
                <a:gd name="connsiteX674" fmla="*/ 294015 w 693990"/>
                <a:gd name="connsiteY674" fmla="*/ 116482 h 677851"/>
                <a:gd name="connsiteX675" fmla="*/ 294015 w 693990"/>
                <a:gd name="connsiteY675" fmla="*/ 113255 h 677851"/>
                <a:gd name="connsiteX676" fmla="*/ 295629 w 693990"/>
                <a:gd name="connsiteY676" fmla="*/ 105185 h 677851"/>
                <a:gd name="connsiteX677" fmla="*/ 297243 w 693990"/>
                <a:gd name="connsiteY677" fmla="*/ 103571 h 677851"/>
                <a:gd name="connsiteX678" fmla="*/ 298857 w 693990"/>
                <a:gd name="connsiteY678" fmla="*/ 100343 h 677851"/>
                <a:gd name="connsiteX679" fmla="*/ 300471 w 693990"/>
                <a:gd name="connsiteY679" fmla="*/ 98729 h 677851"/>
                <a:gd name="connsiteX680" fmla="*/ 308540 w 693990"/>
                <a:gd name="connsiteY680" fmla="*/ 95501 h 677851"/>
                <a:gd name="connsiteX681" fmla="*/ 311768 w 693990"/>
                <a:gd name="connsiteY681" fmla="*/ 92274 h 677851"/>
                <a:gd name="connsiteX682" fmla="*/ 313382 w 693990"/>
                <a:gd name="connsiteY682" fmla="*/ 90660 h 677851"/>
                <a:gd name="connsiteX683" fmla="*/ 314996 w 693990"/>
                <a:gd name="connsiteY683" fmla="*/ 89046 h 677851"/>
                <a:gd name="connsiteX684" fmla="*/ 324680 w 693990"/>
                <a:gd name="connsiteY684" fmla="*/ 69678 h 677851"/>
                <a:gd name="connsiteX685" fmla="*/ 327908 w 693990"/>
                <a:gd name="connsiteY685" fmla="*/ 63223 h 677851"/>
                <a:gd name="connsiteX686" fmla="*/ 342433 w 693990"/>
                <a:gd name="connsiteY686" fmla="*/ 74520 h 677851"/>
                <a:gd name="connsiteX687" fmla="*/ 344047 w 693990"/>
                <a:gd name="connsiteY687" fmla="*/ 79362 h 677851"/>
                <a:gd name="connsiteX688" fmla="*/ 352117 w 693990"/>
                <a:gd name="connsiteY688" fmla="*/ 74520 h 677851"/>
                <a:gd name="connsiteX689" fmla="*/ 358572 w 693990"/>
                <a:gd name="connsiteY689" fmla="*/ 68065 h 677851"/>
                <a:gd name="connsiteX690" fmla="*/ 360186 w 693990"/>
                <a:gd name="connsiteY690" fmla="*/ 66451 h 677851"/>
                <a:gd name="connsiteX691" fmla="*/ 363414 w 693990"/>
                <a:gd name="connsiteY691" fmla="*/ 56767 h 677851"/>
                <a:gd name="connsiteX692" fmla="*/ 363414 w 693990"/>
                <a:gd name="connsiteY692" fmla="*/ 56767 h 677851"/>
                <a:gd name="connsiteX693" fmla="*/ 365028 w 693990"/>
                <a:gd name="connsiteY693" fmla="*/ 56767 h 677851"/>
                <a:gd name="connsiteX694" fmla="*/ 366642 w 693990"/>
                <a:gd name="connsiteY694" fmla="*/ 56767 h 677851"/>
                <a:gd name="connsiteX695" fmla="*/ 368256 w 693990"/>
                <a:gd name="connsiteY695" fmla="*/ 55153 h 677851"/>
                <a:gd name="connsiteX696" fmla="*/ 368256 w 693990"/>
                <a:gd name="connsiteY696" fmla="*/ 53539 h 677851"/>
                <a:gd name="connsiteX697" fmla="*/ 368256 w 693990"/>
                <a:gd name="connsiteY697" fmla="*/ 48697 h 677851"/>
                <a:gd name="connsiteX698" fmla="*/ 368256 w 693990"/>
                <a:gd name="connsiteY698" fmla="*/ 47083 h 677851"/>
                <a:gd name="connsiteX699" fmla="*/ 373098 w 693990"/>
                <a:gd name="connsiteY699" fmla="*/ 40628 h 677851"/>
                <a:gd name="connsiteX700" fmla="*/ 374712 w 693990"/>
                <a:gd name="connsiteY700" fmla="*/ 37400 h 677851"/>
                <a:gd name="connsiteX701" fmla="*/ 373098 w 693990"/>
                <a:gd name="connsiteY701" fmla="*/ 32558 h 677851"/>
                <a:gd name="connsiteX702" fmla="*/ 379554 w 693990"/>
                <a:gd name="connsiteY702" fmla="*/ 29330 h 677851"/>
                <a:gd name="connsiteX703" fmla="*/ 389237 w 693990"/>
                <a:gd name="connsiteY703" fmla="*/ 29330 h 677851"/>
                <a:gd name="connsiteX704" fmla="*/ 394079 w 693990"/>
                <a:gd name="connsiteY704" fmla="*/ 27716 h 677851"/>
                <a:gd name="connsiteX705" fmla="*/ 392465 w 693990"/>
                <a:gd name="connsiteY705" fmla="*/ 24488 h 677851"/>
                <a:gd name="connsiteX706" fmla="*/ 392465 w 693990"/>
                <a:gd name="connsiteY706" fmla="*/ 24488 h 677851"/>
                <a:gd name="connsiteX707" fmla="*/ 394079 w 693990"/>
                <a:gd name="connsiteY707" fmla="*/ 24488 h 677851"/>
                <a:gd name="connsiteX708" fmla="*/ 394079 w 693990"/>
                <a:gd name="connsiteY708" fmla="*/ 24488 h 677851"/>
                <a:gd name="connsiteX709" fmla="*/ 394079 w 693990"/>
                <a:gd name="connsiteY709" fmla="*/ 22874 h 677851"/>
                <a:gd name="connsiteX710" fmla="*/ 397307 w 693990"/>
                <a:gd name="connsiteY710" fmla="*/ 27716 h 677851"/>
                <a:gd name="connsiteX711" fmla="*/ 403763 w 693990"/>
                <a:gd name="connsiteY711" fmla="*/ 27716 h 677851"/>
                <a:gd name="connsiteX712" fmla="*/ 408604 w 693990"/>
                <a:gd name="connsiteY712" fmla="*/ 22874 h 677851"/>
                <a:gd name="connsiteX713" fmla="*/ 418288 w 693990"/>
                <a:gd name="connsiteY713" fmla="*/ 14805 h 677851"/>
                <a:gd name="connsiteX714" fmla="*/ 429585 w 693990"/>
                <a:gd name="connsiteY714" fmla="*/ 8349 h 677851"/>
                <a:gd name="connsiteX715" fmla="*/ 434427 w 693990"/>
                <a:gd name="connsiteY715" fmla="*/ 5121 h 67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Lst>
              <a:rect l="l" t="t" r="r" b="b"/>
              <a:pathLst>
                <a:path w="693990" h="677851">
                  <a:moveTo>
                    <a:pt x="437655" y="6735"/>
                  </a:moveTo>
                  <a:lnTo>
                    <a:pt x="442497" y="14805"/>
                  </a:lnTo>
                  <a:lnTo>
                    <a:pt x="444111" y="14805"/>
                  </a:lnTo>
                  <a:lnTo>
                    <a:pt x="444111" y="16419"/>
                  </a:lnTo>
                  <a:lnTo>
                    <a:pt x="448953" y="19647"/>
                  </a:lnTo>
                  <a:lnTo>
                    <a:pt x="450566" y="21260"/>
                  </a:lnTo>
                  <a:lnTo>
                    <a:pt x="452180" y="21260"/>
                  </a:lnTo>
                  <a:lnTo>
                    <a:pt x="452180" y="22874"/>
                  </a:lnTo>
                  <a:lnTo>
                    <a:pt x="453794" y="24488"/>
                  </a:lnTo>
                  <a:lnTo>
                    <a:pt x="453794" y="26102"/>
                  </a:lnTo>
                  <a:lnTo>
                    <a:pt x="453794" y="27716"/>
                  </a:lnTo>
                  <a:lnTo>
                    <a:pt x="452180" y="32558"/>
                  </a:lnTo>
                  <a:lnTo>
                    <a:pt x="452180" y="34172"/>
                  </a:lnTo>
                  <a:lnTo>
                    <a:pt x="453794" y="35786"/>
                  </a:lnTo>
                  <a:lnTo>
                    <a:pt x="457022" y="37400"/>
                  </a:lnTo>
                  <a:lnTo>
                    <a:pt x="461864" y="39014"/>
                  </a:lnTo>
                  <a:lnTo>
                    <a:pt x="465092" y="40628"/>
                  </a:lnTo>
                  <a:lnTo>
                    <a:pt x="466706" y="42242"/>
                  </a:lnTo>
                  <a:lnTo>
                    <a:pt x="471548" y="48697"/>
                  </a:lnTo>
                  <a:lnTo>
                    <a:pt x="473162" y="48697"/>
                  </a:lnTo>
                  <a:lnTo>
                    <a:pt x="474775" y="50311"/>
                  </a:lnTo>
                  <a:lnTo>
                    <a:pt x="479617" y="48697"/>
                  </a:lnTo>
                  <a:lnTo>
                    <a:pt x="486073" y="45469"/>
                  </a:lnTo>
                  <a:lnTo>
                    <a:pt x="487687" y="43856"/>
                  </a:lnTo>
                  <a:lnTo>
                    <a:pt x="489301" y="43856"/>
                  </a:lnTo>
                  <a:lnTo>
                    <a:pt x="497371" y="43856"/>
                  </a:lnTo>
                  <a:lnTo>
                    <a:pt x="505440" y="40628"/>
                  </a:lnTo>
                  <a:lnTo>
                    <a:pt x="508668" y="40628"/>
                  </a:lnTo>
                  <a:lnTo>
                    <a:pt x="534491" y="45469"/>
                  </a:lnTo>
                  <a:lnTo>
                    <a:pt x="537719" y="45469"/>
                  </a:lnTo>
                  <a:lnTo>
                    <a:pt x="539333" y="45469"/>
                  </a:lnTo>
                  <a:lnTo>
                    <a:pt x="540947" y="43856"/>
                  </a:lnTo>
                  <a:lnTo>
                    <a:pt x="544175" y="40628"/>
                  </a:lnTo>
                  <a:lnTo>
                    <a:pt x="547402" y="40628"/>
                  </a:lnTo>
                  <a:lnTo>
                    <a:pt x="550630" y="40628"/>
                  </a:lnTo>
                  <a:lnTo>
                    <a:pt x="558700" y="43856"/>
                  </a:lnTo>
                  <a:lnTo>
                    <a:pt x="561928" y="43856"/>
                  </a:lnTo>
                  <a:lnTo>
                    <a:pt x="565156" y="43856"/>
                  </a:lnTo>
                  <a:lnTo>
                    <a:pt x="568384" y="42242"/>
                  </a:lnTo>
                  <a:lnTo>
                    <a:pt x="569997" y="42242"/>
                  </a:lnTo>
                  <a:lnTo>
                    <a:pt x="571611" y="42242"/>
                  </a:lnTo>
                  <a:lnTo>
                    <a:pt x="573225" y="40628"/>
                  </a:lnTo>
                  <a:lnTo>
                    <a:pt x="574839" y="40628"/>
                  </a:lnTo>
                  <a:lnTo>
                    <a:pt x="576453" y="40628"/>
                  </a:lnTo>
                  <a:lnTo>
                    <a:pt x="578067" y="40628"/>
                  </a:lnTo>
                  <a:lnTo>
                    <a:pt x="578067" y="43856"/>
                  </a:lnTo>
                  <a:lnTo>
                    <a:pt x="578067" y="47083"/>
                  </a:lnTo>
                  <a:lnTo>
                    <a:pt x="579681" y="48697"/>
                  </a:lnTo>
                  <a:lnTo>
                    <a:pt x="579681" y="50311"/>
                  </a:lnTo>
                  <a:lnTo>
                    <a:pt x="582909" y="55153"/>
                  </a:lnTo>
                  <a:lnTo>
                    <a:pt x="586137" y="58381"/>
                  </a:lnTo>
                  <a:lnTo>
                    <a:pt x="586137" y="59995"/>
                  </a:lnTo>
                  <a:lnTo>
                    <a:pt x="589365" y="59995"/>
                  </a:lnTo>
                  <a:lnTo>
                    <a:pt x="592593" y="61609"/>
                  </a:lnTo>
                  <a:lnTo>
                    <a:pt x="595820" y="61609"/>
                  </a:lnTo>
                  <a:lnTo>
                    <a:pt x="599048" y="61609"/>
                  </a:lnTo>
                  <a:lnTo>
                    <a:pt x="600662" y="63223"/>
                  </a:lnTo>
                  <a:lnTo>
                    <a:pt x="611960" y="71292"/>
                  </a:lnTo>
                  <a:lnTo>
                    <a:pt x="611960" y="84204"/>
                  </a:lnTo>
                  <a:lnTo>
                    <a:pt x="613574" y="93887"/>
                  </a:lnTo>
                  <a:lnTo>
                    <a:pt x="613574" y="105185"/>
                  </a:lnTo>
                  <a:lnTo>
                    <a:pt x="615188" y="108413"/>
                  </a:lnTo>
                  <a:lnTo>
                    <a:pt x="615188" y="108413"/>
                  </a:lnTo>
                  <a:lnTo>
                    <a:pt x="615188" y="110027"/>
                  </a:lnTo>
                  <a:lnTo>
                    <a:pt x="616802" y="110027"/>
                  </a:lnTo>
                  <a:lnTo>
                    <a:pt x="618416" y="113255"/>
                  </a:lnTo>
                  <a:lnTo>
                    <a:pt x="620029" y="114869"/>
                  </a:lnTo>
                  <a:lnTo>
                    <a:pt x="623257" y="119710"/>
                  </a:lnTo>
                  <a:lnTo>
                    <a:pt x="626485" y="121324"/>
                  </a:lnTo>
                  <a:lnTo>
                    <a:pt x="626485" y="122938"/>
                  </a:lnTo>
                  <a:lnTo>
                    <a:pt x="628099" y="122938"/>
                  </a:lnTo>
                  <a:lnTo>
                    <a:pt x="629713" y="122938"/>
                  </a:lnTo>
                  <a:lnTo>
                    <a:pt x="631327" y="122938"/>
                  </a:lnTo>
                  <a:lnTo>
                    <a:pt x="631327" y="122938"/>
                  </a:lnTo>
                  <a:lnTo>
                    <a:pt x="632941" y="122938"/>
                  </a:lnTo>
                  <a:lnTo>
                    <a:pt x="634555" y="122938"/>
                  </a:lnTo>
                  <a:lnTo>
                    <a:pt x="639396" y="122938"/>
                  </a:lnTo>
                  <a:lnTo>
                    <a:pt x="641011" y="122938"/>
                  </a:lnTo>
                  <a:lnTo>
                    <a:pt x="644238" y="122938"/>
                  </a:lnTo>
                  <a:lnTo>
                    <a:pt x="645852" y="122938"/>
                  </a:lnTo>
                  <a:lnTo>
                    <a:pt x="649080" y="121324"/>
                  </a:lnTo>
                  <a:lnTo>
                    <a:pt x="650694" y="121324"/>
                  </a:lnTo>
                  <a:lnTo>
                    <a:pt x="650694" y="121324"/>
                  </a:lnTo>
                  <a:lnTo>
                    <a:pt x="653922" y="121324"/>
                  </a:lnTo>
                  <a:lnTo>
                    <a:pt x="658764" y="121324"/>
                  </a:lnTo>
                  <a:lnTo>
                    <a:pt x="660378" y="121324"/>
                  </a:lnTo>
                  <a:lnTo>
                    <a:pt x="661992" y="121324"/>
                  </a:lnTo>
                  <a:lnTo>
                    <a:pt x="665220" y="122938"/>
                  </a:lnTo>
                  <a:lnTo>
                    <a:pt x="666834" y="124552"/>
                  </a:lnTo>
                  <a:lnTo>
                    <a:pt x="668447" y="124552"/>
                  </a:lnTo>
                  <a:lnTo>
                    <a:pt x="670061" y="124552"/>
                  </a:lnTo>
                  <a:lnTo>
                    <a:pt x="670061" y="126166"/>
                  </a:lnTo>
                  <a:lnTo>
                    <a:pt x="670061" y="127780"/>
                  </a:lnTo>
                  <a:lnTo>
                    <a:pt x="670061" y="129394"/>
                  </a:lnTo>
                  <a:lnTo>
                    <a:pt x="671675" y="131008"/>
                  </a:lnTo>
                  <a:lnTo>
                    <a:pt x="673289" y="131008"/>
                  </a:lnTo>
                  <a:lnTo>
                    <a:pt x="673289" y="131008"/>
                  </a:lnTo>
                  <a:lnTo>
                    <a:pt x="674903" y="132622"/>
                  </a:lnTo>
                  <a:lnTo>
                    <a:pt x="676517" y="134236"/>
                  </a:lnTo>
                  <a:lnTo>
                    <a:pt x="676517" y="135850"/>
                  </a:lnTo>
                  <a:lnTo>
                    <a:pt x="678131" y="137464"/>
                  </a:lnTo>
                  <a:lnTo>
                    <a:pt x="679745" y="137464"/>
                  </a:lnTo>
                  <a:lnTo>
                    <a:pt x="686201" y="135850"/>
                  </a:lnTo>
                  <a:lnTo>
                    <a:pt x="689428" y="135850"/>
                  </a:lnTo>
                  <a:lnTo>
                    <a:pt x="689428" y="137464"/>
                  </a:lnTo>
                  <a:lnTo>
                    <a:pt x="692656" y="137464"/>
                  </a:lnTo>
                  <a:lnTo>
                    <a:pt x="692656" y="139078"/>
                  </a:lnTo>
                  <a:lnTo>
                    <a:pt x="694270" y="140691"/>
                  </a:lnTo>
                  <a:lnTo>
                    <a:pt x="695884" y="142305"/>
                  </a:lnTo>
                  <a:lnTo>
                    <a:pt x="697498" y="147147"/>
                  </a:lnTo>
                  <a:lnTo>
                    <a:pt x="697498" y="150375"/>
                  </a:lnTo>
                  <a:lnTo>
                    <a:pt x="692656" y="153603"/>
                  </a:lnTo>
                  <a:lnTo>
                    <a:pt x="689428" y="156831"/>
                  </a:lnTo>
                  <a:lnTo>
                    <a:pt x="687814" y="156831"/>
                  </a:lnTo>
                  <a:lnTo>
                    <a:pt x="684587" y="155217"/>
                  </a:lnTo>
                  <a:lnTo>
                    <a:pt x="684587" y="155217"/>
                  </a:lnTo>
                  <a:lnTo>
                    <a:pt x="684587" y="153603"/>
                  </a:lnTo>
                  <a:lnTo>
                    <a:pt x="681359" y="153603"/>
                  </a:lnTo>
                  <a:lnTo>
                    <a:pt x="673289" y="169742"/>
                  </a:lnTo>
                  <a:lnTo>
                    <a:pt x="673289" y="171356"/>
                  </a:lnTo>
                  <a:lnTo>
                    <a:pt x="674903" y="174584"/>
                  </a:lnTo>
                  <a:lnTo>
                    <a:pt x="676517" y="176198"/>
                  </a:lnTo>
                  <a:lnTo>
                    <a:pt x="676517" y="176198"/>
                  </a:lnTo>
                  <a:lnTo>
                    <a:pt x="678131" y="177812"/>
                  </a:lnTo>
                  <a:lnTo>
                    <a:pt x="687814" y="179426"/>
                  </a:lnTo>
                  <a:lnTo>
                    <a:pt x="689428" y="179426"/>
                  </a:lnTo>
                  <a:lnTo>
                    <a:pt x="691043" y="181040"/>
                  </a:lnTo>
                  <a:lnTo>
                    <a:pt x="691043" y="181040"/>
                  </a:lnTo>
                  <a:lnTo>
                    <a:pt x="691043" y="182654"/>
                  </a:lnTo>
                  <a:lnTo>
                    <a:pt x="691043" y="184268"/>
                  </a:lnTo>
                  <a:lnTo>
                    <a:pt x="691043" y="185882"/>
                  </a:lnTo>
                  <a:lnTo>
                    <a:pt x="689428" y="187496"/>
                  </a:lnTo>
                  <a:lnTo>
                    <a:pt x="684587" y="189109"/>
                  </a:lnTo>
                  <a:lnTo>
                    <a:pt x="682973" y="189109"/>
                  </a:lnTo>
                  <a:lnTo>
                    <a:pt x="682973" y="190723"/>
                  </a:lnTo>
                  <a:lnTo>
                    <a:pt x="681359" y="192337"/>
                  </a:lnTo>
                  <a:lnTo>
                    <a:pt x="681359" y="202021"/>
                  </a:lnTo>
                  <a:lnTo>
                    <a:pt x="681359" y="203635"/>
                  </a:lnTo>
                  <a:lnTo>
                    <a:pt x="681359" y="205249"/>
                  </a:lnTo>
                  <a:lnTo>
                    <a:pt x="682973" y="208477"/>
                  </a:lnTo>
                  <a:lnTo>
                    <a:pt x="682973" y="208477"/>
                  </a:lnTo>
                  <a:lnTo>
                    <a:pt x="682973" y="211705"/>
                  </a:lnTo>
                  <a:lnTo>
                    <a:pt x="681359" y="218160"/>
                  </a:lnTo>
                  <a:lnTo>
                    <a:pt x="681359" y="221388"/>
                  </a:lnTo>
                  <a:lnTo>
                    <a:pt x="681359" y="223002"/>
                  </a:lnTo>
                  <a:lnTo>
                    <a:pt x="681359" y="224616"/>
                  </a:lnTo>
                  <a:lnTo>
                    <a:pt x="681359" y="224616"/>
                  </a:lnTo>
                  <a:lnTo>
                    <a:pt x="681359" y="224616"/>
                  </a:lnTo>
                  <a:lnTo>
                    <a:pt x="682973" y="237527"/>
                  </a:lnTo>
                  <a:lnTo>
                    <a:pt x="682973" y="239141"/>
                  </a:lnTo>
                  <a:lnTo>
                    <a:pt x="682973" y="240755"/>
                  </a:lnTo>
                  <a:lnTo>
                    <a:pt x="684587" y="240755"/>
                  </a:lnTo>
                  <a:lnTo>
                    <a:pt x="684587" y="242369"/>
                  </a:lnTo>
                  <a:lnTo>
                    <a:pt x="686201" y="242369"/>
                  </a:lnTo>
                  <a:lnTo>
                    <a:pt x="686201" y="243983"/>
                  </a:lnTo>
                  <a:lnTo>
                    <a:pt x="684587" y="247211"/>
                  </a:lnTo>
                  <a:lnTo>
                    <a:pt x="682973" y="248825"/>
                  </a:lnTo>
                  <a:lnTo>
                    <a:pt x="681359" y="250439"/>
                  </a:lnTo>
                  <a:lnTo>
                    <a:pt x="679745" y="250439"/>
                  </a:lnTo>
                  <a:lnTo>
                    <a:pt x="670061" y="253667"/>
                  </a:lnTo>
                  <a:lnTo>
                    <a:pt x="668447" y="253667"/>
                  </a:lnTo>
                  <a:lnTo>
                    <a:pt x="666834" y="253667"/>
                  </a:lnTo>
                  <a:lnTo>
                    <a:pt x="665220" y="252053"/>
                  </a:lnTo>
                  <a:lnTo>
                    <a:pt x="663605" y="250439"/>
                  </a:lnTo>
                  <a:lnTo>
                    <a:pt x="661992" y="250439"/>
                  </a:lnTo>
                  <a:lnTo>
                    <a:pt x="660378" y="250439"/>
                  </a:lnTo>
                  <a:lnTo>
                    <a:pt x="653922" y="253667"/>
                  </a:lnTo>
                  <a:lnTo>
                    <a:pt x="649080" y="256895"/>
                  </a:lnTo>
                  <a:lnTo>
                    <a:pt x="645852" y="258509"/>
                  </a:lnTo>
                  <a:lnTo>
                    <a:pt x="642625" y="258509"/>
                  </a:lnTo>
                  <a:lnTo>
                    <a:pt x="637783" y="260122"/>
                  </a:lnTo>
                  <a:lnTo>
                    <a:pt x="636169" y="261736"/>
                  </a:lnTo>
                  <a:lnTo>
                    <a:pt x="626485" y="271420"/>
                  </a:lnTo>
                  <a:lnTo>
                    <a:pt x="613574" y="287559"/>
                  </a:lnTo>
                  <a:lnTo>
                    <a:pt x="611960" y="290787"/>
                  </a:lnTo>
                  <a:lnTo>
                    <a:pt x="608732" y="292401"/>
                  </a:lnTo>
                  <a:lnTo>
                    <a:pt x="607118" y="294015"/>
                  </a:lnTo>
                  <a:lnTo>
                    <a:pt x="607118" y="295629"/>
                  </a:lnTo>
                  <a:lnTo>
                    <a:pt x="608732" y="300471"/>
                  </a:lnTo>
                  <a:lnTo>
                    <a:pt x="610346" y="302085"/>
                  </a:lnTo>
                  <a:lnTo>
                    <a:pt x="608732" y="303699"/>
                  </a:lnTo>
                  <a:lnTo>
                    <a:pt x="607118" y="306927"/>
                  </a:lnTo>
                  <a:lnTo>
                    <a:pt x="605504" y="310154"/>
                  </a:lnTo>
                  <a:lnTo>
                    <a:pt x="603890" y="311768"/>
                  </a:lnTo>
                  <a:lnTo>
                    <a:pt x="602276" y="316610"/>
                  </a:lnTo>
                  <a:lnTo>
                    <a:pt x="600662" y="323066"/>
                  </a:lnTo>
                  <a:lnTo>
                    <a:pt x="597434" y="327908"/>
                  </a:lnTo>
                  <a:lnTo>
                    <a:pt x="581295" y="340819"/>
                  </a:lnTo>
                  <a:lnTo>
                    <a:pt x="573225" y="344047"/>
                  </a:lnTo>
                  <a:lnTo>
                    <a:pt x="566770" y="345661"/>
                  </a:lnTo>
                  <a:lnTo>
                    <a:pt x="553858" y="345661"/>
                  </a:lnTo>
                  <a:lnTo>
                    <a:pt x="547402" y="345661"/>
                  </a:lnTo>
                  <a:lnTo>
                    <a:pt x="542561" y="345661"/>
                  </a:lnTo>
                  <a:lnTo>
                    <a:pt x="536105" y="342433"/>
                  </a:lnTo>
                  <a:lnTo>
                    <a:pt x="529649" y="339205"/>
                  </a:lnTo>
                  <a:lnTo>
                    <a:pt x="515124" y="334363"/>
                  </a:lnTo>
                  <a:lnTo>
                    <a:pt x="513510" y="334363"/>
                  </a:lnTo>
                  <a:lnTo>
                    <a:pt x="511896" y="334363"/>
                  </a:lnTo>
                  <a:lnTo>
                    <a:pt x="510282" y="335977"/>
                  </a:lnTo>
                  <a:lnTo>
                    <a:pt x="510282" y="335977"/>
                  </a:lnTo>
                  <a:lnTo>
                    <a:pt x="510282" y="337591"/>
                  </a:lnTo>
                  <a:lnTo>
                    <a:pt x="511896" y="339205"/>
                  </a:lnTo>
                  <a:lnTo>
                    <a:pt x="513510" y="340819"/>
                  </a:lnTo>
                  <a:lnTo>
                    <a:pt x="523193" y="345661"/>
                  </a:lnTo>
                  <a:lnTo>
                    <a:pt x="523193" y="345661"/>
                  </a:lnTo>
                  <a:lnTo>
                    <a:pt x="524807" y="347275"/>
                  </a:lnTo>
                  <a:lnTo>
                    <a:pt x="524807" y="350503"/>
                  </a:lnTo>
                  <a:lnTo>
                    <a:pt x="523193" y="353731"/>
                  </a:lnTo>
                  <a:lnTo>
                    <a:pt x="519966" y="360186"/>
                  </a:lnTo>
                  <a:lnTo>
                    <a:pt x="519966" y="361800"/>
                  </a:lnTo>
                  <a:lnTo>
                    <a:pt x="519966" y="365028"/>
                  </a:lnTo>
                  <a:lnTo>
                    <a:pt x="523193" y="371484"/>
                  </a:lnTo>
                  <a:lnTo>
                    <a:pt x="523193" y="373098"/>
                  </a:lnTo>
                  <a:lnTo>
                    <a:pt x="531263" y="386009"/>
                  </a:lnTo>
                  <a:lnTo>
                    <a:pt x="531263" y="387623"/>
                  </a:lnTo>
                  <a:lnTo>
                    <a:pt x="531263" y="389237"/>
                  </a:lnTo>
                  <a:lnTo>
                    <a:pt x="529649" y="392465"/>
                  </a:lnTo>
                  <a:lnTo>
                    <a:pt x="529649" y="394079"/>
                  </a:lnTo>
                  <a:lnTo>
                    <a:pt x="528035" y="395693"/>
                  </a:lnTo>
                  <a:lnTo>
                    <a:pt x="524807" y="395693"/>
                  </a:lnTo>
                  <a:lnTo>
                    <a:pt x="516738" y="397307"/>
                  </a:lnTo>
                  <a:lnTo>
                    <a:pt x="513510" y="398921"/>
                  </a:lnTo>
                  <a:lnTo>
                    <a:pt x="503826" y="397307"/>
                  </a:lnTo>
                  <a:lnTo>
                    <a:pt x="502212" y="397307"/>
                  </a:lnTo>
                  <a:lnTo>
                    <a:pt x="502212" y="397307"/>
                  </a:lnTo>
                  <a:lnTo>
                    <a:pt x="500598" y="395693"/>
                  </a:lnTo>
                  <a:lnTo>
                    <a:pt x="500598" y="395693"/>
                  </a:lnTo>
                  <a:lnTo>
                    <a:pt x="497371" y="389237"/>
                  </a:lnTo>
                  <a:lnTo>
                    <a:pt x="495757" y="389237"/>
                  </a:lnTo>
                  <a:lnTo>
                    <a:pt x="495757" y="387623"/>
                  </a:lnTo>
                  <a:lnTo>
                    <a:pt x="494143" y="387623"/>
                  </a:lnTo>
                  <a:lnTo>
                    <a:pt x="489301" y="386009"/>
                  </a:lnTo>
                  <a:lnTo>
                    <a:pt x="486073" y="384395"/>
                  </a:lnTo>
                  <a:lnTo>
                    <a:pt x="484459" y="382781"/>
                  </a:lnTo>
                  <a:lnTo>
                    <a:pt x="481231" y="381167"/>
                  </a:lnTo>
                  <a:lnTo>
                    <a:pt x="479617" y="379554"/>
                  </a:lnTo>
                  <a:lnTo>
                    <a:pt x="479617" y="381167"/>
                  </a:lnTo>
                  <a:lnTo>
                    <a:pt x="481231" y="386009"/>
                  </a:lnTo>
                  <a:lnTo>
                    <a:pt x="489301" y="411832"/>
                  </a:lnTo>
                  <a:lnTo>
                    <a:pt x="494143" y="418288"/>
                  </a:lnTo>
                  <a:lnTo>
                    <a:pt x="495757" y="419902"/>
                  </a:lnTo>
                  <a:lnTo>
                    <a:pt x="495757" y="419902"/>
                  </a:lnTo>
                  <a:lnTo>
                    <a:pt x="495757" y="431199"/>
                  </a:lnTo>
                  <a:lnTo>
                    <a:pt x="495757" y="434427"/>
                  </a:lnTo>
                  <a:lnTo>
                    <a:pt x="498984" y="444111"/>
                  </a:lnTo>
                  <a:lnTo>
                    <a:pt x="500598" y="448953"/>
                  </a:lnTo>
                  <a:lnTo>
                    <a:pt x="503826" y="452180"/>
                  </a:lnTo>
                  <a:lnTo>
                    <a:pt x="505440" y="457022"/>
                  </a:lnTo>
                  <a:lnTo>
                    <a:pt x="505440" y="458636"/>
                  </a:lnTo>
                  <a:lnTo>
                    <a:pt x="505440" y="461864"/>
                  </a:lnTo>
                  <a:lnTo>
                    <a:pt x="505440" y="466706"/>
                  </a:lnTo>
                  <a:lnTo>
                    <a:pt x="497371" y="489301"/>
                  </a:lnTo>
                  <a:lnTo>
                    <a:pt x="495757" y="489301"/>
                  </a:lnTo>
                  <a:lnTo>
                    <a:pt x="495757" y="490915"/>
                  </a:lnTo>
                  <a:lnTo>
                    <a:pt x="497371" y="495757"/>
                  </a:lnTo>
                  <a:lnTo>
                    <a:pt x="503826" y="513510"/>
                  </a:lnTo>
                  <a:lnTo>
                    <a:pt x="505440" y="518352"/>
                  </a:lnTo>
                  <a:lnTo>
                    <a:pt x="507054" y="521580"/>
                  </a:lnTo>
                  <a:lnTo>
                    <a:pt x="508668" y="523193"/>
                  </a:lnTo>
                  <a:lnTo>
                    <a:pt x="524807" y="536105"/>
                  </a:lnTo>
                  <a:lnTo>
                    <a:pt x="526421" y="539333"/>
                  </a:lnTo>
                  <a:lnTo>
                    <a:pt x="529649" y="544175"/>
                  </a:lnTo>
                  <a:lnTo>
                    <a:pt x="532877" y="552244"/>
                  </a:lnTo>
                  <a:lnTo>
                    <a:pt x="532877" y="555472"/>
                  </a:lnTo>
                  <a:lnTo>
                    <a:pt x="532877" y="557086"/>
                  </a:lnTo>
                  <a:lnTo>
                    <a:pt x="529649" y="565156"/>
                  </a:lnTo>
                  <a:lnTo>
                    <a:pt x="529649" y="566770"/>
                  </a:lnTo>
                  <a:lnTo>
                    <a:pt x="531263" y="568384"/>
                  </a:lnTo>
                  <a:lnTo>
                    <a:pt x="532877" y="571611"/>
                  </a:lnTo>
                  <a:lnTo>
                    <a:pt x="536105" y="574839"/>
                  </a:lnTo>
                  <a:lnTo>
                    <a:pt x="536105" y="574839"/>
                  </a:lnTo>
                  <a:lnTo>
                    <a:pt x="536105" y="576453"/>
                  </a:lnTo>
                  <a:lnTo>
                    <a:pt x="537719" y="578067"/>
                  </a:lnTo>
                  <a:lnTo>
                    <a:pt x="537719" y="579681"/>
                  </a:lnTo>
                  <a:lnTo>
                    <a:pt x="539333" y="594207"/>
                  </a:lnTo>
                  <a:lnTo>
                    <a:pt x="540947" y="597434"/>
                  </a:lnTo>
                  <a:lnTo>
                    <a:pt x="540947" y="599048"/>
                  </a:lnTo>
                  <a:lnTo>
                    <a:pt x="544175" y="600662"/>
                  </a:lnTo>
                  <a:lnTo>
                    <a:pt x="545788" y="600662"/>
                  </a:lnTo>
                  <a:lnTo>
                    <a:pt x="545788" y="602276"/>
                  </a:lnTo>
                  <a:lnTo>
                    <a:pt x="545788" y="603890"/>
                  </a:lnTo>
                  <a:lnTo>
                    <a:pt x="545788" y="605504"/>
                  </a:lnTo>
                  <a:lnTo>
                    <a:pt x="544175" y="610346"/>
                  </a:lnTo>
                  <a:lnTo>
                    <a:pt x="542561" y="615188"/>
                  </a:lnTo>
                  <a:lnTo>
                    <a:pt x="540947" y="615188"/>
                  </a:lnTo>
                  <a:lnTo>
                    <a:pt x="540947" y="616802"/>
                  </a:lnTo>
                  <a:lnTo>
                    <a:pt x="536105" y="626485"/>
                  </a:lnTo>
                  <a:lnTo>
                    <a:pt x="534491" y="631327"/>
                  </a:lnTo>
                  <a:lnTo>
                    <a:pt x="534491" y="637783"/>
                  </a:lnTo>
                  <a:lnTo>
                    <a:pt x="537719" y="655536"/>
                  </a:lnTo>
                  <a:lnTo>
                    <a:pt x="534491" y="657150"/>
                  </a:lnTo>
                  <a:lnTo>
                    <a:pt x="531263" y="661992"/>
                  </a:lnTo>
                  <a:lnTo>
                    <a:pt x="529649" y="661992"/>
                  </a:lnTo>
                  <a:lnTo>
                    <a:pt x="528035" y="663606"/>
                  </a:lnTo>
                  <a:lnTo>
                    <a:pt x="526421" y="663606"/>
                  </a:lnTo>
                  <a:lnTo>
                    <a:pt x="523193" y="665220"/>
                  </a:lnTo>
                  <a:lnTo>
                    <a:pt x="521579" y="665220"/>
                  </a:lnTo>
                  <a:lnTo>
                    <a:pt x="521579" y="665220"/>
                  </a:lnTo>
                  <a:lnTo>
                    <a:pt x="519966" y="665220"/>
                  </a:lnTo>
                  <a:lnTo>
                    <a:pt x="518352" y="665220"/>
                  </a:lnTo>
                  <a:lnTo>
                    <a:pt x="516738" y="666834"/>
                  </a:lnTo>
                  <a:lnTo>
                    <a:pt x="516738" y="666834"/>
                  </a:lnTo>
                  <a:lnTo>
                    <a:pt x="515124" y="668447"/>
                  </a:lnTo>
                  <a:lnTo>
                    <a:pt x="515124" y="670061"/>
                  </a:lnTo>
                  <a:lnTo>
                    <a:pt x="515124" y="671675"/>
                  </a:lnTo>
                  <a:lnTo>
                    <a:pt x="516738" y="673289"/>
                  </a:lnTo>
                  <a:lnTo>
                    <a:pt x="518352" y="673289"/>
                  </a:lnTo>
                  <a:lnTo>
                    <a:pt x="519966" y="673289"/>
                  </a:lnTo>
                  <a:lnTo>
                    <a:pt x="521579" y="674903"/>
                  </a:lnTo>
                  <a:lnTo>
                    <a:pt x="521579" y="676517"/>
                  </a:lnTo>
                  <a:lnTo>
                    <a:pt x="521579" y="676517"/>
                  </a:lnTo>
                  <a:lnTo>
                    <a:pt x="519966" y="678131"/>
                  </a:lnTo>
                  <a:lnTo>
                    <a:pt x="519966" y="678131"/>
                  </a:lnTo>
                  <a:lnTo>
                    <a:pt x="518352" y="678131"/>
                  </a:lnTo>
                  <a:lnTo>
                    <a:pt x="516738" y="678131"/>
                  </a:lnTo>
                  <a:lnTo>
                    <a:pt x="510282" y="679745"/>
                  </a:lnTo>
                  <a:lnTo>
                    <a:pt x="508668" y="679745"/>
                  </a:lnTo>
                  <a:lnTo>
                    <a:pt x="507054" y="679745"/>
                  </a:lnTo>
                  <a:lnTo>
                    <a:pt x="505440" y="678131"/>
                  </a:lnTo>
                  <a:lnTo>
                    <a:pt x="503826" y="676517"/>
                  </a:lnTo>
                  <a:lnTo>
                    <a:pt x="502212" y="674903"/>
                  </a:lnTo>
                  <a:lnTo>
                    <a:pt x="502212" y="673289"/>
                  </a:lnTo>
                  <a:lnTo>
                    <a:pt x="502212" y="671675"/>
                  </a:lnTo>
                  <a:lnTo>
                    <a:pt x="502212" y="668447"/>
                  </a:lnTo>
                  <a:lnTo>
                    <a:pt x="502212" y="663606"/>
                  </a:lnTo>
                  <a:lnTo>
                    <a:pt x="502212" y="661992"/>
                  </a:lnTo>
                  <a:lnTo>
                    <a:pt x="502212" y="660378"/>
                  </a:lnTo>
                  <a:lnTo>
                    <a:pt x="502212" y="660378"/>
                  </a:lnTo>
                  <a:lnTo>
                    <a:pt x="500598" y="658764"/>
                  </a:lnTo>
                  <a:lnTo>
                    <a:pt x="498984" y="657150"/>
                  </a:lnTo>
                  <a:lnTo>
                    <a:pt x="495757" y="657150"/>
                  </a:lnTo>
                  <a:lnTo>
                    <a:pt x="487687" y="658764"/>
                  </a:lnTo>
                  <a:lnTo>
                    <a:pt x="486073" y="658764"/>
                  </a:lnTo>
                  <a:lnTo>
                    <a:pt x="482845" y="657150"/>
                  </a:lnTo>
                  <a:lnTo>
                    <a:pt x="479617" y="655536"/>
                  </a:lnTo>
                  <a:lnTo>
                    <a:pt x="479617" y="655536"/>
                  </a:lnTo>
                  <a:lnTo>
                    <a:pt x="478003" y="653922"/>
                  </a:lnTo>
                  <a:lnTo>
                    <a:pt x="476389" y="653922"/>
                  </a:lnTo>
                  <a:lnTo>
                    <a:pt x="474775" y="652308"/>
                  </a:lnTo>
                  <a:lnTo>
                    <a:pt x="473162" y="652308"/>
                  </a:lnTo>
                  <a:lnTo>
                    <a:pt x="469934" y="653922"/>
                  </a:lnTo>
                  <a:lnTo>
                    <a:pt x="466706" y="655536"/>
                  </a:lnTo>
                  <a:lnTo>
                    <a:pt x="465092" y="657150"/>
                  </a:lnTo>
                  <a:lnTo>
                    <a:pt x="463478" y="657150"/>
                  </a:lnTo>
                  <a:lnTo>
                    <a:pt x="460250" y="655536"/>
                  </a:lnTo>
                  <a:lnTo>
                    <a:pt x="453794" y="653922"/>
                  </a:lnTo>
                  <a:lnTo>
                    <a:pt x="452180" y="652308"/>
                  </a:lnTo>
                  <a:lnTo>
                    <a:pt x="448953" y="652308"/>
                  </a:lnTo>
                  <a:lnTo>
                    <a:pt x="440883" y="655536"/>
                  </a:lnTo>
                  <a:lnTo>
                    <a:pt x="440883" y="655536"/>
                  </a:lnTo>
                  <a:lnTo>
                    <a:pt x="434427" y="655536"/>
                  </a:lnTo>
                  <a:lnTo>
                    <a:pt x="432813" y="657150"/>
                  </a:lnTo>
                  <a:lnTo>
                    <a:pt x="432813" y="657150"/>
                  </a:lnTo>
                  <a:lnTo>
                    <a:pt x="431199" y="658764"/>
                  </a:lnTo>
                  <a:lnTo>
                    <a:pt x="429585" y="660378"/>
                  </a:lnTo>
                  <a:lnTo>
                    <a:pt x="429585" y="661992"/>
                  </a:lnTo>
                  <a:lnTo>
                    <a:pt x="427971" y="663606"/>
                  </a:lnTo>
                  <a:lnTo>
                    <a:pt x="427971" y="663606"/>
                  </a:lnTo>
                  <a:lnTo>
                    <a:pt x="426357" y="663606"/>
                  </a:lnTo>
                  <a:lnTo>
                    <a:pt x="424744" y="663606"/>
                  </a:lnTo>
                  <a:lnTo>
                    <a:pt x="423130" y="663606"/>
                  </a:lnTo>
                  <a:lnTo>
                    <a:pt x="421516" y="663606"/>
                  </a:lnTo>
                  <a:lnTo>
                    <a:pt x="419902" y="661992"/>
                  </a:lnTo>
                  <a:lnTo>
                    <a:pt x="418288" y="660378"/>
                  </a:lnTo>
                  <a:lnTo>
                    <a:pt x="415060" y="658764"/>
                  </a:lnTo>
                  <a:lnTo>
                    <a:pt x="403763" y="658764"/>
                  </a:lnTo>
                  <a:lnTo>
                    <a:pt x="402148" y="658764"/>
                  </a:lnTo>
                  <a:lnTo>
                    <a:pt x="400535" y="658764"/>
                  </a:lnTo>
                  <a:lnTo>
                    <a:pt x="397307" y="655536"/>
                  </a:lnTo>
                  <a:lnTo>
                    <a:pt x="397307" y="653922"/>
                  </a:lnTo>
                  <a:lnTo>
                    <a:pt x="397307" y="652308"/>
                  </a:lnTo>
                  <a:lnTo>
                    <a:pt x="397307" y="650694"/>
                  </a:lnTo>
                  <a:lnTo>
                    <a:pt x="397307" y="649080"/>
                  </a:lnTo>
                  <a:lnTo>
                    <a:pt x="395693" y="649080"/>
                  </a:lnTo>
                  <a:lnTo>
                    <a:pt x="395693" y="647466"/>
                  </a:lnTo>
                  <a:lnTo>
                    <a:pt x="394079" y="645852"/>
                  </a:lnTo>
                  <a:lnTo>
                    <a:pt x="392465" y="644238"/>
                  </a:lnTo>
                  <a:lnTo>
                    <a:pt x="389237" y="641011"/>
                  </a:lnTo>
                  <a:lnTo>
                    <a:pt x="387623" y="641011"/>
                  </a:lnTo>
                  <a:lnTo>
                    <a:pt x="386009" y="641011"/>
                  </a:lnTo>
                  <a:lnTo>
                    <a:pt x="382781" y="642625"/>
                  </a:lnTo>
                  <a:lnTo>
                    <a:pt x="381167" y="644238"/>
                  </a:lnTo>
                  <a:lnTo>
                    <a:pt x="379554" y="644238"/>
                  </a:lnTo>
                  <a:lnTo>
                    <a:pt x="377939" y="647466"/>
                  </a:lnTo>
                  <a:lnTo>
                    <a:pt x="377939" y="647466"/>
                  </a:lnTo>
                  <a:lnTo>
                    <a:pt x="376326" y="649080"/>
                  </a:lnTo>
                  <a:lnTo>
                    <a:pt x="377939" y="655536"/>
                  </a:lnTo>
                  <a:lnTo>
                    <a:pt x="377939" y="657150"/>
                  </a:lnTo>
                  <a:lnTo>
                    <a:pt x="377939" y="658764"/>
                  </a:lnTo>
                  <a:lnTo>
                    <a:pt x="376326" y="658764"/>
                  </a:lnTo>
                  <a:lnTo>
                    <a:pt x="374712" y="660378"/>
                  </a:lnTo>
                  <a:lnTo>
                    <a:pt x="374712" y="660378"/>
                  </a:lnTo>
                  <a:lnTo>
                    <a:pt x="373098" y="660378"/>
                  </a:lnTo>
                  <a:lnTo>
                    <a:pt x="371484" y="660378"/>
                  </a:lnTo>
                  <a:lnTo>
                    <a:pt x="368256" y="660378"/>
                  </a:lnTo>
                  <a:lnTo>
                    <a:pt x="365028" y="658764"/>
                  </a:lnTo>
                  <a:lnTo>
                    <a:pt x="345661" y="652308"/>
                  </a:lnTo>
                  <a:lnTo>
                    <a:pt x="340819" y="649080"/>
                  </a:lnTo>
                  <a:lnTo>
                    <a:pt x="332749" y="641011"/>
                  </a:lnTo>
                  <a:lnTo>
                    <a:pt x="326294" y="634555"/>
                  </a:lnTo>
                  <a:lnTo>
                    <a:pt x="321452" y="632941"/>
                  </a:lnTo>
                  <a:lnTo>
                    <a:pt x="318224" y="629713"/>
                  </a:lnTo>
                  <a:lnTo>
                    <a:pt x="311768" y="624871"/>
                  </a:lnTo>
                  <a:lnTo>
                    <a:pt x="305313" y="620029"/>
                  </a:lnTo>
                  <a:lnTo>
                    <a:pt x="302085" y="616802"/>
                  </a:lnTo>
                  <a:lnTo>
                    <a:pt x="300471" y="615188"/>
                  </a:lnTo>
                  <a:lnTo>
                    <a:pt x="298857" y="615188"/>
                  </a:lnTo>
                  <a:lnTo>
                    <a:pt x="298857" y="615188"/>
                  </a:lnTo>
                  <a:lnTo>
                    <a:pt x="297243" y="613574"/>
                  </a:lnTo>
                  <a:lnTo>
                    <a:pt x="297243" y="610346"/>
                  </a:lnTo>
                  <a:lnTo>
                    <a:pt x="297243" y="608732"/>
                  </a:lnTo>
                  <a:lnTo>
                    <a:pt x="295629" y="608732"/>
                  </a:lnTo>
                  <a:lnTo>
                    <a:pt x="294015" y="605504"/>
                  </a:lnTo>
                  <a:lnTo>
                    <a:pt x="294015" y="603890"/>
                  </a:lnTo>
                  <a:lnTo>
                    <a:pt x="292401" y="602276"/>
                  </a:lnTo>
                  <a:lnTo>
                    <a:pt x="292401" y="600662"/>
                  </a:lnTo>
                  <a:lnTo>
                    <a:pt x="294015" y="599048"/>
                  </a:lnTo>
                  <a:lnTo>
                    <a:pt x="294015" y="597434"/>
                  </a:lnTo>
                  <a:lnTo>
                    <a:pt x="295629" y="595820"/>
                  </a:lnTo>
                  <a:lnTo>
                    <a:pt x="298857" y="590979"/>
                  </a:lnTo>
                  <a:lnTo>
                    <a:pt x="306927" y="579681"/>
                  </a:lnTo>
                  <a:lnTo>
                    <a:pt x="306927" y="578067"/>
                  </a:lnTo>
                  <a:lnTo>
                    <a:pt x="306927" y="578067"/>
                  </a:lnTo>
                  <a:lnTo>
                    <a:pt x="306927" y="576453"/>
                  </a:lnTo>
                  <a:lnTo>
                    <a:pt x="306927" y="573225"/>
                  </a:lnTo>
                  <a:lnTo>
                    <a:pt x="306927" y="571611"/>
                  </a:lnTo>
                  <a:lnTo>
                    <a:pt x="305313" y="569998"/>
                  </a:lnTo>
                  <a:lnTo>
                    <a:pt x="305313" y="569998"/>
                  </a:lnTo>
                  <a:lnTo>
                    <a:pt x="298857" y="566770"/>
                  </a:lnTo>
                  <a:lnTo>
                    <a:pt x="297243" y="565156"/>
                  </a:lnTo>
                  <a:lnTo>
                    <a:pt x="297243" y="565156"/>
                  </a:lnTo>
                  <a:lnTo>
                    <a:pt x="294015" y="566770"/>
                  </a:lnTo>
                  <a:lnTo>
                    <a:pt x="292401" y="568384"/>
                  </a:lnTo>
                  <a:lnTo>
                    <a:pt x="290787" y="571611"/>
                  </a:lnTo>
                  <a:lnTo>
                    <a:pt x="289173" y="571611"/>
                  </a:lnTo>
                  <a:lnTo>
                    <a:pt x="287559" y="573225"/>
                  </a:lnTo>
                  <a:lnTo>
                    <a:pt x="287559" y="573225"/>
                  </a:lnTo>
                  <a:lnTo>
                    <a:pt x="285945" y="573225"/>
                  </a:lnTo>
                  <a:lnTo>
                    <a:pt x="282718" y="571611"/>
                  </a:lnTo>
                  <a:lnTo>
                    <a:pt x="281104" y="569998"/>
                  </a:lnTo>
                  <a:lnTo>
                    <a:pt x="281104" y="568384"/>
                  </a:lnTo>
                  <a:lnTo>
                    <a:pt x="276262" y="563542"/>
                  </a:lnTo>
                  <a:lnTo>
                    <a:pt x="274648" y="560314"/>
                  </a:lnTo>
                  <a:lnTo>
                    <a:pt x="273034" y="560314"/>
                  </a:lnTo>
                  <a:lnTo>
                    <a:pt x="273034" y="560314"/>
                  </a:lnTo>
                  <a:lnTo>
                    <a:pt x="271420" y="560314"/>
                  </a:lnTo>
                  <a:lnTo>
                    <a:pt x="269806" y="561928"/>
                  </a:lnTo>
                  <a:lnTo>
                    <a:pt x="268192" y="561928"/>
                  </a:lnTo>
                  <a:lnTo>
                    <a:pt x="268192" y="563542"/>
                  </a:lnTo>
                  <a:lnTo>
                    <a:pt x="266578" y="568384"/>
                  </a:lnTo>
                  <a:lnTo>
                    <a:pt x="264964" y="568384"/>
                  </a:lnTo>
                  <a:lnTo>
                    <a:pt x="264964" y="569998"/>
                  </a:lnTo>
                  <a:lnTo>
                    <a:pt x="263350" y="569998"/>
                  </a:lnTo>
                  <a:lnTo>
                    <a:pt x="261736" y="571611"/>
                  </a:lnTo>
                  <a:lnTo>
                    <a:pt x="260122" y="571611"/>
                  </a:lnTo>
                  <a:lnTo>
                    <a:pt x="252053" y="573225"/>
                  </a:lnTo>
                  <a:lnTo>
                    <a:pt x="248825" y="574839"/>
                  </a:lnTo>
                  <a:lnTo>
                    <a:pt x="247211" y="574839"/>
                  </a:lnTo>
                  <a:lnTo>
                    <a:pt x="245597" y="574839"/>
                  </a:lnTo>
                  <a:lnTo>
                    <a:pt x="240755" y="573225"/>
                  </a:lnTo>
                  <a:lnTo>
                    <a:pt x="235914" y="573225"/>
                  </a:lnTo>
                  <a:lnTo>
                    <a:pt x="234300" y="574839"/>
                  </a:lnTo>
                  <a:lnTo>
                    <a:pt x="232686" y="574839"/>
                  </a:lnTo>
                  <a:lnTo>
                    <a:pt x="232686" y="576453"/>
                  </a:lnTo>
                  <a:lnTo>
                    <a:pt x="231072" y="576453"/>
                  </a:lnTo>
                  <a:lnTo>
                    <a:pt x="229458" y="576453"/>
                  </a:lnTo>
                  <a:lnTo>
                    <a:pt x="227844" y="578067"/>
                  </a:lnTo>
                  <a:lnTo>
                    <a:pt x="224616" y="578067"/>
                  </a:lnTo>
                  <a:lnTo>
                    <a:pt x="223002" y="578067"/>
                  </a:lnTo>
                  <a:lnTo>
                    <a:pt x="221388" y="579681"/>
                  </a:lnTo>
                  <a:lnTo>
                    <a:pt x="221388" y="581295"/>
                  </a:lnTo>
                  <a:lnTo>
                    <a:pt x="221388" y="586137"/>
                  </a:lnTo>
                  <a:lnTo>
                    <a:pt x="221388" y="587751"/>
                  </a:lnTo>
                  <a:lnTo>
                    <a:pt x="221388" y="587751"/>
                  </a:lnTo>
                  <a:lnTo>
                    <a:pt x="221388" y="589365"/>
                  </a:lnTo>
                  <a:lnTo>
                    <a:pt x="219774" y="589365"/>
                  </a:lnTo>
                  <a:lnTo>
                    <a:pt x="218160" y="589365"/>
                  </a:lnTo>
                  <a:lnTo>
                    <a:pt x="214932" y="587751"/>
                  </a:lnTo>
                  <a:lnTo>
                    <a:pt x="211705" y="584523"/>
                  </a:lnTo>
                  <a:lnTo>
                    <a:pt x="203635" y="574839"/>
                  </a:lnTo>
                  <a:lnTo>
                    <a:pt x="202021" y="573225"/>
                  </a:lnTo>
                  <a:lnTo>
                    <a:pt x="185882" y="560314"/>
                  </a:lnTo>
                  <a:lnTo>
                    <a:pt x="185882" y="560314"/>
                  </a:lnTo>
                  <a:lnTo>
                    <a:pt x="182654" y="555472"/>
                  </a:lnTo>
                  <a:lnTo>
                    <a:pt x="181040" y="553858"/>
                  </a:lnTo>
                  <a:lnTo>
                    <a:pt x="176198" y="550630"/>
                  </a:lnTo>
                  <a:lnTo>
                    <a:pt x="172970" y="547402"/>
                  </a:lnTo>
                  <a:lnTo>
                    <a:pt x="172970" y="545789"/>
                  </a:lnTo>
                  <a:lnTo>
                    <a:pt x="168128" y="544175"/>
                  </a:lnTo>
                  <a:lnTo>
                    <a:pt x="164900" y="544175"/>
                  </a:lnTo>
                  <a:lnTo>
                    <a:pt x="158445" y="544175"/>
                  </a:lnTo>
                  <a:lnTo>
                    <a:pt x="142305" y="547402"/>
                  </a:lnTo>
                  <a:lnTo>
                    <a:pt x="139078" y="547402"/>
                  </a:lnTo>
                  <a:lnTo>
                    <a:pt x="132622" y="545789"/>
                  </a:lnTo>
                  <a:lnTo>
                    <a:pt x="129394" y="544175"/>
                  </a:lnTo>
                  <a:lnTo>
                    <a:pt x="127780" y="542561"/>
                  </a:lnTo>
                  <a:lnTo>
                    <a:pt x="126166" y="540947"/>
                  </a:lnTo>
                  <a:lnTo>
                    <a:pt x="124552" y="539333"/>
                  </a:lnTo>
                  <a:lnTo>
                    <a:pt x="121324" y="536105"/>
                  </a:lnTo>
                  <a:lnTo>
                    <a:pt x="121324" y="534491"/>
                  </a:lnTo>
                  <a:lnTo>
                    <a:pt x="119710" y="534491"/>
                  </a:lnTo>
                  <a:lnTo>
                    <a:pt x="118096" y="532877"/>
                  </a:lnTo>
                  <a:lnTo>
                    <a:pt x="116482" y="532877"/>
                  </a:lnTo>
                  <a:lnTo>
                    <a:pt x="114869" y="534491"/>
                  </a:lnTo>
                  <a:lnTo>
                    <a:pt x="111641" y="536105"/>
                  </a:lnTo>
                  <a:lnTo>
                    <a:pt x="105185" y="540947"/>
                  </a:lnTo>
                  <a:lnTo>
                    <a:pt x="103571" y="542561"/>
                  </a:lnTo>
                  <a:lnTo>
                    <a:pt x="103571" y="545789"/>
                  </a:lnTo>
                  <a:lnTo>
                    <a:pt x="101957" y="545789"/>
                  </a:lnTo>
                  <a:lnTo>
                    <a:pt x="100343" y="547402"/>
                  </a:lnTo>
                  <a:lnTo>
                    <a:pt x="89046" y="547402"/>
                  </a:lnTo>
                  <a:lnTo>
                    <a:pt x="56767" y="528035"/>
                  </a:lnTo>
                  <a:lnTo>
                    <a:pt x="55153" y="526421"/>
                  </a:lnTo>
                  <a:lnTo>
                    <a:pt x="53539" y="524807"/>
                  </a:lnTo>
                  <a:lnTo>
                    <a:pt x="51925" y="521580"/>
                  </a:lnTo>
                  <a:lnTo>
                    <a:pt x="51925" y="521580"/>
                  </a:lnTo>
                  <a:lnTo>
                    <a:pt x="48697" y="519966"/>
                  </a:lnTo>
                  <a:lnTo>
                    <a:pt x="45469" y="519966"/>
                  </a:lnTo>
                  <a:lnTo>
                    <a:pt x="42242" y="518352"/>
                  </a:lnTo>
                  <a:lnTo>
                    <a:pt x="42242" y="518352"/>
                  </a:lnTo>
                  <a:lnTo>
                    <a:pt x="40628" y="516738"/>
                  </a:lnTo>
                  <a:lnTo>
                    <a:pt x="40628" y="516738"/>
                  </a:lnTo>
                  <a:lnTo>
                    <a:pt x="39014" y="518352"/>
                  </a:lnTo>
                  <a:lnTo>
                    <a:pt x="35786" y="521580"/>
                  </a:lnTo>
                  <a:lnTo>
                    <a:pt x="35786" y="523193"/>
                  </a:lnTo>
                  <a:lnTo>
                    <a:pt x="34172" y="526421"/>
                  </a:lnTo>
                  <a:lnTo>
                    <a:pt x="34172" y="526421"/>
                  </a:lnTo>
                  <a:lnTo>
                    <a:pt x="32558" y="528035"/>
                  </a:lnTo>
                  <a:lnTo>
                    <a:pt x="26102" y="526421"/>
                  </a:lnTo>
                  <a:lnTo>
                    <a:pt x="19647" y="519966"/>
                  </a:lnTo>
                  <a:lnTo>
                    <a:pt x="18033" y="516738"/>
                  </a:lnTo>
                  <a:lnTo>
                    <a:pt x="16419" y="515124"/>
                  </a:lnTo>
                  <a:lnTo>
                    <a:pt x="14805" y="510282"/>
                  </a:lnTo>
                  <a:lnTo>
                    <a:pt x="13191" y="510282"/>
                  </a:lnTo>
                  <a:lnTo>
                    <a:pt x="13191" y="508668"/>
                  </a:lnTo>
                  <a:lnTo>
                    <a:pt x="8349" y="505440"/>
                  </a:lnTo>
                  <a:lnTo>
                    <a:pt x="6735" y="503826"/>
                  </a:lnTo>
                  <a:lnTo>
                    <a:pt x="5121" y="503826"/>
                  </a:lnTo>
                  <a:lnTo>
                    <a:pt x="5121" y="502212"/>
                  </a:lnTo>
                  <a:lnTo>
                    <a:pt x="5121" y="500598"/>
                  </a:lnTo>
                  <a:lnTo>
                    <a:pt x="6735" y="495757"/>
                  </a:lnTo>
                  <a:lnTo>
                    <a:pt x="8349" y="492529"/>
                  </a:lnTo>
                  <a:lnTo>
                    <a:pt x="13191" y="486073"/>
                  </a:lnTo>
                  <a:lnTo>
                    <a:pt x="6735" y="418288"/>
                  </a:lnTo>
                  <a:lnTo>
                    <a:pt x="9963" y="418288"/>
                  </a:lnTo>
                  <a:lnTo>
                    <a:pt x="14805" y="419902"/>
                  </a:lnTo>
                  <a:lnTo>
                    <a:pt x="16419" y="419902"/>
                  </a:lnTo>
                  <a:lnTo>
                    <a:pt x="16419" y="419902"/>
                  </a:lnTo>
                  <a:lnTo>
                    <a:pt x="19647" y="423130"/>
                  </a:lnTo>
                  <a:lnTo>
                    <a:pt x="21260" y="423130"/>
                  </a:lnTo>
                  <a:lnTo>
                    <a:pt x="22874" y="424744"/>
                  </a:lnTo>
                  <a:lnTo>
                    <a:pt x="27716" y="424744"/>
                  </a:lnTo>
                  <a:lnTo>
                    <a:pt x="34172" y="426357"/>
                  </a:lnTo>
                  <a:lnTo>
                    <a:pt x="37400" y="427972"/>
                  </a:lnTo>
                  <a:lnTo>
                    <a:pt x="39014" y="427972"/>
                  </a:lnTo>
                  <a:lnTo>
                    <a:pt x="39014" y="427972"/>
                  </a:lnTo>
                  <a:lnTo>
                    <a:pt x="40628" y="427972"/>
                  </a:lnTo>
                  <a:lnTo>
                    <a:pt x="42242" y="424744"/>
                  </a:lnTo>
                  <a:lnTo>
                    <a:pt x="42242" y="424744"/>
                  </a:lnTo>
                  <a:lnTo>
                    <a:pt x="43856" y="423130"/>
                  </a:lnTo>
                  <a:lnTo>
                    <a:pt x="45469" y="423130"/>
                  </a:lnTo>
                  <a:lnTo>
                    <a:pt x="47083" y="423130"/>
                  </a:lnTo>
                  <a:lnTo>
                    <a:pt x="48697" y="421516"/>
                  </a:lnTo>
                  <a:lnTo>
                    <a:pt x="48697" y="419902"/>
                  </a:lnTo>
                  <a:lnTo>
                    <a:pt x="50311" y="418288"/>
                  </a:lnTo>
                  <a:lnTo>
                    <a:pt x="51925" y="418288"/>
                  </a:lnTo>
                  <a:lnTo>
                    <a:pt x="53539" y="416674"/>
                  </a:lnTo>
                  <a:lnTo>
                    <a:pt x="58381" y="415060"/>
                  </a:lnTo>
                  <a:lnTo>
                    <a:pt x="58381" y="415060"/>
                  </a:lnTo>
                  <a:lnTo>
                    <a:pt x="59995" y="413446"/>
                  </a:lnTo>
                  <a:lnTo>
                    <a:pt x="59995" y="411832"/>
                  </a:lnTo>
                  <a:lnTo>
                    <a:pt x="61609" y="410218"/>
                  </a:lnTo>
                  <a:lnTo>
                    <a:pt x="61609" y="408604"/>
                  </a:lnTo>
                  <a:lnTo>
                    <a:pt x="63223" y="403763"/>
                  </a:lnTo>
                  <a:lnTo>
                    <a:pt x="64837" y="400535"/>
                  </a:lnTo>
                  <a:lnTo>
                    <a:pt x="64837" y="398921"/>
                  </a:lnTo>
                  <a:lnTo>
                    <a:pt x="66451" y="398921"/>
                  </a:lnTo>
                  <a:lnTo>
                    <a:pt x="66451" y="397307"/>
                  </a:lnTo>
                  <a:lnTo>
                    <a:pt x="77748" y="394079"/>
                  </a:lnTo>
                  <a:lnTo>
                    <a:pt x="77748" y="392465"/>
                  </a:lnTo>
                  <a:lnTo>
                    <a:pt x="80976" y="389237"/>
                  </a:lnTo>
                  <a:lnTo>
                    <a:pt x="80976" y="389237"/>
                  </a:lnTo>
                  <a:lnTo>
                    <a:pt x="82590" y="387623"/>
                  </a:lnTo>
                  <a:lnTo>
                    <a:pt x="85818" y="387623"/>
                  </a:lnTo>
                  <a:lnTo>
                    <a:pt x="87432" y="386009"/>
                  </a:lnTo>
                  <a:lnTo>
                    <a:pt x="97115" y="379554"/>
                  </a:lnTo>
                  <a:lnTo>
                    <a:pt x="100343" y="379554"/>
                  </a:lnTo>
                  <a:lnTo>
                    <a:pt x="101957" y="377940"/>
                  </a:lnTo>
                  <a:lnTo>
                    <a:pt x="103571" y="376326"/>
                  </a:lnTo>
                  <a:lnTo>
                    <a:pt x="103571" y="376326"/>
                  </a:lnTo>
                  <a:lnTo>
                    <a:pt x="105185" y="374712"/>
                  </a:lnTo>
                  <a:lnTo>
                    <a:pt x="105185" y="373098"/>
                  </a:lnTo>
                  <a:lnTo>
                    <a:pt x="106799" y="371484"/>
                  </a:lnTo>
                  <a:lnTo>
                    <a:pt x="105185" y="358572"/>
                  </a:lnTo>
                  <a:lnTo>
                    <a:pt x="105185" y="356958"/>
                  </a:lnTo>
                  <a:lnTo>
                    <a:pt x="103571" y="353731"/>
                  </a:lnTo>
                  <a:lnTo>
                    <a:pt x="87432" y="319838"/>
                  </a:lnTo>
                  <a:lnTo>
                    <a:pt x="85818" y="314996"/>
                  </a:lnTo>
                  <a:lnTo>
                    <a:pt x="85818" y="310154"/>
                  </a:lnTo>
                  <a:lnTo>
                    <a:pt x="84204" y="306927"/>
                  </a:lnTo>
                  <a:lnTo>
                    <a:pt x="80976" y="300471"/>
                  </a:lnTo>
                  <a:lnTo>
                    <a:pt x="77748" y="298857"/>
                  </a:lnTo>
                  <a:lnTo>
                    <a:pt x="77748" y="297243"/>
                  </a:lnTo>
                  <a:lnTo>
                    <a:pt x="76134" y="297243"/>
                  </a:lnTo>
                  <a:lnTo>
                    <a:pt x="74520" y="297243"/>
                  </a:lnTo>
                  <a:lnTo>
                    <a:pt x="71292" y="297243"/>
                  </a:lnTo>
                  <a:lnTo>
                    <a:pt x="69678" y="297243"/>
                  </a:lnTo>
                  <a:lnTo>
                    <a:pt x="68065" y="297243"/>
                  </a:lnTo>
                  <a:lnTo>
                    <a:pt x="61609" y="295629"/>
                  </a:lnTo>
                  <a:lnTo>
                    <a:pt x="53539" y="289173"/>
                  </a:lnTo>
                  <a:lnTo>
                    <a:pt x="51925" y="289173"/>
                  </a:lnTo>
                  <a:lnTo>
                    <a:pt x="50311" y="287559"/>
                  </a:lnTo>
                  <a:lnTo>
                    <a:pt x="48697" y="289173"/>
                  </a:lnTo>
                  <a:lnTo>
                    <a:pt x="47083" y="289173"/>
                  </a:lnTo>
                  <a:lnTo>
                    <a:pt x="45469" y="289173"/>
                  </a:lnTo>
                  <a:lnTo>
                    <a:pt x="43856" y="289173"/>
                  </a:lnTo>
                  <a:lnTo>
                    <a:pt x="42242" y="289173"/>
                  </a:lnTo>
                  <a:lnTo>
                    <a:pt x="40628" y="287559"/>
                  </a:lnTo>
                  <a:lnTo>
                    <a:pt x="39014" y="284331"/>
                  </a:lnTo>
                  <a:lnTo>
                    <a:pt x="39014" y="276262"/>
                  </a:lnTo>
                  <a:lnTo>
                    <a:pt x="40628" y="243983"/>
                  </a:lnTo>
                  <a:lnTo>
                    <a:pt x="39014" y="239141"/>
                  </a:lnTo>
                  <a:lnTo>
                    <a:pt x="39014" y="227844"/>
                  </a:lnTo>
                  <a:lnTo>
                    <a:pt x="40628" y="224616"/>
                  </a:lnTo>
                  <a:lnTo>
                    <a:pt x="47083" y="214932"/>
                  </a:lnTo>
                  <a:lnTo>
                    <a:pt x="48697" y="211705"/>
                  </a:lnTo>
                  <a:lnTo>
                    <a:pt x="48697" y="203635"/>
                  </a:lnTo>
                  <a:lnTo>
                    <a:pt x="68065" y="213318"/>
                  </a:lnTo>
                  <a:lnTo>
                    <a:pt x="74520" y="216546"/>
                  </a:lnTo>
                  <a:lnTo>
                    <a:pt x="76134" y="219774"/>
                  </a:lnTo>
                  <a:lnTo>
                    <a:pt x="77748" y="223002"/>
                  </a:lnTo>
                  <a:lnTo>
                    <a:pt x="79362" y="224616"/>
                  </a:lnTo>
                  <a:lnTo>
                    <a:pt x="79362" y="226230"/>
                  </a:lnTo>
                  <a:lnTo>
                    <a:pt x="80976" y="229458"/>
                  </a:lnTo>
                  <a:lnTo>
                    <a:pt x="80976" y="231072"/>
                  </a:lnTo>
                  <a:lnTo>
                    <a:pt x="84204" y="235913"/>
                  </a:lnTo>
                  <a:lnTo>
                    <a:pt x="85818" y="237527"/>
                  </a:lnTo>
                  <a:lnTo>
                    <a:pt x="87432" y="239141"/>
                  </a:lnTo>
                  <a:lnTo>
                    <a:pt x="90660" y="239141"/>
                  </a:lnTo>
                  <a:lnTo>
                    <a:pt x="95501" y="237527"/>
                  </a:lnTo>
                  <a:lnTo>
                    <a:pt x="148761" y="223002"/>
                  </a:lnTo>
                  <a:lnTo>
                    <a:pt x="156831" y="218160"/>
                  </a:lnTo>
                  <a:lnTo>
                    <a:pt x="161673" y="214932"/>
                  </a:lnTo>
                  <a:lnTo>
                    <a:pt x="172970" y="202021"/>
                  </a:lnTo>
                  <a:lnTo>
                    <a:pt x="176198" y="200407"/>
                  </a:lnTo>
                  <a:lnTo>
                    <a:pt x="177812" y="198793"/>
                  </a:lnTo>
                  <a:lnTo>
                    <a:pt x="193951" y="195565"/>
                  </a:lnTo>
                  <a:lnTo>
                    <a:pt x="208477" y="189109"/>
                  </a:lnTo>
                  <a:lnTo>
                    <a:pt x="232686" y="174584"/>
                  </a:lnTo>
                  <a:lnTo>
                    <a:pt x="237527" y="172970"/>
                  </a:lnTo>
                  <a:lnTo>
                    <a:pt x="248825" y="169742"/>
                  </a:lnTo>
                  <a:lnTo>
                    <a:pt x="250439" y="169742"/>
                  </a:lnTo>
                  <a:lnTo>
                    <a:pt x="253667" y="169742"/>
                  </a:lnTo>
                  <a:lnTo>
                    <a:pt x="253667" y="169742"/>
                  </a:lnTo>
                  <a:lnTo>
                    <a:pt x="258509" y="172970"/>
                  </a:lnTo>
                  <a:lnTo>
                    <a:pt x="260122" y="172970"/>
                  </a:lnTo>
                  <a:lnTo>
                    <a:pt x="264964" y="172970"/>
                  </a:lnTo>
                  <a:lnTo>
                    <a:pt x="266578" y="172970"/>
                  </a:lnTo>
                  <a:lnTo>
                    <a:pt x="268192" y="172970"/>
                  </a:lnTo>
                  <a:lnTo>
                    <a:pt x="269806" y="171356"/>
                  </a:lnTo>
                  <a:lnTo>
                    <a:pt x="269806" y="168128"/>
                  </a:lnTo>
                  <a:lnTo>
                    <a:pt x="271420" y="163287"/>
                  </a:lnTo>
                  <a:lnTo>
                    <a:pt x="271420" y="160059"/>
                  </a:lnTo>
                  <a:lnTo>
                    <a:pt x="274648" y="153603"/>
                  </a:lnTo>
                  <a:lnTo>
                    <a:pt x="276262" y="151989"/>
                  </a:lnTo>
                  <a:lnTo>
                    <a:pt x="279490" y="148761"/>
                  </a:lnTo>
                  <a:lnTo>
                    <a:pt x="281104" y="145533"/>
                  </a:lnTo>
                  <a:lnTo>
                    <a:pt x="297243" y="137464"/>
                  </a:lnTo>
                  <a:lnTo>
                    <a:pt x="298857" y="135850"/>
                  </a:lnTo>
                  <a:lnTo>
                    <a:pt x="298857" y="135850"/>
                  </a:lnTo>
                  <a:lnTo>
                    <a:pt x="298857" y="134236"/>
                  </a:lnTo>
                  <a:lnTo>
                    <a:pt x="298857" y="132622"/>
                  </a:lnTo>
                  <a:lnTo>
                    <a:pt x="298857" y="129394"/>
                  </a:lnTo>
                  <a:lnTo>
                    <a:pt x="295629" y="119710"/>
                  </a:lnTo>
                  <a:lnTo>
                    <a:pt x="294015" y="116482"/>
                  </a:lnTo>
                  <a:lnTo>
                    <a:pt x="294015" y="113255"/>
                  </a:lnTo>
                  <a:lnTo>
                    <a:pt x="295629" y="105185"/>
                  </a:lnTo>
                  <a:lnTo>
                    <a:pt x="297243" y="103571"/>
                  </a:lnTo>
                  <a:lnTo>
                    <a:pt x="298857" y="100343"/>
                  </a:lnTo>
                  <a:lnTo>
                    <a:pt x="300471" y="98729"/>
                  </a:lnTo>
                  <a:lnTo>
                    <a:pt x="308540" y="95501"/>
                  </a:lnTo>
                  <a:lnTo>
                    <a:pt x="311768" y="92274"/>
                  </a:lnTo>
                  <a:lnTo>
                    <a:pt x="313382" y="90660"/>
                  </a:lnTo>
                  <a:lnTo>
                    <a:pt x="314996" y="89046"/>
                  </a:lnTo>
                  <a:lnTo>
                    <a:pt x="324680" y="69678"/>
                  </a:lnTo>
                  <a:lnTo>
                    <a:pt x="327908" y="63223"/>
                  </a:lnTo>
                  <a:lnTo>
                    <a:pt x="342433" y="74520"/>
                  </a:lnTo>
                  <a:lnTo>
                    <a:pt x="344047" y="79362"/>
                  </a:lnTo>
                  <a:lnTo>
                    <a:pt x="352117" y="74520"/>
                  </a:lnTo>
                  <a:lnTo>
                    <a:pt x="358572" y="68065"/>
                  </a:lnTo>
                  <a:lnTo>
                    <a:pt x="360186" y="66451"/>
                  </a:lnTo>
                  <a:lnTo>
                    <a:pt x="363414" y="56767"/>
                  </a:lnTo>
                  <a:lnTo>
                    <a:pt x="363414" y="56767"/>
                  </a:lnTo>
                  <a:lnTo>
                    <a:pt x="365028" y="56767"/>
                  </a:lnTo>
                  <a:lnTo>
                    <a:pt x="366642" y="56767"/>
                  </a:lnTo>
                  <a:lnTo>
                    <a:pt x="368256" y="55153"/>
                  </a:lnTo>
                  <a:lnTo>
                    <a:pt x="368256" y="53539"/>
                  </a:lnTo>
                  <a:lnTo>
                    <a:pt x="368256" y="48697"/>
                  </a:lnTo>
                  <a:lnTo>
                    <a:pt x="368256" y="47083"/>
                  </a:lnTo>
                  <a:lnTo>
                    <a:pt x="373098" y="40628"/>
                  </a:lnTo>
                  <a:lnTo>
                    <a:pt x="374712" y="37400"/>
                  </a:lnTo>
                  <a:lnTo>
                    <a:pt x="373098" y="32558"/>
                  </a:lnTo>
                  <a:lnTo>
                    <a:pt x="379554" y="29330"/>
                  </a:lnTo>
                  <a:lnTo>
                    <a:pt x="389237" y="29330"/>
                  </a:lnTo>
                  <a:lnTo>
                    <a:pt x="394079" y="27716"/>
                  </a:lnTo>
                  <a:lnTo>
                    <a:pt x="392465" y="24488"/>
                  </a:lnTo>
                  <a:lnTo>
                    <a:pt x="392465" y="24488"/>
                  </a:lnTo>
                  <a:lnTo>
                    <a:pt x="394079" y="24488"/>
                  </a:lnTo>
                  <a:lnTo>
                    <a:pt x="394079" y="24488"/>
                  </a:lnTo>
                  <a:lnTo>
                    <a:pt x="394079" y="22874"/>
                  </a:lnTo>
                  <a:lnTo>
                    <a:pt x="397307" y="27716"/>
                  </a:lnTo>
                  <a:lnTo>
                    <a:pt x="403763" y="27716"/>
                  </a:lnTo>
                  <a:lnTo>
                    <a:pt x="408604" y="22874"/>
                  </a:lnTo>
                  <a:lnTo>
                    <a:pt x="418288" y="14805"/>
                  </a:lnTo>
                  <a:lnTo>
                    <a:pt x="429585" y="8349"/>
                  </a:lnTo>
                  <a:lnTo>
                    <a:pt x="434427" y="5121"/>
                  </a:lnTo>
                  <a:close/>
                </a:path>
              </a:pathLst>
            </a:custGeom>
            <a:solidFill>
              <a:schemeClr val="accent1"/>
            </a:solidFill>
            <a:ln w="4030" cap="rnd">
              <a:solidFill>
                <a:schemeClr val="bg1"/>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10C5D1C8-043D-4AE9-AB0F-9A94EC9D6145}"/>
                </a:ext>
              </a:extLst>
            </p:cNvPr>
            <p:cNvSpPr/>
            <p:nvPr/>
          </p:nvSpPr>
          <p:spPr>
            <a:xfrm>
              <a:off x="9597853" y="2198803"/>
              <a:ext cx="403483" cy="419622"/>
            </a:xfrm>
            <a:custGeom>
              <a:avLst/>
              <a:gdLst>
                <a:gd name="connsiteX0" fmla="*/ 405376 w 403483"/>
                <a:gd name="connsiteY0" fmla="*/ 63223 h 419622"/>
                <a:gd name="connsiteX1" fmla="*/ 395693 w 403483"/>
                <a:gd name="connsiteY1" fmla="*/ 89046 h 419622"/>
                <a:gd name="connsiteX2" fmla="*/ 394079 w 403483"/>
                <a:gd name="connsiteY2" fmla="*/ 89046 h 419622"/>
                <a:gd name="connsiteX3" fmla="*/ 394079 w 403483"/>
                <a:gd name="connsiteY3" fmla="*/ 90659 h 419622"/>
                <a:gd name="connsiteX4" fmla="*/ 392465 w 403483"/>
                <a:gd name="connsiteY4" fmla="*/ 90659 h 419622"/>
                <a:gd name="connsiteX5" fmla="*/ 390851 w 403483"/>
                <a:gd name="connsiteY5" fmla="*/ 90659 h 419622"/>
                <a:gd name="connsiteX6" fmla="*/ 389237 w 403483"/>
                <a:gd name="connsiteY6" fmla="*/ 92274 h 419622"/>
                <a:gd name="connsiteX7" fmla="*/ 387623 w 403483"/>
                <a:gd name="connsiteY7" fmla="*/ 92274 h 419622"/>
                <a:gd name="connsiteX8" fmla="*/ 382781 w 403483"/>
                <a:gd name="connsiteY8" fmla="*/ 90659 h 419622"/>
                <a:gd name="connsiteX9" fmla="*/ 381167 w 403483"/>
                <a:gd name="connsiteY9" fmla="*/ 90659 h 419622"/>
                <a:gd name="connsiteX10" fmla="*/ 381167 w 403483"/>
                <a:gd name="connsiteY10" fmla="*/ 92274 h 419622"/>
                <a:gd name="connsiteX11" fmla="*/ 379553 w 403483"/>
                <a:gd name="connsiteY11" fmla="*/ 92274 h 419622"/>
                <a:gd name="connsiteX12" fmla="*/ 376326 w 403483"/>
                <a:gd name="connsiteY12" fmla="*/ 95501 h 419622"/>
                <a:gd name="connsiteX13" fmla="*/ 374712 w 403483"/>
                <a:gd name="connsiteY13" fmla="*/ 98729 h 419622"/>
                <a:gd name="connsiteX14" fmla="*/ 368256 w 403483"/>
                <a:gd name="connsiteY14" fmla="*/ 105185 h 419622"/>
                <a:gd name="connsiteX15" fmla="*/ 368256 w 403483"/>
                <a:gd name="connsiteY15" fmla="*/ 106799 h 419622"/>
                <a:gd name="connsiteX16" fmla="*/ 365028 w 403483"/>
                <a:gd name="connsiteY16" fmla="*/ 114868 h 419622"/>
                <a:gd name="connsiteX17" fmla="*/ 363414 w 403483"/>
                <a:gd name="connsiteY17" fmla="*/ 118096 h 419622"/>
                <a:gd name="connsiteX18" fmla="*/ 358572 w 403483"/>
                <a:gd name="connsiteY18" fmla="*/ 124552 h 419622"/>
                <a:gd name="connsiteX19" fmla="*/ 356958 w 403483"/>
                <a:gd name="connsiteY19" fmla="*/ 126166 h 419622"/>
                <a:gd name="connsiteX20" fmla="*/ 355344 w 403483"/>
                <a:gd name="connsiteY20" fmla="*/ 127780 h 419622"/>
                <a:gd name="connsiteX21" fmla="*/ 355344 w 403483"/>
                <a:gd name="connsiteY21" fmla="*/ 127780 h 419622"/>
                <a:gd name="connsiteX22" fmla="*/ 350503 w 403483"/>
                <a:gd name="connsiteY22" fmla="*/ 127780 h 419622"/>
                <a:gd name="connsiteX23" fmla="*/ 348889 w 403483"/>
                <a:gd name="connsiteY23" fmla="*/ 129394 h 419622"/>
                <a:gd name="connsiteX24" fmla="*/ 347275 w 403483"/>
                <a:gd name="connsiteY24" fmla="*/ 129394 h 419622"/>
                <a:gd name="connsiteX25" fmla="*/ 345661 w 403483"/>
                <a:gd name="connsiteY25" fmla="*/ 131008 h 419622"/>
                <a:gd name="connsiteX26" fmla="*/ 345661 w 403483"/>
                <a:gd name="connsiteY26" fmla="*/ 132622 h 419622"/>
                <a:gd name="connsiteX27" fmla="*/ 344047 w 403483"/>
                <a:gd name="connsiteY27" fmla="*/ 132622 h 419622"/>
                <a:gd name="connsiteX28" fmla="*/ 339205 w 403483"/>
                <a:gd name="connsiteY28" fmla="*/ 135850 h 419622"/>
                <a:gd name="connsiteX29" fmla="*/ 337591 w 403483"/>
                <a:gd name="connsiteY29" fmla="*/ 135850 h 419622"/>
                <a:gd name="connsiteX30" fmla="*/ 334363 w 403483"/>
                <a:gd name="connsiteY30" fmla="*/ 139077 h 419622"/>
                <a:gd name="connsiteX31" fmla="*/ 332749 w 403483"/>
                <a:gd name="connsiteY31" fmla="*/ 142305 h 419622"/>
                <a:gd name="connsiteX32" fmla="*/ 331135 w 403483"/>
                <a:gd name="connsiteY32" fmla="*/ 142305 h 419622"/>
                <a:gd name="connsiteX33" fmla="*/ 327908 w 403483"/>
                <a:gd name="connsiteY33" fmla="*/ 145533 h 419622"/>
                <a:gd name="connsiteX34" fmla="*/ 326294 w 403483"/>
                <a:gd name="connsiteY34" fmla="*/ 147147 h 419622"/>
                <a:gd name="connsiteX35" fmla="*/ 326294 w 403483"/>
                <a:gd name="connsiteY35" fmla="*/ 147147 h 419622"/>
                <a:gd name="connsiteX36" fmla="*/ 318224 w 403483"/>
                <a:gd name="connsiteY36" fmla="*/ 148761 h 419622"/>
                <a:gd name="connsiteX37" fmla="*/ 316610 w 403483"/>
                <a:gd name="connsiteY37" fmla="*/ 148761 h 419622"/>
                <a:gd name="connsiteX38" fmla="*/ 316610 w 403483"/>
                <a:gd name="connsiteY38" fmla="*/ 150375 h 419622"/>
                <a:gd name="connsiteX39" fmla="*/ 313382 w 403483"/>
                <a:gd name="connsiteY39" fmla="*/ 151989 h 419622"/>
                <a:gd name="connsiteX40" fmla="*/ 311768 w 403483"/>
                <a:gd name="connsiteY40" fmla="*/ 153603 h 419622"/>
                <a:gd name="connsiteX41" fmla="*/ 310154 w 403483"/>
                <a:gd name="connsiteY41" fmla="*/ 155217 h 419622"/>
                <a:gd name="connsiteX42" fmla="*/ 308540 w 403483"/>
                <a:gd name="connsiteY42" fmla="*/ 156831 h 419622"/>
                <a:gd name="connsiteX43" fmla="*/ 308540 w 403483"/>
                <a:gd name="connsiteY43" fmla="*/ 158445 h 419622"/>
                <a:gd name="connsiteX44" fmla="*/ 308540 w 403483"/>
                <a:gd name="connsiteY44" fmla="*/ 161673 h 419622"/>
                <a:gd name="connsiteX45" fmla="*/ 310154 w 403483"/>
                <a:gd name="connsiteY45" fmla="*/ 164900 h 419622"/>
                <a:gd name="connsiteX46" fmla="*/ 311768 w 403483"/>
                <a:gd name="connsiteY46" fmla="*/ 168128 h 419622"/>
                <a:gd name="connsiteX47" fmla="*/ 314996 w 403483"/>
                <a:gd name="connsiteY47" fmla="*/ 172970 h 419622"/>
                <a:gd name="connsiteX48" fmla="*/ 314996 w 403483"/>
                <a:gd name="connsiteY48" fmla="*/ 174584 h 419622"/>
                <a:gd name="connsiteX49" fmla="*/ 314996 w 403483"/>
                <a:gd name="connsiteY49" fmla="*/ 176198 h 419622"/>
                <a:gd name="connsiteX50" fmla="*/ 314996 w 403483"/>
                <a:gd name="connsiteY50" fmla="*/ 177812 h 419622"/>
                <a:gd name="connsiteX51" fmla="*/ 313382 w 403483"/>
                <a:gd name="connsiteY51" fmla="*/ 187495 h 419622"/>
                <a:gd name="connsiteX52" fmla="*/ 313382 w 403483"/>
                <a:gd name="connsiteY52" fmla="*/ 193951 h 419622"/>
                <a:gd name="connsiteX53" fmla="*/ 313382 w 403483"/>
                <a:gd name="connsiteY53" fmla="*/ 195565 h 419622"/>
                <a:gd name="connsiteX54" fmla="*/ 311768 w 403483"/>
                <a:gd name="connsiteY54" fmla="*/ 197179 h 419622"/>
                <a:gd name="connsiteX55" fmla="*/ 311768 w 403483"/>
                <a:gd name="connsiteY55" fmla="*/ 197179 h 419622"/>
                <a:gd name="connsiteX56" fmla="*/ 310154 w 403483"/>
                <a:gd name="connsiteY56" fmla="*/ 198793 h 419622"/>
                <a:gd name="connsiteX57" fmla="*/ 310154 w 403483"/>
                <a:gd name="connsiteY57" fmla="*/ 198793 h 419622"/>
                <a:gd name="connsiteX58" fmla="*/ 308540 w 403483"/>
                <a:gd name="connsiteY58" fmla="*/ 198793 h 419622"/>
                <a:gd name="connsiteX59" fmla="*/ 306926 w 403483"/>
                <a:gd name="connsiteY59" fmla="*/ 198793 h 419622"/>
                <a:gd name="connsiteX60" fmla="*/ 305312 w 403483"/>
                <a:gd name="connsiteY60" fmla="*/ 198793 h 419622"/>
                <a:gd name="connsiteX61" fmla="*/ 298857 w 403483"/>
                <a:gd name="connsiteY61" fmla="*/ 198793 h 419622"/>
                <a:gd name="connsiteX62" fmla="*/ 295629 w 403483"/>
                <a:gd name="connsiteY62" fmla="*/ 197179 h 419622"/>
                <a:gd name="connsiteX63" fmla="*/ 289173 w 403483"/>
                <a:gd name="connsiteY63" fmla="*/ 197179 h 419622"/>
                <a:gd name="connsiteX64" fmla="*/ 285945 w 403483"/>
                <a:gd name="connsiteY64" fmla="*/ 197179 h 419622"/>
                <a:gd name="connsiteX65" fmla="*/ 281103 w 403483"/>
                <a:gd name="connsiteY65" fmla="*/ 198793 h 419622"/>
                <a:gd name="connsiteX66" fmla="*/ 279490 w 403483"/>
                <a:gd name="connsiteY66" fmla="*/ 200407 h 419622"/>
                <a:gd name="connsiteX67" fmla="*/ 277876 w 403483"/>
                <a:gd name="connsiteY67" fmla="*/ 200407 h 419622"/>
                <a:gd name="connsiteX68" fmla="*/ 277876 w 403483"/>
                <a:gd name="connsiteY68" fmla="*/ 203635 h 419622"/>
                <a:gd name="connsiteX69" fmla="*/ 277876 w 403483"/>
                <a:gd name="connsiteY69" fmla="*/ 206863 h 419622"/>
                <a:gd name="connsiteX70" fmla="*/ 277876 w 403483"/>
                <a:gd name="connsiteY70" fmla="*/ 216546 h 419622"/>
                <a:gd name="connsiteX71" fmla="*/ 277876 w 403483"/>
                <a:gd name="connsiteY71" fmla="*/ 219774 h 419622"/>
                <a:gd name="connsiteX72" fmla="*/ 277876 w 403483"/>
                <a:gd name="connsiteY72" fmla="*/ 223002 h 419622"/>
                <a:gd name="connsiteX73" fmla="*/ 276262 w 403483"/>
                <a:gd name="connsiteY73" fmla="*/ 223002 h 419622"/>
                <a:gd name="connsiteX74" fmla="*/ 274648 w 403483"/>
                <a:gd name="connsiteY74" fmla="*/ 226230 h 419622"/>
                <a:gd name="connsiteX75" fmla="*/ 276262 w 403483"/>
                <a:gd name="connsiteY75" fmla="*/ 231072 h 419622"/>
                <a:gd name="connsiteX76" fmla="*/ 277876 w 403483"/>
                <a:gd name="connsiteY76" fmla="*/ 235913 h 419622"/>
                <a:gd name="connsiteX77" fmla="*/ 282717 w 403483"/>
                <a:gd name="connsiteY77" fmla="*/ 239141 h 419622"/>
                <a:gd name="connsiteX78" fmla="*/ 285945 w 403483"/>
                <a:gd name="connsiteY78" fmla="*/ 243983 h 419622"/>
                <a:gd name="connsiteX79" fmla="*/ 281103 w 403483"/>
                <a:gd name="connsiteY79" fmla="*/ 245597 h 419622"/>
                <a:gd name="connsiteX80" fmla="*/ 277876 w 403483"/>
                <a:gd name="connsiteY80" fmla="*/ 248825 h 419622"/>
                <a:gd name="connsiteX81" fmla="*/ 276262 w 403483"/>
                <a:gd name="connsiteY81" fmla="*/ 252053 h 419622"/>
                <a:gd name="connsiteX82" fmla="*/ 277876 w 403483"/>
                <a:gd name="connsiteY82" fmla="*/ 253667 h 419622"/>
                <a:gd name="connsiteX83" fmla="*/ 277876 w 403483"/>
                <a:gd name="connsiteY83" fmla="*/ 256895 h 419622"/>
                <a:gd name="connsiteX84" fmla="*/ 274648 w 403483"/>
                <a:gd name="connsiteY84" fmla="*/ 258508 h 419622"/>
                <a:gd name="connsiteX85" fmla="*/ 273034 w 403483"/>
                <a:gd name="connsiteY85" fmla="*/ 261736 h 419622"/>
                <a:gd name="connsiteX86" fmla="*/ 273034 w 403483"/>
                <a:gd name="connsiteY86" fmla="*/ 266578 h 419622"/>
                <a:gd name="connsiteX87" fmla="*/ 274648 w 403483"/>
                <a:gd name="connsiteY87" fmla="*/ 269806 h 419622"/>
                <a:gd name="connsiteX88" fmla="*/ 282717 w 403483"/>
                <a:gd name="connsiteY88" fmla="*/ 268192 h 419622"/>
                <a:gd name="connsiteX89" fmla="*/ 292401 w 403483"/>
                <a:gd name="connsiteY89" fmla="*/ 266578 h 419622"/>
                <a:gd name="connsiteX90" fmla="*/ 298857 w 403483"/>
                <a:gd name="connsiteY90" fmla="*/ 261736 h 419622"/>
                <a:gd name="connsiteX91" fmla="*/ 298857 w 403483"/>
                <a:gd name="connsiteY91" fmla="*/ 252053 h 419622"/>
                <a:gd name="connsiteX92" fmla="*/ 313382 w 403483"/>
                <a:gd name="connsiteY92" fmla="*/ 260122 h 419622"/>
                <a:gd name="connsiteX93" fmla="*/ 321452 w 403483"/>
                <a:gd name="connsiteY93" fmla="*/ 274648 h 419622"/>
                <a:gd name="connsiteX94" fmla="*/ 323066 w 403483"/>
                <a:gd name="connsiteY94" fmla="*/ 290787 h 419622"/>
                <a:gd name="connsiteX95" fmla="*/ 319838 w 403483"/>
                <a:gd name="connsiteY95" fmla="*/ 308540 h 419622"/>
                <a:gd name="connsiteX96" fmla="*/ 321452 w 403483"/>
                <a:gd name="connsiteY96" fmla="*/ 308540 h 419622"/>
                <a:gd name="connsiteX97" fmla="*/ 326294 w 403483"/>
                <a:gd name="connsiteY97" fmla="*/ 305313 h 419622"/>
                <a:gd name="connsiteX98" fmla="*/ 329521 w 403483"/>
                <a:gd name="connsiteY98" fmla="*/ 308540 h 419622"/>
                <a:gd name="connsiteX99" fmla="*/ 334363 w 403483"/>
                <a:gd name="connsiteY99" fmla="*/ 313382 h 419622"/>
                <a:gd name="connsiteX100" fmla="*/ 344047 w 403483"/>
                <a:gd name="connsiteY100" fmla="*/ 337591 h 419622"/>
                <a:gd name="connsiteX101" fmla="*/ 350503 w 403483"/>
                <a:gd name="connsiteY101" fmla="*/ 345661 h 419622"/>
                <a:gd name="connsiteX102" fmla="*/ 345661 w 403483"/>
                <a:gd name="connsiteY102" fmla="*/ 348889 h 419622"/>
                <a:gd name="connsiteX103" fmla="*/ 337591 w 403483"/>
                <a:gd name="connsiteY103" fmla="*/ 350503 h 419622"/>
                <a:gd name="connsiteX104" fmla="*/ 327908 w 403483"/>
                <a:gd name="connsiteY104" fmla="*/ 355344 h 419622"/>
                <a:gd name="connsiteX105" fmla="*/ 324680 w 403483"/>
                <a:gd name="connsiteY105" fmla="*/ 356958 h 419622"/>
                <a:gd name="connsiteX106" fmla="*/ 319838 w 403483"/>
                <a:gd name="connsiteY106" fmla="*/ 361800 h 419622"/>
                <a:gd name="connsiteX107" fmla="*/ 314996 w 403483"/>
                <a:gd name="connsiteY107" fmla="*/ 365028 h 419622"/>
                <a:gd name="connsiteX108" fmla="*/ 311768 w 403483"/>
                <a:gd name="connsiteY108" fmla="*/ 368256 h 419622"/>
                <a:gd name="connsiteX109" fmla="*/ 308540 w 403483"/>
                <a:gd name="connsiteY109" fmla="*/ 371484 h 419622"/>
                <a:gd name="connsiteX110" fmla="*/ 306926 w 403483"/>
                <a:gd name="connsiteY110" fmla="*/ 373098 h 419622"/>
                <a:gd name="connsiteX111" fmla="*/ 303699 w 403483"/>
                <a:gd name="connsiteY111" fmla="*/ 373098 h 419622"/>
                <a:gd name="connsiteX112" fmla="*/ 302085 w 403483"/>
                <a:gd name="connsiteY112" fmla="*/ 373098 h 419622"/>
                <a:gd name="connsiteX113" fmla="*/ 300471 w 403483"/>
                <a:gd name="connsiteY113" fmla="*/ 374712 h 419622"/>
                <a:gd name="connsiteX114" fmla="*/ 298857 w 403483"/>
                <a:gd name="connsiteY114" fmla="*/ 379553 h 419622"/>
                <a:gd name="connsiteX115" fmla="*/ 294015 w 403483"/>
                <a:gd name="connsiteY115" fmla="*/ 384395 h 419622"/>
                <a:gd name="connsiteX116" fmla="*/ 292401 w 403483"/>
                <a:gd name="connsiteY116" fmla="*/ 389237 h 419622"/>
                <a:gd name="connsiteX117" fmla="*/ 289173 w 403483"/>
                <a:gd name="connsiteY117" fmla="*/ 394079 h 419622"/>
                <a:gd name="connsiteX118" fmla="*/ 281103 w 403483"/>
                <a:gd name="connsiteY118" fmla="*/ 398921 h 419622"/>
                <a:gd name="connsiteX119" fmla="*/ 268192 w 403483"/>
                <a:gd name="connsiteY119" fmla="*/ 416674 h 419622"/>
                <a:gd name="connsiteX120" fmla="*/ 264964 w 403483"/>
                <a:gd name="connsiteY120" fmla="*/ 423130 h 419622"/>
                <a:gd name="connsiteX121" fmla="*/ 261736 w 403483"/>
                <a:gd name="connsiteY121" fmla="*/ 419902 h 419622"/>
                <a:gd name="connsiteX122" fmla="*/ 261736 w 403483"/>
                <a:gd name="connsiteY122" fmla="*/ 415060 h 419622"/>
                <a:gd name="connsiteX123" fmla="*/ 256894 w 403483"/>
                <a:gd name="connsiteY123" fmla="*/ 418288 h 419622"/>
                <a:gd name="connsiteX124" fmla="*/ 250439 w 403483"/>
                <a:gd name="connsiteY124" fmla="*/ 418288 h 419622"/>
                <a:gd name="connsiteX125" fmla="*/ 247211 w 403483"/>
                <a:gd name="connsiteY125" fmla="*/ 416674 h 419622"/>
                <a:gd name="connsiteX126" fmla="*/ 248825 w 403483"/>
                <a:gd name="connsiteY126" fmla="*/ 410218 h 419622"/>
                <a:gd name="connsiteX127" fmla="*/ 242369 w 403483"/>
                <a:gd name="connsiteY127" fmla="*/ 411832 h 419622"/>
                <a:gd name="connsiteX128" fmla="*/ 239141 w 403483"/>
                <a:gd name="connsiteY128" fmla="*/ 411832 h 419622"/>
                <a:gd name="connsiteX129" fmla="*/ 237527 w 403483"/>
                <a:gd name="connsiteY129" fmla="*/ 410218 h 419622"/>
                <a:gd name="connsiteX130" fmla="*/ 232685 w 403483"/>
                <a:gd name="connsiteY130" fmla="*/ 408604 h 419622"/>
                <a:gd name="connsiteX131" fmla="*/ 232685 w 403483"/>
                <a:gd name="connsiteY131" fmla="*/ 405376 h 419622"/>
                <a:gd name="connsiteX132" fmla="*/ 231072 w 403483"/>
                <a:gd name="connsiteY132" fmla="*/ 400535 h 419622"/>
                <a:gd name="connsiteX133" fmla="*/ 231072 w 403483"/>
                <a:gd name="connsiteY133" fmla="*/ 400535 h 419622"/>
                <a:gd name="connsiteX134" fmla="*/ 227844 w 403483"/>
                <a:gd name="connsiteY134" fmla="*/ 398921 h 419622"/>
                <a:gd name="connsiteX135" fmla="*/ 226230 w 403483"/>
                <a:gd name="connsiteY135" fmla="*/ 400535 h 419622"/>
                <a:gd name="connsiteX136" fmla="*/ 224616 w 403483"/>
                <a:gd name="connsiteY136" fmla="*/ 402148 h 419622"/>
                <a:gd name="connsiteX137" fmla="*/ 223002 w 403483"/>
                <a:gd name="connsiteY137" fmla="*/ 402148 h 419622"/>
                <a:gd name="connsiteX138" fmla="*/ 213318 w 403483"/>
                <a:gd name="connsiteY138" fmla="*/ 402148 h 419622"/>
                <a:gd name="connsiteX139" fmla="*/ 205249 w 403483"/>
                <a:gd name="connsiteY139" fmla="*/ 405376 h 419622"/>
                <a:gd name="connsiteX140" fmla="*/ 202021 w 403483"/>
                <a:gd name="connsiteY140" fmla="*/ 408604 h 419622"/>
                <a:gd name="connsiteX141" fmla="*/ 200407 w 403483"/>
                <a:gd name="connsiteY141" fmla="*/ 408604 h 419622"/>
                <a:gd name="connsiteX142" fmla="*/ 195565 w 403483"/>
                <a:gd name="connsiteY142" fmla="*/ 410218 h 419622"/>
                <a:gd name="connsiteX143" fmla="*/ 190723 w 403483"/>
                <a:gd name="connsiteY143" fmla="*/ 411832 h 419622"/>
                <a:gd name="connsiteX144" fmla="*/ 134236 w 403483"/>
                <a:gd name="connsiteY144" fmla="*/ 406990 h 419622"/>
                <a:gd name="connsiteX145" fmla="*/ 121324 w 403483"/>
                <a:gd name="connsiteY145" fmla="*/ 402148 h 419622"/>
                <a:gd name="connsiteX146" fmla="*/ 118096 w 403483"/>
                <a:gd name="connsiteY146" fmla="*/ 402148 h 419622"/>
                <a:gd name="connsiteX147" fmla="*/ 116482 w 403483"/>
                <a:gd name="connsiteY147" fmla="*/ 402148 h 419622"/>
                <a:gd name="connsiteX148" fmla="*/ 110027 w 403483"/>
                <a:gd name="connsiteY148" fmla="*/ 402148 h 419622"/>
                <a:gd name="connsiteX149" fmla="*/ 108413 w 403483"/>
                <a:gd name="connsiteY149" fmla="*/ 402148 h 419622"/>
                <a:gd name="connsiteX150" fmla="*/ 106799 w 403483"/>
                <a:gd name="connsiteY150" fmla="*/ 403762 h 419622"/>
                <a:gd name="connsiteX151" fmla="*/ 105185 w 403483"/>
                <a:gd name="connsiteY151" fmla="*/ 403762 h 419622"/>
                <a:gd name="connsiteX152" fmla="*/ 98729 w 403483"/>
                <a:gd name="connsiteY152" fmla="*/ 410218 h 419622"/>
                <a:gd name="connsiteX153" fmla="*/ 97115 w 403483"/>
                <a:gd name="connsiteY153" fmla="*/ 411832 h 419622"/>
                <a:gd name="connsiteX154" fmla="*/ 95501 w 403483"/>
                <a:gd name="connsiteY154" fmla="*/ 411832 h 419622"/>
                <a:gd name="connsiteX155" fmla="*/ 90659 w 403483"/>
                <a:gd name="connsiteY155" fmla="*/ 413446 h 419622"/>
                <a:gd name="connsiteX156" fmla="*/ 89046 w 403483"/>
                <a:gd name="connsiteY156" fmla="*/ 413446 h 419622"/>
                <a:gd name="connsiteX157" fmla="*/ 87432 w 403483"/>
                <a:gd name="connsiteY157" fmla="*/ 413446 h 419622"/>
                <a:gd name="connsiteX158" fmla="*/ 80976 w 403483"/>
                <a:gd name="connsiteY158" fmla="*/ 411832 h 419622"/>
                <a:gd name="connsiteX159" fmla="*/ 69678 w 403483"/>
                <a:gd name="connsiteY159" fmla="*/ 408604 h 419622"/>
                <a:gd name="connsiteX160" fmla="*/ 66450 w 403483"/>
                <a:gd name="connsiteY160" fmla="*/ 408604 h 419622"/>
                <a:gd name="connsiteX161" fmla="*/ 64837 w 403483"/>
                <a:gd name="connsiteY161" fmla="*/ 408604 h 419622"/>
                <a:gd name="connsiteX162" fmla="*/ 63223 w 403483"/>
                <a:gd name="connsiteY162" fmla="*/ 408604 h 419622"/>
                <a:gd name="connsiteX163" fmla="*/ 58381 w 403483"/>
                <a:gd name="connsiteY163" fmla="*/ 411832 h 419622"/>
                <a:gd name="connsiteX164" fmla="*/ 50311 w 403483"/>
                <a:gd name="connsiteY164" fmla="*/ 416674 h 419622"/>
                <a:gd name="connsiteX165" fmla="*/ 56767 w 403483"/>
                <a:gd name="connsiteY165" fmla="*/ 390851 h 419622"/>
                <a:gd name="connsiteX166" fmla="*/ 59995 w 403483"/>
                <a:gd name="connsiteY166" fmla="*/ 387623 h 419622"/>
                <a:gd name="connsiteX167" fmla="*/ 59995 w 403483"/>
                <a:gd name="connsiteY167" fmla="*/ 387623 h 419622"/>
                <a:gd name="connsiteX168" fmla="*/ 59995 w 403483"/>
                <a:gd name="connsiteY168" fmla="*/ 386009 h 419622"/>
                <a:gd name="connsiteX169" fmla="*/ 59995 w 403483"/>
                <a:gd name="connsiteY169" fmla="*/ 382781 h 419622"/>
                <a:gd name="connsiteX170" fmla="*/ 58381 w 403483"/>
                <a:gd name="connsiteY170" fmla="*/ 379553 h 419622"/>
                <a:gd name="connsiteX171" fmla="*/ 58381 w 403483"/>
                <a:gd name="connsiteY171" fmla="*/ 377940 h 419622"/>
                <a:gd name="connsiteX172" fmla="*/ 56767 w 403483"/>
                <a:gd name="connsiteY172" fmla="*/ 376326 h 419622"/>
                <a:gd name="connsiteX173" fmla="*/ 55153 w 403483"/>
                <a:gd name="connsiteY173" fmla="*/ 376326 h 419622"/>
                <a:gd name="connsiteX174" fmla="*/ 53539 w 403483"/>
                <a:gd name="connsiteY174" fmla="*/ 374712 h 419622"/>
                <a:gd name="connsiteX175" fmla="*/ 51925 w 403483"/>
                <a:gd name="connsiteY175" fmla="*/ 374712 h 419622"/>
                <a:gd name="connsiteX176" fmla="*/ 48697 w 403483"/>
                <a:gd name="connsiteY176" fmla="*/ 374712 h 419622"/>
                <a:gd name="connsiteX177" fmla="*/ 45469 w 403483"/>
                <a:gd name="connsiteY177" fmla="*/ 374712 h 419622"/>
                <a:gd name="connsiteX178" fmla="*/ 43855 w 403483"/>
                <a:gd name="connsiteY178" fmla="*/ 374712 h 419622"/>
                <a:gd name="connsiteX179" fmla="*/ 42241 w 403483"/>
                <a:gd name="connsiteY179" fmla="*/ 374712 h 419622"/>
                <a:gd name="connsiteX180" fmla="*/ 39014 w 403483"/>
                <a:gd name="connsiteY180" fmla="*/ 377940 h 419622"/>
                <a:gd name="connsiteX181" fmla="*/ 37400 w 403483"/>
                <a:gd name="connsiteY181" fmla="*/ 377940 h 419622"/>
                <a:gd name="connsiteX182" fmla="*/ 37400 w 403483"/>
                <a:gd name="connsiteY182" fmla="*/ 377940 h 419622"/>
                <a:gd name="connsiteX183" fmla="*/ 35786 w 403483"/>
                <a:gd name="connsiteY183" fmla="*/ 376326 h 419622"/>
                <a:gd name="connsiteX184" fmla="*/ 30944 w 403483"/>
                <a:gd name="connsiteY184" fmla="*/ 371484 h 419622"/>
                <a:gd name="connsiteX185" fmla="*/ 30944 w 403483"/>
                <a:gd name="connsiteY185" fmla="*/ 371484 h 419622"/>
                <a:gd name="connsiteX186" fmla="*/ 27716 w 403483"/>
                <a:gd name="connsiteY186" fmla="*/ 369870 h 419622"/>
                <a:gd name="connsiteX187" fmla="*/ 26102 w 403483"/>
                <a:gd name="connsiteY187" fmla="*/ 369870 h 419622"/>
                <a:gd name="connsiteX188" fmla="*/ 22874 w 403483"/>
                <a:gd name="connsiteY188" fmla="*/ 369870 h 419622"/>
                <a:gd name="connsiteX189" fmla="*/ 21260 w 403483"/>
                <a:gd name="connsiteY189" fmla="*/ 368256 h 419622"/>
                <a:gd name="connsiteX190" fmla="*/ 16419 w 403483"/>
                <a:gd name="connsiteY190" fmla="*/ 365028 h 419622"/>
                <a:gd name="connsiteX191" fmla="*/ 14805 w 403483"/>
                <a:gd name="connsiteY191" fmla="*/ 363414 h 419622"/>
                <a:gd name="connsiteX192" fmla="*/ 14805 w 403483"/>
                <a:gd name="connsiteY192" fmla="*/ 361800 h 419622"/>
                <a:gd name="connsiteX193" fmla="*/ 13191 w 403483"/>
                <a:gd name="connsiteY193" fmla="*/ 361800 h 419622"/>
                <a:gd name="connsiteX194" fmla="*/ 13191 w 403483"/>
                <a:gd name="connsiteY194" fmla="*/ 360186 h 419622"/>
                <a:gd name="connsiteX195" fmla="*/ 13191 w 403483"/>
                <a:gd name="connsiteY195" fmla="*/ 358572 h 419622"/>
                <a:gd name="connsiteX196" fmla="*/ 13191 w 403483"/>
                <a:gd name="connsiteY196" fmla="*/ 356958 h 419622"/>
                <a:gd name="connsiteX197" fmla="*/ 13191 w 403483"/>
                <a:gd name="connsiteY197" fmla="*/ 355344 h 419622"/>
                <a:gd name="connsiteX198" fmla="*/ 11577 w 403483"/>
                <a:gd name="connsiteY198" fmla="*/ 353731 h 419622"/>
                <a:gd name="connsiteX199" fmla="*/ 11577 w 403483"/>
                <a:gd name="connsiteY199" fmla="*/ 352117 h 419622"/>
                <a:gd name="connsiteX200" fmla="*/ 9963 w 403483"/>
                <a:gd name="connsiteY200" fmla="*/ 352117 h 419622"/>
                <a:gd name="connsiteX201" fmla="*/ 8349 w 403483"/>
                <a:gd name="connsiteY201" fmla="*/ 352117 h 419622"/>
                <a:gd name="connsiteX202" fmla="*/ 8349 w 403483"/>
                <a:gd name="connsiteY202" fmla="*/ 350503 h 419622"/>
                <a:gd name="connsiteX203" fmla="*/ 6735 w 403483"/>
                <a:gd name="connsiteY203" fmla="*/ 350503 h 419622"/>
                <a:gd name="connsiteX204" fmla="*/ 5121 w 403483"/>
                <a:gd name="connsiteY204" fmla="*/ 350503 h 419622"/>
                <a:gd name="connsiteX205" fmla="*/ 5121 w 403483"/>
                <a:gd name="connsiteY205" fmla="*/ 348889 h 419622"/>
                <a:gd name="connsiteX206" fmla="*/ 5121 w 403483"/>
                <a:gd name="connsiteY206" fmla="*/ 347275 h 419622"/>
                <a:gd name="connsiteX207" fmla="*/ 5121 w 403483"/>
                <a:gd name="connsiteY207" fmla="*/ 345661 h 419622"/>
                <a:gd name="connsiteX208" fmla="*/ 8349 w 403483"/>
                <a:gd name="connsiteY208" fmla="*/ 340819 h 419622"/>
                <a:gd name="connsiteX209" fmla="*/ 9963 w 403483"/>
                <a:gd name="connsiteY209" fmla="*/ 339205 h 419622"/>
                <a:gd name="connsiteX210" fmla="*/ 11577 w 403483"/>
                <a:gd name="connsiteY210" fmla="*/ 337591 h 419622"/>
                <a:gd name="connsiteX211" fmla="*/ 21260 w 403483"/>
                <a:gd name="connsiteY211" fmla="*/ 314996 h 419622"/>
                <a:gd name="connsiteX212" fmla="*/ 22874 w 403483"/>
                <a:gd name="connsiteY212" fmla="*/ 311768 h 419622"/>
                <a:gd name="connsiteX213" fmla="*/ 26102 w 403483"/>
                <a:gd name="connsiteY213" fmla="*/ 308540 h 419622"/>
                <a:gd name="connsiteX214" fmla="*/ 30944 w 403483"/>
                <a:gd name="connsiteY214" fmla="*/ 305313 h 419622"/>
                <a:gd name="connsiteX215" fmla="*/ 32558 w 403483"/>
                <a:gd name="connsiteY215" fmla="*/ 305313 h 419622"/>
                <a:gd name="connsiteX216" fmla="*/ 35786 w 403483"/>
                <a:gd name="connsiteY216" fmla="*/ 305313 h 419622"/>
                <a:gd name="connsiteX217" fmla="*/ 39014 w 403483"/>
                <a:gd name="connsiteY217" fmla="*/ 305313 h 419622"/>
                <a:gd name="connsiteX218" fmla="*/ 42241 w 403483"/>
                <a:gd name="connsiteY218" fmla="*/ 305313 h 419622"/>
                <a:gd name="connsiteX219" fmla="*/ 48697 w 403483"/>
                <a:gd name="connsiteY219" fmla="*/ 306926 h 419622"/>
                <a:gd name="connsiteX220" fmla="*/ 51925 w 403483"/>
                <a:gd name="connsiteY220" fmla="*/ 306926 h 419622"/>
                <a:gd name="connsiteX221" fmla="*/ 53539 w 403483"/>
                <a:gd name="connsiteY221" fmla="*/ 306926 h 419622"/>
                <a:gd name="connsiteX222" fmla="*/ 55153 w 403483"/>
                <a:gd name="connsiteY222" fmla="*/ 305313 h 419622"/>
                <a:gd name="connsiteX223" fmla="*/ 56767 w 403483"/>
                <a:gd name="connsiteY223" fmla="*/ 305313 h 419622"/>
                <a:gd name="connsiteX224" fmla="*/ 56767 w 403483"/>
                <a:gd name="connsiteY224" fmla="*/ 303699 h 419622"/>
                <a:gd name="connsiteX225" fmla="*/ 58381 w 403483"/>
                <a:gd name="connsiteY225" fmla="*/ 300471 h 419622"/>
                <a:gd name="connsiteX226" fmla="*/ 69678 w 403483"/>
                <a:gd name="connsiteY226" fmla="*/ 243983 h 419622"/>
                <a:gd name="connsiteX227" fmla="*/ 74520 w 403483"/>
                <a:gd name="connsiteY227" fmla="*/ 231072 h 419622"/>
                <a:gd name="connsiteX228" fmla="*/ 74520 w 403483"/>
                <a:gd name="connsiteY228" fmla="*/ 229458 h 419622"/>
                <a:gd name="connsiteX229" fmla="*/ 79362 w 403483"/>
                <a:gd name="connsiteY229" fmla="*/ 224616 h 419622"/>
                <a:gd name="connsiteX230" fmla="*/ 79362 w 403483"/>
                <a:gd name="connsiteY230" fmla="*/ 223002 h 419622"/>
                <a:gd name="connsiteX231" fmla="*/ 79362 w 403483"/>
                <a:gd name="connsiteY231" fmla="*/ 221388 h 419622"/>
                <a:gd name="connsiteX232" fmla="*/ 79362 w 403483"/>
                <a:gd name="connsiteY232" fmla="*/ 218160 h 419622"/>
                <a:gd name="connsiteX233" fmla="*/ 79362 w 403483"/>
                <a:gd name="connsiteY233" fmla="*/ 213318 h 419622"/>
                <a:gd name="connsiteX234" fmla="*/ 74520 w 403483"/>
                <a:gd name="connsiteY234" fmla="*/ 198793 h 419622"/>
                <a:gd name="connsiteX235" fmla="*/ 74520 w 403483"/>
                <a:gd name="connsiteY235" fmla="*/ 174584 h 419622"/>
                <a:gd name="connsiteX236" fmla="*/ 74520 w 403483"/>
                <a:gd name="connsiteY236" fmla="*/ 171356 h 419622"/>
                <a:gd name="connsiteX237" fmla="*/ 71292 w 403483"/>
                <a:gd name="connsiteY237" fmla="*/ 166514 h 419622"/>
                <a:gd name="connsiteX238" fmla="*/ 69678 w 403483"/>
                <a:gd name="connsiteY238" fmla="*/ 164900 h 419622"/>
                <a:gd name="connsiteX239" fmla="*/ 69678 w 403483"/>
                <a:gd name="connsiteY239" fmla="*/ 161673 h 419622"/>
                <a:gd name="connsiteX240" fmla="*/ 69678 w 403483"/>
                <a:gd name="connsiteY240" fmla="*/ 160059 h 419622"/>
                <a:gd name="connsiteX241" fmla="*/ 69678 w 403483"/>
                <a:gd name="connsiteY241" fmla="*/ 150375 h 419622"/>
                <a:gd name="connsiteX242" fmla="*/ 72906 w 403483"/>
                <a:gd name="connsiteY242" fmla="*/ 139077 h 419622"/>
                <a:gd name="connsiteX243" fmla="*/ 90659 w 403483"/>
                <a:gd name="connsiteY243" fmla="*/ 108413 h 419622"/>
                <a:gd name="connsiteX244" fmla="*/ 93887 w 403483"/>
                <a:gd name="connsiteY244" fmla="*/ 106799 h 419622"/>
                <a:gd name="connsiteX245" fmla="*/ 100343 w 403483"/>
                <a:gd name="connsiteY245" fmla="*/ 105185 h 419622"/>
                <a:gd name="connsiteX246" fmla="*/ 103571 w 403483"/>
                <a:gd name="connsiteY246" fmla="*/ 103571 h 419622"/>
                <a:gd name="connsiteX247" fmla="*/ 106799 w 403483"/>
                <a:gd name="connsiteY247" fmla="*/ 110027 h 419622"/>
                <a:gd name="connsiteX248" fmla="*/ 114868 w 403483"/>
                <a:gd name="connsiteY248" fmla="*/ 111641 h 419622"/>
                <a:gd name="connsiteX249" fmla="*/ 121324 w 403483"/>
                <a:gd name="connsiteY249" fmla="*/ 110027 h 419622"/>
                <a:gd name="connsiteX250" fmla="*/ 121324 w 403483"/>
                <a:gd name="connsiteY250" fmla="*/ 103571 h 419622"/>
                <a:gd name="connsiteX251" fmla="*/ 126166 w 403483"/>
                <a:gd name="connsiteY251" fmla="*/ 105185 h 419622"/>
                <a:gd name="connsiteX252" fmla="*/ 129394 w 403483"/>
                <a:gd name="connsiteY252" fmla="*/ 108413 h 419622"/>
                <a:gd name="connsiteX253" fmla="*/ 131008 w 403483"/>
                <a:gd name="connsiteY253" fmla="*/ 111641 h 419622"/>
                <a:gd name="connsiteX254" fmla="*/ 132622 w 403483"/>
                <a:gd name="connsiteY254" fmla="*/ 113255 h 419622"/>
                <a:gd name="connsiteX255" fmla="*/ 137464 w 403483"/>
                <a:gd name="connsiteY255" fmla="*/ 114868 h 419622"/>
                <a:gd name="connsiteX256" fmla="*/ 140691 w 403483"/>
                <a:gd name="connsiteY256" fmla="*/ 113255 h 419622"/>
                <a:gd name="connsiteX257" fmla="*/ 142305 w 403483"/>
                <a:gd name="connsiteY257" fmla="*/ 111641 h 419622"/>
                <a:gd name="connsiteX258" fmla="*/ 145533 w 403483"/>
                <a:gd name="connsiteY258" fmla="*/ 113255 h 419622"/>
                <a:gd name="connsiteX259" fmla="*/ 147147 w 403483"/>
                <a:gd name="connsiteY259" fmla="*/ 111641 h 419622"/>
                <a:gd name="connsiteX260" fmla="*/ 145533 w 403483"/>
                <a:gd name="connsiteY260" fmla="*/ 110027 h 419622"/>
                <a:gd name="connsiteX261" fmla="*/ 143919 w 403483"/>
                <a:gd name="connsiteY261" fmla="*/ 106799 h 419622"/>
                <a:gd name="connsiteX262" fmla="*/ 142305 w 403483"/>
                <a:gd name="connsiteY262" fmla="*/ 105185 h 419622"/>
                <a:gd name="connsiteX263" fmla="*/ 142305 w 403483"/>
                <a:gd name="connsiteY263" fmla="*/ 103571 h 419622"/>
                <a:gd name="connsiteX264" fmla="*/ 148761 w 403483"/>
                <a:gd name="connsiteY264" fmla="*/ 103571 h 419622"/>
                <a:gd name="connsiteX265" fmla="*/ 151989 w 403483"/>
                <a:gd name="connsiteY265" fmla="*/ 105185 h 419622"/>
                <a:gd name="connsiteX266" fmla="*/ 155217 w 403483"/>
                <a:gd name="connsiteY266" fmla="*/ 105185 h 419622"/>
                <a:gd name="connsiteX267" fmla="*/ 155217 w 403483"/>
                <a:gd name="connsiteY267" fmla="*/ 100343 h 419622"/>
                <a:gd name="connsiteX268" fmla="*/ 158445 w 403483"/>
                <a:gd name="connsiteY268" fmla="*/ 100343 h 419622"/>
                <a:gd name="connsiteX269" fmla="*/ 161673 w 403483"/>
                <a:gd name="connsiteY269" fmla="*/ 101957 h 419622"/>
                <a:gd name="connsiteX270" fmla="*/ 168128 w 403483"/>
                <a:gd name="connsiteY270" fmla="*/ 103571 h 419622"/>
                <a:gd name="connsiteX271" fmla="*/ 168128 w 403483"/>
                <a:gd name="connsiteY271" fmla="*/ 100343 h 419622"/>
                <a:gd name="connsiteX272" fmla="*/ 169742 w 403483"/>
                <a:gd name="connsiteY272" fmla="*/ 93887 h 419622"/>
                <a:gd name="connsiteX273" fmla="*/ 171356 w 403483"/>
                <a:gd name="connsiteY273" fmla="*/ 92274 h 419622"/>
                <a:gd name="connsiteX274" fmla="*/ 171356 w 403483"/>
                <a:gd name="connsiteY274" fmla="*/ 92274 h 419622"/>
                <a:gd name="connsiteX275" fmla="*/ 172970 w 403483"/>
                <a:gd name="connsiteY275" fmla="*/ 89046 h 419622"/>
                <a:gd name="connsiteX276" fmla="*/ 174584 w 403483"/>
                <a:gd name="connsiteY276" fmla="*/ 89046 h 419622"/>
                <a:gd name="connsiteX277" fmla="*/ 174584 w 403483"/>
                <a:gd name="connsiteY277" fmla="*/ 87432 h 419622"/>
                <a:gd name="connsiteX278" fmla="*/ 174584 w 403483"/>
                <a:gd name="connsiteY278" fmla="*/ 85818 h 419622"/>
                <a:gd name="connsiteX279" fmla="*/ 176198 w 403483"/>
                <a:gd name="connsiteY279" fmla="*/ 74520 h 419622"/>
                <a:gd name="connsiteX280" fmla="*/ 176198 w 403483"/>
                <a:gd name="connsiteY280" fmla="*/ 71292 h 419622"/>
                <a:gd name="connsiteX281" fmla="*/ 176198 w 403483"/>
                <a:gd name="connsiteY281" fmla="*/ 69678 h 419622"/>
                <a:gd name="connsiteX282" fmla="*/ 176198 w 403483"/>
                <a:gd name="connsiteY282" fmla="*/ 69678 h 419622"/>
                <a:gd name="connsiteX283" fmla="*/ 176198 w 403483"/>
                <a:gd name="connsiteY283" fmla="*/ 68065 h 419622"/>
                <a:gd name="connsiteX284" fmla="*/ 174584 w 403483"/>
                <a:gd name="connsiteY284" fmla="*/ 66450 h 419622"/>
                <a:gd name="connsiteX285" fmla="*/ 168128 w 403483"/>
                <a:gd name="connsiteY285" fmla="*/ 61609 h 419622"/>
                <a:gd name="connsiteX286" fmla="*/ 166514 w 403483"/>
                <a:gd name="connsiteY286" fmla="*/ 61609 h 419622"/>
                <a:gd name="connsiteX287" fmla="*/ 166514 w 403483"/>
                <a:gd name="connsiteY287" fmla="*/ 59995 h 419622"/>
                <a:gd name="connsiteX288" fmla="*/ 166514 w 403483"/>
                <a:gd name="connsiteY288" fmla="*/ 58381 h 419622"/>
                <a:gd name="connsiteX289" fmla="*/ 166514 w 403483"/>
                <a:gd name="connsiteY289" fmla="*/ 56767 h 419622"/>
                <a:gd name="connsiteX290" fmla="*/ 166514 w 403483"/>
                <a:gd name="connsiteY290" fmla="*/ 55153 h 419622"/>
                <a:gd name="connsiteX291" fmla="*/ 166514 w 403483"/>
                <a:gd name="connsiteY291" fmla="*/ 53539 h 419622"/>
                <a:gd name="connsiteX292" fmla="*/ 164900 w 403483"/>
                <a:gd name="connsiteY292" fmla="*/ 53539 h 419622"/>
                <a:gd name="connsiteX293" fmla="*/ 164900 w 403483"/>
                <a:gd name="connsiteY293" fmla="*/ 51925 h 419622"/>
                <a:gd name="connsiteX294" fmla="*/ 163286 w 403483"/>
                <a:gd name="connsiteY294" fmla="*/ 50311 h 419622"/>
                <a:gd name="connsiteX295" fmla="*/ 163286 w 403483"/>
                <a:gd name="connsiteY295" fmla="*/ 48697 h 419622"/>
                <a:gd name="connsiteX296" fmla="*/ 160058 w 403483"/>
                <a:gd name="connsiteY296" fmla="*/ 45469 h 419622"/>
                <a:gd name="connsiteX297" fmla="*/ 160058 w 403483"/>
                <a:gd name="connsiteY297" fmla="*/ 43856 h 419622"/>
                <a:gd name="connsiteX298" fmla="*/ 158445 w 403483"/>
                <a:gd name="connsiteY298" fmla="*/ 42242 h 419622"/>
                <a:gd name="connsiteX299" fmla="*/ 160058 w 403483"/>
                <a:gd name="connsiteY299" fmla="*/ 40628 h 419622"/>
                <a:gd name="connsiteX300" fmla="*/ 160058 w 403483"/>
                <a:gd name="connsiteY300" fmla="*/ 39014 h 419622"/>
                <a:gd name="connsiteX301" fmla="*/ 161673 w 403483"/>
                <a:gd name="connsiteY301" fmla="*/ 39014 h 419622"/>
                <a:gd name="connsiteX302" fmla="*/ 163286 w 403483"/>
                <a:gd name="connsiteY302" fmla="*/ 37400 h 419622"/>
                <a:gd name="connsiteX303" fmla="*/ 197179 w 403483"/>
                <a:gd name="connsiteY303" fmla="*/ 11577 h 419622"/>
                <a:gd name="connsiteX304" fmla="*/ 202021 w 403483"/>
                <a:gd name="connsiteY304" fmla="*/ 8349 h 419622"/>
                <a:gd name="connsiteX305" fmla="*/ 205249 w 403483"/>
                <a:gd name="connsiteY305" fmla="*/ 6735 h 419622"/>
                <a:gd name="connsiteX306" fmla="*/ 206863 w 403483"/>
                <a:gd name="connsiteY306" fmla="*/ 6735 h 419622"/>
                <a:gd name="connsiteX307" fmla="*/ 213318 w 403483"/>
                <a:gd name="connsiteY307" fmla="*/ 6735 h 419622"/>
                <a:gd name="connsiteX308" fmla="*/ 214932 w 403483"/>
                <a:gd name="connsiteY308" fmla="*/ 6735 h 419622"/>
                <a:gd name="connsiteX309" fmla="*/ 218160 w 403483"/>
                <a:gd name="connsiteY309" fmla="*/ 6735 h 419622"/>
                <a:gd name="connsiteX310" fmla="*/ 221388 w 403483"/>
                <a:gd name="connsiteY310" fmla="*/ 6735 h 419622"/>
                <a:gd name="connsiteX311" fmla="*/ 223002 w 403483"/>
                <a:gd name="connsiteY311" fmla="*/ 6735 h 419622"/>
                <a:gd name="connsiteX312" fmla="*/ 223002 w 403483"/>
                <a:gd name="connsiteY312" fmla="*/ 6735 h 419622"/>
                <a:gd name="connsiteX313" fmla="*/ 229458 w 403483"/>
                <a:gd name="connsiteY313" fmla="*/ 11577 h 419622"/>
                <a:gd name="connsiteX314" fmla="*/ 229458 w 403483"/>
                <a:gd name="connsiteY314" fmla="*/ 11577 h 419622"/>
                <a:gd name="connsiteX315" fmla="*/ 231072 w 403483"/>
                <a:gd name="connsiteY315" fmla="*/ 11577 h 419622"/>
                <a:gd name="connsiteX316" fmla="*/ 232685 w 403483"/>
                <a:gd name="connsiteY316" fmla="*/ 11577 h 419622"/>
                <a:gd name="connsiteX317" fmla="*/ 235913 w 403483"/>
                <a:gd name="connsiteY317" fmla="*/ 11577 h 419622"/>
                <a:gd name="connsiteX318" fmla="*/ 237527 w 403483"/>
                <a:gd name="connsiteY318" fmla="*/ 13191 h 419622"/>
                <a:gd name="connsiteX319" fmla="*/ 239141 w 403483"/>
                <a:gd name="connsiteY319" fmla="*/ 13191 h 419622"/>
                <a:gd name="connsiteX320" fmla="*/ 239141 w 403483"/>
                <a:gd name="connsiteY320" fmla="*/ 14805 h 419622"/>
                <a:gd name="connsiteX321" fmla="*/ 240755 w 403483"/>
                <a:gd name="connsiteY321" fmla="*/ 14805 h 419622"/>
                <a:gd name="connsiteX322" fmla="*/ 240755 w 403483"/>
                <a:gd name="connsiteY322" fmla="*/ 16419 h 419622"/>
                <a:gd name="connsiteX323" fmla="*/ 242369 w 403483"/>
                <a:gd name="connsiteY323" fmla="*/ 16419 h 419622"/>
                <a:gd name="connsiteX324" fmla="*/ 243983 w 403483"/>
                <a:gd name="connsiteY324" fmla="*/ 16419 h 419622"/>
                <a:gd name="connsiteX325" fmla="*/ 245597 w 403483"/>
                <a:gd name="connsiteY325" fmla="*/ 16419 h 419622"/>
                <a:gd name="connsiteX326" fmla="*/ 252053 w 403483"/>
                <a:gd name="connsiteY326" fmla="*/ 16419 h 419622"/>
                <a:gd name="connsiteX327" fmla="*/ 253667 w 403483"/>
                <a:gd name="connsiteY327" fmla="*/ 16419 h 419622"/>
                <a:gd name="connsiteX328" fmla="*/ 256894 w 403483"/>
                <a:gd name="connsiteY328" fmla="*/ 18033 h 419622"/>
                <a:gd name="connsiteX329" fmla="*/ 260122 w 403483"/>
                <a:gd name="connsiteY329" fmla="*/ 18033 h 419622"/>
                <a:gd name="connsiteX330" fmla="*/ 261736 w 403483"/>
                <a:gd name="connsiteY330" fmla="*/ 18033 h 419622"/>
                <a:gd name="connsiteX331" fmla="*/ 268192 w 403483"/>
                <a:gd name="connsiteY331" fmla="*/ 16419 h 419622"/>
                <a:gd name="connsiteX332" fmla="*/ 271420 w 403483"/>
                <a:gd name="connsiteY332" fmla="*/ 16419 h 419622"/>
                <a:gd name="connsiteX333" fmla="*/ 274648 w 403483"/>
                <a:gd name="connsiteY333" fmla="*/ 16419 h 419622"/>
                <a:gd name="connsiteX334" fmla="*/ 277876 w 403483"/>
                <a:gd name="connsiteY334" fmla="*/ 16419 h 419622"/>
                <a:gd name="connsiteX335" fmla="*/ 285945 w 403483"/>
                <a:gd name="connsiteY335" fmla="*/ 16419 h 419622"/>
                <a:gd name="connsiteX336" fmla="*/ 285945 w 403483"/>
                <a:gd name="connsiteY336" fmla="*/ 18033 h 419622"/>
                <a:gd name="connsiteX337" fmla="*/ 285945 w 403483"/>
                <a:gd name="connsiteY337" fmla="*/ 18033 h 419622"/>
                <a:gd name="connsiteX338" fmla="*/ 287559 w 403483"/>
                <a:gd name="connsiteY338" fmla="*/ 32558 h 419622"/>
                <a:gd name="connsiteX339" fmla="*/ 289173 w 403483"/>
                <a:gd name="connsiteY339" fmla="*/ 32558 h 419622"/>
                <a:gd name="connsiteX340" fmla="*/ 290787 w 403483"/>
                <a:gd name="connsiteY340" fmla="*/ 34172 h 419622"/>
                <a:gd name="connsiteX341" fmla="*/ 294015 w 403483"/>
                <a:gd name="connsiteY341" fmla="*/ 35786 h 419622"/>
                <a:gd name="connsiteX342" fmla="*/ 295629 w 403483"/>
                <a:gd name="connsiteY342" fmla="*/ 34172 h 419622"/>
                <a:gd name="connsiteX343" fmla="*/ 323066 w 403483"/>
                <a:gd name="connsiteY343" fmla="*/ 21260 h 419622"/>
                <a:gd name="connsiteX344" fmla="*/ 331135 w 403483"/>
                <a:gd name="connsiteY344" fmla="*/ 16419 h 419622"/>
                <a:gd name="connsiteX345" fmla="*/ 332749 w 403483"/>
                <a:gd name="connsiteY345" fmla="*/ 16419 h 419622"/>
                <a:gd name="connsiteX346" fmla="*/ 334363 w 403483"/>
                <a:gd name="connsiteY346" fmla="*/ 14805 h 419622"/>
                <a:gd name="connsiteX347" fmla="*/ 335977 w 403483"/>
                <a:gd name="connsiteY347" fmla="*/ 14805 h 419622"/>
                <a:gd name="connsiteX348" fmla="*/ 337591 w 403483"/>
                <a:gd name="connsiteY348" fmla="*/ 16419 h 419622"/>
                <a:gd name="connsiteX349" fmla="*/ 339205 w 403483"/>
                <a:gd name="connsiteY349" fmla="*/ 16419 h 419622"/>
                <a:gd name="connsiteX350" fmla="*/ 339205 w 403483"/>
                <a:gd name="connsiteY350" fmla="*/ 16419 h 419622"/>
                <a:gd name="connsiteX351" fmla="*/ 342433 w 403483"/>
                <a:gd name="connsiteY351" fmla="*/ 19647 h 419622"/>
                <a:gd name="connsiteX352" fmla="*/ 344047 w 403483"/>
                <a:gd name="connsiteY352" fmla="*/ 19647 h 419622"/>
                <a:gd name="connsiteX353" fmla="*/ 345661 w 403483"/>
                <a:gd name="connsiteY353" fmla="*/ 19647 h 419622"/>
                <a:gd name="connsiteX354" fmla="*/ 350503 w 403483"/>
                <a:gd name="connsiteY354" fmla="*/ 18033 h 419622"/>
                <a:gd name="connsiteX355" fmla="*/ 355344 w 403483"/>
                <a:gd name="connsiteY355" fmla="*/ 18033 h 419622"/>
                <a:gd name="connsiteX356" fmla="*/ 356958 w 403483"/>
                <a:gd name="connsiteY356" fmla="*/ 19647 h 419622"/>
                <a:gd name="connsiteX357" fmla="*/ 363414 w 403483"/>
                <a:gd name="connsiteY357" fmla="*/ 19647 h 419622"/>
                <a:gd name="connsiteX358" fmla="*/ 365028 w 403483"/>
                <a:gd name="connsiteY358" fmla="*/ 19647 h 419622"/>
                <a:gd name="connsiteX359" fmla="*/ 368256 w 403483"/>
                <a:gd name="connsiteY359" fmla="*/ 18033 h 419622"/>
                <a:gd name="connsiteX360" fmla="*/ 369870 w 403483"/>
                <a:gd name="connsiteY360" fmla="*/ 18033 h 419622"/>
                <a:gd name="connsiteX361" fmla="*/ 371484 w 403483"/>
                <a:gd name="connsiteY361" fmla="*/ 16419 h 419622"/>
                <a:gd name="connsiteX362" fmla="*/ 376326 w 403483"/>
                <a:gd name="connsiteY362" fmla="*/ 14805 h 419622"/>
                <a:gd name="connsiteX363" fmla="*/ 377939 w 403483"/>
                <a:gd name="connsiteY363" fmla="*/ 14805 h 419622"/>
                <a:gd name="connsiteX364" fmla="*/ 379553 w 403483"/>
                <a:gd name="connsiteY364" fmla="*/ 13191 h 419622"/>
                <a:gd name="connsiteX365" fmla="*/ 379553 w 403483"/>
                <a:gd name="connsiteY365" fmla="*/ 13191 h 419622"/>
                <a:gd name="connsiteX366" fmla="*/ 381167 w 403483"/>
                <a:gd name="connsiteY366" fmla="*/ 11577 h 419622"/>
                <a:gd name="connsiteX367" fmla="*/ 381167 w 403483"/>
                <a:gd name="connsiteY367" fmla="*/ 8349 h 419622"/>
                <a:gd name="connsiteX368" fmla="*/ 382781 w 403483"/>
                <a:gd name="connsiteY368" fmla="*/ 6735 h 419622"/>
                <a:gd name="connsiteX369" fmla="*/ 382781 w 403483"/>
                <a:gd name="connsiteY369" fmla="*/ 5121 h 419622"/>
                <a:gd name="connsiteX370" fmla="*/ 384395 w 403483"/>
                <a:gd name="connsiteY370" fmla="*/ 5121 h 419622"/>
                <a:gd name="connsiteX371" fmla="*/ 386009 w 403483"/>
                <a:gd name="connsiteY371" fmla="*/ 5121 h 419622"/>
                <a:gd name="connsiteX372" fmla="*/ 387623 w 403483"/>
                <a:gd name="connsiteY372" fmla="*/ 6735 h 419622"/>
                <a:gd name="connsiteX373" fmla="*/ 389237 w 403483"/>
                <a:gd name="connsiteY373" fmla="*/ 11577 h 419622"/>
                <a:gd name="connsiteX374" fmla="*/ 392465 w 403483"/>
                <a:gd name="connsiteY374" fmla="*/ 29330 h 419622"/>
                <a:gd name="connsiteX375" fmla="*/ 392465 w 403483"/>
                <a:gd name="connsiteY375" fmla="*/ 35786 h 419622"/>
                <a:gd name="connsiteX376" fmla="*/ 395693 w 403483"/>
                <a:gd name="connsiteY376" fmla="*/ 51925 h 419622"/>
                <a:gd name="connsiteX377" fmla="*/ 395693 w 403483"/>
                <a:gd name="connsiteY377" fmla="*/ 53539 h 419622"/>
                <a:gd name="connsiteX378" fmla="*/ 395693 w 403483"/>
                <a:gd name="connsiteY378" fmla="*/ 56767 h 419622"/>
                <a:gd name="connsiteX379" fmla="*/ 395693 w 403483"/>
                <a:gd name="connsiteY379" fmla="*/ 58381 h 419622"/>
                <a:gd name="connsiteX380" fmla="*/ 395693 w 403483"/>
                <a:gd name="connsiteY380" fmla="*/ 59995 h 419622"/>
                <a:gd name="connsiteX381" fmla="*/ 397307 w 403483"/>
                <a:gd name="connsiteY381" fmla="*/ 61609 h 41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Lst>
              <a:rect l="l" t="t" r="r" b="b"/>
              <a:pathLst>
                <a:path w="403483" h="419622">
                  <a:moveTo>
                    <a:pt x="405376" y="63223"/>
                  </a:moveTo>
                  <a:lnTo>
                    <a:pt x="395693" y="89046"/>
                  </a:lnTo>
                  <a:lnTo>
                    <a:pt x="394079" y="89046"/>
                  </a:lnTo>
                  <a:lnTo>
                    <a:pt x="394079" y="90659"/>
                  </a:lnTo>
                  <a:lnTo>
                    <a:pt x="392465" y="90659"/>
                  </a:lnTo>
                  <a:lnTo>
                    <a:pt x="390851" y="90659"/>
                  </a:lnTo>
                  <a:lnTo>
                    <a:pt x="389237" y="92274"/>
                  </a:lnTo>
                  <a:lnTo>
                    <a:pt x="387623" y="92274"/>
                  </a:lnTo>
                  <a:lnTo>
                    <a:pt x="382781" y="90659"/>
                  </a:lnTo>
                  <a:lnTo>
                    <a:pt x="381167" y="90659"/>
                  </a:lnTo>
                  <a:lnTo>
                    <a:pt x="381167" y="92274"/>
                  </a:lnTo>
                  <a:lnTo>
                    <a:pt x="379553" y="92274"/>
                  </a:lnTo>
                  <a:lnTo>
                    <a:pt x="376326" y="95501"/>
                  </a:lnTo>
                  <a:lnTo>
                    <a:pt x="374712" y="98729"/>
                  </a:lnTo>
                  <a:lnTo>
                    <a:pt x="368256" y="105185"/>
                  </a:lnTo>
                  <a:lnTo>
                    <a:pt x="368256" y="106799"/>
                  </a:lnTo>
                  <a:lnTo>
                    <a:pt x="365028" y="114868"/>
                  </a:lnTo>
                  <a:lnTo>
                    <a:pt x="363414" y="118096"/>
                  </a:lnTo>
                  <a:lnTo>
                    <a:pt x="358572" y="124552"/>
                  </a:lnTo>
                  <a:lnTo>
                    <a:pt x="356958" y="126166"/>
                  </a:lnTo>
                  <a:lnTo>
                    <a:pt x="355344" y="127780"/>
                  </a:lnTo>
                  <a:lnTo>
                    <a:pt x="355344" y="127780"/>
                  </a:lnTo>
                  <a:lnTo>
                    <a:pt x="350503" y="127780"/>
                  </a:lnTo>
                  <a:lnTo>
                    <a:pt x="348889" y="129394"/>
                  </a:lnTo>
                  <a:lnTo>
                    <a:pt x="347275" y="129394"/>
                  </a:lnTo>
                  <a:lnTo>
                    <a:pt x="345661" y="131008"/>
                  </a:lnTo>
                  <a:lnTo>
                    <a:pt x="345661" y="132622"/>
                  </a:lnTo>
                  <a:lnTo>
                    <a:pt x="344047" y="132622"/>
                  </a:lnTo>
                  <a:lnTo>
                    <a:pt x="339205" y="135850"/>
                  </a:lnTo>
                  <a:lnTo>
                    <a:pt x="337591" y="135850"/>
                  </a:lnTo>
                  <a:lnTo>
                    <a:pt x="334363" y="139077"/>
                  </a:lnTo>
                  <a:lnTo>
                    <a:pt x="332749" y="142305"/>
                  </a:lnTo>
                  <a:lnTo>
                    <a:pt x="331135" y="142305"/>
                  </a:lnTo>
                  <a:lnTo>
                    <a:pt x="327908" y="145533"/>
                  </a:lnTo>
                  <a:lnTo>
                    <a:pt x="326294" y="147147"/>
                  </a:lnTo>
                  <a:lnTo>
                    <a:pt x="326294" y="147147"/>
                  </a:lnTo>
                  <a:lnTo>
                    <a:pt x="318224" y="148761"/>
                  </a:lnTo>
                  <a:lnTo>
                    <a:pt x="316610" y="148761"/>
                  </a:lnTo>
                  <a:lnTo>
                    <a:pt x="316610" y="150375"/>
                  </a:lnTo>
                  <a:lnTo>
                    <a:pt x="313382" y="151989"/>
                  </a:lnTo>
                  <a:lnTo>
                    <a:pt x="311768" y="153603"/>
                  </a:lnTo>
                  <a:lnTo>
                    <a:pt x="310154" y="155217"/>
                  </a:lnTo>
                  <a:lnTo>
                    <a:pt x="308540" y="156831"/>
                  </a:lnTo>
                  <a:lnTo>
                    <a:pt x="308540" y="158445"/>
                  </a:lnTo>
                  <a:lnTo>
                    <a:pt x="308540" y="161673"/>
                  </a:lnTo>
                  <a:lnTo>
                    <a:pt x="310154" y="164900"/>
                  </a:lnTo>
                  <a:lnTo>
                    <a:pt x="311768" y="168128"/>
                  </a:lnTo>
                  <a:lnTo>
                    <a:pt x="314996" y="172970"/>
                  </a:lnTo>
                  <a:lnTo>
                    <a:pt x="314996" y="174584"/>
                  </a:lnTo>
                  <a:lnTo>
                    <a:pt x="314996" y="176198"/>
                  </a:lnTo>
                  <a:lnTo>
                    <a:pt x="314996" y="177812"/>
                  </a:lnTo>
                  <a:lnTo>
                    <a:pt x="313382" y="187495"/>
                  </a:lnTo>
                  <a:lnTo>
                    <a:pt x="313382" y="193951"/>
                  </a:lnTo>
                  <a:lnTo>
                    <a:pt x="313382" y="195565"/>
                  </a:lnTo>
                  <a:lnTo>
                    <a:pt x="311768" y="197179"/>
                  </a:lnTo>
                  <a:lnTo>
                    <a:pt x="311768" y="197179"/>
                  </a:lnTo>
                  <a:lnTo>
                    <a:pt x="310154" y="198793"/>
                  </a:lnTo>
                  <a:lnTo>
                    <a:pt x="310154" y="198793"/>
                  </a:lnTo>
                  <a:lnTo>
                    <a:pt x="308540" y="198793"/>
                  </a:lnTo>
                  <a:lnTo>
                    <a:pt x="306926" y="198793"/>
                  </a:lnTo>
                  <a:lnTo>
                    <a:pt x="305312" y="198793"/>
                  </a:lnTo>
                  <a:lnTo>
                    <a:pt x="298857" y="198793"/>
                  </a:lnTo>
                  <a:lnTo>
                    <a:pt x="295629" y="197179"/>
                  </a:lnTo>
                  <a:lnTo>
                    <a:pt x="289173" y="197179"/>
                  </a:lnTo>
                  <a:lnTo>
                    <a:pt x="285945" y="197179"/>
                  </a:lnTo>
                  <a:lnTo>
                    <a:pt x="281103" y="198793"/>
                  </a:lnTo>
                  <a:lnTo>
                    <a:pt x="279490" y="200407"/>
                  </a:lnTo>
                  <a:lnTo>
                    <a:pt x="277876" y="200407"/>
                  </a:lnTo>
                  <a:lnTo>
                    <a:pt x="277876" y="203635"/>
                  </a:lnTo>
                  <a:lnTo>
                    <a:pt x="277876" y="206863"/>
                  </a:lnTo>
                  <a:lnTo>
                    <a:pt x="277876" y="216546"/>
                  </a:lnTo>
                  <a:lnTo>
                    <a:pt x="277876" y="219774"/>
                  </a:lnTo>
                  <a:lnTo>
                    <a:pt x="277876" y="223002"/>
                  </a:lnTo>
                  <a:lnTo>
                    <a:pt x="276262" y="223002"/>
                  </a:lnTo>
                  <a:lnTo>
                    <a:pt x="274648" y="226230"/>
                  </a:lnTo>
                  <a:lnTo>
                    <a:pt x="276262" y="231072"/>
                  </a:lnTo>
                  <a:lnTo>
                    <a:pt x="277876" y="235913"/>
                  </a:lnTo>
                  <a:lnTo>
                    <a:pt x="282717" y="239141"/>
                  </a:lnTo>
                  <a:lnTo>
                    <a:pt x="285945" y="243983"/>
                  </a:lnTo>
                  <a:lnTo>
                    <a:pt x="281103" y="245597"/>
                  </a:lnTo>
                  <a:lnTo>
                    <a:pt x="277876" y="248825"/>
                  </a:lnTo>
                  <a:lnTo>
                    <a:pt x="276262" y="252053"/>
                  </a:lnTo>
                  <a:lnTo>
                    <a:pt x="277876" y="253667"/>
                  </a:lnTo>
                  <a:lnTo>
                    <a:pt x="277876" y="256895"/>
                  </a:lnTo>
                  <a:lnTo>
                    <a:pt x="274648" y="258508"/>
                  </a:lnTo>
                  <a:lnTo>
                    <a:pt x="273034" y="261736"/>
                  </a:lnTo>
                  <a:lnTo>
                    <a:pt x="273034" y="266578"/>
                  </a:lnTo>
                  <a:lnTo>
                    <a:pt x="274648" y="269806"/>
                  </a:lnTo>
                  <a:lnTo>
                    <a:pt x="282717" y="268192"/>
                  </a:lnTo>
                  <a:lnTo>
                    <a:pt x="292401" y="266578"/>
                  </a:lnTo>
                  <a:lnTo>
                    <a:pt x="298857" y="261736"/>
                  </a:lnTo>
                  <a:lnTo>
                    <a:pt x="298857" y="252053"/>
                  </a:lnTo>
                  <a:lnTo>
                    <a:pt x="313382" y="260122"/>
                  </a:lnTo>
                  <a:lnTo>
                    <a:pt x="321452" y="274648"/>
                  </a:lnTo>
                  <a:lnTo>
                    <a:pt x="323066" y="290787"/>
                  </a:lnTo>
                  <a:lnTo>
                    <a:pt x="319838" y="308540"/>
                  </a:lnTo>
                  <a:lnTo>
                    <a:pt x="321452" y="308540"/>
                  </a:lnTo>
                  <a:lnTo>
                    <a:pt x="326294" y="305313"/>
                  </a:lnTo>
                  <a:lnTo>
                    <a:pt x="329521" y="308540"/>
                  </a:lnTo>
                  <a:lnTo>
                    <a:pt x="334363" y="313382"/>
                  </a:lnTo>
                  <a:lnTo>
                    <a:pt x="344047" y="337591"/>
                  </a:lnTo>
                  <a:lnTo>
                    <a:pt x="350503" y="345661"/>
                  </a:lnTo>
                  <a:lnTo>
                    <a:pt x="345661" y="348889"/>
                  </a:lnTo>
                  <a:lnTo>
                    <a:pt x="337591" y="350503"/>
                  </a:lnTo>
                  <a:lnTo>
                    <a:pt x="327908" y="355344"/>
                  </a:lnTo>
                  <a:lnTo>
                    <a:pt x="324680" y="356958"/>
                  </a:lnTo>
                  <a:lnTo>
                    <a:pt x="319838" y="361800"/>
                  </a:lnTo>
                  <a:lnTo>
                    <a:pt x="314996" y="365028"/>
                  </a:lnTo>
                  <a:lnTo>
                    <a:pt x="311768" y="368256"/>
                  </a:lnTo>
                  <a:lnTo>
                    <a:pt x="308540" y="371484"/>
                  </a:lnTo>
                  <a:lnTo>
                    <a:pt x="306926" y="373098"/>
                  </a:lnTo>
                  <a:lnTo>
                    <a:pt x="303699" y="373098"/>
                  </a:lnTo>
                  <a:lnTo>
                    <a:pt x="302085" y="373098"/>
                  </a:lnTo>
                  <a:lnTo>
                    <a:pt x="300471" y="374712"/>
                  </a:lnTo>
                  <a:lnTo>
                    <a:pt x="298857" y="379553"/>
                  </a:lnTo>
                  <a:lnTo>
                    <a:pt x="294015" y="384395"/>
                  </a:lnTo>
                  <a:lnTo>
                    <a:pt x="292401" y="389237"/>
                  </a:lnTo>
                  <a:lnTo>
                    <a:pt x="289173" y="394079"/>
                  </a:lnTo>
                  <a:lnTo>
                    <a:pt x="281103" y="398921"/>
                  </a:lnTo>
                  <a:lnTo>
                    <a:pt x="268192" y="416674"/>
                  </a:lnTo>
                  <a:lnTo>
                    <a:pt x="264964" y="423130"/>
                  </a:lnTo>
                  <a:lnTo>
                    <a:pt x="261736" y="419902"/>
                  </a:lnTo>
                  <a:lnTo>
                    <a:pt x="261736" y="415060"/>
                  </a:lnTo>
                  <a:lnTo>
                    <a:pt x="256894" y="418288"/>
                  </a:lnTo>
                  <a:lnTo>
                    <a:pt x="250439" y="418288"/>
                  </a:lnTo>
                  <a:lnTo>
                    <a:pt x="247211" y="416674"/>
                  </a:lnTo>
                  <a:lnTo>
                    <a:pt x="248825" y="410218"/>
                  </a:lnTo>
                  <a:lnTo>
                    <a:pt x="242369" y="411832"/>
                  </a:lnTo>
                  <a:lnTo>
                    <a:pt x="239141" y="411832"/>
                  </a:lnTo>
                  <a:lnTo>
                    <a:pt x="237527" y="410218"/>
                  </a:lnTo>
                  <a:lnTo>
                    <a:pt x="232685" y="408604"/>
                  </a:lnTo>
                  <a:lnTo>
                    <a:pt x="232685" y="405376"/>
                  </a:lnTo>
                  <a:lnTo>
                    <a:pt x="231072" y="400535"/>
                  </a:lnTo>
                  <a:lnTo>
                    <a:pt x="231072" y="400535"/>
                  </a:lnTo>
                  <a:lnTo>
                    <a:pt x="227844" y="398921"/>
                  </a:lnTo>
                  <a:lnTo>
                    <a:pt x="226230" y="400535"/>
                  </a:lnTo>
                  <a:lnTo>
                    <a:pt x="224616" y="402148"/>
                  </a:lnTo>
                  <a:lnTo>
                    <a:pt x="223002" y="402148"/>
                  </a:lnTo>
                  <a:lnTo>
                    <a:pt x="213318" y="402148"/>
                  </a:lnTo>
                  <a:lnTo>
                    <a:pt x="205249" y="405376"/>
                  </a:lnTo>
                  <a:lnTo>
                    <a:pt x="202021" y="408604"/>
                  </a:lnTo>
                  <a:lnTo>
                    <a:pt x="200407" y="408604"/>
                  </a:lnTo>
                  <a:lnTo>
                    <a:pt x="195565" y="410218"/>
                  </a:lnTo>
                  <a:lnTo>
                    <a:pt x="190723" y="411832"/>
                  </a:lnTo>
                  <a:lnTo>
                    <a:pt x="134236" y="406990"/>
                  </a:lnTo>
                  <a:lnTo>
                    <a:pt x="121324" y="402148"/>
                  </a:lnTo>
                  <a:lnTo>
                    <a:pt x="118096" y="402148"/>
                  </a:lnTo>
                  <a:lnTo>
                    <a:pt x="116482" y="402148"/>
                  </a:lnTo>
                  <a:lnTo>
                    <a:pt x="110027" y="402148"/>
                  </a:lnTo>
                  <a:lnTo>
                    <a:pt x="108413" y="402148"/>
                  </a:lnTo>
                  <a:lnTo>
                    <a:pt x="106799" y="403762"/>
                  </a:lnTo>
                  <a:lnTo>
                    <a:pt x="105185" y="403762"/>
                  </a:lnTo>
                  <a:lnTo>
                    <a:pt x="98729" y="410218"/>
                  </a:lnTo>
                  <a:lnTo>
                    <a:pt x="97115" y="411832"/>
                  </a:lnTo>
                  <a:lnTo>
                    <a:pt x="95501" y="411832"/>
                  </a:lnTo>
                  <a:lnTo>
                    <a:pt x="90659" y="413446"/>
                  </a:lnTo>
                  <a:lnTo>
                    <a:pt x="89046" y="413446"/>
                  </a:lnTo>
                  <a:lnTo>
                    <a:pt x="87432" y="413446"/>
                  </a:lnTo>
                  <a:lnTo>
                    <a:pt x="80976" y="411832"/>
                  </a:lnTo>
                  <a:lnTo>
                    <a:pt x="69678" y="408604"/>
                  </a:lnTo>
                  <a:lnTo>
                    <a:pt x="66450" y="408604"/>
                  </a:lnTo>
                  <a:lnTo>
                    <a:pt x="64837" y="408604"/>
                  </a:lnTo>
                  <a:lnTo>
                    <a:pt x="63223" y="408604"/>
                  </a:lnTo>
                  <a:lnTo>
                    <a:pt x="58381" y="411832"/>
                  </a:lnTo>
                  <a:lnTo>
                    <a:pt x="50311" y="416674"/>
                  </a:lnTo>
                  <a:lnTo>
                    <a:pt x="56767" y="390851"/>
                  </a:lnTo>
                  <a:lnTo>
                    <a:pt x="59995" y="387623"/>
                  </a:lnTo>
                  <a:lnTo>
                    <a:pt x="59995" y="387623"/>
                  </a:lnTo>
                  <a:lnTo>
                    <a:pt x="59995" y="386009"/>
                  </a:lnTo>
                  <a:lnTo>
                    <a:pt x="59995" y="382781"/>
                  </a:lnTo>
                  <a:lnTo>
                    <a:pt x="58381" y="379553"/>
                  </a:lnTo>
                  <a:lnTo>
                    <a:pt x="58381" y="377940"/>
                  </a:lnTo>
                  <a:lnTo>
                    <a:pt x="56767" y="376326"/>
                  </a:lnTo>
                  <a:lnTo>
                    <a:pt x="55153" y="376326"/>
                  </a:lnTo>
                  <a:lnTo>
                    <a:pt x="53539" y="374712"/>
                  </a:lnTo>
                  <a:lnTo>
                    <a:pt x="51925" y="374712"/>
                  </a:lnTo>
                  <a:lnTo>
                    <a:pt x="48697" y="374712"/>
                  </a:lnTo>
                  <a:lnTo>
                    <a:pt x="45469" y="374712"/>
                  </a:lnTo>
                  <a:lnTo>
                    <a:pt x="43855" y="374712"/>
                  </a:lnTo>
                  <a:lnTo>
                    <a:pt x="42241" y="374712"/>
                  </a:lnTo>
                  <a:lnTo>
                    <a:pt x="39014" y="377940"/>
                  </a:lnTo>
                  <a:lnTo>
                    <a:pt x="37400" y="377940"/>
                  </a:lnTo>
                  <a:lnTo>
                    <a:pt x="37400" y="377940"/>
                  </a:lnTo>
                  <a:lnTo>
                    <a:pt x="35786" y="376326"/>
                  </a:lnTo>
                  <a:lnTo>
                    <a:pt x="30944" y="371484"/>
                  </a:lnTo>
                  <a:lnTo>
                    <a:pt x="30944" y="371484"/>
                  </a:lnTo>
                  <a:lnTo>
                    <a:pt x="27716" y="369870"/>
                  </a:lnTo>
                  <a:lnTo>
                    <a:pt x="26102" y="369870"/>
                  </a:lnTo>
                  <a:lnTo>
                    <a:pt x="22874" y="369870"/>
                  </a:lnTo>
                  <a:lnTo>
                    <a:pt x="21260" y="368256"/>
                  </a:lnTo>
                  <a:lnTo>
                    <a:pt x="16419" y="365028"/>
                  </a:lnTo>
                  <a:lnTo>
                    <a:pt x="14805" y="363414"/>
                  </a:lnTo>
                  <a:lnTo>
                    <a:pt x="14805" y="361800"/>
                  </a:lnTo>
                  <a:lnTo>
                    <a:pt x="13191" y="361800"/>
                  </a:lnTo>
                  <a:lnTo>
                    <a:pt x="13191" y="360186"/>
                  </a:lnTo>
                  <a:lnTo>
                    <a:pt x="13191" y="358572"/>
                  </a:lnTo>
                  <a:lnTo>
                    <a:pt x="13191" y="356958"/>
                  </a:lnTo>
                  <a:lnTo>
                    <a:pt x="13191" y="355344"/>
                  </a:lnTo>
                  <a:lnTo>
                    <a:pt x="11577" y="353731"/>
                  </a:lnTo>
                  <a:lnTo>
                    <a:pt x="11577" y="352117"/>
                  </a:lnTo>
                  <a:lnTo>
                    <a:pt x="9963" y="352117"/>
                  </a:lnTo>
                  <a:lnTo>
                    <a:pt x="8349" y="352117"/>
                  </a:lnTo>
                  <a:lnTo>
                    <a:pt x="8349" y="350503"/>
                  </a:lnTo>
                  <a:lnTo>
                    <a:pt x="6735" y="350503"/>
                  </a:lnTo>
                  <a:lnTo>
                    <a:pt x="5121" y="350503"/>
                  </a:lnTo>
                  <a:lnTo>
                    <a:pt x="5121" y="348889"/>
                  </a:lnTo>
                  <a:lnTo>
                    <a:pt x="5121" y="347275"/>
                  </a:lnTo>
                  <a:lnTo>
                    <a:pt x="5121" y="345661"/>
                  </a:lnTo>
                  <a:lnTo>
                    <a:pt x="8349" y="340819"/>
                  </a:lnTo>
                  <a:lnTo>
                    <a:pt x="9963" y="339205"/>
                  </a:lnTo>
                  <a:lnTo>
                    <a:pt x="11577" y="337591"/>
                  </a:lnTo>
                  <a:lnTo>
                    <a:pt x="21260" y="314996"/>
                  </a:lnTo>
                  <a:lnTo>
                    <a:pt x="22874" y="311768"/>
                  </a:lnTo>
                  <a:lnTo>
                    <a:pt x="26102" y="308540"/>
                  </a:lnTo>
                  <a:lnTo>
                    <a:pt x="30944" y="305313"/>
                  </a:lnTo>
                  <a:lnTo>
                    <a:pt x="32558" y="305313"/>
                  </a:lnTo>
                  <a:lnTo>
                    <a:pt x="35786" y="305313"/>
                  </a:lnTo>
                  <a:lnTo>
                    <a:pt x="39014" y="305313"/>
                  </a:lnTo>
                  <a:lnTo>
                    <a:pt x="42241" y="305313"/>
                  </a:lnTo>
                  <a:lnTo>
                    <a:pt x="48697" y="306926"/>
                  </a:lnTo>
                  <a:lnTo>
                    <a:pt x="51925" y="306926"/>
                  </a:lnTo>
                  <a:lnTo>
                    <a:pt x="53539" y="306926"/>
                  </a:lnTo>
                  <a:lnTo>
                    <a:pt x="55153" y="305313"/>
                  </a:lnTo>
                  <a:lnTo>
                    <a:pt x="56767" y="305313"/>
                  </a:lnTo>
                  <a:lnTo>
                    <a:pt x="56767" y="303699"/>
                  </a:lnTo>
                  <a:lnTo>
                    <a:pt x="58381" y="300471"/>
                  </a:lnTo>
                  <a:lnTo>
                    <a:pt x="69678" y="243983"/>
                  </a:lnTo>
                  <a:lnTo>
                    <a:pt x="74520" y="231072"/>
                  </a:lnTo>
                  <a:lnTo>
                    <a:pt x="74520" y="229458"/>
                  </a:lnTo>
                  <a:lnTo>
                    <a:pt x="79362" y="224616"/>
                  </a:lnTo>
                  <a:lnTo>
                    <a:pt x="79362" y="223002"/>
                  </a:lnTo>
                  <a:lnTo>
                    <a:pt x="79362" y="221388"/>
                  </a:lnTo>
                  <a:lnTo>
                    <a:pt x="79362" y="218160"/>
                  </a:lnTo>
                  <a:lnTo>
                    <a:pt x="79362" y="213318"/>
                  </a:lnTo>
                  <a:lnTo>
                    <a:pt x="74520" y="198793"/>
                  </a:lnTo>
                  <a:lnTo>
                    <a:pt x="74520" y="174584"/>
                  </a:lnTo>
                  <a:lnTo>
                    <a:pt x="74520" y="171356"/>
                  </a:lnTo>
                  <a:lnTo>
                    <a:pt x="71292" y="166514"/>
                  </a:lnTo>
                  <a:lnTo>
                    <a:pt x="69678" y="164900"/>
                  </a:lnTo>
                  <a:lnTo>
                    <a:pt x="69678" y="161673"/>
                  </a:lnTo>
                  <a:lnTo>
                    <a:pt x="69678" y="160059"/>
                  </a:lnTo>
                  <a:lnTo>
                    <a:pt x="69678" y="150375"/>
                  </a:lnTo>
                  <a:lnTo>
                    <a:pt x="72906" y="139077"/>
                  </a:lnTo>
                  <a:lnTo>
                    <a:pt x="90659" y="108413"/>
                  </a:lnTo>
                  <a:lnTo>
                    <a:pt x="93887" y="106799"/>
                  </a:lnTo>
                  <a:lnTo>
                    <a:pt x="100343" y="105185"/>
                  </a:lnTo>
                  <a:lnTo>
                    <a:pt x="103571" y="103571"/>
                  </a:lnTo>
                  <a:lnTo>
                    <a:pt x="106799" y="110027"/>
                  </a:lnTo>
                  <a:lnTo>
                    <a:pt x="114868" y="111641"/>
                  </a:lnTo>
                  <a:lnTo>
                    <a:pt x="121324" y="110027"/>
                  </a:lnTo>
                  <a:lnTo>
                    <a:pt x="121324" y="103571"/>
                  </a:lnTo>
                  <a:lnTo>
                    <a:pt x="126166" y="105185"/>
                  </a:lnTo>
                  <a:lnTo>
                    <a:pt x="129394" y="108413"/>
                  </a:lnTo>
                  <a:lnTo>
                    <a:pt x="131008" y="111641"/>
                  </a:lnTo>
                  <a:lnTo>
                    <a:pt x="132622" y="113255"/>
                  </a:lnTo>
                  <a:lnTo>
                    <a:pt x="137464" y="114868"/>
                  </a:lnTo>
                  <a:lnTo>
                    <a:pt x="140691" y="113255"/>
                  </a:lnTo>
                  <a:lnTo>
                    <a:pt x="142305" y="111641"/>
                  </a:lnTo>
                  <a:lnTo>
                    <a:pt x="145533" y="113255"/>
                  </a:lnTo>
                  <a:lnTo>
                    <a:pt x="147147" y="111641"/>
                  </a:lnTo>
                  <a:lnTo>
                    <a:pt x="145533" y="110027"/>
                  </a:lnTo>
                  <a:lnTo>
                    <a:pt x="143919" y="106799"/>
                  </a:lnTo>
                  <a:lnTo>
                    <a:pt x="142305" y="105185"/>
                  </a:lnTo>
                  <a:lnTo>
                    <a:pt x="142305" y="103571"/>
                  </a:lnTo>
                  <a:lnTo>
                    <a:pt x="148761" y="103571"/>
                  </a:lnTo>
                  <a:lnTo>
                    <a:pt x="151989" y="105185"/>
                  </a:lnTo>
                  <a:lnTo>
                    <a:pt x="155217" y="105185"/>
                  </a:lnTo>
                  <a:lnTo>
                    <a:pt x="155217" y="100343"/>
                  </a:lnTo>
                  <a:lnTo>
                    <a:pt x="158445" y="100343"/>
                  </a:lnTo>
                  <a:lnTo>
                    <a:pt x="161673" y="101957"/>
                  </a:lnTo>
                  <a:lnTo>
                    <a:pt x="168128" y="103571"/>
                  </a:lnTo>
                  <a:lnTo>
                    <a:pt x="168128" y="100343"/>
                  </a:lnTo>
                  <a:lnTo>
                    <a:pt x="169742" y="93887"/>
                  </a:lnTo>
                  <a:lnTo>
                    <a:pt x="171356" y="92274"/>
                  </a:lnTo>
                  <a:lnTo>
                    <a:pt x="171356" y="92274"/>
                  </a:lnTo>
                  <a:lnTo>
                    <a:pt x="172970" y="89046"/>
                  </a:lnTo>
                  <a:lnTo>
                    <a:pt x="174584" y="89046"/>
                  </a:lnTo>
                  <a:lnTo>
                    <a:pt x="174584" y="87432"/>
                  </a:lnTo>
                  <a:lnTo>
                    <a:pt x="174584" y="85818"/>
                  </a:lnTo>
                  <a:lnTo>
                    <a:pt x="176198" y="74520"/>
                  </a:lnTo>
                  <a:lnTo>
                    <a:pt x="176198" y="71292"/>
                  </a:lnTo>
                  <a:lnTo>
                    <a:pt x="176198" y="69678"/>
                  </a:lnTo>
                  <a:lnTo>
                    <a:pt x="176198" y="69678"/>
                  </a:lnTo>
                  <a:lnTo>
                    <a:pt x="176198" y="68065"/>
                  </a:lnTo>
                  <a:lnTo>
                    <a:pt x="174584" y="66450"/>
                  </a:lnTo>
                  <a:lnTo>
                    <a:pt x="168128" y="61609"/>
                  </a:lnTo>
                  <a:lnTo>
                    <a:pt x="166514" y="61609"/>
                  </a:lnTo>
                  <a:lnTo>
                    <a:pt x="166514" y="59995"/>
                  </a:lnTo>
                  <a:lnTo>
                    <a:pt x="166514" y="58381"/>
                  </a:lnTo>
                  <a:lnTo>
                    <a:pt x="166514" y="56767"/>
                  </a:lnTo>
                  <a:lnTo>
                    <a:pt x="166514" y="55153"/>
                  </a:lnTo>
                  <a:lnTo>
                    <a:pt x="166514" y="53539"/>
                  </a:lnTo>
                  <a:lnTo>
                    <a:pt x="164900" y="53539"/>
                  </a:lnTo>
                  <a:lnTo>
                    <a:pt x="164900" y="51925"/>
                  </a:lnTo>
                  <a:lnTo>
                    <a:pt x="163286" y="50311"/>
                  </a:lnTo>
                  <a:lnTo>
                    <a:pt x="163286" y="48697"/>
                  </a:lnTo>
                  <a:lnTo>
                    <a:pt x="160058" y="45469"/>
                  </a:lnTo>
                  <a:lnTo>
                    <a:pt x="160058" y="43856"/>
                  </a:lnTo>
                  <a:lnTo>
                    <a:pt x="158445" y="42242"/>
                  </a:lnTo>
                  <a:lnTo>
                    <a:pt x="160058" y="40628"/>
                  </a:lnTo>
                  <a:lnTo>
                    <a:pt x="160058" y="39014"/>
                  </a:lnTo>
                  <a:lnTo>
                    <a:pt x="161673" y="39014"/>
                  </a:lnTo>
                  <a:lnTo>
                    <a:pt x="163286" y="37400"/>
                  </a:lnTo>
                  <a:lnTo>
                    <a:pt x="197179" y="11577"/>
                  </a:lnTo>
                  <a:lnTo>
                    <a:pt x="202021" y="8349"/>
                  </a:lnTo>
                  <a:lnTo>
                    <a:pt x="205249" y="6735"/>
                  </a:lnTo>
                  <a:lnTo>
                    <a:pt x="206863" y="6735"/>
                  </a:lnTo>
                  <a:lnTo>
                    <a:pt x="213318" y="6735"/>
                  </a:lnTo>
                  <a:lnTo>
                    <a:pt x="214932" y="6735"/>
                  </a:lnTo>
                  <a:lnTo>
                    <a:pt x="218160" y="6735"/>
                  </a:lnTo>
                  <a:lnTo>
                    <a:pt x="221388" y="6735"/>
                  </a:lnTo>
                  <a:lnTo>
                    <a:pt x="223002" y="6735"/>
                  </a:lnTo>
                  <a:lnTo>
                    <a:pt x="223002" y="6735"/>
                  </a:lnTo>
                  <a:lnTo>
                    <a:pt x="229458" y="11577"/>
                  </a:lnTo>
                  <a:lnTo>
                    <a:pt x="229458" y="11577"/>
                  </a:lnTo>
                  <a:lnTo>
                    <a:pt x="231072" y="11577"/>
                  </a:lnTo>
                  <a:lnTo>
                    <a:pt x="232685" y="11577"/>
                  </a:lnTo>
                  <a:lnTo>
                    <a:pt x="235913" y="11577"/>
                  </a:lnTo>
                  <a:lnTo>
                    <a:pt x="237527" y="13191"/>
                  </a:lnTo>
                  <a:lnTo>
                    <a:pt x="239141" y="13191"/>
                  </a:lnTo>
                  <a:lnTo>
                    <a:pt x="239141" y="14805"/>
                  </a:lnTo>
                  <a:lnTo>
                    <a:pt x="240755" y="14805"/>
                  </a:lnTo>
                  <a:lnTo>
                    <a:pt x="240755" y="16419"/>
                  </a:lnTo>
                  <a:lnTo>
                    <a:pt x="242369" y="16419"/>
                  </a:lnTo>
                  <a:lnTo>
                    <a:pt x="243983" y="16419"/>
                  </a:lnTo>
                  <a:lnTo>
                    <a:pt x="245597" y="16419"/>
                  </a:lnTo>
                  <a:lnTo>
                    <a:pt x="252053" y="16419"/>
                  </a:lnTo>
                  <a:lnTo>
                    <a:pt x="253667" y="16419"/>
                  </a:lnTo>
                  <a:lnTo>
                    <a:pt x="256894" y="18033"/>
                  </a:lnTo>
                  <a:lnTo>
                    <a:pt x="260122" y="18033"/>
                  </a:lnTo>
                  <a:lnTo>
                    <a:pt x="261736" y="18033"/>
                  </a:lnTo>
                  <a:lnTo>
                    <a:pt x="268192" y="16419"/>
                  </a:lnTo>
                  <a:lnTo>
                    <a:pt x="271420" y="16419"/>
                  </a:lnTo>
                  <a:lnTo>
                    <a:pt x="274648" y="16419"/>
                  </a:lnTo>
                  <a:lnTo>
                    <a:pt x="277876" y="16419"/>
                  </a:lnTo>
                  <a:lnTo>
                    <a:pt x="285945" y="16419"/>
                  </a:lnTo>
                  <a:lnTo>
                    <a:pt x="285945" y="18033"/>
                  </a:lnTo>
                  <a:lnTo>
                    <a:pt x="285945" y="18033"/>
                  </a:lnTo>
                  <a:lnTo>
                    <a:pt x="287559" y="32558"/>
                  </a:lnTo>
                  <a:lnTo>
                    <a:pt x="289173" y="32558"/>
                  </a:lnTo>
                  <a:lnTo>
                    <a:pt x="290787" y="34172"/>
                  </a:lnTo>
                  <a:lnTo>
                    <a:pt x="294015" y="35786"/>
                  </a:lnTo>
                  <a:lnTo>
                    <a:pt x="295629" y="34172"/>
                  </a:lnTo>
                  <a:lnTo>
                    <a:pt x="323066" y="21260"/>
                  </a:lnTo>
                  <a:lnTo>
                    <a:pt x="331135" y="16419"/>
                  </a:lnTo>
                  <a:lnTo>
                    <a:pt x="332749" y="16419"/>
                  </a:lnTo>
                  <a:lnTo>
                    <a:pt x="334363" y="14805"/>
                  </a:lnTo>
                  <a:lnTo>
                    <a:pt x="335977" y="14805"/>
                  </a:lnTo>
                  <a:lnTo>
                    <a:pt x="337591" y="16419"/>
                  </a:lnTo>
                  <a:lnTo>
                    <a:pt x="339205" y="16419"/>
                  </a:lnTo>
                  <a:lnTo>
                    <a:pt x="339205" y="16419"/>
                  </a:lnTo>
                  <a:lnTo>
                    <a:pt x="342433" y="19647"/>
                  </a:lnTo>
                  <a:lnTo>
                    <a:pt x="344047" y="19647"/>
                  </a:lnTo>
                  <a:lnTo>
                    <a:pt x="345661" y="19647"/>
                  </a:lnTo>
                  <a:lnTo>
                    <a:pt x="350503" y="18033"/>
                  </a:lnTo>
                  <a:lnTo>
                    <a:pt x="355344" y="18033"/>
                  </a:lnTo>
                  <a:lnTo>
                    <a:pt x="356958" y="19647"/>
                  </a:lnTo>
                  <a:lnTo>
                    <a:pt x="363414" y="19647"/>
                  </a:lnTo>
                  <a:lnTo>
                    <a:pt x="365028" y="19647"/>
                  </a:lnTo>
                  <a:lnTo>
                    <a:pt x="368256" y="18033"/>
                  </a:lnTo>
                  <a:lnTo>
                    <a:pt x="369870" y="18033"/>
                  </a:lnTo>
                  <a:lnTo>
                    <a:pt x="371484" y="16419"/>
                  </a:lnTo>
                  <a:lnTo>
                    <a:pt x="376326" y="14805"/>
                  </a:lnTo>
                  <a:lnTo>
                    <a:pt x="377939" y="14805"/>
                  </a:lnTo>
                  <a:lnTo>
                    <a:pt x="379553" y="13191"/>
                  </a:lnTo>
                  <a:lnTo>
                    <a:pt x="379553" y="13191"/>
                  </a:lnTo>
                  <a:lnTo>
                    <a:pt x="381167" y="11577"/>
                  </a:lnTo>
                  <a:lnTo>
                    <a:pt x="381167" y="8349"/>
                  </a:lnTo>
                  <a:lnTo>
                    <a:pt x="382781" y="6735"/>
                  </a:lnTo>
                  <a:lnTo>
                    <a:pt x="382781" y="5121"/>
                  </a:lnTo>
                  <a:lnTo>
                    <a:pt x="384395" y="5121"/>
                  </a:lnTo>
                  <a:lnTo>
                    <a:pt x="386009" y="5121"/>
                  </a:lnTo>
                  <a:lnTo>
                    <a:pt x="387623" y="6735"/>
                  </a:lnTo>
                  <a:lnTo>
                    <a:pt x="389237" y="11577"/>
                  </a:lnTo>
                  <a:lnTo>
                    <a:pt x="392465" y="29330"/>
                  </a:lnTo>
                  <a:lnTo>
                    <a:pt x="392465" y="35786"/>
                  </a:lnTo>
                  <a:lnTo>
                    <a:pt x="395693" y="51925"/>
                  </a:lnTo>
                  <a:lnTo>
                    <a:pt x="395693" y="53539"/>
                  </a:lnTo>
                  <a:lnTo>
                    <a:pt x="395693" y="56767"/>
                  </a:lnTo>
                  <a:lnTo>
                    <a:pt x="395693" y="58381"/>
                  </a:lnTo>
                  <a:lnTo>
                    <a:pt x="395693" y="59995"/>
                  </a:lnTo>
                  <a:lnTo>
                    <a:pt x="397307" y="6160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30B3F73B-647E-43EF-BA47-051AB4687A50}"/>
                </a:ext>
              </a:extLst>
            </p:cNvPr>
            <p:cNvSpPr/>
            <p:nvPr/>
          </p:nvSpPr>
          <p:spPr>
            <a:xfrm>
              <a:off x="9523612" y="2587761"/>
              <a:ext cx="371204" cy="451901"/>
            </a:xfrm>
            <a:custGeom>
              <a:avLst/>
              <a:gdLst>
                <a:gd name="connsiteX0" fmla="*/ 97115 w 371204"/>
                <a:gd name="connsiteY0" fmla="*/ 37400 h 451901"/>
                <a:gd name="connsiteX1" fmla="*/ 103571 w 371204"/>
                <a:gd name="connsiteY1" fmla="*/ 35786 h 451901"/>
                <a:gd name="connsiteX2" fmla="*/ 124552 w 371204"/>
                <a:gd name="connsiteY2" fmla="*/ 27716 h 451901"/>
                <a:gd name="connsiteX3" fmla="*/ 132622 w 371204"/>
                <a:gd name="connsiteY3" fmla="*/ 22874 h 451901"/>
                <a:gd name="connsiteX4" fmla="*/ 137464 w 371204"/>
                <a:gd name="connsiteY4" fmla="*/ 19647 h 451901"/>
                <a:gd name="connsiteX5" fmla="*/ 139078 w 371204"/>
                <a:gd name="connsiteY5" fmla="*/ 19647 h 451901"/>
                <a:gd name="connsiteX6" fmla="*/ 140691 w 371204"/>
                <a:gd name="connsiteY6" fmla="*/ 19647 h 451901"/>
                <a:gd name="connsiteX7" fmla="*/ 143919 w 371204"/>
                <a:gd name="connsiteY7" fmla="*/ 19647 h 451901"/>
                <a:gd name="connsiteX8" fmla="*/ 155217 w 371204"/>
                <a:gd name="connsiteY8" fmla="*/ 22874 h 451901"/>
                <a:gd name="connsiteX9" fmla="*/ 161673 w 371204"/>
                <a:gd name="connsiteY9" fmla="*/ 24488 h 451901"/>
                <a:gd name="connsiteX10" fmla="*/ 163287 w 371204"/>
                <a:gd name="connsiteY10" fmla="*/ 24488 h 451901"/>
                <a:gd name="connsiteX11" fmla="*/ 164900 w 371204"/>
                <a:gd name="connsiteY11" fmla="*/ 24488 h 451901"/>
                <a:gd name="connsiteX12" fmla="*/ 169742 w 371204"/>
                <a:gd name="connsiteY12" fmla="*/ 22874 h 451901"/>
                <a:gd name="connsiteX13" fmla="*/ 171356 w 371204"/>
                <a:gd name="connsiteY13" fmla="*/ 22874 h 451901"/>
                <a:gd name="connsiteX14" fmla="*/ 172970 w 371204"/>
                <a:gd name="connsiteY14" fmla="*/ 21260 h 451901"/>
                <a:gd name="connsiteX15" fmla="*/ 179426 w 371204"/>
                <a:gd name="connsiteY15" fmla="*/ 14805 h 451901"/>
                <a:gd name="connsiteX16" fmla="*/ 181040 w 371204"/>
                <a:gd name="connsiteY16" fmla="*/ 14805 h 451901"/>
                <a:gd name="connsiteX17" fmla="*/ 182654 w 371204"/>
                <a:gd name="connsiteY17" fmla="*/ 13191 h 451901"/>
                <a:gd name="connsiteX18" fmla="*/ 184268 w 371204"/>
                <a:gd name="connsiteY18" fmla="*/ 13191 h 451901"/>
                <a:gd name="connsiteX19" fmla="*/ 190723 w 371204"/>
                <a:gd name="connsiteY19" fmla="*/ 13191 h 451901"/>
                <a:gd name="connsiteX20" fmla="*/ 192337 w 371204"/>
                <a:gd name="connsiteY20" fmla="*/ 13191 h 451901"/>
                <a:gd name="connsiteX21" fmla="*/ 195565 w 371204"/>
                <a:gd name="connsiteY21" fmla="*/ 13191 h 451901"/>
                <a:gd name="connsiteX22" fmla="*/ 208477 w 371204"/>
                <a:gd name="connsiteY22" fmla="*/ 18033 h 451901"/>
                <a:gd name="connsiteX23" fmla="*/ 264964 w 371204"/>
                <a:gd name="connsiteY23" fmla="*/ 22874 h 451901"/>
                <a:gd name="connsiteX24" fmla="*/ 269806 w 371204"/>
                <a:gd name="connsiteY24" fmla="*/ 21260 h 451901"/>
                <a:gd name="connsiteX25" fmla="*/ 274648 w 371204"/>
                <a:gd name="connsiteY25" fmla="*/ 19647 h 451901"/>
                <a:gd name="connsiteX26" fmla="*/ 276262 w 371204"/>
                <a:gd name="connsiteY26" fmla="*/ 19647 h 451901"/>
                <a:gd name="connsiteX27" fmla="*/ 279490 w 371204"/>
                <a:gd name="connsiteY27" fmla="*/ 16419 h 451901"/>
                <a:gd name="connsiteX28" fmla="*/ 287559 w 371204"/>
                <a:gd name="connsiteY28" fmla="*/ 13191 h 451901"/>
                <a:gd name="connsiteX29" fmla="*/ 297243 w 371204"/>
                <a:gd name="connsiteY29" fmla="*/ 13191 h 451901"/>
                <a:gd name="connsiteX30" fmla="*/ 298857 w 371204"/>
                <a:gd name="connsiteY30" fmla="*/ 13191 h 451901"/>
                <a:gd name="connsiteX31" fmla="*/ 300471 w 371204"/>
                <a:gd name="connsiteY31" fmla="*/ 11577 h 451901"/>
                <a:gd name="connsiteX32" fmla="*/ 302085 w 371204"/>
                <a:gd name="connsiteY32" fmla="*/ 9963 h 451901"/>
                <a:gd name="connsiteX33" fmla="*/ 305313 w 371204"/>
                <a:gd name="connsiteY33" fmla="*/ 11577 h 451901"/>
                <a:gd name="connsiteX34" fmla="*/ 305313 w 371204"/>
                <a:gd name="connsiteY34" fmla="*/ 11577 h 451901"/>
                <a:gd name="connsiteX35" fmla="*/ 306926 w 371204"/>
                <a:gd name="connsiteY35" fmla="*/ 16419 h 451901"/>
                <a:gd name="connsiteX36" fmla="*/ 306926 w 371204"/>
                <a:gd name="connsiteY36" fmla="*/ 19647 h 451901"/>
                <a:gd name="connsiteX37" fmla="*/ 311768 w 371204"/>
                <a:gd name="connsiteY37" fmla="*/ 21260 h 451901"/>
                <a:gd name="connsiteX38" fmla="*/ 313382 w 371204"/>
                <a:gd name="connsiteY38" fmla="*/ 22874 h 451901"/>
                <a:gd name="connsiteX39" fmla="*/ 316610 w 371204"/>
                <a:gd name="connsiteY39" fmla="*/ 22874 h 451901"/>
                <a:gd name="connsiteX40" fmla="*/ 323066 w 371204"/>
                <a:gd name="connsiteY40" fmla="*/ 21260 h 451901"/>
                <a:gd name="connsiteX41" fmla="*/ 321452 w 371204"/>
                <a:gd name="connsiteY41" fmla="*/ 27716 h 451901"/>
                <a:gd name="connsiteX42" fmla="*/ 324680 w 371204"/>
                <a:gd name="connsiteY42" fmla="*/ 29330 h 451901"/>
                <a:gd name="connsiteX43" fmla="*/ 331135 w 371204"/>
                <a:gd name="connsiteY43" fmla="*/ 29330 h 451901"/>
                <a:gd name="connsiteX44" fmla="*/ 335977 w 371204"/>
                <a:gd name="connsiteY44" fmla="*/ 26102 h 451901"/>
                <a:gd name="connsiteX45" fmla="*/ 335977 w 371204"/>
                <a:gd name="connsiteY45" fmla="*/ 30944 h 451901"/>
                <a:gd name="connsiteX46" fmla="*/ 339205 w 371204"/>
                <a:gd name="connsiteY46" fmla="*/ 34172 h 451901"/>
                <a:gd name="connsiteX47" fmla="*/ 345661 w 371204"/>
                <a:gd name="connsiteY47" fmla="*/ 34172 h 451901"/>
                <a:gd name="connsiteX48" fmla="*/ 358572 w 371204"/>
                <a:gd name="connsiteY48" fmla="*/ 34172 h 451901"/>
                <a:gd name="connsiteX49" fmla="*/ 363414 w 371204"/>
                <a:gd name="connsiteY49" fmla="*/ 35786 h 451901"/>
                <a:gd name="connsiteX50" fmla="*/ 368256 w 371204"/>
                <a:gd name="connsiteY50" fmla="*/ 37400 h 451901"/>
                <a:gd name="connsiteX51" fmla="*/ 369870 w 371204"/>
                <a:gd name="connsiteY51" fmla="*/ 42242 h 451901"/>
                <a:gd name="connsiteX52" fmla="*/ 371484 w 371204"/>
                <a:gd name="connsiteY52" fmla="*/ 47083 h 451901"/>
                <a:gd name="connsiteX53" fmla="*/ 374712 w 371204"/>
                <a:gd name="connsiteY53" fmla="*/ 51925 h 451901"/>
                <a:gd name="connsiteX54" fmla="*/ 374712 w 371204"/>
                <a:gd name="connsiteY54" fmla="*/ 56767 h 451901"/>
                <a:gd name="connsiteX55" fmla="*/ 373098 w 371204"/>
                <a:gd name="connsiteY55" fmla="*/ 58381 h 451901"/>
                <a:gd name="connsiteX56" fmla="*/ 371484 w 371204"/>
                <a:gd name="connsiteY56" fmla="*/ 59995 h 451901"/>
                <a:gd name="connsiteX57" fmla="*/ 369870 w 371204"/>
                <a:gd name="connsiteY57" fmla="*/ 61609 h 451901"/>
                <a:gd name="connsiteX58" fmla="*/ 369870 w 371204"/>
                <a:gd name="connsiteY58" fmla="*/ 61609 h 451901"/>
                <a:gd name="connsiteX59" fmla="*/ 363414 w 371204"/>
                <a:gd name="connsiteY59" fmla="*/ 64837 h 451901"/>
                <a:gd name="connsiteX60" fmla="*/ 361800 w 371204"/>
                <a:gd name="connsiteY60" fmla="*/ 64837 h 451901"/>
                <a:gd name="connsiteX61" fmla="*/ 360186 w 371204"/>
                <a:gd name="connsiteY61" fmla="*/ 66451 h 451901"/>
                <a:gd name="connsiteX62" fmla="*/ 356958 w 371204"/>
                <a:gd name="connsiteY62" fmla="*/ 68065 h 451901"/>
                <a:gd name="connsiteX63" fmla="*/ 356958 w 371204"/>
                <a:gd name="connsiteY63" fmla="*/ 69678 h 451901"/>
                <a:gd name="connsiteX64" fmla="*/ 356958 w 371204"/>
                <a:gd name="connsiteY64" fmla="*/ 71292 h 451901"/>
                <a:gd name="connsiteX65" fmla="*/ 355344 w 371204"/>
                <a:gd name="connsiteY65" fmla="*/ 72906 h 451901"/>
                <a:gd name="connsiteX66" fmla="*/ 355344 w 371204"/>
                <a:gd name="connsiteY66" fmla="*/ 74520 h 451901"/>
                <a:gd name="connsiteX67" fmla="*/ 353731 w 371204"/>
                <a:gd name="connsiteY67" fmla="*/ 74520 h 451901"/>
                <a:gd name="connsiteX68" fmla="*/ 352117 w 371204"/>
                <a:gd name="connsiteY68" fmla="*/ 76134 h 451901"/>
                <a:gd name="connsiteX69" fmla="*/ 352117 w 371204"/>
                <a:gd name="connsiteY69" fmla="*/ 76134 h 451901"/>
                <a:gd name="connsiteX70" fmla="*/ 350503 w 371204"/>
                <a:gd name="connsiteY70" fmla="*/ 77748 h 451901"/>
                <a:gd name="connsiteX71" fmla="*/ 350503 w 371204"/>
                <a:gd name="connsiteY71" fmla="*/ 80976 h 451901"/>
                <a:gd name="connsiteX72" fmla="*/ 348889 w 371204"/>
                <a:gd name="connsiteY72" fmla="*/ 82590 h 451901"/>
                <a:gd name="connsiteX73" fmla="*/ 347275 w 371204"/>
                <a:gd name="connsiteY73" fmla="*/ 84204 h 451901"/>
                <a:gd name="connsiteX74" fmla="*/ 345661 w 371204"/>
                <a:gd name="connsiteY74" fmla="*/ 85818 h 451901"/>
                <a:gd name="connsiteX75" fmla="*/ 345661 w 371204"/>
                <a:gd name="connsiteY75" fmla="*/ 85818 h 451901"/>
                <a:gd name="connsiteX76" fmla="*/ 345661 w 371204"/>
                <a:gd name="connsiteY76" fmla="*/ 85818 h 451901"/>
                <a:gd name="connsiteX77" fmla="*/ 344047 w 371204"/>
                <a:gd name="connsiteY77" fmla="*/ 87432 h 451901"/>
                <a:gd name="connsiteX78" fmla="*/ 344047 w 371204"/>
                <a:gd name="connsiteY78" fmla="*/ 89046 h 451901"/>
                <a:gd name="connsiteX79" fmla="*/ 342433 w 371204"/>
                <a:gd name="connsiteY79" fmla="*/ 89046 h 451901"/>
                <a:gd name="connsiteX80" fmla="*/ 340819 w 371204"/>
                <a:gd name="connsiteY80" fmla="*/ 90660 h 451901"/>
                <a:gd name="connsiteX81" fmla="*/ 340819 w 371204"/>
                <a:gd name="connsiteY81" fmla="*/ 90660 h 451901"/>
                <a:gd name="connsiteX82" fmla="*/ 339205 w 371204"/>
                <a:gd name="connsiteY82" fmla="*/ 90660 h 451901"/>
                <a:gd name="connsiteX83" fmla="*/ 337591 w 371204"/>
                <a:gd name="connsiteY83" fmla="*/ 90660 h 451901"/>
                <a:gd name="connsiteX84" fmla="*/ 337591 w 371204"/>
                <a:gd name="connsiteY84" fmla="*/ 92274 h 451901"/>
                <a:gd name="connsiteX85" fmla="*/ 337591 w 371204"/>
                <a:gd name="connsiteY85" fmla="*/ 93887 h 451901"/>
                <a:gd name="connsiteX86" fmla="*/ 337591 w 371204"/>
                <a:gd name="connsiteY86" fmla="*/ 97115 h 451901"/>
                <a:gd name="connsiteX87" fmla="*/ 339205 w 371204"/>
                <a:gd name="connsiteY87" fmla="*/ 98729 h 451901"/>
                <a:gd name="connsiteX88" fmla="*/ 340819 w 371204"/>
                <a:gd name="connsiteY88" fmla="*/ 98729 h 451901"/>
                <a:gd name="connsiteX89" fmla="*/ 340819 w 371204"/>
                <a:gd name="connsiteY89" fmla="*/ 100343 h 451901"/>
                <a:gd name="connsiteX90" fmla="*/ 340819 w 371204"/>
                <a:gd name="connsiteY90" fmla="*/ 103571 h 451901"/>
                <a:gd name="connsiteX91" fmla="*/ 340819 w 371204"/>
                <a:gd name="connsiteY91" fmla="*/ 108413 h 451901"/>
                <a:gd name="connsiteX92" fmla="*/ 339205 w 371204"/>
                <a:gd name="connsiteY92" fmla="*/ 110027 h 451901"/>
                <a:gd name="connsiteX93" fmla="*/ 337591 w 371204"/>
                <a:gd name="connsiteY93" fmla="*/ 111641 h 451901"/>
                <a:gd name="connsiteX94" fmla="*/ 337591 w 371204"/>
                <a:gd name="connsiteY94" fmla="*/ 113255 h 451901"/>
                <a:gd name="connsiteX95" fmla="*/ 335977 w 371204"/>
                <a:gd name="connsiteY95" fmla="*/ 114869 h 451901"/>
                <a:gd name="connsiteX96" fmla="*/ 335977 w 371204"/>
                <a:gd name="connsiteY96" fmla="*/ 121324 h 451901"/>
                <a:gd name="connsiteX97" fmla="*/ 335977 w 371204"/>
                <a:gd name="connsiteY97" fmla="*/ 122938 h 451901"/>
                <a:gd name="connsiteX98" fmla="*/ 334363 w 371204"/>
                <a:gd name="connsiteY98" fmla="*/ 126166 h 451901"/>
                <a:gd name="connsiteX99" fmla="*/ 334363 w 371204"/>
                <a:gd name="connsiteY99" fmla="*/ 127780 h 451901"/>
                <a:gd name="connsiteX100" fmla="*/ 334363 w 371204"/>
                <a:gd name="connsiteY100" fmla="*/ 131008 h 451901"/>
                <a:gd name="connsiteX101" fmla="*/ 335977 w 371204"/>
                <a:gd name="connsiteY101" fmla="*/ 134236 h 451901"/>
                <a:gd name="connsiteX102" fmla="*/ 337591 w 371204"/>
                <a:gd name="connsiteY102" fmla="*/ 135850 h 451901"/>
                <a:gd name="connsiteX103" fmla="*/ 339205 w 371204"/>
                <a:gd name="connsiteY103" fmla="*/ 135850 h 451901"/>
                <a:gd name="connsiteX104" fmla="*/ 340819 w 371204"/>
                <a:gd name="connsiteY104" fmla="*/ 137464 h 451901"/>
                <a:gd name="connsiteX105" fmla="*/ 342433 w 371204"/>
                <a:gd name="connsiteY105" fmla="*/ 140691 h 451901"/>
                <a:gd name="connsiteX106" fmla="*/ 344047 w 371204"/>
                <a:gd name="connsiteY106" fmla="*/ 145533 h 451901"/>
                <a:gd name="connsiteX107" fmla="*/ 345661 w 371204"/>
                <a:gd name="connsiteY107" fmla="*/ 158445 h 451901"/>
                <a:gd name="connsiteX108" fmla="*/ 347275 w 371204"/>
                <a:gd name="connsiteY108" fmla="*/ 166514 h 451901"/>
                <a:gd name="connsiteX109" fmla="*/ 350503 w 371204"/>
                <a:gd name="connsiteY109" fmla="*/ 169742 h 451901"/>
                <a:gd name="connsiteX110" fmla="*/ 352117 w 371204"/>
                <a:gd name="connsiteY110" fmla="*/ 171356 h 451901"/>
                <a:gd name="connsiteX111" fmla="*/ 352117 w 371204"/>
                <a:gd name="connsiteY111" fmla="*/ 174584 h 451901"/>
                <a:gd name="connsiteX112" fmla="*/ 352117 w 371204"/>
                <a:gd name="connsiteY112" fmla="*/ 179426 h 451901"/>
                <a:gd name="connsiteX113" fmla="*/ 350503 w 371204"/>
                <a:gd name="connsiteY113" fmla="*/ 184268 h 451901"/>
                <a:gd name="connsiteX114" fmla="*/ 350503 w 371204"/>
                <a:gd name="connsiteY114" fmla="*/ 187496 h 451901"/>
                <a:gd name="connsiteX115" fmla="*/ 348889 w 371204"/>
                <a:gd name="connsiteY115" fmla="*/ 189109 h 451901"/>
                <a:gd name="connsiteX116" fmla="*/ 347275 w 371204"/>
                <a:gd name="connsiteY116" fmla="*/ 189109 h 451901"/>
                <a:gd name="connsiteX117" fmla="*/ 345661 w 371204"/>
                <a:gd name="connsiteY117" fmla="*/ 190723 h 451901"/>
                <a:gd name="connsiteX118" fmla="*/ 345661 w 371204"/>
                <a:gd name="connsiteY118" fmla="*/ 192337 h 451901"/>
                <a:gd name="connsiteX119" fmla="*/ 345661 w 371204"/>
                <a:gd name="connsiteY119" fmla="*/ 192337 h 451901"/>
                <a:gd name="connsiteX120" fmla="*/ 344047 w 371204"/>
                <a:gd name="connsiteY120" fmla="*/ 197179 h 451901"/>
                <a:gd name="connsiteX121" fmla="*/ 344047 w 371204"/>
                <a:gd name="connsiteY121" fmla="*/ 198793 h 451901"/>
                <a:gd name="connsiteX122" fmla="*/ 344047 w 371204"/>
                <a:gd name="connsiteY122" fmla="*/ 200407 h 451901"/>
                <a:gd name="connsiteX123" fmla="*/ 342433 w 371204"/>
                <a:gd name="connsiteY123" fmla="*/ 200407 h 451901"/>
                <a:gd name="connsiteX124" fmla="*/ 337591 w 371204"/>
                <a:gd name="connsiteY124" fmla="*/ 203635 h 451901"/>
                <a:gd name="connsiteX125" fmla="*/ 337591 w 371204"/>
                <a:gd name="connsiteY125" fmla="*/ 205249 h 451901"/>
                <a:gd name="connsiteX126" fmla="*/ 335977 w 371204"/>
                <a:gd name="connsiteY126" fmla="*/ 206863 h 451901"/>
                <a:gd name="connsiteX127" fmla="*/ 335977 w 371204"/>
                <a:gd name="connsiteY127" fmla="*/ 206863 h 451901"/>
                <a:gd name="connsiteX128" fmla="*/ 335977 w 371204"/>
                <a:gd name="connsiteY128" fmla="*/ 210091 h 451901"/>
                <a:gd name="connsiteX129" fmla="*/ 334363 w 371204"/>
                <a:gd name="connsiteY129" fmla="*/ 213318 h 451901"/>
                <a:gd name="connsiteX130" fmla="*/ 327908 w 371204"/>
                <a:gd name="connsiteY130" fmla="*/ 219774 h 451901"/>
                <a:gd name="connsiteX131" fmla="*/ 323066 w 371204"/>
                <a:gd name="connsiteY131" fmla="*/ 226230 h 451901"/>
                <a:gd name="connsiteX132" fmla="*/ 321452 w 371204"/>
                <a:gd name="connsiteY132" fmla="*/ 231072 h 451901"/>
                <a:gd name="connsiteX133" fmla="*/ 321452 w 371204"/>
                <a:gd name="connsiteY133" fmla="*/ 232686 h 451901"/>
                <a:gd name="connsiteX134" fmla="*/ 319838 w 371204"/>
                <a:gd name="connsiteY134" fmla="*/ 234299 h 451901"/>
                <a:gd name="connsiteX135" fmla="*/ 316610 w 371204"/>
                <a:gd name="connsiteY135" fmla="*/ 243983 h 451901"/>
                <a:gd name="connsiteX136" fmla="*/ 316610 w 371204"/>
                <a:gd name="connsiteY136" fmla="*/ 247211 h 451901"/>
                <a:gd name="connsiteX137" fmla="*/ 314996 w 371204"/>
                <a:gd name="connsiteY137" fmla="*/ 248825 h 451901"/>
                <a:gd name="connsiteX138" fmla="*/ 313382 w 371204"/>
                <a:gd name="connsiteY138" fmla="*/ 250439 h 451901"/>
                <a:gd name="connsiteX139" fmla="*/ 313382 w 371204"/>
                <a:gd name="connsiteY139" fmla="*/ 252053 h 451901"/>
                <a:gd name="connsiteX140" fmla="*/ 313382 w 371204"/>
                <a:gd name="connsiteY140" fmla="*/ 253667 h 451901"/>
                <a:gd name="connsiteX141" fmla="*/ 316610 w 371204"/>
                <a:gd name="connsiteY141" fmla="*/ 256895 h 451901"/>
                <a:gd name="connsiteX142" fmla="*/ 316610 w 371204"/>
                <a:gd name="connsiteY142" fmla="*/ 258508 h 451901"/>
                <a:gd name="connsiteX143" fmla="*/ 318224 w 371204"/>
                <a:gd name="connsiteY143" fmla="*/ 260123 h 451901"/>
                <a:gd name="connsiteX144" fmla="*/ 331135 w 371204"/>
                <a:gd name="connsiteY144" fmla="*/ 268192 h 451901"/>
                <a:gd name="connsiteX145" fmla="*/ 334363 w 371204"/>
                <a:gd name="connsiteY145" fmla="*/ 268192 h 451901"/>
                <a:gd name="connsiteX146" fmla="*/ 337591 w 371204"/>
                <a:gd name="connsiteY146" fmla="*/ 268192 h 451901"/>
                <a:gd name="connsiteX147" fmla="*/ 339205 w 371204"/>
                <a:gd name="connsiteY147" fmla="*/ 269806 h 451901"/>
                <a:gd name="connsiteX148" fmla="*/ 342433 w 371204"/>
                <a:gd name="connsiteY148" fmla="*/ 269806 h 451901"/>
                <a:gd name="connsiteX149" fmla="*/ 344047 w 371204"/>
                <a:gd name="connsiteY149" fmla="*/ 269806 h 451901"/>
                <a:gd name="connsiteX150" fmla="*/ 344047 w 371204"/>
                <a:gd name="connsiteY150" fmla="*/ 271420 h 451901"/>
                <a:gd name="connsiteX151" fmla="*/ 345661 w 371204"/>
                <a:gd name="connsiteY151" fmla="*/ 271420 h 451901"/>
                <a:gd name="connsiteX152" fmla="*/ 347275 w 371204"/>
                <a:gd name="connsiteY152" fmla="*/ 276262 h 451901"/>
                <a:gd name="connsiteX153" fmla="*/ 348889 w 371204"/>
                <a:gd name="connsiteY153" fmla="*/ 279490 h 451901"/>
                <a:gd name="connsiteX154" fmla="*/ 347275 w 371204"/>
                <a:gd name="connsiteY154" fmla="*/ 298857 h 451901"/>
                <a:gd name="connsiteX155" fmla="*/ 348889 w 371204"/>
                <a:gd name="connsiteY155" fmla="*/ 300471 h 451901"/>
                <a:gd name="connsiteX156" fmla="*/ 350503 w 371204"/>
                <a:gd name="connsiteY156" fmla="*/ 305313 h 451901"/>
                <a:gd name="connsiteX157" fmla="*/ 366642 w 371204"/>
                <a:gd name="connsiteY157" fmla="*/ 326294 h 451901"/>
                <a:gd name="connsiteX158" fmla="*/ 368256 w 371204"/>
                <a:gd name="connsiteY158" fmla="*/ 327908 h 451901"/>
                <a:gd name="connsiteX159" fmla="*/ 368256 w 371204"/>
                <a:gd name="connsiteY159" fmla="*/ 329522 h 451901"/>
                <a:gd name="connsiteX160" fmla="*/ 368256 w 371204"/>
                <a:gd name="connsiteY160" fmla="*/ 342433 h 451901"/>
                <a:gd name="connsiteX161" fmla="*/ 365028 w 371204"/>
                <a:gd name="connsiteY161" fmla="*/ 365028 h 451901"/>
                <a:gd name="connsiteX162" fmla="*/ 363414 w 371204"/>
                <a:gd name="connsiteY162" fmla="*/ 369870 h 451901"/>
                <a:gd name="connsiteX163" fmla="*/ 361800 w 371204"/>
                <a:gd name="connsiteY163" fmla="*/ 373098 h 451901"/>
                <a:gd name="connsiteX164" fmla="*/ 363414 w 371204"/>
                <a:gd name="connsiteY164" fmla="*/ 377940 h 451901"/>
                <a:gd name="connsiteX165" fmla="*/ 363414 w 371204"/>
                <a:gd name="connsiteY165" fmla="*/ 387623 h 451901"/>
                <a:gd name="connsiteX166" fmla="*/ 366642 w 371204"/>
                <a:gd name="connsiteY166" fmla="*/ 395693 h 451901"/>
                <a:gd name="connsiteX167" fmla="*/ 366642 w 371204"/>
                <a:gd name="connsiteY167" fmla="*/ 397307 h 451901"/>
                <a:gd name="connsiteX168" fmla="*/ 366642 w 371204"/>
                <a:gd name="connsiteY168" fmla="*/ 398921 h 451901"/>
                <a:gd name="connsiteX169" fmla="*/ 368256 w 371204"/>
                <a:gd name="connsiteY169" fmla="*/ 408604 h 451901"/>
                <a:gd name="connsiteX170" fmla="*/ 361800 w 371204"/>
                <a:gd name="connsiteY170" fmla="*/ 445725 h 451901"/>
                <a:gd name="connsiteX171" fmla="*/ 361800 w 371204"/>
                <a:gd name="connsiteY171" fmla="*/ 445725 h 451901"/>
                <a:gd name="connsiteX172" fmla="*/ 361800 w 371204"/>
                <a:gd name="connsiteY172" fmla="*/ 447339 h 451901"/>
                <a:gd name="connsiteX173" fmla="*/ 358572 w 371204"/>
                <a:gd name="connsiteY173" fmla="*/ 448953 h 451901"/>
                <a:gd name="connsiteX174" fmla="*/ 345661 w 371204"/>
                <a:gd name="connsiteY174" fmla="*/ 450567 h 451901"/>
                <a:gd name="connsiteX175" fmla="*/ 335977 w 371204"/>
                <a:gd name="connsiteY175" fmla="*/ 442497 h 451901"/>
                <a:gd name="connsiteX176" fmla="*/ 314996 w 371204"/>
                <a:gd name="connsiteY176" fmla="*/ 444111 h 451901"/>
                <a:gd name="connsiteX177" fmla="*/ 311768 w 371204"/>
                <a:gd name="connsiteY177" fmla="*/ 447339 h 451901"/>
                <a:gd name="connsiteX178" fmla="*/ 310154 w 371204"/>
                <a:gd name="connsiteY178" fmla="*/ 450567 h 451901"/>
                <a:gd name="connsiteX179" fmla="*/ 308540 w 371204"/>
                <a:gd name="connsiteY179" fmla="*/ 452180 h 451901"/>
                <a:gd name="connsiteX180" fmla="*/ 302085 w 371204"/>
                <a:gd name="connsiteY180" fmla="*/ 453794 h 451901"/>
                <a:gd name="connsiteX181" fmla="*/ 295629 w 371204"/>
                <a:gd name="connsiteY181" fmla="*/ 452180 h 451901"/>
                <a:gd name="connsiteX182" fmla="*/ 292401 w 371204"/>
                <a:gd name="connsiteY182" fmla="*/ 448953 h 451901"/>
                <a:gd name="connsiteX183" fmla="*/ 287559 w 371204"/>
                <a:gd name="connsiteY183" fmla="*/ 447339 h 451901"/>
                <a:gd name="connsiteX184" fmla="*/ 284331 w 371204"/>
                <a:gd name="connsiteY184" fmla="*/ 444111 h 451901"/>
                <a:gd name="connsiteX185" fmla="*/ 277876 w 371204"/>
                <a:gd name="connsiteY185" fmla="*/ 442497 h 451901"/>
                <a:gd name="connsiteX186" fmla="*/ 274648 w 371204"/>
                <a:gd name="connsiteY186" fmla="*/ 442497 h 451901"/>
                <a:gd name="connsiteX187" fmla="*/ 273034 w 371204"/>
                <a:gd name="connsiteY187" fmla="*/ 442497 h 451901"/>
                <a:gd name="connsiteX188" fmla="*/ 266578 w 371204"/>
                <a:gd name="connsiteY188" fmla="*/ 444111 h 451901"/>
                <a:gd name="connsiteX189" fmla="*/ 260122 w 371204"/>
                <a:gd name="connsiteY189" fmla="*/ 442497 h 451901"/>
                <a:gd name="connsiteX190" fmla="*/ 237527 w 371204"/>
                <a:gd name="connsiteY190" fmla="*/ 437655 h 451901"/>
                <a:gd name="connsiteX191" fmla="*/ 224616 w 371204"/>
                <a:gd name="connsiteY191" fmla="*/ 436041 h 451901"/>
                <a:gd name="connsiteX192" fmla="*/ 221388 w 371204"/>
                <a:gd name="connsiteY192" fmla="*/ 434427 h 451901"/>
                <a:gd name="connsiteX193" fmla="*/ 221388 w 371204"/>
                <a:gd name="connsiteY193" fmla="*/ 431199 h 451901"/>
                <a:gd name="connsiteX194" fmla="*/ 221388 w 371204"/>
                <a:gd name="connsiteY194" fmla="*/ 421516 h 451901"/>
                <a:gd name="connsiteX195" fmla="*/ 221388 w 371204"/>
                <a:gd name="connsiteY195" fmla="*/ 418288 h 451901"/>
                <a:gd name="connsiteX196" fmla="*/ 218160 w 371204"/>
                <a:gd name="connsiteY196" fmla="*/ 415060 h 451901"/>
                <a:gd name="connsiteX197" fmla="*/ 214932 w 371204"/>
                <a:gd name="connsiteY197" fmla="*/ 413446 h 451901"/>
                <a:gd name="connsiteX198" fmla="*/ 211705 w 371204"/>
                <a:gd name="connsiteY198" fmla="*/ 411832 h 451901"/>
                <a:gd name="connsiteX199" fmla="*/ 208477 w 371204"/>
                <a:gd name="connsiteY199" fmla="*/ 413446 h 451901"/>
                <a:gd name="connsiteX200" fmla="*/ 203635 w 371204"/>
                <a:gd name="connsiteY200" fmla="*/ 415060 h 451901"/>
                <a:gd name="connsiteX201" fmla="*/ 203635 w 371204"/>
                <a:gd name="connsiteY201" fmla="*/ 418288 h 451901"/>
                <a:gd name="connsiteX202" fmla="*/ 202021 w 371204"/>
                <a:gd name="connsiteY202" fmla="*/ 421516 h 451901"/>
                <a:gd name="connsiteX203" fmla="*/ 200407 w 371204"/>
                <a:gd name="connsiteY203" fmla="*/ 424744 h 451901"/>
                <a:gd name="connsiteX204" fmla="*/ 192337 w 371204"/>
                <a:gd name="connsiteY204" fmla="*/ 427971 h 451901"/>
                <a:gd name="connsiteX205" fmla="*/ 187496 w 371204"/>
                <a:gd name="connsiteY205" fmla="*/ 426358 h 451901"/>
                <a:gd name="connsiteX206" fmla="*/ 181040 w 371204"/>
                <a:gd name="connsiteY206" fmla="*/ 423130 h 451901"/>
                <a:gd name="connsiteX207" fmla="*/ 174584 w 371204"/>
                <a:gd name="connsiteY207" fmla="*/ 421516 h 451901"/>
                <a:gd name="connsiteX208" fmla="*/ 168128 w 371204"/>
                <a:gd name="connsiteY208" fmla="*/ 423130 h 451901"/>
                <a:gd name="connsiteX209" fmla="*/ 153603 w 371204"/>
                <a:gd name="connsiteY209" fmla="*/ 429585 h 451901"/>
                <a:gd name="connsiteX210" fmla="*/ 139078 w 371204"/>
                <a:gd name="connsiteY210" fmla="*/ 439269 h 451901"/>
                <a:gd name="connsiteX211" fmla="*/ 137464 w 371204"/>
                <a:gd name="connsiteY211" fmla="*/ 440883 h 451901"/>
                <a:gd name="connsiteX212" fmla="*/ 132622 w 371204"/>
                <a:gd name="connsiteY212" fmla="*/ 440883 h 451901"/>
                <a:gd name="connsiteX213" fmla="*/ 129394 w 371204"/>
                <a:gd name="connsiteY213" fmla="*/ 439269 h 451901"/>
                <a:gd name="connsiteX214" fmla="*/ 127780 w 371204"/>
                <a:gd name="connsiteY214" fmla="*/ 436041 h 451901"/>
                <a:gd name="connsiteX215" fmla="*/ 126166 w 371204"/>
                <a:gd name="connsiteY215" fmla="*/ 436041 h 451901"/>
                <a:gd name="connsiteX216" fmla="*/ 121324 w 371204"/>
                <a:gd name="connsiteY216" fmla="*/ 437655 h 451901"/>
                <a:gd name="connsiteX217" fmla="*/ 110027 w 371204"/>
                <a:gd name="connsiteY217" fmla="*/ 445725 h 451901"/>
                <a:gd name="connsiteX218" fmla="*/ 103571 w 371204"/>
                <a:gd name="connsiteY218" fmla="*/ 447339 h 451901"/>
                <a:gd name="connsiteX219" fmla="*/ 95501 w 371204"/>
                <a:gd name="connsiteY219" fmla="*/ 448953 h 451901"/>
                <a:gd name="connsiteX220" fmla="*/ 69678 w 371204"/>
                <a:gd name="connsiteY220" fmla="*/ 448953 h 451901"/>
                <a:gd name="connsiteX221" fmla="*/ 58381 w 371204"/>
                <a:gd name="connsiteY221" fmla="*/ 452180 h 451901"/>
                <a:gd name="connsiteX222" fmla="*/ 58381 w 371204"/>
                <a:gd name="connsiteY222" fmla="*/ 452180 h 451901"/>
                <a:gd name="connsiteX223" fmla="*/ 56767 w 371204"/>
                <a:gd name="connsiteY223" fmla="*/ 444111 h 451901"/>
                <a:gd name="connsiteX224" fmla="*/ 58381 w 371204"/>
                <a:gd name="connsiteY224" fmla="*/ 440883 h 451901"/>
                <a:gd name="connsiteX225" fmla="*/ 58381 w 371204"/>
                <a:gd name="connsiteY225" fmla="*/ 439269 h 451901"/>
                <a:gd name="connsiteX226" fmla="*/ 59995 w 371204"/>
                <a:gd name="connsiteY226" fmla="*/ 434427 h 451901"/>
                <a:gd name="connsiteX227" fmla="*/ 59995 w 371204"/>
                <a:gd name="connsiteY227" fmla="*/ 431199 h 451901"/>
                <a:gd name="connsiteX228" fmla="*/ 58381 w 371204"/>
                <a:gd name="connsiteY228" fmla="*/ 427971 h 451901"/>
                <a:gd name="connsiteX229" fmla="*/ 58381 w 371204"/>
                <a:gd name="connsiteY229" fmla="*/ 426358 h 451901"/>
                <a:gd name="connsiteX230" fmla="*/ 59995 w 371204"/>
                <a:gd name="connsiteY230" fmla="*/ 423130 h 451901"/>
                <a:gd name="connsiteX231" fmla="*/ 59995 w 371204"/>
                <a:gd name="connsiteY231" fmla="*/ 421516 h 451901"/>
                <a:gd name="connsiteX232" fmla="*/ 63223 w 371204"/>
                <a:gd name="connsiteY232" fmla="*/ 415060 h 451901"/>
                <a:gd name="connsiteX233" fmla="*/ 63223 w 371204"/>
                <a:gd name="connsiteY233" fmla="*/ 413446 h 451901"/>
                <a:gd name="connsiteX234" fmla="*/ 63223 w 371204"/>
                <a:gd name="connsiteY234" fmla="*/ 410218 h 451901"/>
                <a:gd name="connsiteX235" fmla="*/ 63223 w 371204"/>
                <a:gd name="connsiteY235" fmla="*/ 408604 h 451901"/>
                <a:gd name="connsiteX236" fmla="*/ 59995 w 371204"/>
                <a:gd name="connsiteY236" fmla="*/ 398921 h 451901"/>
                <a:gd name="connsiteX237" fmla="*/ 56767 w 371204"/>
                <a:gd name="connsiteY237" fmla="*/ 390851 h 451901"/>
                <a:gd name="connsiteX238" fmla="*/ 53539 w 371204"/>
                <a:gd name="connsiteY238" fmla="*/ 377940 h 451901"/>
                <a:gd name="connsiteX239" fmla="*/ 53539 w 371204"/>
                <a:gd name="connsiteY239" fmla="*/ 373098 h 451901"/>
                <a:gd name="connsiteX240" fmla="*/ 55153 w 371204"/>
                <a:gd name="connsiteY240" fmla="*/ 368256 h 451901"/>
                <a:gd name="connsiteX241" fmla="*/ 53539 w 371204"/>
                <a:gd name="connsiteY241" fmla="*/ 358572 h 451901"/>
                <a:gd name="connsiteX242" fmla="*/ 55153 w 371204"/>
                <a:gd name="connsiteY242" fmla="*/ 355344 h 451901"/>
                <a:gd name="connsiteX243" fmla="*/ 55153 w 371204"/>
                <a:gd name="connsiteY243" fmla="*/ 352117 h 451901"/>
                <a:gd name="connsiteX244" fmla="*/ 55153 w 371204"/>
                <a:gd name="connsiteY244" fmla="*/ 350503 h 451901"/>
                <a:gd name="connsiteX245" fmla="*/ 59995 w 371204"/>
                <a:gd name="connsiteY245" fmla="*/ 347275 h 451901"/>
                <a:gd name="connsiteX246" fmla="*/ 59995 w 371204"/>
                <a:gd name="connsiteY246" fmla="*/ 347275 h 451901"/>
                <a:gd name="connsiteX247" fmla="*/ 59995 w 371204"/>
                <a:gd name="connsiteY247" fmla="*/ 345661 h 451901"/>
                <a:gd name="connsiteX248" fmla="*/ 61609 w 371204"/>
                <a:gd name="connsiteY248" fmla="*/ 344047 h 451901"/>
                <a:gd name="connsiteX249" fmla="*/ 63223 w 371204"/>
                <a:gd name="connsiteY249" fmla="*/ 335977 h 451901"/>
                <a:gd name="connsiteX250" fmla="*/ 63223 w 371204"/>
                <a:gd name="connsiteY250" fmla="*/ 335977 h 451901"/>
                <a:gd name="connsiteX251" fmla="*/ 68064 w 371204"/>
                <a:gd name="connsiteY251" fmla="*/ 326294 h 451901"/>
                <a:gd name="connsiteX252" fmla="*/ 69678 w 371204"/>
                <a:gd name="connsiteY252" fmla="*/ 321452 h 451901"/>
                <a:gd name="connsiteX253" fmla="*/ 74520 w 371204"/>
                <a:gd name="connsiteY253" fmla="*/ 303699 h 451901"/>
                <a:gd name="connsiteX254" fmla="*/ 76134 w 371204"/>
                <a:gd name="connsiteY254" fmla="*/ 297243 h 451901"/>
                <a:gd name="connsiteX255" fmla="*/ 74520 w 371204"/>
                <a:gd name="connsiteY255" fmla="*/ 289173 h 451901"/>
                <a:gd name="connsiteX256" fmla="*/ 74520 w 371204"/>
                <a:gd name="connsiteY256" fmla="*/ 285945 h 451901"/>
                <a:gd name="connsiteX257" fmla="*/ 76134 w 371204"/>
                <a:gd name="connsiteY257" fmla="*/ 284332 h 451901"/>
                <a:gd name="connsiteX258" fmla="*/ 77748 w 371204"/>
                <a:gd name="connsiteY258" fmla="*/ 282717 h 451901"/>
                <a:gd name="connsiteX259" fmla="*/ 79362 w 371204"/>
                <a:gd name="connsiteY259" fmla="*/ 281104 h 451901"/>
                <a:gd name="connsiteX260" fmla="*/ 80976 w 371204"/>
                <a:gd name="connsiteY260" fmla="*/ 277876 h 451901"/>
                <a:gd name="connsiteX261" fmla="*/ 82590 w 371204"/>
                <a:gd name="connsiteY261" fmla="*/ 274648 h 451901"/>
                <a:gd name="connsiteX262" fmla="*/ 84204 w 371204"/>
                <a:gd name="connsiteY262" fmla="*/ 273034 h 451901"/>
                <a:gd name="connsiteX263" fmla="*/ 85818 w 371204"/>
                <a:gd name="connsiteY263" fmla="*/ 271420 h 451901"/>
                <a:gd name="connsiteX264" fmla="*/ 87432 w 371204"/>
                <a:gd name="connsiteY264" fmla="*/ 269806 h 451901"/>
                <a:gd name="connsiteX265" fmla="*/ 89046 w 371204"/>
                <a:gd name="connsiteY265" fmla="*/ 269806 h 451901"/>
                <a:gd name="connsiteX266" fmla="*/ 90660 w 371204"/>
                <a:gd name="connsiteY266" fmla="*/ 268192 h 451901"/>
                <a:gd name="connsiteX267" fmla="*/ 95501 w 371204"/>
                <a:gd name="connsiteY267" fmla="*/ 263350 h 451901"/>
                <a:gd name="connsiteX268" fmla="*/ 95501 w 371204"/>
                <a:gd name="connsiteY268" fmla="*/ 261736 h 451901"/>
                <a:gd name="connsiteX269" fmla="*/ 103571 w 371204"/>
                <a:gd name="connsiteY269" fmla="*/ 258508 h 451901"/>
                <a:gd name="connsiteX270" fmla="*/ 105185 w 371204"/>
                <a:gd name="connsiteY270" fmla="*/ 256895 h 451901"/>
                <a:gd name="connsiteX271" fmla="*/ 110027 w 371204"/>
                <a:gd name="connsiteY271" fmla="*/ 252053 h 451901"/>
                <a:gd name="connsiteX272" fmla="*/ 114869 w 371204"/>
                <a:gd name="connsiteY272" fmla="*/ 248825 h 451901"/>
                <a:gd name="connsiteX273" fmla="*/ 116482 w 371204"/>
                <a:gd name="connsiteY273" fmla="*/ 247211 h 451901"/>
                <a:gd name="connsiteX274" fmla="*/ 116482 w 371204"/>
                <a:gd name="connsiteY274" fmla="*/ 245597 h 451901"/>
                <a:gd name="connsiteX275" fmla="*/ 119710 w 371204"/>
                <a:gd name="connsiteY275" fmla="*/ 242369 h 451901"/>
                <a:gd name="connsiteX276" fmla="*/ 124552 w 371204"/>
                <a:gd name="connsiteY276" fmla="*/ 231072 h 451901"/>
                <a:gd name="connsiteX277" fmla="*/ 126166 w 371204"/>
                <a:gd name="connsiteY277" fmla="*/ 229458 h 451901"/>
                <a:gd name="connsiteX278" fmla="*/ 127780 w 371204"/>
                <a:gd name="connsiteY278" fmla="*/ 227844 h 451901"/>
                <a:gd name="connsiteX279" fmla="*/ 129394 w 371204"/>
                <a:gd name="connsiteY279" fmla="*/ 227844 h 451901"/>
                <a:gd name="connsiteX280" fmla="*/ 131008 w 371204"/>
                <a:gd name="connsiteY280" fmla="*/ 226230 h 451901"/>
                <a:gd name="connsiteX281" fmla="*/ 134236 w 371204"/>
                <a:gd name="connsiteY281" fmla="*/ 223002 h 451901"/>
                <a:gd name="connsiteX282" fmla="*/ 134236 w 371204"/>
                <a:gd name="connsiteY282" fmla="*/ 221388 h 451901"/>
                <a:gd name="connsiteX283" fmla="*/ 134236 w 371204"/>
                <a:gd name="connsiteY283" fmla="*/ 219774 h 451901"/>
                <a:gd name="connsiteX284" fmla="*/ 134236 w 371204"/>
                <a:gd name="connsiteY284" fmla="*/ 214932 h 451901"/>
                <a:gd name="connsiteX285" fmla="*/ 134236 w 371204"/>
                <a:gd name="connsiteY285" fmla="*/ 205249 h 451901"/>
                <a:gd name="connsiteX286" fmla="*/ 132622 w 371204"/>
                <a:gd name="connsiteY286" fmla="*/ 198793 h 451901"/>
                <a:gd name="connsiteX287" fmla="*/ 132622 w 371204"/>
                <a:gd name="connsiteY287" fmla="*/ 195565 h 451901"/>
                <a:gd name="connsiteX288" fmla="*/ 132622 w 371204"/>
                <a:gd name="connsiteY288" fmla="*/ 193951 h 451901"/>
                <a:gd name="connsiteX289" fmla="*/ 134236 w 371204"/>
                <a:gd name="connsiteY289" fmla="*/ 192337 h 451901"/>
                <a:gd name="connsiteX290" fmla="*/ 134236 w 371204"/>
                <a:gd name="connsiteY290" fmla="*/ 190723 h 451901"/>
                <a:gd name="connsiteX291" fmla="*/ 135850 w 371204"/>
                <a:gd name="connsiteY291" fmla="*/ 190723 h 451901"/>
                <a:gd name="connsiteX292" fmla="*/ 135850 w 371204"/>
                <a:gd name="connsiteY292" fmla="*/ 189109 h 451901"/>
                <a:gd name="connsiteX293" fmla="*/ 139078 w 371204"/>
                <a:gd name="connsiteY293" fmla="*/ 187496 h 451901"/>
                <a:gd name="connsiteX294" fmla="*/ 142305 w 371204"/>
                <a:gd name="connsiteY294" fmla="*/ 185882 h 451901"/>
                <a:gd name="connsiteX295" fmla="*/ 142305 w 371204"/>
                <a:gd name="connsiteY295" fmla="*/ 184268 h 451901"/>
                <a:gd name="connsiteX296" fmla="*/ 142305 w 371204"/>
                <a:gd name="connsiteY296" fmla="*/ 182654 h 451901"/>
                <a:gd name="connsiteX297" fmla="*/ 142305 w 371204"/>
                <a:gd name="connsiteY297" fmla="*/ 181040 h 451901"/>
                <a:gd name="connsiteX298" fmla="*/ 142305 w 371204"/>
                <a:gd name="connsiteY298" fmla="*/ 179426 h 451901"/>
                <a:gd name="connsiteX299" fmla="*/ 142305 w 371204"/>
                <a:gd name="connsiteY299" fmla="*/ 177812 h 451901"/>
                <a:gd name="connsiteX300" fmla="*/ 140691 w 371204"/>
                <a:gd name="connsiteY300" fmla="*/ 176198 h 451901"/>
                <a:gd name="connsiteX301" fmla="*/ 139078 w 371204"/>
                <a:gd name="connsiteY301" fmla="*/ 174584 h 451901"/>
                <a:gd name="connsiteX302" fmla="*/ 139078 w 371204"/>
                <a:gd name="connsiteY302" fmla="*/ 172970 h 451901"/>
                <a:gd name="connsiteX303" fmla="*/ 137464 w 371204"/>
                <a:gd name="connsiteY303" fmla="*/ 171356 h 451901"/>
                <a:gd name="connsiteX304" fmla="*/ 137464 w 371204"/>
                <a:gd name="connsiteY304" fmla="*/ 169742 h 451901"/>
                <a:gd name="connsiteX305" fmla="*/ 139078 w 371204"/>
                <a:gd name="connsiteY305" fmla="*/ 166514 h 451901"/>
                <a:gd name="connsiteX306" fmla="*/ 140691 w 371204"/>
                <a:gd name="connsiteY306" fmla="*/ 164900 h 451901"/>
                <a:gd name="connsiteX307" fmla="*/ 140691 w 371204"/>
                <a:gd name="connsiteY307" fmla="*/ 163287 h 451901"/>
                <a:gd name="connsiteX308" fmla="*/ 140691 w 371204"/>
                <a:gd name="connsiteY308" fmla="*/ 161673 h 451901"/>
                <a:gd name="connsiteX309" fmla="*/ 140691 w 371204"/>
                <a:gd name="connsiteY309" fmla="*/ 160059 h 451901"/>
                <a:gd name="connsiteX310" fmla="*/ 139078 w 371204"/>
                <a:gd name="connsiteY310" fmla="*/ 158445 h 451901"/>
                <a:gd name="connsiteX311" fmla="*/ 137464 w 371204"/>
                <a:gd name="connsiteY311" fmla="*/ 156831 h 451901"/>
                <a:gd name="connsiteX312" fmla="*/ 137464 w 371204"/>
                <a:gd name="connsiteY312" fmla="*/ 155217 h 451901"/>
                <a:gd name="connsiteX313" fmla="*/ 137464 w 371204"/>
                <a:gd name="connsiteY313" fmla="*/ 153603 h 451901"/>
                <a:gd name="connsiteX314" fmla="*/ 137464 w 371204"/>
                <a:gd name="connsiteY314" fmla="*/ 151989 h 451901"/>
                <a:gd name="connsiteX315" fmla="*/ 137464 w 371204"/>
                <a:gd name="connsiteY315" fmla="*/ 145533 h 451901"/>
                <a:gd name="connsiteX316" fmla="*/ 135850 w 371204"/>
                <a:gd name="connsiteY316" fmla="*/ 135850 h 451901"/>
                <a:gd name="connsiteX317" fmla="*/ 135850 w 371204"/>
                <a:gd name="connsiteY317" fmla="*/ 131008 h 451901"/>
                <a:gd name="connsiteX318" fmla="*/ 134236 w 371204"/>
                <a:gd name="connsiteY318" fmla="*/ 121324 h 451901"/>
                <a:gd name="connsiteX319" fmla="*/ 135850 w 371204"/>
                <a:gd name="connsiteY319" fmla="*/ 118096 h 451901"/>
                <a:gd name="connsiteX320" fmla="*/ 139078 w 371204"/>
                <a:gd name="connsiteY320" fmla="*/ 106799 h 451901"/>
                <a:gd name="connsiteX321" fmla="*/ 142305 w 371204"/>
                <a:gd name="connsiteY321" fmla="*/ 101957 h 451901"/>
                <a:gd name="connsiteX322" fmla="*/ 143919 w 371204"/>
                <a:gd name="connsiteY322" fmla="*/ 100343 h 451901"/>
                <a:gd name="connsiteX323" fmla="*/ 147147 w 371204"/>
                <a:gd name="connsiteY323" fmla="*/ 98729 h 451901"/>
                <a:gd name="connsiteX324" fmla="*/ 148761 w 371204"/>
                <a:gd name="connsiteY324" fmla="*/ 97115 h 451901"/>
                <a:gd name="connsiteX325" fmla="*/ 148761 w 371204"/>
                <a:gd name="connsiteY325" fmla="*/ 97115 h 451901"/>
                <a:gd name="connsiteX326" fmla="*/ 150375 w 371204"/>
                <a:gd name="connsiteY326" fmla="*/ 92274 h 451901"/>
                <a:gd name="connsiteX327" fmla="*/ 151989 w 371204"/>
                <a:gd name="connsiteY327" fmla="*/ 89046 h 451901"/>
                <a:gd name="connsiteX328" fmla="*/ 155217 w 371204"/>
                <a:gd name="connsiteY328" fmla="*/ 82590 h 451901"/>
                <a:gd name="connsiteX329" fmla="*/ 155217 w 371204"/>
                <a:gd name="connsiteY329" fmla="*/ 77748 h 451901"/>
                <a:gd name="connsiteX330" fmla="*/ 155217 w 371204"/>
                <a:gd name="connsiteY330" fmla="*/ 76134 h 451901"/>
                <a:gd name="connsiteX331" fmla="*/ 155217 w 371204"/>
                <a:gd name="connsiteY331" fmla="*/ 76134 h 451901"/>
                <a:gd name="connsiteX332" fmla="*/ 155217 w 371204"/>
                <a:gd name="connsiteY332" fmla="*/ 74520 h 451901"/>
                <a:gd name="connsiteX333" fmla="*/ 155217 w 371204"/>
                <a:gd name="connsiteY333" fmla="*/ 72906 h 451901"/>
                <a:gd name="connsiteX334" fmla="*/ 151989 w 371204"/>
                <a:gd name="connsiteY334" fmla="*/ 71292 h 451901"/>
                <a:gd name="connsiteX335" fmla="*/ 150375 w 371204"/>
                <a:gd name="connsiteY335" fmla="*/ 71292 h 451901"/>
                <a:gd name="connsiteX336" fmla="*/ 148761 w 371204"/>
                <a:gd name="connsiteY336" fmla="*/ 71292 h 451901"/>
                <a:gd name="connsiteX337" fmla="*/ 147147 w 371204"/>
                <a:gd name="connsiteY337" fmla="*/ 69678 h 451901"/>
                <a:gd name="connsiteX338" fmla="*/ 143919 w 371204"/>
                <a:gd name="connsiteY338" fmla="*/ 64837 h 451901"/>
                <a:gd name="connsiteX339" fmla="*/ 143919 w 371204"/>
                <a:gd name="connsiteY339" fmla="*/ 64837 h 451901"/>
                <a:gd name="connsiteX340" fmla="*/ 139078 w 371204"/>
                <a:gd name="connsiteY340" fmla="*/ 61609 h 451901"/>
                <a:gd name="connsiteX341" fmla="*/ 131008 w 371204"/>
                <a:gd name="connsiteY341" fmla="*/ 59995 h 451901"/>
                <a:gd name="connsiteX342" fmla="*/ 131008 w 371204"/>
                <a:gd name="connsiteY342" fmla="*/ 61609 h 451901"/>
                <a:gd name="connsiteX343" fmla="*/ 134236 w 371204"/>
                <a:gd name="connsiteY343" fmla="*/ 61609 h 451901"/>
                <a:gd name="connsiteX344" fmla="*/ 129394 w 371204"/>
                <a:gd name="connsiteY344" fmla="*/ 68065 h 451901"/>
                <a:gd name="connsiteX345" fmla="*/ 122938 w 371204"/>
                <a:gd name="connsiteY345" fmla="*/ 68065 h 451901"/>
                <a:gd name="connsiteX346" fmla="*/ 119710 w 371204"/>
                <a:gd name="connsiteY346" fmla="*/ 64837 h 451901"/>
                <a:gd name="connsiteX347" fmla="*/ 122938 w 371204"/>
                <a:gd name="connsiteY347" fmla="*/ 61609 h 451901"/>
                <a:gd name="connsiteX348" fmla="*/ 122938 w 371204"/>
                <a:gd name="connsiteY348" fmla="*/ 61609 h 451901"/>
                <a:gd name="connsiteX349" fmla="*/ 121324 w 371204"/>
                <a:gd name="connsiteY349" fmla="*/ 61609 h 451901"/>
                <a:gd name="connsiteX350" fmla="*/ 121324 w 371204"/>
                <a:gd name="connsiteY350" fmla="*/ 61609 h 451901"/>
                <a:gd name="connsiteX351" fmla="*/ 121324 w 371204"/>
                <a:gd name="connsiteY351" fmla="*/ 59995 h 451901"/>
                <a:gd name="connsiteX352" fmla="*/ 118096 w 371204"/>
                <a:gd name="connsiteY352" fmla="*/ 59995 h 451901"/>
                <a:gd name="connsiteX353" fmla="*/ 114869 w 371204"/>
                <a:gd name="connsiteY353" fmla="*/ 61609 h 451901"/>
                <a:gd name="connsiteX354" fmla="*/ 111641 w 371204"/>
                <a:gd name="connsiteY354" fmla="*/ 59995 h 451901"/>
                <a:gd name="connsiteX355" fmla="*/ 108413 w 371204"/>
                <a:gd name="connsiteY355" fmla="*/ 58381 h 451901"/>
                <a:gd name="connsiteX356" fmla="*/ 105185 w 371204"/>
                <a:gd name="connsiteY356" fmla="*/ 56767 h 451901"/>
                <a:gd name="connsiteX357" fmla="*/ 100343 w 371204"/>
                <a:gd name="connsiteY357" fmla="*/ 58381 h 451901"/>
                <a:gd name="connsiteX358" fmla="*/ 92273 w 371204"/>
                <a:gd name="connsiteY358" fmla="*/ 63223 h 451901"/>
                <a:gd name="connsiteX359" fmla="*/ 89046 w 371204"/>
                <a:gd name="connsiteY359" fmla="*/ 64837 h 451901"/>
                <a:gd name="connsiteX360" fmla="*/ 85818 w 371204"/>
                <a:gd name="connsiteY360" fmla="*/ 66451 h 451901"/>
                <a:gd name="connsiteX361" fmla="*/ 80976 w 371204"/>
                <a:gd name="connsiteY361" fmla="*/ 71292 h 451901"/>
                <a:gd name="connsiteX362" fmla="*/ 77748 w 371204"/>
                <a:gd name="connsiteY362" fmla="*/ 72906 h 451901"/>
                <a:gd name="connsiteX363" fmla="*/ 74520 w 371204"/>
                <a:gd name="connsiteY363" fmla="*/ 71292 h 451901"/>
                <a:gd name="connsiteX364" fmla="*/ 72906 w 371204"/>
                <a:gd name="connsiteY364" fmla="*/ 69678 h 451901"/>
                <a:gd name="connsiteX365" fmla="*/ 68064 w 371204"/>
                <a:gd name="connsiteY365" fmla="*/ 68065 h 451901"/>
                <a:gd name="connsiteX366" fmla="*/ 63223 w 371204"/>
                <a:gd name="connsiteY366" fmla="*/ 72906 h 451901"/>
                <a:gd name="connsiteX367" fmla="*/ 61609 w 371204"/>
                <a:gd name="connsiteY367" fmla="*/ 68065 h 451901"/>
                <a:gd name="connsiteX368" fmla="*/ 55153 w 371204"/>
                <a:gd name="connsiteY368" fmla="*/ 64837 h 451901"/>
                <a:gd name="connsiteX369" fmla="*/ 53539 w 371204"/>
                <a:gd name="connsiteY369" fmla="*/ 59995 h 451901"/>
                <a:gd name="connsiteX370" fmla="*/ 50311 w 371204"/>
                <a:gd name="connsiteY370" fmla="*/ 59995 h 451901"/>
                <a:gd name="connsiteX371" fmla="*/ 47083 w 371204"/>
                <a:gd name="connsiteY371" fmla="*/ 59995 h 451901"/>
                <a:gd name="connsiteX372" fmla="*/ 43855 w 371204"/>
                <a:gd name="connsiteY372" fmla="*/ 55153 h 451901"/>
                <a:gd name="connsiteX373" fmla="*/ 39014 w 371204"/>
                <a:gd name="connsiteY373" fmla="*/ 48697 h 451901"/>
                <a:gd name="connsiteX374" fmla="*/ 29330 w 371204"/>
                <a:gd name="connsiteY374" fmla="*/ 51925 h 451901"/>
                <a:gd name="connsiteX375" fmla="*/ 27716 w 371204"/>
                <a:gd name="connsiteY375" fmla="*/ 45469 h 451901"/>
                <a:gd name="connsiteX376" fmla="*/ 22874 w 371204"/>
                <a:gd name="connsiteY376" fmla="*/ 35786 h 451901"/>
                <a:gd name="connsiteX377" fmla="*/ 22874 w 371204"/>
                <a:gd name="connsiteY377" fmla="*/ 29330 h 451901"/>
                <a:gd name="connsiteX378" fmla="*/ 19646 w 371204"/>
                <a:gd name="connsiteY378" fmla="*/ 29330 h 451901"/>
                <a:gd name="connsiteX379" fmla="*/ 19646 w 371204"/>
                <a:gd name="connsiteY379" fmla="*/ 32558 h 451901"/>
                <a:gd name="connsiteX380" fmla="*/ 16419 w 371204"/>
                <a:gd name="connsiteY380" fmla="*/ 32558 h 451901"/>
                <a:gd name="connsiteX381" fmla="*/ 16419 w 371204"/>
                <a:gd name="connsiteY381" fmla="*/ 29330 h 451901"/>
                <a:gd name="connsiteX382" fmla="*/ 16419 w 371204"/>
                <a:gd name="connsiteY382" fmla="*/ 30944 h 451901"/>
                <a:gd name="connsiteX383" fmla="*/ 11577 w 371204"/>
                <a:gd name="connsiteY383" fmla="*/ 32558 h 451901"/>
                <a:gd name="connsiteX384" fmla="*/ 8349 w 371204"/>
                <a:gd name="connsiteY384" fmla="*/ 29330 h 451901"/>
                <a:gd name="connsiteX385" fmla="*/ 5121 w 371204"/>
                <a:gd name="connsiteY385" fmla="*/ 26102 h 451901"/>
                <a:gd name="connsiteX386" fmla="*/ 5121 w 371204"/>
                <a:gd name="connsiteY386" fmla="*/ 22874 h 451901"/>
                <a:gd name="connsiteX387" fmla="*/ 6735 w 371204"/>
                <a:gd name="connsiteY387" fmla="*/ 19647 h 451901"/>
                <a:gd name="connsiteX388" fmla="*/ 8349 w 371204"/>
                <a:gd name="connsiteY388" fmla="*/ 18033 h 451901"/>
                <a:gd name="connsiteX389" fmla="*/ 9963 w 371204"/>
                <a:gd name="connsiteY389" fmla="*/ 5121 h 451901"/>
                <a:gd name="connsiteX390" fmla="*/ 53539 w 371204"/>
                <a:gd name="connsiteY390" fmla="*/ 18033 h 451901"/>
                <a:gd name="connsiteX391" fmla="*/ 55153 w 371204"/>
                <a:gd name="connsiteY391" fmla="*/ 19647 h 451901"/>
                <a:gd name="connsiteX392" fmla="*/ 56767 w 371204"/>
                <a:gd name="connsiteY392" fmla="*/ 19647 h 451901"/>
                <a:gd name="connsiteX393" fmla="*/ 58381 w 371204"/>
                <a:gd name="connsiteY393" fmla="*/ 21260 h 451901"/>
                <a:gd name="connsiteX394" fmla="*/ 68064 w 371204"/>
                <a:gd name="connsiteY394" fmla="*/ 24488 h 451901"/>
                <a:gd name="connsiteX395" fmla="*/ 71292 w 371204"/>
                <a:gd name="connsiteY395" fmla="*/ 26102 h 451901"/>
                <a:gd name="connsiteX396" fmla="*/ 72906 w 371204"/>
                <a:gd name="connsiteY396" fmla="*/ 27716 h 451901"/>
                <a:gd name="connsiteX397" fmla="*/ 72906 w 371204"/>
                <a:gd name="connsiteY397" fmla="*/ 27716 h 451901"/>
                <a:gd name="connsiteX398" fmla="*/ 74520 w 371204"/>
                <a:gd name="connsiteY398" fmla="*/ 29330 h 451901"/>
                <a:gd name="connsiteX399" fmla="*/ 76134 w 371204"/>
                <a:gd name="connsiteY399" fmla="*/ 29330 h 451901"/>
                <a:gd name="connsiteX400" fmla="*/ 90660 w 371204"/>
                <a:gd name="connsiteY400" fmla="*/ 34172 h 4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371204" h="451901">
                  <a:moveTo>
                    <a:pt x="97115" y="37400"/>
                  </a:moveTo>
                  <a:lnTo>
                    <a:pt x="103571" y="35786"/>
                  </a:lnTo>
                  <a:lnTo>
                    <a:pt x="124552" y="27716"/>
                  </a:lnTo>
                  <a:lnTo>
                    <a:pt x="132622" y="22874"/>
                  </a:lnTo>
                  <a:lnTo>
                    <a:pt x="137464" y="19647"/>
                  </a:lnTo>
                  <a:lnTo>
                    <a:pt x="139078" y="19647"/>
                  </a:lnTo>
                  <a:lnTo>
                    <a:pt x="140691" y="19647"/>
                  </a:lnTo>
                  <a:lnTo>
                    <a:pt x="143919" y="19647"/>
                  </a:lnTo>
                  <a:lnTo>
                    <a:pt x="155217" y="22874"/>
                  </a:lnTo>
                  <a:lnTo>
                    <a:pt x="161673" y="24488"/>
                  </a:lnTo>
                  <a:lnTo>
                    <a:pt x="163287" y="24488"/>
                  </a:lnTo>
                  <a:lnTo>
                    <a:pt x="164900" y="24488"/>
                  </a:lnTo>
                  <a:lnTo>
                    <a:pt x="169742" y="22874"/>
                  </a:lnTo>
                  <a:lnTo>
                    <a:pt x="171356" y="22874"/>
                  </a:lnTo>
                  <a:lnTo>
                    <a:pt x="172970" y="21260"/>
                  </a:lnTo>
                  <a:lnTo>
                    <a:pt x="179426" y="14805"/>
                  </a:lnTo>
                  <a:lnTo>
                    <a:pt x="181040" y="14805"/>
                  </a:lnTo>
                  <a:lnTo>
                    <a:pt x="182654" y="13191"/>
                  </a:lnTo>
                  <a:lnTo>
                    <a:pt x="184268" y="13191"/>
                  </a:lnTo>
                  <a:lnTo>
                    <a:pt x="190723" y="13191"/>
                  </a:lnTo>
                  <a:lnTo>
                    <a:pt x="192337" y="13191"/>
                  </a:lnTo>
                  <a:lnTo>
                    <a:pt x="195565" y="13191"/>
                  </a:lnTo>
                  <a:lnTo>
                    <a:pt x="208477" y="18033"/>
                  </a:lnTo>
                  <a:lnTo>
                    <a:pt x="264964" y="22874"/>
                  </a:lnTo>
                  <a:lnTo>
                    <a:pt x="269806" y="21260"/>
                  </a:lnTo>
                  <a:lnTo>
                    <a:pt x="274648" y="19647"/>
                  </a:lnTo>
                  <a:lnTo>
                    <a:pt x="276262" y="19647"/>
                  </a:lnTo>
                  <a:lnTo>
                    <a:pt x="279490" y="16419"/>
                  </a:lnTo>
                  <a:lnTo>
                    <a:pt x="287559" y="13191"/>
                  </a:lnTo>
                  <a:lnTo>
                    <a:pt x="297243" y="13191"/>
                  </a:lnTo>
                  <a:lnTo>
                    <a:pt x="298857" y="13191"/>
                  </a:lnTo>
                  <a:lnTo>
                    <a:pt x="300471" y="11577"/>
                  </a:lnTo>
                  <a:lnTo>
                    <a:pt x="302085" y="9963"/>
                  </a:lnTo>
                  <a:lnTo>
                    <a:pt x="305313" y="11577"/>
                  </a:lnTo>
                  <a:lnTo>
                    <a:pt x="305313" y="11577"/>
                  </a:lnTo>
                  <a:lnTo>
                    <a:pt x="306926" y="16419"/>
                  </a:lnTo>
                  <a:lnTo>
                    <a:pt x="306926" y="19647"/>
                  </a:lnTo>
                  <a:lnTo>
                    <a:pt x="311768" y="21260"/>
                  </a:lnTo>
                  <a:lnTo>
                    <a:pt x="313382" y="22874"/>
                  </a:lnTo>
                  <a:lnTo>
                    <a:pt x="316610" y="22874"/>
                  </a:lnTo>
                  <a:lnTo>
                    <a:pt x="323066" y="21260"/>
                  </a:lnTo>
                  <a:lnTo>
                    <a:pt x="321452" y="27716"/>
                  </a:lnTo>
                  <a:lnTo>
                    <a:pt x="324680" y="29330"/>
                  </a:lnTo>
                  <a:lnTo>
                    <a:pt x="331135" y="29330"/>
                  </a:lnTo>
                  <a:lnTo>
                    <a:pt x="335977" y="26102"/>
                  </a:lnTo>
                  <a:lnTo>
                    <a:pt x="335977" y="30944"/>
                  </a:lnTo>
                  <a:lnTo>
                    <a:pt x="339205" y="34172"/>
                  </a:lnTo>
                  <a:lnTo>
                    <a:pt x="345661" y="34172"/>
                  </a:lnTo>
                  <a:lnTo>
                    <a:pt x="358572" y="34172"/>
                  </a:lnTo>
                  <a:lnTo>
                    <a:pt x="363414" y="35786"/>
                  </a:lnTo>
                  <a:lnTo>
                    <a:pt x="368256" y="37400"/>
                  </a:lnTo>
                  <a:lnTo>
                    <a:pt x="369870" y="42242"/>
                  </a:lnTo>
                  <a:lnTo>
                    <a:pt x="371484" y="47083"/>
                  </a:lnTo>
                  <a:lnTo>
                    <a:pt x="374712" y="51925"/>
                  </a:lnTo>
                  <a:lnTo>
                    <a:pt x="374712" y="56767"/>
                  </a:lnTo>
                  <a:lnTo>
                    <a:pt x="373098" y="58381"/>
                  </a:lnTo>
                  <a:lnTo>
                    <a:pt x="371484" y="59995"/>
                  </a:lnTo>
                  <a:lnTo>
                    <a:pt x="369870" y="61609"/>
                  </a:lnTo>
                  <a:lnTo>
                    <a:pt x="369870" y="61609"/>
                  </a:lnTo>
                  <a:lnTo>
                    <a:pt x="363414" y="64837"/>
                  </a:lnTo>
                  <a:lnTo>
                    <a:pt x="361800" y="64837"/>
                  </a:lnTo>
                  <a:lnTo>
                    <a:pt x="360186" y="66451"/>
                  </a:lnTo>
                  <a:lnTo>
                    <a:pt x="356958" y="68065"/>
                  </a:lnTo>
                  <a:lnTo>
                    <a:pt x="356958" y="69678"/>
                  </a:lnTo>
                  <a:lnTo>
                    <a:pt x="356958" y="71292"/>
                  </a:lnTo>
                  <a:lnTo>
                    <a:pt x="355344" y="72906"/>
                  </a:lnTo>
                  <a:lnTo>
                    <a:pt x="355344" y="74520"/>
                  </a:lnTo>
                  <a:lnTo>
                    <a:pt x="353731" y="74520"/>
                  </a:lnTo>
                  <a:lnTo>
                    <a:pt x="352117" y="76134"/>
                  </a:lnTo>
                  <a:lnTo>
                    <a:pt x="352117" y="76134"/>
                  </a:lnTo>
                  <a:lnTo>
                    <a:pt x="350503" y="77748"/>
                  </a:lnTo>
                  <a:lnTo>
                    <a:pt x="350503" y="80976"/>
                  </a:lnTo>
                  <a:lnTo>
                    <a:pt x="348889" y="82590"/>
                  </a:lnTo>
                  <a:lnTo>
                    <a:pt x="347275" y="84204"/>
                  </a:lnTo>
                  <a:lnTo>
                    <a:pt x="345661" y="85818"/>
                  </a:lnTo>
                  <a:lnTo>
                    <a:pt x="345661" y="85818"/>
                  </a:lnTo>
                  <a:lnTo>
                    <a:pt x="345661" y="85818"/>
                  </a:lnTo>
                  <a:lnTo>
                    <a:pt x="344047" y="87432"/>
                  </a:lnTo>
                  <a:lnTo>
                    <a:pt x="344047" y="89046"/>
                  </a:lnTo>
                  <a:lnTo>
                    <a:pt x="342433" y="89046"/>
                  </a:lnTo>
                  <a:lnTo>
                    <a:pt x="340819" y="90660"/>
                  </a:lnTo>
                  <a:lnTo>
                    <a:pt x="340819" y="90660"/>
                  </a:lnTo>
                  <a:lnTo>
                    <a:pt x="339205" y="90660"/>
                  </a:lnTo>
                  <a:lnTo>
                    <a:pt x="337591" y="90660"/>
                  </a:lnTo>
                  <a:lnTo>
                    <a:pt x="337591" y="92274"/>
                  </a:lnTo>
                  <a:lnTo>
                    <a:pt x="337591" y="93887"/>
                  </a:lnTo>
                  <a:lnTo>
                    <a:pt x="337591" y="97115"/>
                  </a:lnTo>
                  <a:lnTo>
                    <a:pt x="339205" y="98729"/>
                  </a:lnTo>
                  <a:lnTo>
                    <a:pt x="340819" y="98729"/>
                  </a:lnTo>
                  <a:lnTo>
                    <a:pt x="340819" y="100343"/>
                  </a:lnTo>
                  <a:lnTo>
                    <a:pt x="340819" y="103571"/>
                  </a:lnTo>
                  <a:lnTo>
                    <a:pt x="340819" y="108413"/>
                  </a:lnTo>
                  <a:lnTo>
                    <a:pt x="339205" y="110027"/>
                  </a:lnTo>
                  <a:lnTo>
                    <a:pt x="337591" y="111641"/>
                  </a:lnTo>
                  <a:lnTo>
                    <a:pt x="337591" y="113255"/>
                  </a:lnTo>
                  <a:lnTo>
                    <a:pt x="335977" y="114869"/>
                  </a:lnTo>
                  <a:lnTo>
                    <a:pt x="335977" y="121324"/>
                  </a:lnTo>
                  <a:lnTo>
                    <a:pt x="335977" y="122938"/>
                  </a:lnTo>
                  <a:lnTo>
                    <a:pt x="334363" y="126166"/>
                  </a:lnTo>
                  <a:lnTo>
                    <a:pt x="334363" y="127780"/>
                  </a:lnTo>
                  <a:lnTo>
                    <a:pt x="334363" y="131008"/>
                  </a:lnTo>
                  <a:lnTo>
                    <a:pt x="335977" y="134236"/>
                  </a:lnTo>
                  <a:lnTo>
                    <a:pt x="337591" y="135850"/>
                  </a:lnTo>
                  <a:lnTo>
                    <a:pt x="339205" y="135850"/>
                  </a:lnTo>
                  <a:lnTo>
                    <a:pt x="340819" y="137464"/>
                  </a:lnTo>
                  <a:lnTo>
                    <a:pt x="342433" y="140691"/>
                  </a:lnTo>
                  <a:lnTo>
                    <a:pt x="344047" y="145533"/>
                  </a:lnTo>
                  <a:lnTo>
                    <a:pt x="345661" y="158445"/>
                  </a:lnTo>
                  <a:lnTo>
                    <a:pt x="347275" y="166514"/>
                  </a:lnTo>
                  <a:lnTo>
                    <a:pt x="350503" y="169742"/>
                  </a:lnTo>
                  <a:lnTo>
                    <a:pt x="352117" y="171356"/>
                  </a:lnTo>
                  <a:lnTo>
                    <a:pt x="352117" y="174584"/>
                  </a:lnTo>
                  <a:lnTo>
                    <a:pt x="352117" y="179426"/>
                  </a:lnTo>
                  <a:lnTo>
                    <a:pt x="350503" y="184268"/>
                  </a:lnTo>
                  <a:lnTo>
                    <a:pt x="350503" y="187496"/>
                  </a:lnTo>
                  <a:lnTo>
                    <a:pt x="348889" y="189109"/>
                  </a:lnTo>
                  <a:lnTo>
                    <a:pt x="347275" y="189109"/>
                  </a:lnTo>
                  <a:lnTo>
                    <a:pt x="345661" y="190723"/>
                  </a:lnTo>
                  <a:lnTo>
                    <a:pt x="345661" y="192337"/>
                  </a:lnTo>
                  <a:lnTo>
                    <a:pt x="345661" y="192337"/>
                  </a:lnTo>
                  <a:lnTo>
                    <a:pt x="344047" y="197179"/>
                  </a:lnTo>
                  <a:lnTo>
                    <a:pt x="344047" y="198793"/>
                  </a:lnTo>
                  <a:lnTo>
                    <a:pt x="344047" y="200407"/>
                  </a:lnTo>
                  <a:lnTo>
                    <a:pt x="342433" y="200407"/>
                  </a:lnTo>
                  <a:lnTo>
                    <a:pt x="337591" y="203635"/>
                  </a:lnTo>
                  <a:lnTo>
                    <a:pt x="337591" y="205249"/>
                  </a:lnTo>
                  <a:lnTo>
                    <a:pt x="335977" y="206863"/>
                  </a:lnTo>
                  <a:lnTo>
                    <a:pt x="335977" y="206863"/>
                  </a:lnTo>
                  <a:lnTo>
                    <a:pt x="335977" y="210091"/>
                  </a:lnTo>
                  <a:lnTo>
                    <a:pt x="334363" y="213318"/>
                  </a:lnTo>
                  <a:lnTo>
                    <a:pt x="327908" y="219774"/>
                  </a:lnTo>
                  <a:lnTo>
                    <a:pt x="323066" y="226230"/>
                  </a:lnTo>
                  <a:lnTo>
                    <a:pt x="321452" y="231072"/>
                  </a:lnTo>
                  <a:lnTo>
                    <a:pt x="321452" y="232686"/>
                  </a:lnTo>
                  <a:lnTo>
                    <a:pt x="319838" y="234299"/>
                  </a:lnTo>
                  <a:lnTo>
                    <a:pt x="316610" y="243983"/>
                  </a:lnTo>
                  <a:lnTo>
                    <a:pt x="316610" y="247211"/>
                  </a:lnTo>
                  <a:lnTo>
                    <a:pt x="314996" y="248825"/>
                  </a:lnTo>
                  <a:lnTo>
                    <a:pt x="313382" y="250439"/>
                  </a:lnTo>
                  <a:lnTo>
                    <a:pt x="313382" y="252053"/>
                  </a:lnTo>
                  <a:lnTo>
                    <a:pt x="313382" y="253667"/>
                  </a:lnTo>
                  <a:lnTo>
                    <a:pt x="316610" y="256895"/>
                  </a:lnTo>
                  <a:lnTo>
                    <a:pt x="316610" y="258508"/>
                  </a:lnTo>
                  <a:lnTo>
                    <a:pt x="318224" y="260123"/>
                  </a:lnTo>
                  <a:lnTo>
                    <a:pt x="331135" y="268192"/>
                  </a:lnTo>
                  <a:lnTo>
                    <a:pt x="334363" y="268192"/>
                  </a:lnTo>
                  <a:lnTo>
                    <a:pt x="337591" y="268192"/>
                  </a:lnTo>
                  <a:lnTo>
                    <a:pt x="339205" y="269806"/>
                  </a:lnTo>
                  <a:lnTo>
                    <a:pt x="342433" y="269806"/>
                  </a:lnTo>
                  <a:lnTo>
                    <a:pt x="344047" y="269806"/>
                  </a:lnTo>
                  <a:lnTo>
                    <a:pt x="344047" y="271420"/>
                  </a:lnTo>
                  <a:lnTo>
                    <a:pt x="345661" y="271420"/>
                  </a:lnTo>
                  <a:lnTo>
                    <a:pt x="347275" y="276262"/>
                  </a:lnTo>
                  <a:lnTo>
                    <a:pt x="348889" y="279490"/>
                  </a:lnTo>
                  <a:lnTo>
                    <a:pt x="347275" y="298857"/>
                  </a:lnTo>
                  <a:lnTo>
                    <a:pt x="348889" y="300471"/>
                  </a:lnTo>
                  <a:lnTo>
                    <a:pt x="350503" y="305313"/>
                  </a:lnTo>
                  <a:lnTo>
                    <a:pt x="366642" y="326294"/>
                  </a:lnTo>
                  <a:lnTo>
                    <a:pt x="368256" y="327908"/>
                  </a:lnTo>
                  <a:lnTo>
                    <a:pt x="368256" y="329522"/>
                  </a:lnTo>
                  <a:lnTo>
                    <a:pt x="368256" y="342433"/>
                  </a:lnTo>
                  <a:lnTo>
                    <a:pt x="365028" y="365028"/>
                  </a:lnTo>
                  <a:lnTo>
                    <a:pt x="363414" y="369870"/>
                  </a:lnTo>
                  <a:lnTo>
                    <a:pt x="361800" y="373098"/>
                  </a:lnTo>
                  <a:lnTo>
                    <a:pt x="363414" y="377940"/>
                  </a:lnTo>
                  <a:lnTo>
                    <a:pt x="363414" y="387623"/>
                  </a:lnTo>
                  <a:lnTo>
                    <a:pt x="366642" y="395693"/>
                  </a:lnTo>
                  <a:lnTo>
                    <a:pt x="366642" y="397307"/>
                  </a:lnTo>
                  <a:lnTo>
                    <a:pt x="366642" y="398921"/>
                  </a:lnTo>
                  <a:lnTo>
                    <a:pt x="368256" y="408604"/>
                  </a:lnTo>
                  <a:lnTo>
                    <a:pt x="361800" y="445725"/>
                  </a:lnTo>
                  <a:lnTo>
                    <a:pt x="361800" y="445725"/>
                  </a:lnTo>
                  <a:lnTo>
                    <a:pt x="361800" y="447339"/>
                  </a:lnTo>
                  <a:lnTo>
                    <a:pt x="358572" y="448953"/>
                  </a:lnTo>
                  <a:lnTo>
                    <a:pt x="345661" y="450567"/>
                  </a:lnTo>
                  <a:lnTo>
                    <a:pt x="335977" y="442497"/>
                  </a:lnTo>
                  <a:lnTo>
                    <a:pt x="314996" y="444111"/>
                  </a:lnTo>
                  <a:lnTo>
                    <a:pt x="311768" y="447339"/>
                  </a:lnTo>
                  <a:lnTo>
                    <a:pt x="310154" y="450567"/>
                  </a:lnTo>
                  <a:lnTo>
                    <a:pt x="308540" y="452180"/>
                  </a:lnTo>
                  <a:lnTo>
                    <a:pt x="302085" y="453794"/>
                  </a:lnTo>
                  <a:lnTo>
                    <a:pt x="295629" y="452180"/>
                  </a:lnTo>
                  <a:lnTo>
                    <a:pt x="292401" y="448953"/>
                  </a:lnTo>
                  <a:lnTo>
                    <a:pt x="287559" y="447339"/>
                  </a:lnTo>
                  <a:lnTo>
                    <a:pt x="284331" y="444111"/>
                  </a:lnTo>
                  <a:lnTo>
                    <a:pt x="277876" y="442497"/>
                  </a:lnTo>
                  <a:lnTo>
                    <a:pt x="274648" y="442497"/>
                  </a:lnTo>
                  <a:lnTo>
                    <a:pt x="273034" y="442497"/>
                  </a:lnTo>
                  <a:lnTo>
                    <a:pt x="266578" y="444111"/>
                  </a:lnTo>
                  <a:lnTo>
                    <a:pt x="260122" y="442497"/>
                  </a:lnTo>
                  <a:lnTo>
                    <a:pt x="237527" y="437655"/>
                  </a:lnTo>
                  <a:lnTo>
                    <a:pt x="224616" y="436041"/>
                  </a:lnTo>
                  <a:lnTo>
                    <a:pt x="221388" y="434427"/>
                  </a:lnTo>
                  <a:lnTo>
                    <a:pt x="221388" y="431199"/>
                  </a:lnTo>
                  <a:lnTo>
                    <a:pt x="221388" y="421516"/>
                  </a:lnTo>
                  <a:lnTo>
                    <a:pt x="221388" y="418288"/>
                  </a:lnTo>
                  <a:lnTo>
                    <a:pt x="218160" y="415060"/>
                  </a:lnTo>
                  <a:lnTo>
                    <a:pt x="214932" y="413446"/>
                  </a:lnTo>
                  <a:lnTo>
                    <a:pt x="211705" y="411832"/>
                  </a:lnTo>
                  <a:lnTo>
                    <a:pt x="208477" y="413446"/>
                  </a:lnTo>
                  <a:lnTo>
                    <a:pt x="203635" y="415060"/>
                  </a:lnTo>
                  <a:lnTo>
                    <a:pt x="203635" y="418288"/>
                  </a:lnTo>
                  <a:lnTo>
                    <a:pt x="202021" y="421516"/>
                  </a:lnTo>
                  <a:lnTo>
                    <a:pt x="200407" y="424744"/>
                  </a:lnTo>
                  <a:lnTo>
                    <a:pt x="192337" y="427971"/>
                  </a:lnTo>
                  <a:lnTo>
                    <a:pt x="187496" y="426358"/>
                  </a:lnTo>
                  <a:lnTo>
                    <a:pt x="181040" y="423130"/>
                  </a:lnTo>
                  <a:lnTo>
                    <a:pt x="174584" y="421516"/>
                  </a:lnTo>
                  <a:lnTo>
                    <a:pt x="168128" y="423130"/>
                  </a:lnTo>
                  <a:lnTo>
                    <a:pt x="153603" y="429585"/>
                  </a:lnTo>
                  <a:lnTo>
                    <a:pt x="139078" y="439269"/>
                  </a:lnTo>
                  <a:lnTo>
                    <a:pt x="137464" y="440883"/>
                  </a:lnTo>
                  <a:lnTo>
                    <a:pt x="132622" y="440883"/>
                  </a:lnTo>
                  <a:lnTo>
                    <a:pt x="129394" y="439269"/>
                  </a:lnTo>
                  <a:lnTo>
                    <a:pt x="127780" y="436041"/>
                  </a:lnTo>
                  <a:lnTo>
                    <a:pt x="126166" y="436041"/>
                  </a:lnTo>
                  <a:lnTo>
                    <a:pt x="121324" y="437655"/>
                  </a:lnTo>
                  <a:lnTo>
                    <a:pt x="110027" y="445725"/>
                  </a:lnTo>
                  <a:lnTo>
                    <a:pt x="103571" y="447339"/>
                  </a:lnTo>
                  <a:lnTo>
                    <a:pt x="95501" y="448953"/>
                  </a:lnTo>
                  <a:lnTo>
                    <a:pt x="69678" y="448953"/>
                  </a:lnTo>
                  <a:lnTo>
                    <a:pt x="58381" y="452180"/>
                  </a:lnTo>
                  <a:lnTo>
                    <a:pt x="58381" y="452180"/>
                  </a:lnTo>
                  <a:lnTo>
                    <a:pt x="56767" y="444111"/>
                  </a:lnTo>
                  <a:lnTo>
                    <a:pt x="58381" y="440883"/>
                  </a:lnTo>
                  <a:lnTo>
                    <a:pt x="58381" y="439269"/>
                  </a:lnTo>
                  <a:lnTo>
                    <a:pt x="59995" y="434427"/>
                  </a:lnTo>
                  <a:lnTo>
                    <a:pt x="59995" y="431199"/>
                  </a:lnTo>
                  <a:lnTo>
                    <a:pt x="58381" y="427971"/>
                  </a:lnTo>
                  <a:lnTo>
                    <a:pt x="58381" y="426358"/>
                  </a:lnTo>
                  <a:lnTo>
                    <a:pt x="59995" y="423130"/>
                  </a:lnTo>
                  <a:lnTo>
                    <a:pt x="59995" y="421516"/>
                  </a:lnTo>
                  <a:lnTo>
                    <a:pt x="63223" y="415060"/>
                  </a:lnTo>
                  <a:lnTo>
                    <a:pt x="63223" y="413446"/>
                  </a:lnTo>
                  <a:lnTo>
                    <a:pt x="63223" y="410218"/>
                  </a:lnTo>
                  <a:lnTo>
                    <a:pt x="63223" y="408604"/>
                  </a:lnTo>
                  <a:lnTo>
                    <a:pt x="59995" y="398921"/>
                  </a:lnTo>
                  <a:lnTo>
                    <a:pt x="56767" y="390851"/>
                  </a:lnTo>
                  <a:lnTo>
                    <a:pt x="53539" y="377940"/>
                  </a:lnTo>
                  <a:lnTo>
                    <a:pt x="53539" y="373098"/>
                  </a:lnTo>
                  <a:lnTo>
                    <a:pt x="55153" y="368256"/>
                  </a:lnTo>
                  <a:lnTo>
                    <a:pt x="53539" y="358572"/>
                  </a:lnTo>
                  <a:lnTo>
                    <a:pt x="55153" y="355344"/>
                  </a:lnTo>
                  <a:lnTo>
                    <a:pt x="55153" y="352117"/>
                  </a:lnTo>
                  <a:lnTo>
                    <a:pt x="55153" y="350503"/>
                  </a:lnTo>
                  <a:lnTo>
                    <a:pt x="59995" y="347275"/>
                  </a:lnTo>
                  <a:lnTo>
                    <a:pt x="59995" y="347275"/>
                  </a:lnTo>
                  <a:lnTo>
                    <a:pt x="59995" y="345661"/>
                  </a:lnTo>
                  <a:lnTo>
                    <a:pt x="61609" y="344047"/>
                  </a:lnTo>
                  <a:lnTo>
                    <a:pt x="63223" y="335977"/>
                  </a:lnTo>
                  <a:lnTo>
                    <a:pt x="63223" y="335977"/>
                  </a:lnTo>
                  <a:lnTo>
                    <a:pt x="68064" y="326294"/>
                  </a:lnTo>
                  <a:lnTo>
                    <a:pt x="69678" y="321452"/>
                  </a:lnTo>
                  <a:lnTo>
                    <a:pt x="74520" y="303699"/>
                  </a:lnTo>
                  <a:lnTo>
                    <a:pt x="76134" y="297243"/>
                  </a:lnTo>
                  <a:lnTo>
                    <a:pt x="74520" y="289173"/>
                  </a:lnTo>
                  <a:lnTo>
                    <a:pt x="74520" y="285945"/>
                  </a:lnTo>
                  <a:lnTo>
                    <a:pt x="76134" y="284332"/>
                  </a:lnTo>
                  <a:lnTo>
                    <a:pt x="77748" y="282717"/>
                  </a:lnTo>
                  <a:lnTo>
                    <a:pt x="79362" y="281104"/>
                  </a:lnTo>
                  <a:lnTo>
                    <a:pt x="80976" y="277876"/>
                  </a:lnTo>
                  <a:lnTo>
                    <a:pt x="82590" y="274648"/>
                  </a:lnTo>
                  <a:lnTo>
                    <a:pt x="84204" y="273034"/>
                  </a:lnTo>
                  <a:lnTo>
                    <a:pt x="85818" y="271420"/>
                  </a:lnTo>
                  <a:lnTo>
                    <a:pt x="87432" y="269806"/>
                  </a:lnTo>
                  <a:lnTo>
                    <a:pt x="89046" y="269806"/>
                  </a:lnTo>
                  <a:lnTo>
                    <a:pt x="90660" y="268192"/>
                  </a:lnTo>
                  <a:lnTo>
                    <a:pt x="95501" y="263350"/>
                  </a:lnTo>
                  <a:lnTo>
                    <a:pt x="95501" y="261736"/>
                  </a:lnTo>
                  <a:lnTo>
                    <a:pt x="103571" y="258508"/>
                  </a:lnTo>
                  <a:lnTo>
                    <a:pt x="105185" y="256895"/>
                  </a:lnTo>
                  <a:lnTo>
                    <a:pt x="110027" y="252053"/>
                  </a:lnTo>
                  <a:lnTo>
                    <a:pt x="114869" y="248825"/>
                  </a:lnTo>
                  <a:lnTo>
                    <a:pt x="116482" y="247211"/>
                  </a:lnTo>
                  <a:lnTo>
                    <a:pt x="116482" y="245597"/>
                  </a:lnTo>
                  <a:lnTo>
                    <a:pt x="119710" y="242369"/>
                  </a:lnTo>
                  <a:lnTo>
                    <a:pt x="124552" y="231072"/>
                  </a:lnTo>
                  <a:lnTo>
                    <a:pt x="126166" y="229458"/>
                  </a:lnTo>
                  <a:lnTo>
                    <a:pt x="127780" y="227844"/>
                  </a:lnTo>
                  <a:lnTo>
                    <a:pt x="129394" y="227844"/>
                  </a:lnTo>
                  <a:lnTo>
                    <a:pt x="131008" y="226230"/>
                  </a:lnTo>
                  <a:lnTo>
                    <a:pt x="134236" y="223002"/>
                  </a:lnTo>
                  <a:lnTo>
                    <a:pt x="134236" y="221388"/>
                  </a:lnTo>
                  <a:lnTo>
                    <a:pt x="134236" y="219774"/>
                  </a:lnTo>
                  <a:lnTo>
                    <a:pt x="134236" y="214932"/>
                  </a:lnTo>
                  <a:lnTo>
                    <a:pt x="134236" y="205249"/>
                  </a:lnTo>
                  <a:lnTo>
                    <a:pt x="132622" y="198793"/>
                  </a:lnTo>
                  <a:lnTo>
                    <a:pt x="132622" y="195565"/>
                  </a:lnTo>
                  <a:lnTo>
                    <a:pt x="132622" y="193951"/>
                  </a:lnTo>
                  <a:lnTo>
                    <a:pt x="134236" y="192337"/>
                  </a:lnTo>
                  <a:lnTo>
                    <a:pt x="134236" y="190723"/>
                  </a:lnTo>
                  <a:lnTo>
                    <a:pt x="135850" y="190723"/>
                  </a:lnTo>
                  <a:lnTo>
                    <a:pt x="135850" y="189109"/>
                  </a:lnTo>
                  <a:lnTo>
                    <a:pt x="139078" y="187496"/>
                  </a:lnTo>
                  <a:lnTo>
                    <a:pt x="142305" y="185882"/>
                  </a:lnTo>
                  <a:lnTo>
                    <a:pt x="142305" y="184268"/>
                  </a:lnTo>
                  <a:lnTo>
                    <a:pt x="142305" y="182654"/>
                  </a:lnTo>
                  <a:lnTo>
                    <a:pt x="142305" y="181040"/>
                  </a:lnTo>
                  <a:lnTo>
                    <a:pt x="142305" y="179426"/>
                  </a:lnTo>
                  <a:lnTo>
                    <a:pt x="142305" y="177812"/>
                  </a:lnTo>
                  <a:lnTo>
                    <a:pt x="140691" y="176198"/>
                  </a:lnTo>
                  <a:lnTo>
                    <a:pt x="139078" y="174584"/>
                  </a:lnTo>
                  <a:lnTo>
                    <a:pt x="139078" y="172970"/>
                  </a:lnTo>
                  <a:lnTo>
                    <a:pt x="137464" y="171356"/>
                  </a:lnTo>
                  <a:lnTo>
                    <a:pt x="137464" y="169742"/>
                  </a:lnTo>
                  <a:lnTo>
                    <a:pt x="139078" y="166514"/>
                  </a:lnTo>
                  <a:lnTo>
                    <a:pt x="140691" y="164900"/>
                  </a:lnTo>
                  <a:lnTo>
                    <a:pt x="140691" y="163287"/>
                  </a:lnTo>
                  <a:lnTo>
                    <a:pt x="140691" y="161673"/>
                  </a:lnTo>
                  <a:lnTo>
                    <a:pt x="140691" y="160059"/>
                  </a:lnTo>
                  <a:lnTo>
                    <a:pt x="139078" y="158445"/>
                  </a:lnTo>
                  <a:lnTo>
                    <a:pt x="137464" y="156831"/>
                  </a:lnTo>
                  <a:lnTo>
                    <a:pt x="137464" y="155217"/>
                  </a:lnTo>
                  <a:lnTo>
                    <a:pt x="137464" y="153603"/>
                  </a:lnTo>
                  <a:lnTo>
                    <a:pt x="137464" y="151989"/>
                  </a:lnTo>
                  <a:lnTo>
                    <a:pt x="137464" y="145533"/>
                  </a:lnTo>
                  <a:lnTo>
                    <a:pt x="135850" y="135850"/>
                  </a:lnTo>
                  <a:lnTo>
                    <a:pt x="135850" y="131008"/>
                  </a:lnTo>
                  <a:lnTo>
                    <a:pt x="134236" y="121324"/>
                  </a:lnTo>
                  <a:lnTo>
                    <a:pt x="135850" y="118096"/>
                  </a:lnTo>
                  <a:lnTo>
                    <a:pt x="139078" y="106799"/>
                  </a:lnTo>
                  <a:lnTo>
                    <a:pt x="142305" y="101957"/>
                  </a:lnTo>
                  <a:lnTo>
                    <a:pt x="143919" y="100343"/>
                  </a:lnTo>
                  <a:lnTo>
                    <a:pt x="147147" y="98729"/>
                  </a:lnTo>
                  <a:lnTo>
                    <a:pt x="148761" y="97115"/>
                  </a:lnTo>
                  <a:lnTo>
                    <a:pt x="148761" y="97115"/>
                  </a:lnTo>
                  <a:lnTo>
                    <a:pt x="150375" y="92274"/>
                  </a:lnTo>
                  <a:lnTo>
                    <a:pt x="151989" y="89046"/>
                  </a:lnTo>
                  <a:lnTo>
                    <a:pt x="155217" y="82590"/>
                  </a:lnTo>
                  <a:lnTo>
                    <a:pt x="155217" y="77748"/>
                  </a:lnTo>
                  <a:lnTo>
                    <a:pt x="155217" y="76134"/>
                  </a:lnTo>
                  <a:lnTo>
                    <a:pt x="155217" y="76134"/>
                  </a:lnTo>
                  <a:lnTo>
                    <a:pt x="155217" y="74520"/>
                  </a:lnTo>
                  <a:lnTo>
                    <a:pt x="155217" y="72906"/>
                  </a:lnTo>
                  <a:lnTo>
                    <a:pt x="151989" y="71292"/>
                  </a:lnTo>
                  <a:lnTo>
                    <a:pt x="150375" y="71292"/>
                  </a:lnTo>
                  <a:lnTo>
                    <a:pt x="148761" y="71292"/>
                  </a:lnTo>
                  <a:lnTo>
                    <a:pt x="147147" y="69678"/>
                  </a:lnTo>
                  <a:lnTo>
                    <a:pt x="143919" y="64837"/>
                  </a:lnTo>
                  <a:lnTo>
                    <a:pt x="143919" y="64837"/>
                  </a:lnTo>
                  <a:lnTo>
                    <a:pt x="139078" y="61609"/>
                  </a:lnTo>
                  <a:lnTo>
                    <a:pt x="131008" y="59995"/>
                  </a:lnTo>
                  <a:lnTo>
                    <a:pt x="131008" y="61609"/>
                  </a:lnTo>
                  <a:lnTo>
                    <a:pt x="134236" y="61609"/>
                  </a:lnTo>
                  <a:lnTo>
                    <a:pt x="129394" y="68065"/>
                  </a:lnTo>
                  <a:lnTo>
                    <a:pt x="122938" y="68065"/>
                  </a:lnTo>
                  <a:lnTo>
                    <a:pt x="119710" y="64837"/>
                  </a:lnTo>
                  <a:lnTo>
                    <a:pt x="122938" y="61609"/>
                  </a:lnTo>
                  <a:lnTo>
                    <a:pt x="122938" y="61609"/>
                  </a:lnTo>
                  <a:lnTo>
                    <a:pt x="121324" y="61609"/>
                  </a:lnTo>
                  <a:lnTo>
                    <a:pt x="121324" y="61609"/>
                  </a:lnTo>
                  <a:lnTo>
                    <a:pt x="121324" y="59995"/>
                  </a:lnTo>
                  <a:lnTo>
                    <a:pt x="118096" y="59995"/>
                  </a:lnTo>
                  <a:lnTo>
                    <a:pt x="114869" y="61609"/>
                  </a:lnTo>
                  <a:lnTo>
                    <a:pt x="111641" y="59995"/>
                  </a:lnTo>
                  <a:lnTo>
                    <a:pt x="108413" y="58381"/>
                  </a:lnTo>
                  <a:lnTo>
                    <a:pt x="105185" y="56767"/>
                  </a:lnTo>
                  <a:lnTo>
                    <a:pt x="100343" y="58381"/>
                  </a:lnTo>
                  <a:lnTo>
                    <a:pt x="92273" y="63223"/>
                  </a:lnTo>
                  <a:lnTo>
                    <a:pt x="89046" y="64837"/>
                  </a:lnTo>
                  <a:lnTo>
                    <a:pt x="85818" y="66451"/>
                  </a:lnTo>
                  <a:lnTo>
                    <a:pt x="80976" y="71292"/>
                  </a:lnTo>
                  <a:lnTo>
                    <a:pt x="77748" y="72906"/>
                  </a:lnTo>
                  <a:lnTo>
                    <a:pt x="74520" y="71292"/>
                  </a:lnTo>
                  <a:lnTo>
                    <a:pt x="72906" y="69678"/>
                  </a:lnTo>
                  <a:lnTo>
                    <a:pt x="68064" y="68065"/>
                  </a:lnTo>
                  <a:lnTo>
                    <a:pt x="63223" y="72906"/>
                  </a:lnTo>
                  <a:lnTo>
                    <a:pt x="61609" y="68065"/>
                  </a:lnTo>
                  <a:lnTo>
                    <a:pt x="55153" y="64837"/>
                  </a:lnTo>
                  <a:lnTo>
                    <a:pt x="53539" y="59995"/>
                  </a:lnTo>
                  <a:lnTo>
                    <a:pt x="50311" y="59995"/>
                  </a:lnTo>
                  <a:lnTo>
                    <a:pt x="47083" y="59995"/>
                  </a:lnTo>
                  <a:lnTo>
                    <a:pt x="43855" y="55153"/>
                  </a:lnTo>
                  <a:lnTo>
                    <a:pt x="39014" y="48697"/>
                  </a:lnTo>
                  <a:lnTo>
                    <a:pt x="29330" y="51925"/>
                  </a:lnTo>
                  <a:lnTo>
                    <a:pt x="27716" y="45469"/>
                  </a:lnTo>
                  <a:lnTo>
                    <a:pt x="22874" y="35786"/>
                  </a:lnTo>
                  <a:lnTo>
                    <a:pt x="22874" y="29330"/>
                  </a:lnTo>
                  <a:lnTo>
                    <a:pt x="19646" y="29330"/>
                  </a:lnTo>
                  <a:lnTo>
                    <a:pt x="19646" y="32558"/>
                  </a:lnTo>
                  <a:lnTo>
                    <a:pt x="16419" y="32558"/>
                  </a:lnTo>
                  <a:lnTo>
                    <a:pt x="16419" y="29330"/>
                  </a:lnTo>
                  <a:lnTo>
                    <a:pt x="16419" y="30944"/>
                  </a:lnTo>
                  <a:lnTo>
                    <a:pt x="11577" y="32558"/>
                  </a:lnTo>
                  <a:lnTo>
                    <a:pt x="8349" y="29330"/>
                  </a:lnTo>
                  <a:lnTo>
                    <a:pt x="5121" y="26102"/>
                  </a:lnTo>
                  <a:lnTo>
                    <a:pt x="5121" y="22874"/>
                  </a:lnTo>
                  <a:lnTo>
                    <a:pt x="6735" y="19647"/>
                  </a:lnTo>
                  <a:lnTo>
                    <a:pt x="8349" y="18033"/>
                  </a:lnTo>
                  <a:lnTo>
                    <a:pt x="9963" y="5121"/>
                  </a:lnTo>
                  <a:lnTo>
                    <a:pt x="53539" y="18033"/>
                  </a:lnTo>
                  <a:lnTo>
                    <a:pt x="55153" y="19647"/>
                  </a:lnTo>
                  <a:lnTo>
                    <a:pt x="56767" y="19647"/>
                  </a:lnTo>
                  <a:lnTo>
                    <a:pt x="58381" y="21260"/>
                  </a:lnTo>
                  <a:lnTo>
                    <a:pt x="68064" y="24488"/>
                  </a:lnTo>
                  <a:lnTo>
                    <a:pt x="71292" y="26102"/>
                  </a:lnTo>
                  <a:lnTo>
                    <a:pt x="72906" y="27716"/>
                  </a:lnTo>
                  <a:lnTo>
                    <a:pt x="72906" y="27716"/>
                  </a:lnTo>
                  <a:lnTo>
                    <a:pt x="74520" y="29330"/>
                  </a:lnTo>
                  <a:lnTo>
                    <a:pt x="76134" y="29330"/>
                  </a:lnTo>
                  <a:lnTo>
                    <a:pt x="90660" y="34172"/>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43360848-50F5-4DDB-AFAA-361F732472EA}"/>
                </a:ext>
              </a:extLst>
            </p:cNvPr>
            <p:cNvSpPr/>
            <p:nvPr/>
          </p:nvSpPr>
          <p:spPr>
            <a:xfrm>
              <a:off x="8684368" y="1508040"/>
              <a:ext cx="484180" cy="581016"/>
            </a:xfrm>
            <a:custGeom>
              <a:avLst/>
              <a:gdLst>
                <a:gd name="connsiteX0" fmla="*/ 468320 w 484179"/>
                <a:gd name="connsiteY0" fmla="*/ 5121 h 581015"/>
                <a:gd name="connsiteX1" fmla="*/ 468320 w 484179"/>
                <a:gd name="connsiteY1" fmla="*/ 6735 h 581015"/>
                <a:gd name="connsiteX2" fmla="*/ 468320 w 484179"/>
                <a:gd name="connsiteY2" fmla="*/ 18033 h 581015"/>
                <a:gd name="connsiteX3" fmla="*/ 466706 w 484179"/>
                <a:gd name="connsiteY3" fmla="*/ 19647 h 581015"/>
                <a:gd name="connsiteX4" fmla="*/ 466706 w 484179"/>
                <a:gd name="connsiteY4" fmla="*/ 22874 h 581015"/>
                <a:gd name="connsiteX5" fmla="*/ 463478 w 484179"/>
                <a:gd name="connsiteY5" fmla="*/ 26102 h 581015"/>
                <a:gd name="connsiteX6" fmla="*/ 460250 w 484179"/>
                <a:gd name="connsiteY6" fmla="*/ 27716 h 581015"/>
                <a:gd name="connsiteX7" fmla="*/ 457022 w 484179"/>
                <a:gd name="connsiteY7" fmla="*/ 29330 h 581015"/>
                <a:gd name="connsiteX8" fmla="*/ 453794 w 484179"/>
                <a:gd name="connsiteY8" fmla="*/ 34172 h 581015"/>
                <a:gd name="connsiteX9" fmla="*/ 448953 w 484179"/>
                <a:gd name="connsiteY9" fmla="*/ 55153 h 581015"/>
                <a:gd name="connsiteX10" fmla="*/ 448953 w 484179"/>
                <a:gd name="connsiteY10" fmla="*/ 69678 h 581015"/>
                <a:gd name="connsiteX11" fmla="*/ 447339 w 484179"/>
                <a:gd name="connsiteY11" fmla="*/ 71292 h 581015"/>
                <a:gd name="connsiteX12" fmla="*/ 447339 w 484179"/>
                <a:gd name="connsiteY12" fmla="*/ 74520 h 581015"/>
                <a:gd name="connsiteX13" fmla="*/ 442497 w 484179"/>
                <a:gd name="connsiteY13" fmla="*/ 82590 h 581015"/>
                <a:gd name="connsiteX14" fmla="*/ 442497 w 484179"/>
                <a:gd name="connsiteY14" fmla="*/ 87432 h 581015"/>
                <a:gd name="connsiteX15" fmla="*/ 442497 w 484179"/>
                <a:gd name="connsiteY15" fmla="*/ 92274 h 581015"/>
                <a:gd name="connsiteX16" fmla="*/ 440883 w 484179"/>
                <a:gd name="connsiteY16" fmla="*/ 95501 h 581015"/>
                <a:gd name="connsiteX17" fmla="*/ 439269 w 484179"/>
                <a:gd name="connsiteY17" fmla="*/ 95501 h 581015"/>
                <a:gd name="connsiteX18" fmla="*/ 437655 w 484179"/>
                <a:gd name="connsiteY18" fmla="*/ 97115 h 581015"/>
                <a:gd name="connsiteX19" fmla="*/ 436041 w 484179"/>
                <a:gd name="connsiteY19" fmla="*/ 97115 h 581015"/>
                <a:gd name="connsiteX20" fmla="*/ 436041 w 484179"/>
                <a:gd name="connsiteY20" fmla="*/ 98729 h 581015"/>
                <a:gd name="connsiteX21" fmla="*/ 436041 w 484179"/>
                <a:gd name="connsiteY21" fmla="*/ 100343 h 581015"/>
                <a:gd name="connsiteX22" fmla="*/ 437655 w 484179"/>
                <a:gd name="connsiteY22" fmla="*/ 103571 h 581015"/>
                <a:gd name="connsiteX23" fmla="*/ 437655 w 484179"/>
                <a:gd name="connsiteY23" fmla="*/ 111641 h 581015"/>
                <a:gd name="connsiteX24" fmla="*/ 440883 w 484179"/>
                <a:gd name="connsiteY24" fmla="*/ 126166 h 581015"/>
                <a:gd name="connsiteX25" fmla="*/ 440883 w 484179"/>
                <a:gd name="connsiteY25" fmla="*/ 134236 h 581015"/>
                <a:gd name="connsiteX26" fmla="*/ 442497 w 484179"/>
                <a:gd name="connsiteY26" fmla="*/ 135850 h 581015"/>
                <a:gd name="connsiteX27" fmla="*/ 444111 w 484179"/>
                <a:gd name="connsiteY27" fmla="*/ 137464 h 581015"/>
                <a:gd name="connsiteX28" fmla="*/ 444111 w 484179"/>
                <a:gd name="connsiteY28" fmla="*/ 139078 h 581015"/>
                <a:gd name="connsiteX29" fmla="*/ 445725 w 484179"/>
                <a:gd name="connsiteY29" fmla="*/ 143919 h 581015"/>
                <a:gd name="connsiteX30" fmla="*/ 447339 w 484179"/>
                <a:gd name="connsiteY30" fmla="*/ 155217 h 581015"/>
                <a:gd name="connsiteX31" fmla="*/ 447339 w 484179"/>
                <a:gd name="connsiteY31" fmla="*/ 158445 h 581015"/>
                <a:gd name="connsiteX32" fmla="*/ 447339 w 484179"/>
                <a:gd name="connsiteY32" fmla="*/ 160059 h 581015"/>
                <a:gd name="connsiteX33" fmla="*/ 444111 w 484179"/>
                <a:gd name="connsiteY33" fmla="*/ 168128 h 581015"/>
                <a:gd name="connsiteX34" fmla="*/ 444111 w 484179"/>
                <a:gd name="connsiteY34" fmla="*/ 171356 h 581015"/>
                <a:gd name="connsiteX35" fmla="*/ 444111 w 484179"/>
                <a:gd name="connsiteY35" fmla="*/ 174584 h 581015"/>
                <a:gd name="connsiteX36" fmla="*/ 444111 w 484179"/>
                <a:gd name="connsiteY36" fmla="*/ 176198 h 581015"/>
                <a:gd name="connsiteX37" fmla="*/ 444111 w 484179"/>
                <a:gd name="connsiteY37" fmla="*/ 177812 h 581015"/>
                <a:gd name="connsiteX38" fmla="*/ 440883 w 484179"/>
                <a:gd name="connsiteY38" fmla="*/ 177812 h 581015"/>
                <a:gd name="connsiteX39" fmla="*/ 440883 w 484179"/>
                <a:gd name="connsiteY39" fmla="*/ 179426 h 581015"/>
                <a:gd name="connsiteX40" fmla="*/ 439269 w 484179"/>
                <a:gd name="connsiteY40" fmla="*/ 181040 h 581015"/>
                <a:gd name="connsiteX41" fmla="*/ 437655 w 484179"/>
                <a:gd name="connsiteY41" fmla="*/ 190723 h 581015"/>
                <a:gd name="connsiteX42" fmla="*/ 436041 w 484179"/>
                <a:gd name="connsiteY42" fmla="*/ 193951 h 581015"/>
                <a:gd name="connsiteX43" fmla="*/ 436041 w 484179"/>
                <a:gd name="connsiteY43" fmla="*/ 195565 h 581015"/>
                <a:gd name="connsiteX44" fmla="*/ 440883 w 484179"/>
                <a:gd name="connsiteY44" fmla="*/ 219774 h 581015"/>
                <a:gd name="connsiteX45" fmla="*/ 442497 w 484179"/>
                <a:gd name="connsiteY45" fmla="*/ 223002 h 581015"/>
                <a:gd name="connsiteX46" fmla="*/ 442497 w 484179"/>
                <a:gd name="connsiteY46" fmla="*/ 224616 h 581015"/>
                <a:gd name="connsiteX47" fmla="*/ 444111 w 484179"/>
                <a:gd name="connsiteY47" fmla="*/ 226230 h 581015"/>
                <a:gd name="connsiteX48" fmla="*/ 445725 w 484179"/>
                <a:gd name="connsiteY48" fmla="*/ 226230 h 581015"/>
                <a:gd name="connsiteX49" fmla="*/ 445725 w 484179"/>
                <a:gd name="connsiteY49" fmla="*/ 226230 h 581015"/>
                <a:gd name="connsiteX50" fmla="*/ 447339 w 484179"/>
                <a:gd name="connsiteY50" fmla="*/ 226230 h 581015"/>
                <a:gd name="connsiteX51" fmla="*/ 448953 w 484179"/>
                <a:gd name="connsiteY51" fmla="*/ 224616 h 581015"/>
                <a:gd name="connsiteX52" fmla="*/ 448953 w 484179"/>
                <a:gd name="connsiteY52" fmla="*/ 223002 h 581015"/>
                <a:gd name="connsiteX53" fmla="*/ 448953 w 484179"/>
                <a:gd name="connsiteY53" fmla="*/ 221388 h 581015"/>
                <a:gd name="connsiteX54" fmla="*/ 448953 w 484179"/>
                <a:gd name="connsiteY54" fmla="*/ 219774 h 581015"/>
                <a:gd name="connsiteX55" fmla="*/ 450566 w 484179"/>
                <a:gd name="connsiteY55" fmla="*/ 218160 h 581015"/>
                <a:gd name="connsiteX56" fmla="*/ 450566 w 484179"/>
                <a:gd name="connsiteY56" fmla="*/ 216546 h 581015"/>
                <a:gd name="connsiteX57" fmla="*/ 452180 w 484179"/>
                <a:gd name="connsiteY57" fmla="*/ 214932 h 581015"/>
                <a:gd name="connsiteX58" fmla="*/ 452180 w 484179"/>
                <a:gd name="connsiteY58" fmla="*/ 213318 h 581015"/>
                <a:gd name="connsiteX59" fmla="*/ 452180 w 484179"/>
                <a:gd name="connsiteY59" fmla="*/ 213318 h 581015"/>
                <a:gd name="connsiteX60" fmla="*/ 453794 w 484179"/>
                <a:gd name="connsiteY60" fmla="*/ 214932 h 581015"/>
                <a:gd name="connsiteX61" fmla="*/ 455408 w 484179"/>
                <a:gd name="connsiteY61" fmla="*/ 218160 h 581015"/>
                <a:gd name="connsiteX62" fmla="*/ 458636 w 484179"/>
                <a:gd name="connsiteY62" fmla="*/ 234300 h 581015"/>
                <a:gd name="connsiteX63" fmla="*/ 460250 w 484179"/>
                <a:gd name="connsiteY63" fmla="*/ 235914 h 581015"/>
                <a:gd name="connsiteX64" fmla="*/ 461864 w 484179"/>
                <a:gd name="connsiteY64" fmla="*/ 237527 h 581015"/>
                <a:gd name="connsiteX65" fmla="*/ 461864 w 484179"/>
                <a:gd name="connsiteY65" fmla="*/ 240755 h 581015"/>
                <a:gd name="connsiteX66" fmla="*/ 461864 w 484179"/>
                <a:gd name="connsiteY66" fmla="*/ 240755 h 581015"/>
                <a:gd name="connsiteX67" fmla="*/ 463478 w 484179"/>
                <a:gd name="connsiteY67" fmla="*/ 242369 h 581015"/>
                <a:gd name="connsiteX68" fmla="*/ 465092 w 484179"/>
                <a:gd name="connsiteY68" fmla="*/ 243983 h 581015"/>
                <a:gd name="connsiteX69" fmla="*/ 466706 w 484179"/>
                <a:gd name="connsiteY69" fmla="*/ 245597 h 581015"/>
                <a:gd name="connsiteX70" fmla="*/ 468320 w 484179"/>
                <a:gd name="connsiteY70" fmla="*/ 245597 h 581015"/>
                <a:gd name="connsiteX71" fmla="*/ 468320 w 484179"/>
                <a:gd name="connsiteY71" fmla="*/ 247211 h 581015"/>
                <a:gd name="connsiteX72" fmla="*/ 469934 w 484179"/>
                <a:gd name="connsiteY72" fmla="*/ 250439 h 581015"/>
                <a:gd name="connsiteX73" fmla="*/ 471548 w 484179"/>
                <a:gd name="connsiteY73" fmla="*/ 252053 h 581015"/>
                <a:gd name="connsiteX74" fmla="*/ 473162 w 484179"/>
                <a:gd name="connsiteY74" fmla="*/ 255281 h 581015"/>
                <a:gd name="connsiteX75" fmla="*/ 481231 w 484179"/>
                <a:gd name="connsiteY75" fmla="*/ 277876 h 581015"/>
                <a:gd name="connsiteX76" fmla="*/ 481231 w 484179"/>
                <a:gd name="connsiteY76" fmla="*/ 285945 h 581015"/>
                <a:gd name="connsiteX77" fmla="*/ 478003 w 484179"/>
                <a:gd name="connsiteY77" fmla="*/ 289173 h 581015"/>
                <a:gd name="connsiteX78" fmla="*/ 474775 w 484179"/>
                <a:gd name="connsiteY78" fmla="*/ 295629 h 581015"/>
                <a:gd name="connsiteX79" fmla="*/ 473162 w 484179"/>
                <a:gd name="connsiteY79" fmla="*/ 297243 h 581015"/>
                <a:gd name="connsiteX80" fmla="*/ 469934 w 484179"/>
                <a:gd name="connsiteY80" fmla="*/ 298857 h 581015"/>
                <a:gd name="connsiteX81" fmla="*/ 463478 w 484179"/>
                <a:gd name="connsiteY81" fmla="*/ 303699 h 581015"/>
                <a:gd name="connsiteX82" fmla="*/ 455408 w 484179"/>
                <a:gd name="connsiteY82" fmla="*/ 308540 h 581015"/>
                <a:gd name="connsiteX83" fmla="*/ 453794 w 484179"/>
                <a:gd name="connsiteY83" fmla="*/ 308540 h 581015"/>
                <a:gd name="connsiteX84" fmla="*/ 450566 w 484179"/>
                <a:gd name="connsiteY84" fmla="*/ 308540 h 581015"/>
                <a:gd name="connsiteX85" fmla="*/ 447339 w 484179"/>
                <a:gd name="connsiteY85" fmla="*/ 308540 h 581015"/>
                <a:gd name="connsiteX86" fmla="*/ 444111 w 484179"/>
                <a:gd name="connsiteY86" fmla="*/ 308540 h 581015"/>
                <a:gd name="connsiteX87" fmla="*/ 440883 w 484179"/>
                <a:gd name="connsiteY87" fmla="*/ 308540 h 581015"/>
                <a:gd name="connsiteX88" fmla="*/ 437655 w 484179"/>
                <a:gd name="connsiteY88" fmla="*/ 308540 h 581015"/>
                <a:gd name="connsiteX89" fmla="*/ 429585 w 484179"/>
                <a:gd name="connsiteY89" fmla="*/ 308540 h 581015"/>
                <a:gd name="connsiteX90" fmla="*/ 424744 w 484179"/>
                <a:gd name="connsiteY90" fmla="*/ 308540 h 581015"/>
                <a:gd name="connsiteX91" fmla="*/ 423130 w 484179"/>
                <a:gd name="connsiteY91" fmla="*/ 310154 h 581015"/>
                <a:gd name="connsiteX92" fmla="*/ 421516 w 484179"/>
                <a:gd name="connsiteY92" fmla="*/ 311768 h 581015"/>
                <a:gd name="connsiteX93" fmla="*/ 421516 w 484179"/>
                <a:gd name="connsiteY93" fmla="*/ 313382 h 581015"/>
                <a:gd name="connsiteX94" fmla="*/ 421516 w 484179"/>
                <a:gd name="connsiteY94" fmla="*/ 314996 h 581015"/>
                <a:gd name="connsiteX95" fmla="*/ 421516 w 484179"/>
                <a:gd name="connsiteY95" fmla="*/ 316610 h 581015"/>
                <a:gd name="connsiteX96" fmla="*/ 421516 w 484179"/>
                <a:gd name="connsiteY96" fmla="*/ 318224 h 581015"/>
                <a:gd name="connsiteX97" fmla="*/ 421516 w 484179"/>
                <a:gd name="connsiteY97" fmla="*/ 321452 h 581015"/>
                <a:gd name="connsiteX98" fmla="*/ 423130 w 484179"/>
                <a:gd name="connsiteY98" fmla="*/ 324680 h 581015"/>
                <a:gd name="connsiteX99" fmla="*/ 423130 w 484179"/>
                <a:gd name="connsiteY99" fmla="*/ 326294 h 581015"/>
                <a:gd name="connsiteX100" fmla="*/ 426357 w 484179"/>
                <a:gd name="connsiteY100" fmla="*/ 331136 h 581015"/>
                <a:gd name="connsiteX101" fmla="*/ 426357 w 484179"/>
                <a:gd name="connsiteY101" fmla="*/ 331136 h 581015"/>
                <a:gd name="connsiteX102" fmla="*/ 432813 w 484179"/>
                <a:gd name="connsiteY102" fmla="*/ 337591 h 581015"/>
                <a:gd name="connsiteX103" fmla="*/ 434427 w 484179"/>
                <a:gd name="connsiteY103" fmla="*/ 339205 h 581015"/>
                <a:gd name="connsiteX104" fmla="*/ 434427 w 484179"/>
                <a:gd name="connsiteY104" fmla="*/ 340819 h 581015"/>
                <a:gd name="connsiteX105" fmla="*/ 436041 w 484179"/>
                <a:gd name="connsiteY105" fmla="*/ 342433 h 581015"/>
                <a:gd name="connsiteX106" fmla="*/ 436041 w 484179"/>
                <a:gd name="connsiteY106" fmla="*/ 342433 h 581015"/>
                <a:gd name="connsiteX107" fmla="*/ 436041 w 484179"/>
                <a:gd name="connsiteY107" fmla="*/ 344047 h 581015"/>
                <a:gd name="connsiteX108" fmla="*/ 434427 w 484179"/>
                <a:gd name="connsiteY108" fmla="*/ 348889 h 581015"/>
                <a:gd name="connsiteX109" fmla="*/ 434427 w 484179"/>
                <a:gd name="connsiteY109" fmla="*/ 350503 h 581015"/>
                <a:gd name="connsiteX110" fmla="*/ 434427 w 484179"/>
                <a:gd name="connsiteY110" fmla="*/ 352117 h 581015"/>
                <a:gd name="connsiteX111" fmla="*/ 436041 w 484179"/>
                <a:gd name="connsiteY111" fmla="*/ 355345 h 581015"/>
                <a:gd name="connsiteX112" fmla="*/ 436041 w 484179"/>
                <a:gd name="connsiteY112" fmla="*/ 356958 h 581015"/>
                <a:gd name="connsiteX113" fmla="*/ 436041 w 484179"/>
                <a:gd name="connsiteY113" fmla="*/ 358572 h 581015"/>
                <a:gd name="connsiteX114" fmla="*/ 436041 w 484179"/>
                <a:gd name="connsiteY114" fmla="*/ 360186 h 581015"/>
                <a:gd name="connsiteX115" fmla="*/ 434427 w 484179"/>
                <a:gd name="connsiteY115" fmla="*/ 361800 h 581015"/>
                <a:gd name="connsiteX116" fmla="*/ 432813 w 484179"/>
                <a:gd name="connsiteY116" fmla="*/ 363414 h 581015"/>
                <a:gd name="connsiteX117" fmla="*/ 431199 w 484179"/>
                <a:gd name="connsiteY117" fmla="*/ 366642 h 581015"/>
                <a:gd name="connsiteX118" fmla="*/ 423130 w 484179"/>
                <a:gd name="connsiteY118" fmla="*/ 373098 h 581015"/>
                <a:gd name="connsiteX119" fmla="*/ 421516 w 484179"/>
                <a:gd name="connsiteY119" fmla="*/ 376326 h 581015"/>
                <a:gd name="connsiteX120" fmla="*/ 419902 w 484179"/>
                <a:gd name="connsiteY120" fmla="*/ 377940 h 581015"/>
                <a:gd name="connsiteX121" fmla="*/ 419902 w 484179"/>
                <a:gd name="connsiteY121" fmla="*/ 379554 h 581015"/>
                <a:gd name="connsiteX122" fmla="*/ 419902 w 484179"/>
                <a:gd name="connsiteY122" fmla="*/ 381167 h 581015"/>
                <a:gd name="connsiteX123" fmla="*/ 419902 w 484179"/>
                <a:gd name="connsiteY123" fmla="*/ 389237 h 581015"/>
                <a:gd name="connsiteX124" fmla="*/ 419902 w 484179"/>
                <a:gd name="connsiteY124" fmla="*/ 390851 h 581015"/>
                <a:gd name="connsiteX125" fmla="*/ 418288 w 484179"/>
                <a:gd name="connsiteY125" fmla="*/ 392465 h 581015"/>
                <a:gd name="connsiteX126" fmla="*/ 418288 w 484179"/>
                <a:gd name="connsiteY126" fmla="*/ 392465 h 581015"/>
                <a:gd name="connsiteX127" fmla="*/ 415060 w 484179"/>
                <a:gd name="connsiteY127" fmla="*/ 394079 h 581015"/>
                <a:gd name="connsiteX128" fmla="*/ 408604 w 484179"/>
                <a:gd name="connsiteY128" fmla="*/ 403763 h 581015"/>
                <a:gd name="connsiteX129" fmla="*/ 406990 w 484179"/>
                <a:gd name="connsiteY129" fmla="*/ 405376 h 581015"/>
                <a:gd name="connsiteX130" fmla="*/ 406990 w 484179"/>
                <a:gd name="connsiteY130" fmla="*/ 408604 h 581015"/>
                <a:gd name="connsiteX131" fmla="*/ 410218 w 484179"/>
                <a:gd name="connsiteY131" fmla="*/ 418288 h 581015"/>
                <a:gd name="connsiteX132" fmla="*/ 411832 w 484179"/>
                <a:gd name="connsiteY132" fmla="*/ 419902 h 581015"/>
                <a:gd name="connsiteX133" fmla="*/ 418288 w 484179"/>
                <a:gd name="connsiteY133" fmla="*/ 429585 h 581015"/>
                <a:gd name="connsiteX134" fmla="*/ 423130 w 484179"/>
                <a:gd name="connsiteY134" fmla="*/ 431199 h 581015"/>
                <a:gd name="connsiteX135" fmla="*/ 424744 w 484179"/>
                <a:gd name="connsiteY135" fmla="*/ 431199 h 581015"/>
                <a:gd name="connsiteX136" fmla="*/ 429585 w 484179"/>
                <a:gd name="connsiteY136" fmla="*/ 432813 h 581015"/>
                <a:gd name="connsiteX137" fmla="*/ 432813 w 484179"/>
                <a:gd name="connsiteY137" fmla="*/ 434427 h 581015"/>
                <a:gd name="connsiteX138" fmla="*/ 437655 w 484179"/>
                <a:gd name="connsiteY138" fmla="*/ 437655 h 581015"/>
                <a:gd name="connsiteX139" fmla="*/ 439269 w 484179"/>
                <a:gd name="connsiteY139" fmla="*/ 437655 h 581015"/>
                <a:gd name="connsiteX140" fmla="*/ 440883 w 484179"/>
                <a:gd name="connsiteY140" fmla="*/ 439269 h 581015"/>
                <a:gd name="connsiteX141" fmla="*/ 445725 w 484179"/>
                <a:gd name="connsiteY141" fmla="*/ 439269 h 581015"/>
                <a:gd name="connsiteX142" fmla="*/ 447339 w 484179"/>
                <a:gd name="connsiteY142" fmla="*/ 440883 h 581015"/>
                <a:gd name="connsiteX143" fmla="*/ 450566 w 484179"/>
                <a:gd name="connsiteY143" fmla="*/ 442497 h 581015"/>
                <a:gd name="connsiteX144" fmla="*/ 453794 w 484179"/>
                <a:gd name="connsiteY144" fmla="*/ 444111 h 581015"/>
                <a:gd name="connsiteX145" fmla="*/ 455408 w 484179"/>
                <a:gd name="connsiteY145" fmla="*/ 444111 h 581015"/>
                <a:gd name="connsiteX146" fmla="*/ 458636 w 484179"/>
                <a:gd name="connsiteY146" fmla="*/ 444111 h 581015"/>
                <a:gd name="connsiteX147" fmla="*/ 460250 w 484179"/>
                <a:gd name="connsiteY147" fmla="*/ 445725 h 581015"/>
                <a:gd name="connsiteX148" fmla="*/ 461864 w 484179"/>
                <a:gd name="connsiteY148" fmla="*/ 445725 h 581015"/>
                <a:gd name="connsiteX149" fmla="*/ 463478 w 484179"/>
                <a:gd name="connsiteY149" fmla="*/ 448953 h 581015"/>
                <a:gd name="connsiteX150" fmla="*/ 466706 w 484179"/>
                <a:gd name="connsiteY150" fmla="*/ 452180 h 581015"/>
                <a:gd name="connsiteX151" fmla="*/ 466706 w 484179"/>
                <a:gd name="connsiteY151" fmla="*/ 457022 h 581015"/>
                <a:gd name="connsiteX152" fmla="*/ 468320 w 484179"/>
                <a:gd name="connsiteY152" fmla="*/ 461864 h 581015"/>
                <a:gd name="connsiteX153" fmla="*/ 469934 w 484179"/>
                <a:gd name="connsiteY153" fmla="*/ 463478 h 581015"/>
                <a:gd name="connsiteX154" fmla="*/ 469934 w 484179"/>
                <a:gd name="connsiteY154" fmla="*/ 465092 h 581015"/>
                <a:gd name="connsiteX155" fmla="*/ 473162 w 484179"/>
                <a:gd name="connsiteY155" fmla="*/ 466706 h 581015"/>
                <a:gd name="connsiteX156" fmla="*/ 474775 w 484179"/>
                <a:gd name="connsiteY156" fmla="*/ 468320 h 581015"/>
                <a:gd name="connsiteX157" fmla="*/ 474775 w 484179"/>
                <a:gd name="connsiteY157" fmla="*/ 468320 h 581015"/>
                <a:gd name="connsiteX158" fmla="*/ 476389 w 484179"/>
                <a:gd name="connsiteY158" fmla="*/ 469934 h 581015"/>
                <a:gd name="connsiteX159" fmla="*/ 476389 w 484179"/>
                <a:gd name="connsiteY159" fmla="*/ 471548 h 581015"/>
                <a:gd name="connsiteX160" fmla="*/ 476389 w 484179"/>
                <a:gd name="connsiteY160" fmla="*/ 473162 h 581015"/>
                <a:gd name="connsiteX161" fmla="*/ 478003 w 484179"/>
                <a:gd name="connsiteY161" fmla="*/ 473162 h 581015"/>
                <a:gd name="connsiteX162" fmla="*/ 481231 w 484179"/>
                <a:gd name="connsiteY162" fmla="*/ 476389 h 581015"/>
                <a:gd name="connsiteX163" fmla="*/ 482845 w 484179"/>
                <a:gd name="connsiteY163" fmla="*/ 476389 h 581015"/>
                <a:gd name="connsiteX164" fmla="*/ 484459 w 484179"/>
                <a:gd name="connsiteY164" fmla="*/ 478003 h 581015"/>
                <a:gd name="connsiteX165" fmla="*/ 484459 w 484179"/>
                <a:gd name="connsiteY165" fmla="*/ 479617 h 581015"/>
                <a:gd name="connsiteX166" fmla="*/ 484459 w 484179"/>
                <a:gd name="connsiteY166" fmla="*/ 479617 h 581015"/>
                <a:gd name="connsiteX167" fmla="*/ 482845 w 484179"/>
                <a:gd name="connsiteY167" fmla="*/ 481231 h 581015"/>
                <a:gd name="connsiteX168" fmla="*/ 471548 w 484179"/>
                <a:gd name="connsiteY168" fmla="*/ 486073 h 581015"/>
                <a:gd name="connsiteX169" fmla="*/ 468320 w 484179"/>
                <a:gd name="connsiteY169" fmla="*/ 487687 h 581015"/>
                <a:gd name="connsiteX170" fmla="*/ 463478 w 484179"/>
                <a:gd name="connsiteY170" fmla="*/ 494143 h 581015"/>
                <a:gd name="connsiteX171" fmla="*/ 460250 w 484179"/>
                <a:gd name="connsiteY171" fmla="*/ 495757 h 581015"/>
                <a:gd name="connsiteX172" fmla="*/ 460250 w 484179"/>
                <a:gd name="connsiteY172" fmla="*/ 495757 h 581015"/>
                <a:gd name="connsiteX173" fmla="*/ 457022 w 484179"/>
                <a:gd name="connsiteY173" fmla="*/ 497371 h 581015"/>
                <a:gd name="connsiteX174" fmla="*/ 444111 w 484179"/>
                <a:gd name="connsiteY174" fmla="*/ 502212 h 581015"/>
                <a:gd name="connsiteX175" fmla="*/ 442497 w 484179"/>
                <a:gd name="connsiteY175" fmla="*/ 502212 h 581015"/>
                <a:gd name="connsiteX176" fmla="*/ 442497 w 484179"/>
                <a:gd name="connsiteY176" fmla="*/ 503826 h 581015"/>
                <a:gd name="connsiteX177" fmla="*/ 440883 w 484179"/>
                <a:gd name="connsiteY177" fmla="*/ 505440 h 581015"/>
                <a:gd name="connsiteX178" fmla="*/ 440883 w 484179"/>
                <a:gd name="connsiteY178" fmla="*/ 507054 h 581015"/>
                <a:gd name="connsiteX179" fmla="*/ 440883 w 484179"/>
                <a:gd name="connsiteY179" fmla="*/ 508668 h 581015"/>
                <a:gd name="connsiteX180" fmla="*/ 447339 w 484179"/>
                <a:gd name="connsiteY180" fmla="*/ 521580 h 581015"/>
                <a:gd name="connsiteX181" fmla="*/ 448953 w 484179"/>
                <a:gd name="connsiteY181" fmla="*/ 523193 h 581015"/>
                <a:gd name="connsiteX182" fmla="*/ 452180 w 484179"/>
                <a:gd name="connsiteY182" fmla="*/ 528035 h 581015"/>
                <a:gd name="connsiteX183" fmla="*/ 452180 w 484179"/>
                <a:gd name="connsiteY183" fmla="*/ 529649 h 581015"/>
                <a:gd name="connsiteX184" fmla="*/ 453794 w 484179"/>
                <a:gd name="connsiteY184" fmla="*/ 532877 h 581015"/>
                <a:gd name="connsiteX185" fmla="*/ 447339 w 484179"/>
                <a:gd name="connsiteY185" fmla="*/ 537719 h 581015"/>
                <a:gd name="connsiteX186" fmla="*/ 447339 w 484179"/>
                <a:gd name="connsiteY186" fmla="*/ 539333 h 581015"/>
                <a:gd name="connsiteX187" fmla="*/ 444111 w 484179"/>
                <a:gd name="connsiteY187" fmla="*/ 539333 h 581015"/>
                <a:gd name="connsiteX188" fmla="*/ 442497 w 484179"/>
                <a:gd name="connsiteY188" fmla="*/ 540947 h 581015"/>
                <a:gd name="connsiteX189" fmla="*/ 437655 w 484179"/>
                <a:gd name="connsiteY189" fmla="*/ 540947 h 581015"/>
                <a:gd name="connsiteX190" fmla="*/ 434427 w 484179"/>
                <a:gd name="connsiteY190" fmla="*/ 542561 h 581015"/>
                <a:gd name="connsiteX191" fmla="*/ 431199 w 484179"/>
                <a:gd name="connsiteY191" fmla="*/ 542561 h 581015"/>
                <a:gd name="connsiteX192" fmla="*/ 426357 w 484179"/>
                <a:gd name="connsiteY192" fmla="*/ 547402 h 581015"/>
                <a:gd name="connsiteX193" fmla="*/ 423130 w 484179"/>
                <a:gd name="connsiteY193" fmla="*/ 549016 h 581015"/>
                <a:gd name="connsiteX194" fmla="*/ 421516 w 484179"/>
                <a:gd name="connsiteY194" fmla="*/ 549016 h 581015"/>
                <a:gd name="connsiteX195" fmla="*/ 418288 w 484179"/>
                <a:gd name="connsiteY195" fmla="*/ 549016 h 581015"/>
                <a:gd name="connsiteX196" fmla="*/ 415060 w 484179"/>
                <a:gd name="connsiteY196" fmla="*/ 547402 h 581015"/>
                <a:gd name="connsiteX197" fmla="*/ 413446 w 484179"/>
                <a:gd name="connsiteY197" fmla="*/ 547402 h 581015"/>
                <a:gd name="connsiteX198" fmla="*/ 411832 w 484179"/>
                <a:gd name="connsiteY198" fmla="*/ 547402 h 581015"/>
                <a:gd name="connsiteX199" fmla="*/ 410218 w 484179"/>
                <a:gd name="connsiteY199" fmla="*/ 547402 h 581015"/>
                <a:gd name="connsiteX200" fmla="*/ 402148 w 484179"/>
                <a:gd name="connsiteY200" fmla="*/ 552244 h 581015"/>
                <a:gd name="connsiteX201" fmla="*/ 377939 w 484179"/>
                <a:gd name="connsiteY201" fmla="*/ 568384 h 581015"/>
                <a:gd name="connsiteX202" fmla="*/ 347275 w 484179"/>
                <a:gd name="connsiteY202" fmla="*/ 579681 h 581015"/>
                <a:gd name="connsiteX203" fmla="*/ 331135 w 484179"/>
                <a:gd name="connsiteY203" fmla="*/ 582909 h 581015"/>
                <a:gd name="connsiteX204" fmla="*/ 326294 w 484179"/>
                <a:gd name="connsiteY204" fmla="*/ 582909 h 581015"/>
                <a:gd name="connsiteX205" fmla="*/ 324680 w 484179"/>
                <a:gd name="connsiteY205" fmla="*/ 581295 h 581015"/>
                <a:gd name="connsiteX206" fmla="*/ 323066 w 484179"/>
                <a:gd name="connsiteY206" fmla="*/ 581295 h 581015"/>
                <a:gd name="connsiteX207" fmla="*/ 321452 w 484179"/>
                <a:gd name="connsiteY207" fmla="*/ 579681 h 581015"/>
                <a:gd name="connsiteX208" fmla="*/ 321452 w 484179"/>
                <a:gd name="connsiteY208" fmla="*/ 578067 h 581015"/>
                <a:gd name="connsiteX209" fmla="*/ 321452 w 484179"/>
                <a:gd name="connsiteY209" fmla="*/ 576453 h 581015"/>
                <a:gd name="connsiteX210" fmla="*/ 321452 w 484179"/>
                <a:gd name="connsiteY210" fmla="*/ 574839 h 581015"/>
                <a:gd name="connsiteX211" fmla="*/ 321452 w 484179"/>
                <a:gd name="connsiteY211" fmla="*/ 571611 h 581015"/>
                <a:gd name="connsiteX212" fmla="*/ 323066 w 484179"/>
                <a:gd name="connsiteY212" fmla="*/ 566770 h 581015"/>
                <a:gd name="connsiteX213" fmla="*/ 323066 w 484179"/>
                <a:gd name="connsiteY213" fmla="*/ 563542 h 581015"/>
                <a:gd name="connsiteX214" fmla="*/ 323066 w 484179"/>
                <a:gd name="connsiteY214" fmla="*/ 561928 h 581015"/>
                <a:gd name="connsiteX215" fmla="*/ 319838 w 484179"/>
                <a:gd name="connsiteY215" fmla="*/ 553858 h 581015"/>
                <a:gd name="connsiteX216" fmla="*/ 319838 w 484179"/>
                <a:gd name="connsiteY216" fmla="*/ 553858 h 581015"/>
                <a:gd name="connsiteX217" fmla="*/ 321452 w 484179"/>
                <a:gd name="connsiteY217" fmla="*/ 531263 h 581015"/>
                <a:gd name="connsiteX218" fmla="*/ 319838 w 484179"/>
                <a:gd name="connsiteY218" fmla="*/ 524807 h 581015"/>
                <a:gd name="connsiteX219" fmla="*/ 318224 w 484179"/>
                <a:gd name="connsiteY219" fmla="*/ 518352 h 581015"/>
                <a:gd name="connsiteX220" fmla="*/ 316610 w 484179"/>
                <a:gd name="connsiteY220" fmla="*/ 513510 h 581015"/>
                <a:gd name="connsiteX221" fmla="*/ 314996 w 484179"/>
                <a:gd name="connsiteY221" fmla="*/ 511896 h 581015"/>
                <a:gd name="connsiteX222" fmla="*/ 308540 w 484179"/>
                <a:gd name="connsiteY222" fmla="*/ 505440 h 581015"/>
                <a:gd name="connsiteX223" fmla="*/ 306926 w 484179"/>
                <a:gd name="connsiteY223" fmla="*/ 502212 h 581015"/>
                <a:gd name="connsiteX224" fmla="*/ 295629 w 484179"/>
                <a:gd name="connsiteY224" fmla="*/ 478003 h 581015"/>
                <a:gd name="connsiteX225" fmla="*/ 294015 w 484179"/>
                <a:gd name="connsiteY225" fmla="*/ 469934 h 581015"/>
                <a:gd name="connsiteX226" fmla="*/ 292401 w 484179"/>
                <a:gd name="connsiteY226" fmla="*/ 468320 h 581015"/>
                <a:gd name="connsiteX227" fmla="*/ 290787 w 484179"/>
                <a:gd name="connsiteY227" fmla="*/ 468320 h 581015"/>
                <a:gd name="connsiteX228" fmla="*/ 289173 w 484179"/>
                <a:gd name="connsiteY228" fmla="*/ 468320 h 581015"/>
                <a:gd name="connsiteX229" fmla="*/ 287559 w 484179"/>
                <a:gd name="connsiteY229" fmla="*/ 469934 h 581015"/>
                <a:gd name="connsiteX230" fmla="*/ 285945 w 484179"/>
                <a:gd name="connsiteY230" fmla="*/ 469934 h 581015"/>
                <a:gd name="connsiteX231" fmla="*/ 284331 w 484179"/>
                <a:gd name="connsiteY231" fmla="*/ 471548 h 581015"/>
                <a:gd name="connsiteX232" fmla="*/ 281104 w 484179"/>
                <a:gd name="connsiteY232" fmla="*/ 476389 h 581015"/>
                <a:gd name="connsiteX233" fmla="*/ 281104 w 484179"/>
                <a:gd name="connsiteY233" fmla="*/ 478003 h 581015"/>
                <a:gd name="connsiteX234" fmla="*/ 279490 w 484179"/>
                <a:gd name="connsiteY234" fmla="*/ 481231 h 581015"/>
                <a:gd name="connsiteX235" fmla="*/ 279490 w 484179"/>
                <a:gd name="connsiteY235" fmla="*/ 482845 h 581015"/>
                <a:gd name="connsiteX236" fmla="*/ 277876 w 484179"/>
                <a:gd name="connsiteY236" fmla="*/ 482845 h 581015"/>
                <a:gd name="connsiteX237" fmla="*/ 277876 w 484179"/>
                <a:gd name="connsiteY237" fmla="*/ 484459 h 581015"/>
                <a:gd name="connsiteX238" fmla="*/ 276262 w 484179"/>
                <a:gd name="connsiteY238" fmla="*/ 484459 h 581015"/>
                <a:gd name="connsiteX239" fmla="*/ 276262 w 484179"/>
                <a:gd name="connsiteY239" fmla="*/ 486073 h 581015"/>
                <a:gd name="connsiteX240" fmla="*/ 269806 w 484179"/>
                <a:gd name="connsiteY240" fmla="*/ 487687 h 581015"/>
                <a:gd name="connsiteX241" fmla="*/ 269806 w 484179"/>
                <a:gd name="connsiteY241" fmla="*/ 489301 h 581015"/>
                <a:gd name="connsiteX242" fmla="*/ 266578 w 484179"/>
                <a:gd name="connsiteY242" fmla="*/ 489301 h 581015"/>
                <a:gd name="connsiteX243" fmla="*/ 263350 w 484179"/>
                <a:gd name="connsiteY243" fmla="*/ 489301 h 581015"/>
                <a:gd name="connsiteX244" fmla="*/ 261736 w 484179"/>
                <a:gd name="connsiteY244" fmla="*/ 489301 h 581015"/>
                <a:gd name="connsiteX245" fmla="*/ 258508 w 484179"/>
                <a:gd name="connsiteY245" fmla="*/ 489301 h 581015"/>
                <a:gd name="connsiteX246" fmla="*/ 253667 w 484179"/>
                <a:gd name="connsiteY246" fmla="*/ 487687 h 581015"/>
                <a:gd name="connsiteX247" fmla="*/ 253667 w 484179"/>
                <a:gd name="connsiteY247" fmla="*/ 486073 h 581015"/>
                <a:gd name="connsiteX248" fmla="*/ 247211 w 484179"/>
                <a:gd name="connsiteY248" fmla="*/ 469934 h 581015"/>
                <a:gd name="connsiteX249" fmla="*/ 245597 w 484179"/>
                <a:gd name="connsiteY249" fmla="*/ 468320 h 581015"/>
                <a:gd name="connsiteX250" fmla="*/ 243983 w 484179"/>
                <a:gd name="connsiteY250" fmla="*/ 468320 h 581015"/>
                <a:gd name="connsiteX251" fmla="*/ 239141 w 484179"/>
                <a:gd name="connsiteY251" fmla="*/ 466706 h 581015"/>
                <a:gd name="connsiteX252" fmla="*/ 237527 w 484179"/>
                <a:gd name="connsiteY252" fmla="*/ 465092 h 581015"/>
                <a:gd name="connsiteX253" fmla="*/ 226230 w 484179"/>
                <a:gd name="connsiteY253" fmla="*/ 458636 h 581015"/>
                <a:gd name="connsiteX254" fmla="*/ 223002 w 484179"/>
                <a:gd name="connsiteY254" fmla="*/ 457022 h 581015"/>
                <a:gd name="connsiteX255" fmla="*/ 219774 w 484179"/>
                <a:gd name="connsiteY255" fmla="*/ 457022 h 581015"/>
                <a:gd name="connsiteX256" fmla="*/ 219774 w 484179"/>
                <a:gd name="connsiteY256" fmla="*/ 457022 h 581015"/>
                <a:gd name="connsiteX257" fmla="*/ 213318 w 484179"/>
                <a:gd name="connsiteY257" fmla="*/ 460250 h 581015"/>
                <a:gd name="connsiteX258" fmla="*/ 211705 w 484179"/>
                <a:gd name="connsiteY258" fmla="*/ 460250 h 581015"/>
                <a:gd name="connsiteX259" fmla="*/ 210090 w 484179"/>
                <a:gd name="connsiteY259" fmla="*/ 460250 h 581015"/>
                <a:gd name="connsiteX260" fmla="*/ 206863 w 484179"/>
                <a:gd name="connsiteY260" fmla="*/ 460250 h 581015"/>
                <a:gd name="connsiteX261" fmla="*/ 203635 w 484179"/>
                <a:gd name="connsiteY261" fmla="*/ 457022 h 581015"/>
                <a:gd name="connsiteX262" fmla="*/ 202021 w 484179"/>
                <a:gd name="connsiteY262" fmla="*/ 457022 h 581015"/>
                <a:gd name="connsiteX263" fmla="*/ 198793 w 484179"/>
                <a:gd name="connsiteY263" fmla="*/ 457022 h 581015"/>
                <a:gd name="connsiteX264" fmla="*/ 198793 w 484179"/>
                <a:gd name="connsiteY264" fmla="*/ 457022 h 581015"/>
                <a:gd name="connsiteX265" fmla="*/ 197179 w 484179"/>
                <a:gd name="connsiteY265" fmla="*/ 458636 h 581015"/>
                <a:gd name="connsiteX266" fmla="*/ 195565 w 484179"/>
                <a:gd name="connsiteY266" fmla="*/ 458636 h 581015"/>
                <a:gd name="connsiteX267" fmla="*/ 195565 w 484179"/>
                <a:gd name="connsiteY267" fmla="*/ 458636 h 581015"/>
                <a:gd name="connsiteX268" fmla="*/ 192337 w 484179"/>
                <a:gd name="connsiteY268" fmla="*/ 458636 h 581015"/>
                <a:gd name="connsiteX269" fmla="*/ 185882 w 484179"/>
                <a:gd name="connsiteY269" fmla="*/ 457022 h 581015"/>
                <a:gd name="connsiteX270" fmla="*/ 184268 w 484179"/>
                <a:gd name="connsiteY270" fmla="*/ 457022 h 581015"/>
                <a:gd name="connsiteX271" fmla="*/ 182654 w 484179"/>
                <a:gd name="connsiteY271" fmla="*/ 457022 h 581015"/>
                <a:gd name="connsiteX272" fmla="*/ 179426 w 484179"/>
                <a:gd name="connsiteY272" fmla="*/ 458636 h 581015"/>
                <a:gd name="connsiteX273" fmla="*/ 176198 w 484179"/>
                <a:gd name="connsiteY273" fmla="*/ 458636 h 581015"/>
                <a:gd name="connsiteX274" fmla="*/ 172970 w 484179"/>
                <a:gd name="connsiteY274" fmla="*/ 460250 h 581015"/>
                <a:gd name="connsiteX275" fmla="*/ 169742 w 484179"/>
                <a:gd name="connsiteY275" fmla="*/ 461864 h 581015"/>
                <a:gd name="connsiteX276" fmla="*/ 168128 w 484179"/>
                <a:gd name="connsiteY276" fmla="*/ 460250 h 581015"/>
                <a:gd name="connsiteX277" fmla="*/ 166514 w 484179"/>
                <a:gd name="connsiteY277" fmla="*/ 458636 h 581015"/>
                <a:gd name="connsiteX278" fmla="*/ 164900 w 484179"/>
                <a:gd name="connsiteY278" fmla="*/ 457022 h 581015"/>
                <a:gd name="connsiteX279" fmla="*/ 163287 w 484179"/>
                <a:gd name="connsiteY279" fmla="*/ 455408 h 581015"/>
                <a:gd name="connsiteX280" fmla="*/ 151989 w 484179"/>
                <a:gd name="connsiteY280" fmla="*/ 452180 h 581015"/>
                <a:gd name="connsiteX281" fmla="*/ 137464 w 484179"/>
                <a:gd name="connsiteY281" fmla="*/ 444111 h 581015"/>
                <a:gd name="connsiteX282" fmla="*/ 127780 w 484179"/>
                <a:gd name="connsiteY282" fmla="*/ 440883 h 581015"/>
                <a:gd name="connsiteX283" fmla="*/ 124552 w 484179"/>
                <a:gd name="connsiteY283" fmla="*/ 442497 h 581015"/>
                <a:gd name="connsiteX284" fmla="*/ 122938 w 484179"/>
                <a:gd name="connsiteY284" fmla="*/ 442497 h 581015"/>
                <a:gd name="connsiteX285" fmla="*/ 121324 w 484179"/>
                <a:gd name="connsiteY285" fmla="*/ 444111 h 581015"/>
                <a:gd name="connsiteX286" fmla="*/ 121324 w 484179"/>
                <a:gd name="connsiteY286" fmla="*/ 445725 h 581015"/>
                <a:gd name="connsiteX287" fmla="*/ 121324 w 484179"/>
                <a:gd name="connsiteY287" fmla="*/ 447339 h 581015"/>
                <a:gd name="connsiteX288" fmla="*/ 122938 w 484179"/>
                <a:gd name="connsiteY288" fmla="*/ 450566 h 581015"/>
                <a:gd name="connsiteX289" fmla="*/ 122938 w 484179"/>
                <a:gd name="connsiteY289" fmla="*/ 450566 h 581015"/>
                <a:gd name="connsiteX290" fmla="*/ 121324 w 484179"/>
                <a:gd name="connsiteY290" fmla="*/ 453794 h 581015"/>
                <a:gd name="connsiteX291" fmla="*/ 121324 w 484179"/>
                <a:gd name="connsiteY291" fmla="*/ 457022 h 581015"/>
                <a:gd name="connsiteX292" fmla="*/ 119710 w 484179"/>
                <a:gd name="connsiteY292" fmla="*/ 458636 h 581015"/>
                <a:gd name="connsiteX293" fmla="*/ 118096 w 484179"/>
                <a:gd name="connsiteY293" fmla="*/ 461864 h 581015"/>
                <a:gd name="connsiteX294" fmla="*/ 114869 w 484179"/>
                <a:gd name="connsiteY294" fmla="*/ 465092 h 581015"/>
                <a:gd name="connsiteX295" fmla="*/ 114869 w 484179"/>
                <a:gd name="connsiteY295" fmla="*/ 466706 h 581015"/>
                <a:gd name="connsiteX296" fmla="*/ 113255 w 484179"/>
                <a:gd name="connsiteY296" fmla="*/ 468320 h 581015"/>
                <a:gd name="connsiteX297" fmla="*/ 111641 w 484179"/>
                <a:gd name="connsiteY297" fmla="*/ 469934 h 581015"/>
                <a:gd name="connsiteX298" fmla="*/ 111641 w 484179"/>
                <a:gd name="connsiteY298" fmla="*/ 469934 h 581015"/>
                <a:gd name="connsiteX299" fmla="*/ 108413 w 484179"/>
                <a:gd name="connsiteY299" fmla="*/ 471548 h 581015"/>
                <a:gd name="connsiteX300" fmla="*/ 105185 w 484179"/>
                <a:gd name="connsiteY300" fmla="*/ 471548 h 581015"/>
                <a:gd name="connsiteX301" fmla="*/ 101957 w 484179"/>
                <a:gd name="connsiteY301" fmla="*/ 471548 h 581015"/>
                <a:gd name="connsiteX302" fmla="*/ 100343 w 484179"/>
                <a:gd name="connsiteY302" fmla="*/ 471548 h 581015"/>
                <a:gd name="connsiteX303" fmla="*/ 98729 w 484179"/>
                <a:gd name="connsiteY303" fmla="*/ 471548 h 581015"/>
                <a:gd name="connsiteX304" fmla="*/ 98729 w 484179"/>
                <a:gd name="connsiteY304" fmla="*/ 473162 h 581015"/>
                <a:gd name="connsiteX305" fmla="*/ 97115 w 484179"/>
                <a:gd name="connsiteY305" fmla="*/ 473162 h 581015"/>
                <a:gd name="connsiteX306" fmla="*/ 97115 w 484179"/>
                <a:gd name="connsiteY306" fmla="*/ 474775 h 581015"/>
                <a:gd name="connsiteX307" fmla="*/ 95501 w 484179"/>
                <a:gd name="connsiteY307" fmla="*/ 478003 h 581015"/>
                <a:gd name="connsiteX308" fmla="*/ 95501 w 484179"/>
                <a:gd name="connsiteY308" fmla="*/ 479617 h 581015"/>
                <a:gd name="connsiteX309" fmla="*/ 95501 w 484179"/>
                <a:gd name="connsiteY309" fmla="*/ 481231 h 581015"/>
                <a:gd name="connsiteX310" fmla="*/ 95501 w 484179"/>
                <a:gd name="connsiteY310" fmla="*/ 482845 h 581015"/>
                <a:gd name="connsiteX311" fmla="*/ 98729 w 484179"/>
                <a:gd name="connsiteY311" fmla="*/ 487687 h 581015"/>
                <a:gd name="connsiteX312" fmla="*/ 98729 w 484179"/>
                <a:gd name="connsiteY312" fmla="*/ 487687 h 581015"/>
                <a:gd name="connsiteX313" fmla="*/ 98729 w 484179"/>
                <a:gd name="connsiteY313" fmla="*/ 489301 h 581015"/>
                <a:gd name="connsiteX314" fmla="*/ 98729 w 484179"/>
                <a:gd name="connsiteY314" fmla="*/ 490915 h 581015"/>
                <a:gd name="connsiteX315" fmla="*/ 97115 w 484179"/>
                <a:gd name="connsiteY315" fmla="*/ 497371 h 581015"/>
                <a:gd name="connsiteX316" fmla="*/ 95501 w 484179"/>
                <a:gd name="connsiteY316" fmla="*/ 500598 h 581015"/>
                <a:gd name="connsiteX317" fmla="*/ 95501 w 484179"/>
                <a:gd name="connsiteY317" fmla="*/ 503826 h 581015"/>
                <a:gd name="connsiteX318" fmla="*/ 95501 w 484179"/>
                <a:gd name="connsiteY318" fmla="*/ 505440 h 581015"/>
                <a:gd name="connsiteX319" fmla="*/ 95501 w 484179"/>
                <a:gd name="connsiteY319" fmla="*/ 511896 h 581015"/>
                <a:gd name="connsiteX320" fmla="*/ 95501 w 484179"/>
                <a:gd name="connsiteY320" fmla="*/ 513510 h 581015"/>
                <a:gd name="connsiteX321" fmla="*/ 95501 w 484179"/>
                <a:gd name="connsiteY321" fmla="*/ 515124 h 581015"/>
                <a:gd name="connsiteX322" fmla="*/ 93887 w 484179"/>
                <a:gd name="connsiteY322" fmla="*/ 515124 h 581015"/>
                <a:gd name="connsiteX323" fmla="*/ 92274 w 484179"/>
                <a:gd name="connsiteY323" fmla="*/ 516738 h 581015"/>
                <a:gd name="connsiteX324" fmla="*/ 90660 w 484179"/>
                <a:gd name="connsiteY324" fmla="*/ 516738 h 581015"/>
                <a:gd name="connsiteX325" fmla="*/ 89046 w 484179"/>
                <a:gd name="connsiteY325" fmla="*/ 518352 h 581015"/>
                <a:gd name="connsiteX326" fmla="*/ 89046 w 484179"/>
                <a:gd name="connsiteY326" fmla="*/ 518352 h 581015"/>
                <a:gd name="connsiteX327" fmla="*/ 89046 w 484179"/>
                <a:gd name="connsiteY327" fmla="*/ 519966 h 581015"/>
                <a:gd name="connsiteX328" fmla="*/ 87432 w 484179"/>
                <a:gd name="connsiteY328" fmla="*/ 521580 h 581015"/>
                <a:gd name="connsiteX329" fmla="*/ 85818 w 484179"/>
                <a:gd name="connsiteY329" fmla="*/ 523193 h 581015"/>
                <a:gd name="connsiteX330" fmla="*/ 72906 w 484179"/>
                <a:gd name="connsiteY330" fmla="*/ 524807 h 581015"/>
                <a:gd name="connsiteX331" fmla="*/ 72906 w 484179"/>
                <a:gd name="connsiteY331" fmla="*/ 518352 h 581015"/>
                <a:gd name="connsiteX332" fmla="*/ 71292 w 484179"/>
                <a:gd name="connsiteY332" fmla="*/ 515124 h 581015"/>
                <a:gd name="connsiteX333" fmla="*/ 69678 w 484179"/>
                <a:gd name="connsiteY333" fmla="*/ 515124 h 581015"/>
                <a:gd name="connsiteX334" fmla="*/ 64837 w 484179"/>
                <a:gd name="connsiteY334" fmla="*/ 513510 h 581015"/>
                <a:gd name="connsiteX335" fmla="*/ 59995 w 484179"/>
                <a:gd name="connsiteY335" fmla="*/ 510282 h 581015"/>
                <a:gd name="connsiteX336" fmla="*/ 59995 w 484179"/>
                <a:gd name="connsiteY336" fmla="*/ 508668 h 581015"/>
                <a:gd name="connsiteX337" fmla="*/ 58381 w 484179"/>
                <a:gd name="connsiteY337" fmla="*/ 507054 h 581015"/>
                <a:gd name="connsiteX338" fmla="*/ 59995 w 484179"/>
                <a:gd name="connsiteY338" fmla="*/ 505440 h 581015"/>
                <a:gd name="connsiteX339" fmla="*/ 61609 w 484179"/>
                <a:gd name="connsiteY339" fmla="*/ 505440 h 581015"/>
                <a:gd name="connsiteX340" fmla="*/ 61609 w 484179"/>
                <a:gd name="connsiteY340" fmla="*/ 503826 h 581015"/>
                <a:gd name="connsiteX341" fmla="*/ 63223 w 484179"/>
                <a:gd name="connsiteY341" fmla="*/ 502212 h 581015"/>
                <a:gd name="connsiteX342" fmla="*/ 63223 w 484179"/>
                <a:gd name="connsiteY342" fmla="*/ 498984 h 581015"/>
                <a:gd name="connsiteX343" fmla="*/ 63223 w 484179"/>
                <a:gd name="connsiteY343" fmla="*/ 495757 h 581015"/>
                <a:gd name="connsiteX344" fmla="*/ 61609 w 484179"/>
                <a:gd name="connsiteY344" fmla="*/ 494143 h 581015"/>
                <a:gd name="connsiteX345" fmla="*/ 58381 w 484179"/>
                <a:gd name="connsiteY345" fmla="*/ 490915 h 581015"/>
                <a:gd name="connsiteX346" fmla="*/ 58381 w 484179"/>
                <a:gd name="connsiteY346" fmla="*/ 487687 h 581015"/>
                <a:gd name="connsiteX347" fmla="*/ 58381 w 484179"/>
                <a:gd name="connsiteY347" fmla="*/ 487687 h 581015"/>
                <a:gd name="connsiteX348" fmla="*/ 58381 w 484179"/>
                <a:gd name="connsiteY348" fmla="*/ 487687 h 581015"/>
                <a:gd name="connsiteX349" fmla="*/ 58381 w 484179"/>
                <a:gd name="connsiteY349" fmla="*/ 486073 h 581015"/>
                <a:gd name="connsiteX350" fmla="*/ 59995 w 484179"/>
                <a:gd name="connsiteY350" fmla="*/ 486073 h 581015"/>
                <a:gd name="connsiteX351" fmla="*/ 59995 w 484179"/>
                <a:gd name="connsiteY351" fmla="*/ 484459 h 581015"/>
                <a:gd name="connsiteX352" fmla="*/ 63223 w 484179"/>
                <a:gd name="connsiteY352" fmla="*/ 479617 h 581015"/>
                <a:gd name="connsiteX353" fmla="*/ 63223 w 484179"/>
                <a:gd name="connsiteY353" fmla="*/ 478003 h 581015"/>
                <a:gd name="connsiteX354" fmla="*/ 64837 w 484179"/>
                <a:gd name="connsiteY354" fmla="*/ 474775 h 581015"/>
                <a:gd name="connsiteX355" fmla="*/ 64837 w 484179"/>
                <a:gd name="connsiteY355" fmla="*/ 461864 h 581015"/>
                <a:gd name="connsiteX356" fmla="*/ 64837 w 484179"/>
                <a:gd name="connsiteY356" fmla="*/ 458636 h 581015"/>
                <a:gd name="connsiteX357" fmla="*/ 66451 w 484179"/>
                <a:gd name="connsiteY357" fmla="*/ 455408 h 581015"/>
                <a:gd name="connsiteX358" fmla="*/ 71292 w 484179"/>
                <a:gd name="connsiteY358" fmla="*/ 444111 h 581015"/>
                <a:gd name="connsiteX359" fmla="*/ 74520 w 484179"/>
                <a:gd name="connsiteY359" fmla="*/ 421516 h 581015"/>
                <a:gd name="connsiteX360" fmla="*/ 76134 w 484179"/>
                <a:gd name="connsiteY360" fmla="*/ 418288 h 581015"/>
                <a:gd name="connsiteX361" fmla="*/ 76134 w 484179"/>
                <a:gd name="connsiteY361" fmla="*/ 415060 h 581015"/>
                <a:gd name="connsiteX362" fmla="*/ 80976 w 484179"/>
                <a:gd name="connsiteY362" fmla="*/ 410218 h 581015"/>
                <a:gd name="connsiteX363" fmla="*/ 82590 w 484179"/>
                <a:gd name="connsiteY363" fmla="*/ 408604 h 581015"/>
                <a:gd name="connsiteX364" fmla="*/ 84204 w 484179"/>
                <a:gd name="connsiteY364" fmla="*/ 402148 h 581015"/>
                <a:gd name="connsiteX365" fmla="*/ 84204 w 484179"/>
                <a:gd name="connsiteY365" fmla="*/ 398921 h 581015"/>
                <a:gd name="connsiteX366" fmla="*/ 84204 w 484179"/>
                <a:gd name="connsiteY366" fmla="*/ 397307 h 581015"/>
                <a:gd name="connsiteX367" fmla="*/ 84204 w 484179"/>
                <a:gd name="connsiteY367" fmla="*/ 395693 h 581015"/>
                <a:gd name="connsiteX368" fmla="*/ 77748 w 484179"/>
                <a:gd name="connsiteY368" fmla="*/ 387623 h 581015"/>
                <a:gd name="connsiteX369" fmla="*/ 76134 w 484179"/>
                <a:gd name="connsiteY369" fmla="*/ 384395 h 581015"/>
                <a:gd name="connsiteX370" fmla="*/ 76134 w 484179"/>
                <a:gd name="connsiteY370" fmla="*/ 382781 h 581015"/>
                <a:gd name="connsiteX371" fmla="*/ 74520 w 484179"/>
                <a:gd name="connsiteY371" fmla="*/ 381167 h 581015"/>
                <a:gd name="connsiteX372" fmla="*/ 72906 w 484179"/>
                <a:gd name="connsiteY372" fmla="*/ 381167 h 581015"/>
                <a:gd name="connsiteX373" fmla="*/ 72906 w 484179"/>
                <a:gd name="connsiteY373" fmla="*/ 379554 h 581015"/>
                <a:gd name="connsiteX374" fmla="*/ 71292 w 484179"/>
                <a:gd name="connsiteY374" fmla="*/ 379554 h 581015"/>
                <a:gd name="connsiteX375" fmla="*/ 68065 w 484179"/>
                <a:gd name="connsiteY375" fmla="*/ 379554 h 581015"/>
                <a:gd name="connsiteX376" fmla="*/ 66451 w 484179"/>
                <a:gd name="connsiteY376" fmla="*/ 379554 h 581015"/>
                <a:gd name="connsiteX377" fmla="*/ 64837 w 484179"/>
                <a:gd name="connsiteY377" fmla="*/ 379554 h 581015"/>
                <a:gd name="connsiteX378" fmla="*/ 63223 w 484179"/>
                <a:gd name="connsiteY378" fmla="*/ 377940 h 581015"/>
                <a:gd name="connsiteX379" fmla="*/ 61609 w 484179"/>
                <a:gd name="connsiteY379" fmla="*/ 377940 h 581015"/>
                <a:gd name="connsiteX380" fmla="*/ 61609 w 484179"/>
                <a:gd name="connsiteY380" fmla="*/ 376326 h 581015"/>
                <a:gd name="connsiteX381" fmla="*/ 58381 w 484179"/>
                <a:gd name="connsiteY381" fmla="*/ 371484 h 581015"/>
                <a:gd name="connsiteX382" fmla="*/ 56767 w 484179"/>
                <a:gd name="connsiteY382" fmla="*/ 369870 h 581015"/>
                <a:gd name="connsiteX383" fmla="*/ 56767 w 484179"/>
                <a:gd name="connsiteY383" fmla="*/ 368256 h 581015"/>
                <a:gd name="connsiteX384" fmla="*/ 55153 w 484179"/>
                <a:gd name="connsiteY384" fmla="*/ 368256 h 581015"/>
                <a:gd name="connsiteX385" fmla="*/ 53539 w 484179"/>
                <a:gd name="connsiteY385" fmla="*/ 368256 h 581015"/>
                <a:gd name="connsiteX386" fmla="*/ 51925 w 484179"/>
                <a:gd name="connsiteY386" fmla="*/ 366642 h 581015"/>
                <a:gd name="connsiteX387" fmla="*/ 50311 w 484179"/>
                <a:gd name="connsiteY387" fmla="*/ 366642 h 581015"/>
                <a:gd name="connsiteX388" fmla="*/ 47083 w 484179"/>
                <a:gd name="connsiteY388" fmla="*/ 360186 h 581015"/>
                <a:gd name="connsiteX389" fmla="*/ 45469 w 484179"/>
                <a:gd name="connsiteY389" fmla="*/ 358572 h 581015"/>
                <a:gd name="connsiteX390" fmla="*/ 43856 w 484179"/>
                <a:gd name="connsiteY390" fmla="*/ 356958 h 581015"/>
                <a:gd name="connsiteX391" fmla="*/ 42242 w 484179"/>
                <a:gd name="connsiteY391" fmla="*/ 356958 h 581015"/>
                <a:gd name="connsiteX392" fmla="*/ 40628 w 484179"/>
                <a:gd name="connsiteY392" fmla="*/ 356958 h 581015"/>
                <a:gd name="connsiteX393" fmla="*/ 39014 w 484179"/>
                <a:gd name="connsiteY393" fmla="*/ 356958 h 581015"/>
                <a:gd name="connsiteX394" fmla="*/ 34172 w 484179"/>
                <a:gd name="connsiteY394" fmla="*/ 356958 h 581015"/>
                <a:gd name="connsiteX395" fmla="*/ 32558 w 484179"/>
                <a:gd name="connsiteY395" fmla="*/ 356958 h 581015"/>
                <a:gd name="connsiteX396" fmla="*/ 30944 w 484179"/>
                <a:gd name="connsiteY396" fmla="*/ 356958 h 581015"/>
                <a:gd name="connsiteX397" fmla="*/ 29330 w 484179"/>
                <a:gd name="connsiteY397" fmla="*/ 356958 h 581015"/>
                <a:gd name="connsiteX398" fmla="*/ 26102 w 484179"/>
                <a:gd name="connsiteY398" fmla="*/ 355345 h 581015"/>
                <a:gd name="connsiteX399" fmla="*/ 24488 w 484179"/>
                <a:gd name="connsiteY399" fmla="*/ 355345 h 581015"/>
                <a:gd name="connsiteX400" fmla="*/ 22874 w 484179"/>
                <a:gd name="connsiteY400" fmla="*/ 355345 h 581015"/>
                <a:gd name="connsiteX401" fmla="*/ 21260 w 484179"/>
                <a:gd name="connsiteY401" fmla="*/ 356958 h 581015"/>
                <a:gd name="connsiteX402" fmla="*/ 19647 w 484179"/>
                <a:gd name="connsiteY402" fmla="*/ 356958 h 581015"/>
                <a:gd name="connsiteX403" fmla="*/ 18033 w 484179"/>
                <a:gd name="connsiteY403" fmla="*/ 356958 h 581015"/>
                <a:gd name="connsiteX404" fmla="*/ 16419 w 484179"/>
                <a:gd name="connsiteY404" fmla="*/ 355345 h 581015"/>
                <a:gd name="connsiteX405" fmla="*/ 13191 w 484179"/>
                <a:gd name="connsiteY405" fmla="*/ 353731 h 581015"/>
                <a:gd name="connsiteX406" fmla="*/ 11577 w 484179"/>
                <a:gd name="connsiteY406" fmla="*/ 350503 h 581015"/>
                <a:gd name="connsiteX407" fmla="*/ 11577 w 484179"/>
                <a:gd name="connsiteY407" fmla="*/ 348889 h 581015"/>
                <a:gd name="connsiteX408" fmla="*/ 11577 w 484179"/>
                <a:gd name="connsiteY408" fmla="*/ 345661 h 581015"/>
                <a:gd name="connsiteX409" fmla="*/ 11577 w 484179"/>
                <a:gd name="connsiteY409" fmla="*/ 342433 h 581015"/>
                <a:gd name="connsiteX410" fmla="*/ 11577 w 484179"/>
                <a:gd name="connsiteY410" fmla="*/ 339205 h 581015"/>
                <a:gd name="connsiteX411" fmla="*/ 14805 w 484179"/>
                <a:gd name="connsiteY411" fmla="*/ 334363 h 581015"/>
                <a:gd name="connsiteX412" fmla="*/ 14805 w 484179"/>
                <a:gd name="connsiteY412" fmla="*/ 331136 h 581015"/>
                <a:gd name="connsiteX413" fmla="*/ 11577 w 484179"/>
                <a:gd name="connsiteY413" fmla="*/ 314996 h 581015"/>
                <a:gd name="connsiteX414" fmla="*/ 9963 w 484179"/>
                <a:gd name="connsiteY414" fmla="*/ 311768 h 581015"/>
                <a:gd name="connsiteX415" fmla="*/ 9963 w 484179"/>
                <a:gd name="connsiteY415" fmla="*/ 310154 h 581015"/>
                <a:gd name="connsiteX416" fmla="*/ 6735 w 484179"/>
                <a:gd name="connsiteY416" fmla="*/ 308540 h 581015"/>
                <a:gd name="connsiteX417" fmla="*/ 5121 w 484179"/>
                <a:gd name="connsiteY417" fmla="*/ 305313 h 581015"/>
                <a:gd name="connsiteX418" fmla="*/ 5121 w 484179"/>
                <a:gd name="connsiteY418" fmla="*/ 303699 h 581015"/>
                <a:gd name="connsiteX419" fmla="*/ 5121 w 484179"/>
                <a:gd name="connsiteY419" fmla="*/ 302085 h 581015"/>
                <a:gd name="connsiteX420" fmla="*/ 5121 w 484179"/>
                <a:gd name="connsiteY420" fmla="*/ 300471 h 581015"/>
                <a:gd name="connsiteX421" fmla="*/ 5121 w 484179"/>
                <a:gd name="connsiteY421" fmla="*/ 300471 h 581015"/>
                <a:gd name="connsiteX422" fmla="*/ 11577 w 484179"/>
                <a:gd name="connsiteY422" fmla="*/ 294015 h 581015"/>
                <a:gd name="connsiteX423" fmla="*/ 11577 w 484179"/>
                <a:gd name="connsiteY423" fmla="*/ 292401 h 581015"/>
                <a:gd name="connsiteX424" fmla="*/ 11577 w 484179"/>
                <a:gd name="connsiteY424" fmla="*/ 290787 h 581015"/>
                <a:gd name="connsiteX425" fmla="*/ 11577 w 484179"/>
                <a:gd name="connsiteY425" fmla="*/ 284332 h 581015"/>
                <a:gd name="connsiteX426" fmla="*/ 13191 w 484179"/>
                <a:gd name="connsiteY426" fmla="*/ 282718 h 581015"/>
                <a:gd name="connsiteX427" fmla="*/ 13191 w 484179"/>
                <a:gd name="connsiteY427" fmla="*/ 281104 h 581015"/>
                <a:gd name="connsiteX428" fmla="*/ 13191 w 484179"/>
                <a:gd name="connsiteY428" fmla="*/ 279490 h 581015"/>
                <a:gd name="connsiteX429" fmla="*/ 16419 w 484179"/>
                <a:gd name="connsiteY429" fmla="*/ 277876 h 581015"/>
                <a:gd name="connsiteX430" fmla="*/ 19647 w 484179"/>
                <a:gd name="connsiteY430" fmla="*/ 276262 h 581015"/>
                <a:gd name="connsiteX431" fmla="*/ 19647 w 484179"/>
                <a:gd name="connsiteY431" fmla="*/ 276262 h 581015"/>
                <a:gd name="connsiteX432" fmla="*/ 21260 w 484179"/>
                <a:gd name="connsiteY432" fmla="*/ 274648 h 581015"/>
                <a:gd name="connsiteX433" fmla="*/ 21260 w 484179"/>
                <a:gd name="connsiteY433" fmla="*/ 273034 h 581015"/>
                <a:gd name="connsiteX434" fmla="*/ 22874 w 484179"/>
                <a:gd name="connsiteY434" fmla="*/ 271420 h 581015"/>
                <a:gd name="connsiteX435" fmla="*/ 24488 w 484179"/>
                <a:gd name="connsiteY435" fmla="*/ 266578 h 581015"/>
                <a:gd name="connsiteX436" fmla="*/ 42242 w 484179"/>
                <a:gd name="connsiteY436" fmla="*/ 269806 h 581015"/>
                <a:gd name="connsiteX437" fmla="*/ 48697 w 484179"/>
                <a:gd name="connsiteY437" fmla="*/ 273034 h 581015"/>
                <a:gd name="connsiteX438" fmla="*/ 56767 w 484179"/>
                <a:gd name="connsiteY438" fmla="*/ 277876 h 581015"/>
                <a:gd name="connsiteX439" fmla="*/ 61609 w 484179"/>
                <a:gd name="connsiteY439" fmla="*/ 284332 h 581015"/>
                <a:gd name="connsiteX440" fmla="*/ 68065 w 484179"/>
                <a:gd name="connsiteY440" fmla="*/ 290787 h 581015"/>
                <a:gd name="connsiteX441" fmla="*/ 74520 w 484179"/>
                <a:gd name="connsiteY441" fmla="*/ 292401 h 581015"/>
                <a:gd name="connsiteX442" fmla="*/ 85818 w 484179"/>
                <a:gd name="connsiteY442" fmla="*/ 298857 h 581015"/>
                <a:gd name="connsiteX443" fmla="*/ 95501 w 484179"/>
                <a:gd name="connsiteY443" fmla="*/ 303699 h 581015"/>
                <a:gd name="connsiteX444" fmla="*/ 97115 w 484179"/>
                <a:gd name="connsiteY444" fmla="*/ 303699 h 581015"/>
                <a:gd name="connsiteX445" fmla="*/ 98729 w 484179"/>
                <a:gd name="connsiteY445" fmla="*/ 303699 h 581015"/>
                <a:gd name="connsiteX446" fmla="*/ 101957 w 484179"/>
                <a:gd name="connsiteY446" fmla="*/ 302085 h 581015"/>
                <a:gd name="connsiteX447" fmla="*/ 105185 w 484179"/>
                <a:gd name="connsiteY447" fmla="*/ 300471 h 581015"/>
                <a:gd name="connsiteX448" fmla="*/ 111641 w 484179"/>
                <a:gd name="connsiteY448" fmla="*/ 290787 h 581015"/>
                <a:gd name="connsiteX449" fmla="*/ 111641 w 484179"/>
                <a:gd name="connsiteY449" fmla="*/ 290787 h 581015"/>
                <a:gd name="connsiteX450" fmla="*/ 111641 w 484179"/>
                <a:gd name="connsiteY450" fmla="*/ 284332 h 581015"/>
                <a:gd name="connsiteX451" fmla="*/ 116482 w 484179"/>
                <a:gd name="connsiteY451" fmla="*/ 282718 h 581015"/>
                <a:gd name="connsiteX452" fmla="*/ 121324 w 484179"/>
                <a:gd name="connsiteY452" fmla="*/ 281104 h 581015"/>
                <a:gd name="connsiteX453" fmla="*/ 124552 w 484179"/>
                <a:gd name="connsiteY453" fmla="*/ 279490 h 581015"/>
                <a:gd name="connsiteX454" fmla="*/ 127780 w 484179"/>
                <a:gd name="connsiteY454" fmla="*/ 276262 h 581015"/>
                <a:gd name="connsiteX455" fmla="*/ 135850 w 484179"/>
                <a:gd name="connsiteY455" fmla="*/ 261736 h 581015"/>
                <a:gd name="connsiteX456" fmla="*/ 142305 w 484179"/>
                <a:gd name="connsiteY456" fmla="*/ 252053 h 581015"/>
                <a:gd name="connsiteX457" fmla="*/ 184268 w 484179"/>
                <a:gd name="connsiteY457" fmla="*/ 218160 h 581015"/>
                <a:gd name="connsiteX458" fmla="*/ 189109 w 484179"/>
                <a:gd name="connsiteY458" fmla="*/ 216546 h 581015"/>
                <a:gd name="connsiteX459" fmla="*/ 192337 w 484179"/>
                <a:gd name="connsiteY459" fmla="*/ 216546 h 581015"/>
                <a:gd name="connsiteX460" fmla="*/ 193951 w 484179"/>
                <a:gd name="connsiteY460" fmla="*/ 214932 h 581015"/>
                <a:gd name="connsiteX461" fmla="*/ 200407 w 484179"/>
                <a:gd name="connsiteY461" fmla="*/ 206863 h 581015"/>
                <a:gd name="connsiteX462" fmla="*/ 202021 w 484179"/>
                <a:gd name="connsiteY462" fmla="*/ 205249 h 581015"/>
                <a:gd name="connsiteX463" fmla="*/ 202021 w 484179"/>
                <a:gd name="connsiteY463" fmla="*/ 203635 h 581015"/>
                <a:gd name="connsiteX464" fmla="*/ 200407 w 484179"/>
                <a:gd name="connsiteY464" fmla="*/ 202021 h 581015"/>
                <a:gd name="connsiteX465" fmla="*/ 195565 w 484179"/>
                <a:gd name="connsiteY465" fmla="*/ 202021 h 581015"/>
                <a:gd name="connsiteX466" fmla="*/ 193951 w 484179"/>
                <a:gd name="connsiteY466" fmla="*/ 200407 h 581015"/>
                <a:gd name="connsiteX467" fmla="*/ 195565 w 484179"/>
                <a:gd name="connsiteY467" fmla="*/ 197179 h 581015"/>
                <a:gd name="connsiteX468" fmla="*/ 200407 w 484179"/>
                <a:gd name="connsiteY468" fmla="*/ 195565 h 581015"/>
                <a:gd name="connsiteX469" fmla="*/ 206863 w 484179"/>
                <a:gd name="connsiteY469" fmla="*/ 197179 h 581015"/>
                <a:gd name="connsiteX470" fmla="*/ 211705 w 484179"/>
                <a:gd name="connsiteY470" fmla="*/ 195565 h 581015"/>
                <a:gd name="connsiteX471" fmla="*/ 216546 w 484179"/>
                <a:gd name="connsiteY471" fmla="*/ 190723 h 581015"/>
                <a:gd name="connsiteX472" fmla="*/ 219774 w 484179"/>
                <a:gd name="connsiteY472" fmla="*/ 189109 h 581015"/>
                <a:gd name="connsiteX473" fmla="*/ 219774 w 484179"/>
                <a:gd name="connsiteY473" fmla="*/ 189109 h 581015"/>
                <a:gd name="connsiteX474" fmla="*/ 221388 w 484179"/>
                <a:gd name="connsiteY474" fmla="*/ 189109 h 581015"/>
                <a:gd name="connsiteX475" fmla="*/ 221388 w 484179"/>
                <a:gd name="connsiteY475" fmla="*/ 190723 h 581015"/>
                <a:gd name="connsiteX476" fmla="*/ 223002 w 484179"/>
                <a:gd name="connsiteY476" fmla="*/ 193951 h 581015"/>
                <a:gd name="connsiteX477" fmla="*/ 226230 w 484179"/>
                <a:gd name="connsiteY477" fmla="*/ 202021 h 581015"/>
                <a:gd name="connsiteX478" fmla="*/ 226230 w 484179"/>
                <a:gd name="connsiteY478" fmla="*/ 200407 h 581015"/>
                <a:gd name="connsiteX479" fmla="*/ 227844 w 484179"/>
                <a:gd name="connsiteY479" fmla="*/ 197179 h 581015"/>
                <a:gd name="connsiteX480" fmla="*/ 229458 w 484179"/>
                <a:gd name="connsiteY480" fmla="*/ 193951 h 581015"/>
                <a:gd name="connsiteX481" fmla="*/ 231072 w 484179"/>
                <a:gd name="connsiteY481" fmla="*/ 190723 h 581015"/>
                <a:gd name="connsiteX482" fmla="*/ 239141 w 484179"/>
                <a:gd name="connsiteY482" fmla="*/ 182654 h 581015"/>
                <a:gd name="connsiteX483" fmla="*/ 252053 w 484179"/>
                <a:gd name="connsiteY483" fmla="*/ 177812 h 581015"/>
                <a:gd name="connsiteX484" fmla="*/ 260122 w 484179"/>
                <a:gd name="connsiteY484" fmla="*/ 172970 h 581015"/>
                <a:gd name="connsiteX485" fmla="*/ 250439 w 484179"/>
                <a:gd name="connsiteY485" fmla="*/ 166514 h 581015"/>
                <a:gd name="connsiteX486" fmla="*/ 255281 w 484179"/>
                <a:gd name="connsiteY486" fmla="*/ 164900 h 581015"/>
                <a:gd name="connsiteX487" fmla="*/ 261736 w 484179"/>
                <a:gd name="connsiteY487" fmla="*/ 161673 h 581015"/>
                <a:gd name="connsiteX488" fmla="*/ 264964 w 484179"/>
                <a:gd name="connsiteY488" fmla="*/ 158445 h 581015"/>
                <a:gd name="connsiteX489" fmla="*/ 266578 w 484179"/>
                <a:gd name="connsiteY489" fmla="*/ 153603 h 581015"/>
                <a:gd name="connsiteX490" fmla="*/ 268192 w 484179"/>
                <a:gd name="connsiteY490" fmla="*/ 148761 h 581015"/>
                <a:gd name="connsiteX491" fmla="*/ 268192 w 484179"/>
                <a:gd name="connsiteY491" fmla="*/ 142305 h 581015"/>
                <a:gd name="connsiteX492" fmla="*/ 276262 w 484179"/>
                <a:gd name="connsiteY492" fmla="*/ 148761 h 581015"/>
                <a:gd name="connsiteX493" fmla="*/ 279490 w 484179"/>
                <a:gd name="connsiteY493" fmla="*/ 143919 h 581015"/>
                <a:gd name="connsiteX494" fmla="*/ 282717 w 484179"/>
                <a:gd name="connsiteY494" fmla="*/ 135850 h 581015"/>
                <a:gd name="connsiteX495" fmla="*/ 289173 w 484179"/>
                <a:gd name="connsiteY495" fmla="*/ 132622 h 581015"/>
                <a:gd name="connsiteX496" fmla="*/ 324680 w 484179"/>
                <a:gd name="connsiteY496" fmla="*/ 124552 h 581015"/>
                <a:gd name="connsiteX497" fmla="*/ 326294 w 484179"/>
                <a:gd name="connsiteY497" fmla="*/ 116482 h 581015"/>
                <a:gd name="connsiteX498" fmla="*/ 335977 w 484179"/>
                <a:gd name="connsiteY498" fmla="*/ 90660 h 581015"/>
                <a:gd name="connsiteX499" fmla="*/ 339205 w 484179"/>
                <a:gd name="connsiteY499" fmla="*/ 74520 h 581015"/>
                <a:gd name="connsiteX500" fmla="*/ 342433 w 484179"/>
                <a:gd name="connsiteY500" fmla="*/ 66451 h 581015"/>
                <a:gd name="connsiteX501" fmla="*/ 347275 w 484179"/>
                <a:gd name="connsiteY501" fmla="*/ 61609 h 581015"/>
                <a:gd name="connsiteX502" fmla="*/ 350503 w 484179"/>
                <a:gd name="connsiteY502" fmla="*/ 61609 h 581015"/>
                <a:gd name="connsiteX503" fmla="*/ 353731 w 484179"/>
                <a:gd name="connsiteY503" fmla="*/ 64837 h 581015"/>
                <a:gd name="connsiteX504" fmla="*/ 368256 w 484179"/>
                <a:gd name="connsiteY504" fmla="*/ 69678 h 581015"/>
                <a:gd name="connsiteX505" fmla="*/ 382781 w 484179"/>
                <a:gd name="connsiteY505" fmla="*/ 77748 h 581015"/>
                <a:gd name="connsiteX506" fmla="*/ 390851 w 484179"/>
                <a:gd name="connsiteY506" fmla="*/ 74520 h 581015"/>
                <a:gd name="connsiteX507" fmla="*/ 448953 w 484179"/>
                <a:gd name="connsiteY507" fmla="*/ 13191 h 581015"/>
                <a:gd name="connsiteX508" fmla="*/ 453794 w 484179"/>
                <a:gd name="connsiteY508" fmla="*/ 6735 h 581015"/>
                <a:gd name="connsiteX509" fmla="*/ 457022 w 484179"/>
                <a:gd name="connsiteY509" fmla="*/ 5121 h 58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484179" h="581015">
                  <a:moveTo>
                    <a:pt x="468320" y="5121"/>
                  </a:moveTo>
                  <a:lnTo>
                    <a:pt x="468320" y="6735"/>
                  </a:lnTo>
                  <a:lnTo>
                    <a:pt x="468320" y="18033"/>
                  </a:lnTo>
                  <a:lnTo>
                    <a:pt x="466706" y="19647"/>
                  </a:lnTo>
                  <a:lnTo>
                    <a:pt x="466706" y="22874"/>
                  </a:lnTo>
                  <a:lnTo>
                    <a:pt x="463478" y="26102"/>
                  </a:lnTo>
                  <a:lnTo>
                    <a:pt x="460250" y="27716"/>
                  </a:lnTo>
                  <a:lnTo>
                    <a:pt x="457022" y="29330"/>
                  </a:lnTo>
                  <a:lnTo>
                    <a:pt x="453794" y="34172"/>
                  </a:lnTo>
                  <a:lnTo>
                    <a:pt x="448953" y="55153"/>
                  </a:lnTo>
                  <a:lnTo>
                    <a:pt x="448953" y="69678"/>
                  </a:lnTo>
                  <a:lnTo>
                    <a:pt x="447339" y="71292"/>
                  </a:lnTo>
                  <a:lnTo>
                    <a:pt x="447339" y="74520"/>
                  </a:lnTo>
                  <a:lnTo>
                    <a:pt x="442497" y="82590"/>
                  </a:lnTo>
                  <a:lnTo>
                    <a:pt x="442497" y="87432"/>
                  </a:lnTo>
                  <a:lnTo>
                    <a:pt x="442497" y="92274"/>
                  </a:lnTo>
                  <a:lnTo>
                    <a:pt x="440883" y="95501"/>
                  </a:lnTo>
                  <a:lnTo>
                    <a:pt x="439269" y="95501"/>
                  </a:lnTo>
                  <a:lnTo>
                    <a:pt x="437655" y="97115"/>
                  </a:lnTo>
                  <a:lnTo>
                    <a:pt x="436041" y="97115"/>
                  </a:lnTo>
                  <a:lnTo>
                    <a:pt x="436041" y="98729"/>
                  </a:lnTo>
                  <a:lnTo>
                    <a:pt x="436041" y="100343"/>
                  </a:lnTo>
                  <a:lnTo>
                    <a:pt x="437655" y="103571"/>
                  </a:lnTo>
                  <a:lnTo>
                    <a:pt x="437655" y="111641"/>
                  </a:lnTo>
                  <a:lnTo>
                    <a:pt x="440883" y="126166"/>
                  </a:lnTo>
                  <a:lnTo>
                    <a:pt x="440883" y="134236"/>
                  </a:lnTo>
                  <a:lnTo>
                    <a:pt x="442497" y="135850"/>
                  </a:lnTo>
                  <a:lnTo>
                    <a:pt x="444111" y="137464"/>
                  </a:lnTo>
                  <a:lnTo>
                    <a:pt x="444111" y="139078"/>
                  </a:lnTo>
                  <a:lnTo>
                    <a:pt x="445725" y="143919"/>
                  </a:lnTo>
                  <a:lnTo>
                    <a:pt x="447339" y="155217"/>
                  </a:lnTo>
                  <a:lnTo>
                    <a:pt x="447339" y="158445"/>
                  </a:lnTo>
                  <a:lnTo>
                    <a:pt x="447339" y="160059"/>
                  </a:lnTo>
                  <a:lnTo>
                    <a:pt x="444111" y="168128"/>
                  </a:lnTo>
                  <a:lnTo>
                    <a:pt x="444111" y="171356"/>
                  </a:lnTo>
                  <a:lnTo>
                    <a:pt x="444111" y="174584"/>
                  </a:lnTo>
                  <a:lnTo>
                    <a:pt x="444111" y="176198"/>
                  </a:lnTo>
                  <a:lnTo>
                    <a:pt x="444111" y="177812"/>
                  </a:lnTo>
                  <a:lnTo>
                    <a:pt x="440883" y="177812"/>
                  </a:lnTo>
                  <a:lnTo>
                    <a:pt x="440883" y="179426"/>
                  </a:lnTo>
                  <a:lnTo>
                    <a:pt x="439269" y="181040"/>
                  </a:lnTo>
                  <a:lnTo>
                    <a:pt x="437655" y="190723"/>
                  </a:lnTo>
                  <a:lnTo>
                    <a:pt x="436041" y="193951"/>
                  </a:lnTo>
                  <a:lnTo>
                    <a:pt x="436041" y="195565"/>
                  </a:lnTo>
                  <a:lnTo>
                    <a:pt x="440883" y="219774"/>
                  </a:lnTo>
                  <a:lnTo>
                    <a:pt x="442497" y="223002"/>
                  </a:lnTo>
                  <a:lnTo>
                    <a:pt x="442497" y="224616"/>
                  </a:lnTo>
                  <a:lnTo>
                    <a:pt x="444111" y="226230"/>
                  </a:lnTo>
                  <a:lnTo>
                    <a:pt x="445725" y="226230"/>
                  </a:lnTo>
                  <a:lnTo>
                    <a:pt x="445725" y="226230"/>
                  </a:lnTo>
                  <a:lnTo>
                    <a:pt x="447339" y="226230"/>
                  </a:lnTo>
                  <a:lnTo>
                    <a:pt x="448953" y="224616"/>
                  </a:lnTo>
                  <a:lnTo>
                    <a:pt x="448953" y="223002"/>
                  </a:lnTo>
                  <a:lnTo>
                    <a:pt x="448953" y="221388"/>
                  </a:lnTo>
                  <a:lnTo>
                    <a:pt x="448953" y="219774"/>
                  </a:lnTo>
                  <a:lnTo>
                    <a:pt x="450566" y="218160"/>
                  </a:lnTo>
                  <a:lnTo>
                    <a:pt x="450566" y="216546"/>
                  </a:lnTo>
                  <a:lnTo>
                    <a:pt x="452180" y="214932"/>
                  </a:lnTo>
                  <a:lnTo>
                    <a:pt x="452180" y="213318"/>
                  </a:lnTo>
                  <a:lnTo>
                    <a:pt x="452180" y="213318"/>
                  </a:lnTo>
                  <a:lnTo>
                    <a:pt x="453794" y="214932"/>
                  </a:lnTo>
                  <a:lnTo>
                    <a:pt x="455408" y="218160"/>
                  </a:lnTo>
                  <a:lnTo>
                    <a:pt x="458636" y="234300"/>
                  </a:lnTo>
                  <a:lnTo>
                    <a:pt x="460250" y="235914"/>
                  </a:lnTo>
                  <a:lnTo>
                    <a:pt x="461864" y="237527"/>
                  </a:lnTo>
                  <a:lnTo>
                    <a:pt x="461864" y="240755"/>
                  </a:lnTo>
                  <a:lnTo>
                    <a:pt x="461864" y="240755"/>
                  </a:lnTo>
                  <a:lnTo>
                    <a:pt x="463478" y="242369"/>
                  </a:lnTo>
                  <a:lnTo>
                    <a:pt x="465092" y="243983"/>
                  </a:lnTo>
                  <a:lnTo>
                    <a:pt x="466706" y="245597"/>
                  </a:lnTo>
                  <a:lnTo>
                    <a:pt x="468320" y="245597"/>
                  </a:lnTo>
                  <a:lnTo>
                    <a:pt x="468320" y="247211"/>
                  </a:lnTo>
                  <a:lnTo>
                    <a:pt x="469934" y="250439"/>
                  </a:lnTo>
                  <a:lnTo>
                    <a:pt x="471548" y="252053"/>
                  </a:lnTo>
                  <a:lnTo>
                    <a:pt x="473162" y="255281"/>
                  </a:lnTo>
                  <a:lnTo>
                    <a:pt x="481231" y="277876"/>
                  </a:lnTo>
                  <a:lnTo>
                    <a:pt x="481231" y="285945"/>
                  </a:lnTo>
                  <a:lnTo>
                    <a:pt x="478003" y="289173"/>
                  </a:lnTo>
                  <a:lnTo>
                    <a:pt x="474775" y="295629"/>
                  </a:lnTo>
                  <a:lnTo>
                    <a:pt x="473162" y="297243"/>
                  </a:lnTo>
                  <a:lnTo>
                    <a:pt x="469934" y="298857"/>
                  </a:lnTo>
                  <a:lnTo>
                    <a:pt x="463478" y="303699"/>
                  </a:lnTo>
                  <a:lnTo>
                    <a:pt x="455408" y="308540"/>
                  </a:lnTo>
                  <a:lnTo>
                    <a:pt x="453794" y="308540"/>
                  </a:lnTo>
                  <a:lnTo>
                    <a:pt x="450566" y="308540"/>
                  </a:lnTo>
                  <a:lnTo>
                    <a:pt x="447339" y="308540"/>
                  </a:lnTo>
                  <a:lnTo>
                    <a:pt x="444111" y="308540"/>
                  </a:lnTo>
                  <a:lnTo>
                    <a:pt x="440883" y="308540"/>
                  </a:lnTo>
                  <a:lnTo>
                    <a:pt x="437655" y="308540"/>
                  </a:lnTo>
                  <a:lnTo>
                    <a:pt x="429585" y="308540"/>
                  </a:lnTo>
                  <a:lnTo>
                    <a:pt x="424744" y="308540"/>
                  </a:lnTo>
                  <a:lnTo>
                    <a:pt x="423130" y="310154"/>
                  </a:lnTo>
                  <a:lnTo>
                    <a:pt x="421516" y="311768"/>
                  </a:lnTo>
                  <a:lnTo>
                    <a:pt x="421516" y="313382"/>
                  </a:lnTo>
                  <a:lnTo>
                    <a:pt x="421516" y="314996"/>
                  </a:lnTo>
                  <a:lnTo>
                    <a:pt x="421516" y="316610"/>
                  </a:lnTo>
                  <a:lnTo>
                    <a:pt x="421516" y="318224"/>
                  </a:lnTo>
                  <a:lnTo>
                    <a:pt x="421516" y="321452"/>
                  </a:lnTo>
                  <a:lnTo>
                    <a:pt x="423130" y="324680"/>
                  </a:lnTo>
                  <a:lnTo>
                    <a:pt x="423130" y="326294"/>
                  </a:lnTo>
                  <a:lnTo>
                    <a:pt x="426357" y="331136"/>
                  </a:lnTo>
                  <a:lnTo>
                    <a:pt x="426357" y="331136"/>
                  </a:lnTo>
                  <a:lnTo>
                    <a:pt x="432813" y="337591"/>
                  </a:lnTo>
                  <a:lnTo>
                    <a:pt x="434427" y="339205"/>
                  </a:lnTo>
                  <a:lnTo>
                    <a:pt x="434427" y="340819"/>
                  </a:lnTo>
                  <a:lnTo>
                    <a:pt x="436041" y="342433"/>
                  </a:lnTo>
                  <a:lnTo>
                    <a:pt x="436041" y="342433"/>
                  </a:lnTo>
                  <a:lnTo>
                    <a:pt x="436041" y="344047"/>
                  </a:lnTo>
                  <a:lnTo>
                    <a:pt x="434427" y="348889"/>
                  </a:lnTo>
                  <a:lnTo>
                    <a:pt x="434427" y="350503"/>
                  </a:lnTo>
                  <a:lnTo>
                    <a:pt x="434427" y="352117"/>
                  </a:lnTo>
                  <a:lnTo>
                    <a:pt x="436041" y="355345"/>
                  </a:lnTo>
                  <a:lnTo>
                    <a:pt x="436041" y="356958"/>
                  </a:lnTo>
                  <a:lnTo>
                    <a:pt x="436041" y="358572"/>
                  </a:lnTo>
                  <a:lnTo>
                    <a:pt x="436041" y="360186"/>
                  </a:lnTo>
                  <a:lnTo>
                    <a:pt x="434427" y="361800"/>
                  </a:lnTo>
                  <a:lnTo>
                    <a:pt x="432813" y="363414"/>
                  </a:lnTo>
                  <a:lnTo>
                    <a:pt x="431199" y="366642"/>
                  </a:lnTo>
                  <a:lnTo>
                    <a:pt x="423130" y="373098"/>
                  </a:lnTo>
                  <a:lnTo>
                    <a:pt x="421516" y="376326"/>
                  </a:lnTo>
                  <a:lnTo>
                    <a:pt x="419902" y="377940"/>
                  </a:lnTo>
                  <a:lnTo>
                    <a:pt x="419902" y="379554"/>
                  </a:lnTo>
                  <a:lnTo>
                    <a:pt x="419902" y="381167"/>
                  </a:lnTo>
                  <a:lnTo>
                    <a:pt x="419902" y="389237"/>
                  </a:lnTo>
                  <a:lnTo>
                    <a:pt x="419902" y="390851"/>
                  </a:lnTo>
                  <a:lnTo>
                    <a:pt x="418288" y="392465"/>
                  </a:lnTo>
                  <a:lnTo>
                    <a:pt x="418288" y="392465"/>
                  </a:lnTo>
                  <a:lnTo>
                    <a:pt x="415060" y="394079"/>
                  </a:lnTo>
                  <a:lnTo>
                    <a:pt x="408604" y="403763"/>
                  </a:lnTo>
                  <a:lnTo>
                    <a:pt x="406990" y="405376"/>
                  </a:lnTo>
                  <a:lnTo>
                    <a:pt x="406990" y="408604"/>
                  </a:lnTo>
                  <a:lnTo>
                    <a:pt x="410218" y="418288"/>
                  </a:lnTo>
                  <a:lnTo>
                    <a:pt x="411832" y="419902"/>
                  </a:lnTo>
                  <a:lnTo>
                    <a:pt x="418288" y="429585"/>
                  </a:lnTo>
                  <a:lnTo>
                    <a:pt x="423130" y="431199"/>
                  </a:lnTo>
                  <a:lnTo>
                    <a:pt x="424744" y="431199"/>
                  </a:lnTo>
                  <a:lnTo>
                    <a:pt x="429585" y="432813"/>
                  </a:lnTo>
                  <a:lnTo>
                    <a:pt x="432813" y="434427"/>
                  </a:lnTo>
                  <a:lnTo>
                    <a:pt x="437655" y="437655"/>
                  </a:lnTo>
                  <a:lnTo>
                    <a:pt x="439269" y="437655"/>
                  </a:lnTo>
                  <a:lnTo>
                    <a:pt x="440883" y="439269"/>
                  </a:lnTo>
                  <a:lnTo>
                    <a:pt x="445725" y="439269"/>
                  </a:lnTo>
                  <a:lnTo>
                    <a:pt x="447339" y="440883"/>
                  </a:lnTo>
                  <a:lnTo>
                    <a:pt x="450566" y="442497"/>
                  </a:lnTo>
                  <a:lnTo>
                    <a:pt x="453794" y="444111"/>
                  </a:lnTo>
                  <a:lnTo>
                    <a:pt x="455408" y="444111"/>
                  </a:lnTo>
                  <a:lnTo>
                    <a:pt x="458636" y="444111"/>
                  </a:lnTo>
                  <a:lnTo>
                    <a:pt x="460250" y="445725"/>
                  </a:lnTo>
                  <a:lnTo>
                    <a:pt x="461864" y="445725"/>
                  </a:lnTo>
                  <a:lnTo>
                    <a:pt x="463478" y="448953"/>
                  </a:lnTo>
                  <a:lnTo>
                    <a:pt x="466706" y="452180"/>
                  </a:lnTo>
                  <a:lnTo>
                    <a:pt x="466706" y="457022"/>
                  </a:lnTo>
                  <a:lnTo>
                    <a:pt x="468320" y="461864"/>
                  </a:lnTo>
                  <a:lnTo>
                    <a:pt x="469934" y="463478"/>
                  </a:lnTo>
                  <a:lnTo>
                    <a:pt x="469934" y="465092"/>
                  </a:lnTo>
                  <a:lnTo>
                    <a:pt x="473162" y="466706"/>
                  </a:lnTo>
                  <a:lnTo>
                    <a:pt x="474775" y="468320"/>
                  </a:lnTo>
                  <a:lnTo>
                    <a:pt x="474775" y="468320"/>
                  </a:lnTo>
                  <a:lnTo>
                    <a:pt x="476389" y="469934"/>
                  </a:lnTo>
                  <a:lnTo>
                    <a:pt x="476389" y="471548"/>
                  </a:lnTo>
                  <a:lnTo>
                    <a:pt x="476389" y="473162"/>
                  </a:lnTo>
                  <a:lnTo>
                    <a:pt x="478003" y="473162"/>
                  </a:lnTo>
                  <a:lnTo>
                    <a:pt x="481231" y="476389"/>
                  </a:lnTo>
                  <a:lnTo>
                    <a:pt x="482845" y="476389"/>
                  </a:lnTo>
                  <a:lnTo>
                    <a:pt x="484459" y="478003"/>
                  </a:lnTo>
                  <a:lnTo>
                    <a:pt x="484459" y="479617"/>
                  </a:lnTo>
                  <a:lnTo>
                    <a:pt x="484459" y="479617"/>
                  </a:lnTo>
                  <a:lnTo>
                    <a:pt x="482845" y="481231"/>
                  </a:lnTo>
                  <a:lnTo>
                    <a:pt x="471548" y="486073"/>
                  </a:lnTo>
                  <a:lnTo>
                    <a:pt x="468320" y="487687"/>
                  </a:lnTo>
                  <a:lnTo>
                    <a:pt x="463478" y="494143"/>
                  </a:lnTo>
                  <a:lnTo>
                    <a:pt x="460250" y="495757"/>
                  </a:lnTo>
                  <a:lnTo>
                    <a:pt x="460250" y="495757"/>
                  </a:lnTo>
                  <a:lnTo>
                    <a:pt x="457022" y="497371"/>
                  </a:lnTo>
                  <a:lnTo>
                    <a:pt x="444111" y="502212"/>
                  </a:lnTo>
                  <a:lnTo>
                    <a:pt x="442497" y="502212"/>
                  </a:lnTo>
                  <a:lnTo>
                    <a:pt x="442497" y="503826"/>
                  </a:lnTo>
                  <a:lnTo>
                    <a:pt x="440883" y="505440"/>
                  </a:lnTo>
                  <a:lnTo>
                    <a:pt x="440883" y="507054"/>
                  </a:lnTo>
                  <a:lnTo>
                    <a:pt x="440883" y="508668"/>
                  </a:lnTo>
                  <a:lnTo>
                    <a:pt x="447339" y="521580"/>
                  </a:lnTo>
                  <a:lnTo>
                    <a:pt x="448953" y="523193"/>
                  </a:lnTo>
                  <a:lnTo>
                    <a:pt x="452180" y="528035"/>
                  </a:lnTo>
                  <a:lnTo>
                    <a:pt x="452180" y="529649"/>
                  </a:lnTo>
                  <a:lnTo>
                    <a:pt x="453794" y="532877"/>
                  </a:lnTo>
                  <a:lnTo>
                    <a:pt x="447339" y="537719"/>
                  </a:lnTo>
                  <a:lnTo>
                    <a:pt x="447339" y="539333"/>
                  </a:lnTo>
                  <a:lnTo>
                    <a:pt x="444111" y="539333"/>
                  </a:lnTo>
                  <a:lnTo>
                    <a:pt x="442497" y="540947"/>
                  </a:lnTo>
                  <a:lnTo>
                    <a:pt x="437655" y="540947"/>
                  </a:lnTo>
                  <a:lnTo>
                    <a:pt x="434427" y="542561"/>
                  </a:lnTo>
                  <a:lnTo>
                    <a:pt x="431199" y="542561"/>
                  </a:lnTo>
                  <a:lnTo>
                    <a:pt x="426357" y="547402"/>
                  </a:lnTo>
                  <a:lnTo>
                    <a:pt x="423130" y="549016"/>
                  </a:lnTo>
                  <a:lnTo>
                    <a:pt x="421516" y="549016"/>
                  </a:lnTo>
                  <a:lnTo>
                    <a:pt x="418288" y="549016"/>
                  </a:lnTo>
                  <a:lnTo>
                    <a:pt x="415060" y="547402"/>
                  </a:lnTo>
                  <a:lnTo>
                    <a:pt x="413446" y="547402"/>
                  </a:lnTo>
                  <a:lnTo>
                    <a:pt x="411832" y="547402"/>
                  </a:lnTo>
                  <a:lnTo>
                    <a:pt x="410218" y="547402"/>
                  </a:lnTo>
                  <a:lnTo>
                    <a:pt x="402148" y="552244"/>
                  </a:lnTo>
                  <a:lnTo>
                    <a:pt x="377939" y="568384"/>
                  </a:lnTo>
                  <a:lnTo>
                    <a:pt x="347275" y="579681"/>
                  </a:lnTo>
                  <a:lnTo>
                    <a:pt x="331135" y="582909"/>
                  </a:lnTo>
                  <a:lnTo>
                    <a:pt x="326294" y="582909"/>
                  </a:lnTo>
                  <a:lnTo>
                    <a:pt x="324680" y="581295"/>
                  </a:lnTo>
                  <a:lnTo>
                    <a:pt x="323066" y="581295"/>
                  </a:lnTo>
                  <a:lnTo>
                    <a:pt x="321452" y="579681"/>
                  </a:lnTo>
                  <a:lnTo>
                    <a:pt x="321452" y="578067"/>
                  </a:lnTo>
                  <a:lnTo>
                    <a:pt x="321452" y="576453"/>
                  </a:lnTo>
                  <a:lnTo>
                    <a:pt x="321452" y="574839"/>
                  </a:lnTo>
                  <a:lnTo>
                    <a:pt x="321452" y="571611"/>
                  </a:lnTo>
                  <a:lnTo>
                    <a:pt x="323066" y="566770"/>
                  </a:lnTo>
                  <a:lnTo>
                    <a:pt x="323066" y="563542"/>
                  </a:lnTo>
                  <a:lnTo>
                    <a:pt x="323066" y="561928"/>
                  </a:lnTo>
                  <a:lnTo>
                    <a:pt x="319838" y="553858"/>
                  </a:lnTo>
                  <a:lnTo>
                    <a:pt x="319838" y="553858"/>
                  </a:lnTo>
                  <a:lnTo>
                    <a:pt x="321452" y="531263"/>
                  </a:lnTo>
                  <a:lnTo>
                    <a:pt x="319838" y="524807"/>
                  </a:lnTo>
                  <a:lnTo>
                    <a:pt x="318224" y="518352"/>
                  </a:lnTo>
                  <a:lnTo>
                    <a:pt x="316610" y="513510"/>
                  </a:lnTo>
                  <a:lnTo>
                    <a:pt x="314996" y="511896"/>
                  </a:lnTo>
                  <a:lnTo>
                    <a:pt x="308540" y="505440"/>
                  </a:lnTo>
                  <a:lnTo>
                    <a:pt x="306926" y="502212"/>
                  </a:lnTo>
                  <a:lnTo>
                    <a:pt x="295629" y="478003"/>
                  </a:lnTo>
                  <a:lnTo>
                    <a:pt x="294015" y="469934"/>
                  </a:lnTo>
                  <a:lnTo>
                    <a:pt x="292401" y="468320"/>
                  </a:lnTo>
                  <a:lnTo>
                    <a:pt x="290787" y="468320"/>
                  </a:lnTo>
                  <a:lnTo>
                    <a:pt x="289173" y="468320"/>
                  </a:lnTo>
                  <a:lnTo>
                    <a:pt x="287559" y="469934"/>
                  </a:lnTo>
                  <a:lnTo>
                    <a:pt x="285945" y="469934"/>
                  </a:lnTo>
                  <a:lnTo>
                    <a:pt x="284331" y="471548"/>
                  </a:lnTo>
                  <a:lnTo>
                    <a:pt x="281104" y="476389"/>
                  </a:lnTo>
                  <a:lnTo>
                    <a:pt x="281104" y="478003"/>
                  </a:lnTo>
                  <a:lnTo>
                    <a:pt x="279490" y="481231"/>
                  </a:lnTo>
                  <a:lnTo>
                    <a:pt x="279490" y="482845"/>
                  </a:lnTo>
                  <a:lnTo>
                    <a:pt x="277876" y="482845"/>
                  </a:lnTo>
                  <a:lnTo>
                    <a:pt x="277876" y="484459"/>
                  </a:lnTo>
                  <a:lnTo>
                    <a:pt x="276262" y="484459"/>
                  </a:lnTo>
                  <a:lnTo>
                    <a:pt x="276262" y="486073"/>
                  </a:lnTo>
                  <a:lnTo>
                    <a:pt x="269806" y="487687"/>
                  </a:lnTo>
                  <a:lnTo>
                    <a:pt x="269806" y="489301"/>
                  </a:lnTo>
                  <a:lnTo>
                    <a:pt x="266578" y="489301"/>
                  </a:lnTo>
                  <a:lnTo>
                    <a:pt x="263350" y="489301"/>
                  </a:lnTo>
                  <a:lnTo>
                    <a:pt x="261736" y="489301"/>
                  </a:lnTo>
                  <a:lnTo>
                    <a:pt x="258508" y="489301"/>
                  </a:lnTo>
                  <a:lnTo>
                    <a:pt x="253667" y="487687"/>
                  </a:lnTo>
                  <a:lnTo>
                    <a:pt x="253667" y="486073"/>
                  </a:lnTo>
                  <a:lnTo>
                    <a:pt x="247211" y="469934"/>
                  </a:lnTo>
                  <a:lnTo>
                    <a:pt x="245597" y="468320"/>
                  </a:lnTo>
                  <a:lnTo>
                    <a:pt x="243983" y="468320"/>
                  </a:lnTo>
                  <a:lnTo>
                    <a:pt x="239141" y="466706"/>
                  </a:lnTo>
                  <a:lnTo>
                    <a:pt x="237527" y="465092"/>
                  </a:lnTo>
                  <a:lnTo>
                    <a:pt x="226230" y="458636"/>
                  </a:lnTo>
                  <a:lnTo>
                    <a:pt x="223002" y="457022"/>
                  </a:lnTo>
                  <a:lnTo>
                    <a:pt x="219774" y="457022"/>
                  </a:lnTo>
                  <a:lnTo>
                    <a:pt x="219774" y="457022"/>
                  </a:lnTo>
                  <a:lnTo>
                    <a:pt x="213318" y="460250"/>
                  </a:lnTo>
                  <a:lnTo>
                    <a:pt x="211705" y="460250"/>
                  </a:lnTo>
                  <a:lnTo>
                    <a:pt x="210090" y="460250"/>
                  </a:lnTo>
                  <a:lnTo>
                    <a:pt x="206863" y="460250"/>
                  </a:lnTo>
                  <a:lnTo>
                    <a:pt x="203635" y="457022"/>
                  </a:lnTo>
                  <a:lnTo>
                    <a:pt x="202021" y="457022"/>
                  </a:lnTo>
                  <a:lnTo>
                    <a:pt x="198793" y="457022"/>
                  </a:lnTo>
                  <a:lnTo>
                    <a:pt x="198793" y="457022"/>
                  </a:lnTo>
                  <a:lnTo>
                    <a:pt x="197179" y="458636"/>
                  </a:lnTo>
                  <a:lnTo>
                    <a:pt x="195565" y="458636"/>
                  </a:lnTo>
                  <a:lnTo>
                    <a:pt x="195565" y="458636"/>
                  </a:lnTo>
                  <a:lnTo>
                    <a:pt x="192337" y="458636"/>
                  </a:lnTo>
                  <a:lnTo>
                    <a:pt x="185882" y="457022"/>
                  </a:lnTo>
                  <a:lnTo>
                    <a:pt x="184268" y="457022"/>
                  </a:lnTo>
                  <a:lnTo>
                    <a:pt x="182654" y="457022"/>
                  </a:lnTo>
                  <a:lnTo>
                    <a:pt x="179426" y="458636"/>
                  </a:lnTo>
                  <a:lnTo>
                    <a:pt x="176198" y="458636"/>
                  </a:lnTo>
                  <a:lnTo>
                    <a:pt x="172970" y="460250"/>
                  </a:lnTo>
                  <a:lnTo>
                    <a:pt x="169742" y="461864"/>
                  </a:lnTo>
                  <a:lnTo>
                    <a:pt x="168128" y="460250"/>
                  </a:lnTo>
                  <a:lnTo>
                    <a:pt x="166514" y="458636"/>
                  </a:lnTo>
                  <a:lnTo>
                    <a:pt x="164900" y="457022"/>
                  </a:lnTo>
                  <a:lnTo>
                    <a:pt x="163287" y="455408"/>
                  </a:lnTo>
                  <a:lnTo>
                    <a:pt x="151989" y="452180"/>
                  </a:lnTo>
                  <a:lnTo>
                    <a:pt x="137464" y="444111"/>
                  </a:lnTo>
                  <a:lnTo>
                    <a:pt x="127780" y="440883"/>
                  </a:lnTo>
                  <a:lnTo>
                    <a:pt x="124552" y="442497"/>
                  </a:lnTo>
                  <a:lnTo>
                    <a:pt x="122938" y="442497"/>
                  </a:lnTo>
                  <a:lnTo>
                    <a:pt x="121324" y="444111"/>
                  </a:lnTo>
                  <a:lnTo>
                    <a:pt x="121324" y="445725"/>
                  </a:lnTo>
                  <a:lnTo>
                    <a:pt x="121324" y="447339"/>
                  </a:lnTo>
                  <a:lnTo>
                    <a:pt x="122938" y="450566"/>
                  </a:lnTo>
                  <a:lnTo>
                    <a:pt x="122938" y="450566"/>
                  </a:lnTo>
                  <a:lnTo>
                    <a:pt x="121324" y="453794"/>
                  </a:lnTo>
                  <a:lnTo>
                    <a:pt x="121324" y="457022"/>
                  </a:lnTo>
                  <a:lnTo>
                    <a:pt x="119710" y="458636"/>
                  </a:lnTo>
                  <a:lnTo>
                    <a:pt x="118096" y="461864"/>
                  </a:lnTo>
                  <a:lnTo>
                    <a:pt x="114869" y="465092"/>
                  </a:lnTo>
                  <a:lnTo>
                    <a:pt x="114869" y="466706"/>
                  </a:lnTo>
                  <a:lnTo>
                    <a:pt x="113255" y="468320"/>
                  </a:lnTo>
                  <a:lnTo>
                    <a:pt x="111641" y="469934"/>
                  </a:lnTo>
                  <a:lnTo>
                    <a:pt x="111641" y="469934"/>
                  </a:lnTo>
                  <a:lnTo>
                    <a:pt x="108413" y="471548"/>
                  </a:lnTo>
                  <a:lnTo>
                    <a:pt x="105185" y="471548"/>
                  </a:lnTo>
                  <a:lnTo>
                    <a:pt x="101957" y="471548"/>
                  </a:lnTo>
                  <a:lnTo>
                    <a:pt x="100343" y="471548"/>
                  </a:lnTo>
                  <a:lnTo>
                    <a:pt x="98729" y="471548"/>
                  </a:lnTo>
                  <a:lnTo>
                    <a:pt x="98729" y="473162"/>
                  </a:lnTo>
                  <a:lnTo>
                    <a:pt x="97115" y="473162"/>
                  </a:lnTo>
                  <a:lnTo>
                    <a:pt x="97115" y="474775"/>
                  </a:lnTo>
                  <a:lnTo>
                    <a:pt x="95501" y="478003"/>
                  </a:lnTo>
                  <a:lnTo>
                    <a:pt x="95501" y="479617"/>
                  </a:lnTo>
                  <a:lnTo>
                    <a:pt x="95501" y="481231"/>
                  </a:lnTo>
                  <a:lnTo>
                    <a:pt x="95501" y="482845"/>
                  </a:lnTo>
                  <a:lnTo>
                    <a:pt x="98729" y="487687"/>
                  </a:lnTo>
                  <a:lnTo>
                    <a:pt x="98729" y="487687"/>
                  </a:lnTo>
                  <a:lnTo>
                    <a:pt x="98729" y="489301"/>
                  </a:lnTo>
                  <a:lnTo>
                    <a:pt x="98729" y="490915"/>
                  </a:lnTo>
                  <a:lnTo>
                    <a:pt x="97115" y="497371"/>
                  </a:lnTo>
                  <a:lnTo>
                    <a:pt x="95501" y="500598"/>
                  </a:lnTo>
                  <a:lnTo>
                    <a:pt x="95501" y="503826"/>
                  </a:lnTo>
                  <a:lnTo>
                    <a:pt x="95501" y="505440"/>
                  </a:lnTo>
                  <a:lnTo>
                    <a:pt x="95501" y="511896"/>
                  </a:lnTo>
                  <a:lnTo>
                    <a:pt x="95501" y="513510"/>
                  </a:lnTo>
                  <a:lnTo>
                    <a:pt x="95501" y="515124"/>
                  </a:lnTo>
                  <a:lnTo>
                    <a:pt x="93887" y="515124"/>
                  </a:lnTo>
                  <a:lnTo>
                    <a:pt x="92274" y="516738"/>
                  </a:lnTo>
                  <a:lnTo>
                    <a:pt x="90660" y="516738"/>
                  </a:lnTo>
                  <a:lnTo>
                    <a:pt x="89046" y="518352"/>
                  </a:lnTo>
                  <a:lnTo>
                    <a:pt x="89046" y="518352"/>
                  </a:lnTo>
                  <a:lnTo>
                    <a:pt x="89046" y="519966"/>
                  </a:lnTo>
                  <a:lnTo>
                    <a:pt x="87432" y="521580"/>
                  </a:lnTo>
                  <a:lnTo>
                    <a:pt x="85818" y="523193"/>
                  </a:lnTo>
                  <a:lnTo>
                    <a:pt x="72906" y="524807"/>
                  </a:lnTo>
                  <a:lnTo>
                    <a:pt x="72906" y="518352"/>
                  </a:lnTo>
                  <a:lnTo>
                    <a:pt x="71292" y="515124"/>
                  </a:lnTo>
                  <a:lnTo>
                    <a:pt x="69678" y="515124"/>
                  </a:lnTo>
                  <a:lnTo>
                    <a:pt x="64837" y="513510"/>
                  </a:lnTo>
                  <a:lnTo>
                    <a:pt x="59995" y="510282"/>
                  </a:lnTo>
                  <a:lnTo>
                    <a:pt x="59995" y="508668"/>
                  </a:lnTo>
                  <a:lnTo>
                    <a:pt x="58381" y="507054"/>
                  </a:lnTo>
                  <a:lnTo>
                    <a:pt x="59995" y="505440"/>
                  </a:lnTo>
                  <a:lnTo>
                    <a:pt x="61609" y="505440"/>
                  </a:lnTo>
                  <a:lnTo>
                    <a:pt x="61609" y="503826"/>
                  </a:lnTo>
                  <a:lnTo>
                    <a:pt x="63223" y="502212"/>
                  </a:lnTo>
                  <a:lnTo>
                    <a:pt x="63223" y="498984"/>
                  </a:lnTo>
                  <a:lnTo>
                    <a:pt x="63223" y="495757"/>
                  </a:lnTo>
                  <a:lnTo>
                    <a:pt x="61609" y="494143"/>
                  </a:lnTo>
                  <a:lnTo>
                    <a:pt x="58381" y="490915"/>
                  </a:lnTo>
                  <a:lnTo>
                    <a:pt x="58381" y="487687"/>
                  </a:lnTo>
                  <a:lnTo>
                    <a:pt x="58381" y="487687"/>
                  </a:lnTo>
                  <a:lnTo>
                    <a:pt x="58381" y="487687"/>
                  </a:lnTo>
                  <a:lnTo>
                    <a:pt x="58381" y="486073"/>
                  </a:lnTo>
                  <a:lnTo>
                    <a:pt x="59995" y="486073"/>
                  </a:lnTo>
                  <a:lnTo>
                    <a:pt x="59995" y="484459"/>
                  </a:lnTo>
                  <a:lnTo>
                    <a:pt x="63223" y="479617"/>
                  </a:lnTo>
                  <a:lnTo>
                    <a:pt x="63223" y="478003"/>
                  </a:lnTo>
                  <a:lnTo>
                    <a:pt x="64837" y="474775"/>
                  </a:lnTo>
                  <a:lnTo>
                    <a:pt x="64837" y="461864"/>
                  </a:lnTo>
                  <a:lnTo>
                    <a:pt x="64837" y="458636"/>
                  </a:lnTo>
                  <a:lnTo>
                    <a:pt x="66451" y="455408"/>
                  </a:lnTo>
                  <a:lnTo>
                    <a:pt x="71292" y="444111"/>
                  </a:lnTo>
                  <a:lnTo>
                    <a:pt x="74520" y="421516"/>
                  </a:lnTo>
                  <a:lnTo>
                    <a:pt x="76134" y="418288"/>
                  </a:lnTo>
                  <a:lnTo>
                    <a:pt x="76134" y="415060"/>
                  </a:lnTo>
                  <a:lnTo>
                    <a:pt x="80976" y="410218"/>
                  </a:lnTo>
                  <a:lnTo>
                    <a:pt x="82590" y="408604"/>
                  </a:lnTo>
                  <a:lnTo>
                    <a:pt x="84204" y="402148"/>
                  </a:lnTo>
                  <a:lnTo>
                    <a:pt x="84204" y="398921"/>
                  </a:lnTo>
                  <a:lnTo>
                    <a:pt x="84204" y="397307"/>
                  </a:lnTo>
                  <a:lnTo>
                    <a:pt x="84204" y="395693"/>
                  </a:lnTo>
                  <a:lnTo>
                    <a:pt x="77748" y="387623"/>
                  </a:lnTo>
                  <a:lnTo>
                    <a:pt x="76134" y="384395"/>
                  </a:lnTo>
                  <a:lnTo>
                    <a:pt x="76134" y="382781"/>
                  </a:lnTo>
                  <a:lnTo>
                    <a:pt x="74520" y="381167"/>
                  </a:lnTo>
                  <a:lnTo>
                    <a:pt x="72906" y="381167"/>
                  </a:lnTo>
                  <a:lnTo>
                    <a:pt x="72906" y="379554"/>
                  </a:lnTo>
                  <a:lnTo>
                    <a:pt x="71292" y="379554"/>
                  </a:lnTo>
                  <a:lnTo>
                    <a:pt x="68065" y="379554"/>
                  </a:lnTo>
                  <a:lnTo>
                    <a:pt x="66451" y="379554"/>
                  </a:lnTo>
                  <a:lnTo>
                    <a:pt x="64837" y="379554"/>
                  </a:lnTo>
                  <a:lnTo>
                    <a:pt x="63223" y="377940"/>
                  </a:lnTo>
                  <a:lnTo>
                    <a:pt x="61609" y="377940"/>
                  </a:lnTo>
                  <a:lnTo>
                    <a:pt x="61609" y="376326"/>
                  </a:lnTo>
                  <a:lnTo>
                    <a:pt x="58381" y="371484"/>
                  </a:lnTo>
                  <a:lnTo>
                    <a:pt x="56767" y="369870"/>
                  </a:lnTo>
                  <a:lnTo>
                    <a:pt x="56767" y="368256"/>
                  </a:lnTo>
                  <a:lnTo>
                    <a:pt x="55153" y="368256"/>
                  </a:lnTo>
                  <a:lnTo>
                    <a:pt x="53539" y="368256"/>
                  </a:lnTo>
                  <a:lnTo>
                    <a:pt x="51925" y="366642"/>
                  </a:lnTo>
                  <a:lnTo>
                    <a:pt x="50311" y="366642"/>
                  </a:lnTo>
                  <a:lnTo>
                    <a:pt x="47083" y="360186"/>
                  </a:lnTo>
                  <a:lnTo>
                    <a:pt x="45469" y="358572"/>
                  </a:lnTo>
                  <a:lnTo>
                    <a:pt x="43856" y="356958"/>
                  </a:lnTo>
                  <a:lnTo>
                    <a:pt x="42242" y="356958"/>
                  </a:lnTo>
                  <a:lnTo>
                    <a:pt x="40628" y="356958"/>
                  </a:lnTo>
                  <a:lnTo>
                    <a:pt x="39014" y="356958"/>
                  </a:lnTo>
                  <a:lnTo>
                    <a:pt x="34172" y="356958"/>
                  </a:lnTo>
                  <a:lnTo>
                    <a:pt x="32558" y="356958"/>
                  </a:lnTo>
                  <a:lnTo>
                    <a:pt x="30944" y="356958"/>
                  </a:lnTo>
                  <a:lnTo>
                    <a:pt x="29330" y="356958"/>
                  </a:lnTo>
                  <a:lnTo>
                    <a:pt x="26102" y="355345"/>
                  </a:lnTo>
                  <a:lnTo>
                    <a:pt x="24488" y="355345"/>
                  </a:lnTo>
                  <a:lnTo>
                    <a:pt x="22874" y="355345"/>
                  </a:lnTo>
                  <a:lnTo>
                    <a:pt x="21260" y="356958"/>
                  </a:lnTo>
                  <a:lnTo>
                    <a:pt x="19647" y="356958"/>
                  </a:lnTo>
                  <a:lnTo>
                    <a:pt x="18033" y="356958"/>
                  </a:lnTo>
                  <a:lnTo>
                    <a:pt x="16419" y="355345"/>
                  </a:lnTo>
                  <a:lnTo>
                    <a:pt x="13191" y="353731"/>
                  </a:lnTo>
                  <a:lnTo>
                    <a:pt x="11577" y="350503"/>
                  </a:lnTo>
                  <a:lnTo>
                    <a:pt x="11577" y="348889"/>
                  </a:lnTo>
                  <a:lnTo>
                    <a:pt x="11577" y="345661"/>
                  </a:lnTo>
                  <a:lnTo>
                    <a:pt x="11577" y="342433"/>
                  </a:lnTo>
                  <a:lnTo>
                    <a:pt x="11577" y="339205"/>
                  </a:lnTo>
                  <a:lnTo>
                    <a:pt x="14805" y="334363"/>
                  </a:lnTo>
                  <a:lnTo>
                    <a:pt x="14805" y="331136"/>
                  </a:lnTo>
                  <a:lnTo>
                    <a:pt x="11577" y="314996"/>
                  </a:lnTo>
                  <a:lnTo>
                    <a:pt x="9963" y="311768"/>
                  </a:lnTo>
                  <a:lnTo>
                    <a:pt x="9963" y="310154"/>
                  </a:lnTo>
                  <a:lnTo>
                    <a:pt x="6735" y="308540"/>
                  </a:lnTo>
                  <a:lnTo>
                    <a:pt x="5121" y="305313"/>
                  </a:lnTo>
                  <a:lnTo>
                    <a:pt x="5121" y="303699"/>
                  </a:lnTo>
                  <a:lnTo>
                    <a:pt x="5121" y="302085"/>
                  </a:lnTo>
                  <a:lnTo>
                    <a:pt x="5121" y="300471"/>
                  </a:lnTo>
                  <a:lnTo>
                    <a:pt x="5121" y="300471"/>
                  </a:lnTo>
                  <a:lnTo>
                    <a:pt x="11577" y="294015"/>
                  </a:lnTo>
                  <a:lnTo>
                    <a:pt x="11577" y="292401"/>
                  </a:lnTo>
                  <a:lnTo>
                    <a:pt x="11577" y="290787"/>
                  </a:lnTo>
                  <a:lnTo>
                    <a:pt x="11577" y="284332"/>
                  </a:lnTo>
                  <a:lnTo>
                    <a:pt x="13191" y="282718"/>
                  </a:lnTo>
                  <a:lnTo>
                    <a:pt x="13191" y="281104"/>
                  </a:lnTo>
                  <a:lnTo>
                    <a:pt x="13191" y="279490"/>
                  </a:lnTo>
                  <a:lnTo>
                    <a:pt x="16419" y="277876"/>
                  </a:lnTo>
                  <a:lnTo>
                    <a:pt x="19647" y="276262"/>
                  </a:lnTo>
                  <a:lnTo>
                    <a:pt x="19647" y="276262"/>
                  </a:lnTo>
                  <a:lnTo>
                    <a:pt x="21260" y="274648"/>
                  </a:lnTo>
                  <a:lnTo>
                    <a:pt x="21260" y="273034"/>
                  </a:lnTo>
                  <a:lnTo>
                    <a:pt x="22874" y="271420"/>
                  </a:lnTo>
                  <a:lnTo>
                    <a:pt x="24488" y="266578"/>
                  </a:lnTo>
                  <a:lnTo>
                    <a:pt x="42242" y="269806"/>
                  </a:lnTo>
                  <a:lnTo>
                    <a:pt x="48697" y="273034"/>
                  </a:lnTo>
                  <a:lnTo>
                    <a:pt x="56767" y="277876"/>
                  </a:lnTo>
                  <a:lnTo>
                    <a:pt x="61609" y="284332"/>
                  </a:lnTo>
                  <a:lnTo>
                    <a:pt x="68065" y="290787"/>
                  </a:lnTo>
                  <a:lnTo>
                    <a:pt x="74520" y="292401"/>
                  </a:lnTo>
                  <a:lnTo>
                    <a:pt x="85818" y="298857"/>
                  </a:lnTo>
                  <a:lnTo>
                    <a:pt x="95501" y="303699"/>
                  </a:lnTo>
                  <a:lnTo>
                    <a:pt x="97115" y="303699"/>
                  </a:lnTo>
                  <a:lnTo>
                    <a:pt x="98729" y="303699"/>
                  </a:lnTo>
                  <a:lnTo>
                    <a:pt x="101957" y="302085"/>
                  </a:lnTo>
                  <a:lnTo>
                    <a:pt x="105185" y="300471"/>
                  </a:lnTo>
                  <a:lnTo>
                    <a:pt x="111641" y="290787"/>
                  </a:lnTo>
                  <a:lnTo>
                    <a:pt x="111641" y="290787"/>
                  </a:lnTo>
                  <a:lnTo>
                    <a:pt x="111641" y="284332"/>
                  </a:lnTo>
                  <a:lnTo>
                    <a:pt x="116482" y="282718"/>
                  </a:lnTo>
                  <a:lnTo>
                    <a:pt x="121324" y="281104"/>
                  </a:lnTo>
                  <a:lnTo>
                    <a:pt x="124552" y="279490"/>
                  </a:lnTo>
                  <a:lnTo>
                    <a:pt x="127780" y="276262"/>
                  </a:lnTo>
                  <a:lnTo>
                    <a:pt x="135850" y="261736"/>
                  </a:lnTo>
                  <a:lnTo>
                    <a:pt x="142305" y="252053"/>
                  </a:lnTo>
                  <a:lnTo>
                    <a:pt x="184268" y="218160"/>
                  </a:lnTo>
                  <a:lnTo>
                    <a:pt x="189109" y="216546"/>
                  </a:lnTo>
                  <a:lnTo>
                    <a:pt x="192337" y="216546"/>
                  </a:lnTo>
                  <a:lnTo>
                    <a:pt x="193951" y="214932"/>
                  </a:lnTo>
                  <a:lnTo>
                    <a:pt x="200407" y="206863"/>
                  </a:lnTo>
                  <a:lnTo>
                    <a:pt x="202021" y="205249"/>
                  </a:lnTo>
                  <a:lnTo>
                    <a:pt x="202021" y="203635"/>
                  </a:lnTo>
                  <a:lnTo>
                    <a:pt x="200407" y="202021"/>
                  </a:lnTo>
                  <a:lnTo>
                    <a:pt x="195565" y="202021"/>
                  </a:lnTo>
                  <a:lnTo>
                    <a:pt x="193951" y="200407"/>
                  </a:lnTo>
                  <a:lnTo>
                    <a:pt x="195565" y="197179"/>
                  </a:lnTo>
                  <a:lnTo>
                    <a:pt x="200407" y="195565"/>
                  </a:lnTo>
                  <a:lnTo>
                    <a:pt x="206863" y="197179"/>
                  </a:lnTo>
                  <a:lnTo>
                    <a:pt x="211705" y="195565"/>
                  </a:lnTo>
                  <a:lnTo>
                    <a:pt x="216546" y="190723"/>
                  </a:lnTo>
                  <a:lnTo>
                    <a:pt x="219774" y="189109"/>
                  </a:lnTo>
                  <a:lnTo>
                    <a:pt x="219774" y="189109"/>
                  </a:lnTo>
                  <a:lnTo>
                    <a:pt x="221388" y="189109"/>
                  </a:lnTo>
                  <a:lnTo>
                    <a:pt x="221388" y="190723"/>
                  </a:lnTo>
                  <a:lnTo>
                    <a:pt x="223002" y="193951"/>
                  </a:lnTo>
                  <a:lnTo>
                    <a:pt x="226230" y="202021"/>
                  </a:lnTo>
                  <a:lnTo>
                    <a:pt x="226230" y="200407"/>
                  </a:lnTo>
                  <a:lnTo>
                    <a:pt x="227844" y="197179"/>
                  </a:lnTo>
                  <a:lnTo>
                    <a:pt x="229458" y="193951"/>
                  </a:lnTo>
                  <a:lnTo>
                    <a:pt x="231072" y="190723"/>
                  </a:lnTo>
                  <a:lnTo>
                    <a:pt x="239141" y="182654"/>
                  </a:lnTo>
                  <a:lnTo>
                    <a:pt x="252053" y="177812"/>
                  </a:lnTo>
                  <a:lnTo>
                    <a:pt x="260122" y="172970"/>
                  </a:lnTo>
                  <a:lnTo>
                    <a:pt x="250439" y="166514"/>
                  </a:lnTo>
                  <a:lnTo>
                    <a:pt x="255281" y="164900"/>
                  </a:lnTo>
                  <a:lnTo>
                    <a:pt x="261736" y="161673"/>
                  </a:lnTo>
                  <a:lnTo>
                    <a:pt x="264964" y="158445"/>
                  </a:lnTo>
                  <a:lnTo>
                    <a:pt x="266578" y="153603"/>
                  </a:lnTo>
                  <a:lnTo>
                    <a:pt x="268192" y="148761"/>
                  </a:lnTo>
                  <a:lnTo>
                    <a:pt x="268192" y="142305"/>
                  </a:lnTo>
                  <a:lnTo>
                    <a:pt x="276262" y="148761"/>
                  </a:lnTo>
                  <a:lnTo>
                    <a:pt x="279490" y="143919"/>
                  </a:lnTo>
                  <a:lnTo>
                    <a:pt x="282717" y="135850"/>
                  </a:lnTo>
                  <a:lnTo>
                    <a:pt x="289173" y="132622"/>
                  </a:lnTo>
                  <a:lnTo>
                    <a:pt x="324680" y="124552"/>
                  </a:lnTo>
                  <a:lnTo>
                    <a:pt x="326294" y="116482"/>
                  </a:lnTo>
                  <a:lnTo>
                    <a:pt x="335977" y="90660"/>
                  </a:lnTo>
                  <a:lnTo>
                    <a:pt x="339205" y="74520"/>
                  </a:lnTo>
                  <a:lnTo>
                    <a:pt x="342433" y="66451"/>
                  </a:lnTo>
                  <a:lnTo>
                    <a:pt x="347275" y="61609"/>
                  </a:lnTo>
                  <a:lnTo>
                    <a:pt x="350503" y="61609"/>
                  </a:lnTo>
                  <a:lnTo>
                    <a:pt x="353731" y="64837"/>
                  </a:lnTo>
                  <a:lnTo>
                    <a:pt x="368256" y="69678"/>
                  </a:lnTo>
                  <a:lnTo>
                    <a:pt x="382781" y="77748"/>
                  </a:lnTo>
                  <a:lnTo>
                    <a:pt x="390851" y="74520"/>
                  </a:lnTo>
                  <a:lnTo>
                    <a:pt x="448953" y="13191"/>
                  </a:lnTo>
                  <a:lnTo>
                    <a:pt x="453794" y="6735"/>
                  </a:lnTo>
                  <a:lnTo>
                    <a:pt x="457022"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6505C9DD-7993-4504-8885-2B506EE5EF69}"/>
                </a:ext>
              </a:extLst>
            </p:cNvPr>
            <p:cNvSpPr/>
            <p:nvPr/>
          </p:nvSpPr>
          <p:spPr>
            <a:xfrm>
              <a:off x="9128199" y="1417660"/>
              <a:ext cx="806966" cy="338926"/>
            </a:xfrm>
            <a:custGeom>
              <a:avLst/>
              <a:gdLst>
                <a:gd name="connsiteX0" fmla="*/ 539333 w 806966"/>
                <a:gd name="connsiteY0" fmla="*/ 11577 h 338925"/>
                <a:gd name="connsiteX1" fmla="*/ 542561 w 806966"/>
                <a:gd name="connsiteY1" fmla="*/ 11577 h 338925"/>
                <a:gd name="connsiteX2" fmla="*/ 547403 w 806966"/>
                <a:gd name="connsiteY2" fmla="*/ 11577 h 338925"/>
                <a:gd name="connsiteX3" fmla="*/ 550630 w 806966"/>
                <a:gd name="connsiteY3" fmla="*/ 11577 h 338925"/>
                <a:gd name="connsiteX4" fmla="*/ 560314 w 806966"/>
                <a:gd name="connsiteY4" fmla="*/ 14805 h 338925"/>
                <a:gd name="connsiteX5" fmla="*/ 569997 w 806966"/>
                <a:gd name="connsiteY5" fmla="*/ 14805 h 338925"/>
                <a:gd name="connsiteX6" fmla="*/ 592592 w 806966"/>
                <a:gd name="connsiteY6" fmla="*/ 21260 h 338925"/>
                <a:gd name="connsiteX7" fmla="*/ 597434 w 806966"/>
                <a:gd name="connsiteY7" fmla="*/ 24488 h 338925"/>
                <a:gd name="connsiteX8" fmla="*/ 600662 w 806966"/>
                <a:gd name="connsiteY8" fmla="*/ 27716 h 338925"/>
                <a:gd name="connsiteX9" fmla="*/ 603890 w 806966"/>
                <a:gd name="connsiteY9" fmla="*/ 29330 h 338925"/>
                <a:gd name="connsiteX10" fmla="*/ 624871 w 806966"/>
                <a:gd name="connsiteY10" fmla="*/ 39014 h 338925"/>
                <a:gd name="connsiteX11" fmla="*/ 629713 w 806966"/>
                <a:gd name="connsiteY11" fmla="*/ 40628 h 338925"/>
                <a:gd name="connsiteX12" fmla="*/ 652308 w 806966"/>
                <a:gd name="connsiteY12" fmla="*/ 42242 h 338925"/>
                <a:gd name="connsiteX13" fmla="*/ 658764 w 806966"/>
                <a:gd name="connsiteY13" fmla="*/ 43856 h 338925"/>
                <a:gd name="connsiteX14" fmla="*/ 665219 w 806966"/>
                <a:gd name="connsiteY14" fmla="*/ 45469 h 338925"/>
                <a:gd name="connsiteX15" fmla="*/ 671675 w 806966"/>
                <a:gd name="connsiteY15" fmla="*/ 48697 h 338925"/>
                <a:gd name="connsiteX16" fmla="*/ 676517 w 806966"/>
                <a:gd name="connsiteY16" fmla="*/ 51925 h 338925"/>
                <a:gd name="connsiteX17" fmla="*/ 681359 w 806966"/>
                <a:gd name="connsiteY17" fmla="*/ 56767 h 338925"/>
                <a:gd name="connsiteX18" fmla="*/ 682973 w 806966"/>
                <a:gd name="connsiteY18" fmla="*/ 63223 h 338925"/>
                <a:gd name="connsiteX19" fmla="*/ 686201 w 806966"/>
                <a:gd name="connsiteY19" fmla="*/ 66451 h 338925"/>
                <a:gd name="connsiteX20" fmla="*/ 692656 w 806966"/>
                <a:gd name="connsiteY20" fmla="*/ 68065 h 338925"/>
                <a:gd name="connsiteX21" fmla="*/ 695884 w 806966"/>
                <a:gd name="connsiteY21" fmla="*/ 66451 h 338925"/>
                <a:gd name="connsiteX22" fmla="*/ 697498 w 806966"/>
                <a:gd name="connsiteY22" fmla="*/ 66451 h 338925"/>
                <a:gd name="connsiteX23" fmla="*/ 699112 w 806966"/>
                <a:gd name="connsiteY23" fmla="*/ 64837 h 338925"/>
                <a:gd name="connsiteX24" fmla="*/ 700726 w 806966"/>
                <a:gd name="connsiteY24" fmla="*/ 61609 h 338925"/>
                <a:gd name="connsiteX25" fmla="*/ 707182 w 806966"/>
                <a:gd name="connsiteY25" fmla="*/ 55153 h 338925"/>
                <a:gd name="connsiteX26" fmla="*/ 713637 w 806966"/>
                <a:gd name="connsiteY26" fmla="*/ 50311 h 338925"/>
                <a:gd name="connsiteX27" fmla="*/ 721707 w 806966"/>
                <a:gd name="connsiteY27" fmla="*/ 47083 h 338925"/>
                <a:gd name="connsiteX28" fmla="*/ 731391 w 806966"/>
                <a:gd name="connsiteY28" fmla="*/ 48697 h 338925"/>
                <a:gd name="connsiteX29" fmla="*/ 741074 w 806966"/>
                <a:gd name="connsiteY29" fmla="*/ 53539 h 338925"/>
                <a:gd name="connsiteX30" fmla="*/ 747530 w 806966"/>
                <a:gd name="connsiteY30" fmla="*/ 61609 h 338925"/>
                <a:gd name="connsiteX31" fmla="*/ 766897 w 806966"/>
                <a:gd name="connsiteY31" fmla="*/ 93887 h 338925"/>
                <a:gd name="connsiteX32" fmla="*/ 783036 w 806966"/>
                <a:gd name="connsiteY32" fmla="*/ 134236 h 338925"/>
                <a:gd name="connsiteX33" fmla="*/ 786264 w 806966"/>
                <a:gd name="connsiteY33" fmla="*/ 142305 h 338925"/>
                <a:gd name="connsiteX34" fmla="*/ 792720 w 806966"/>
                <a:gd name="connsiteY34" fmla="*/ 148761 h 338925"/>
                <a:gd name="connsiteX35" fmla="*/ 815315 w 806966"/>
                <a:gd name="connsiteY35" fmla="*/ 169742 h 338925"/>
                <a:gd name="connsiteX36" fmla="*/ 816929 w 806966"/>
                <a:gd name="connsiteY36" fmla="*/ 172970 h 338925"/>
                <a:gd name="connsiteX37" fmla="*/ 815315 w 806966"/>
                <a:gd name="connsiteY37" fmla="*/ 174584 h 338925"/>
                <a:gd name="connsiteX38" fmla="*/ 807245 w 806966"/>
                <a:gd name="connsiteY38" fmla="*/ 181040 h 338925"/>
                <a:gd name="connsiteX39" fmla="*/ 805632 w 806966"/>
                <a:gd name="connsiteY39" fmla="*/ 181040 h 338925"/>
                <a:gd name="connsiteX40" fmla="*/ 805632 w 806966"/>
                <a:gd name="connsiteY40" fmla="*/ 181040 h 338925"/>
                <a:gd name="connsiteX41" fmla="*/ 804018 w 806966"/>
                <a:gd name="connsiteY41" fmla="*/ 181040 h 338925"/>
                <a:gd name="connsiteX42" fmla="*/ 794334 w 806966"/>
                <a:gd name="connsiteY42" fmla="*/ 181040 h 338925"/>
                <a:gd name="connsiteX43" fmla="*/ 792720 w 806966"/>
                <a:gd name="connsiteY43" fmla="*/ 181040 h 338925"/>
                <a:gd name="connsiteX44" fmla="*/ 792720 w 806966"/>
                <a:gd name="connsiteY44" fmla="*/ 179426 h 338925"/>
                <a:gd name="connsiteX45" fmla="*/ 789492 w 806966"/>
                <a:gd name="connsiteY45" fmla="*/ 179426 h 338925"/>
                <a:gd name="connsiteX46" fmla="*/ 787878 w 806966"/>
                <a:gd name="connsiteY46" fmla="*/ 181040 h 338925"/>
                <a:gd name="connsiteX47" fmla="*/ 787878 w 806966"/>
                <a:gd name="connsiteY47" fmla="*/ 181040 h 338925"/>
                <a:gd name="connsiteX48" fmla="*/ 786264 w 806966"/>
                <a:gd name="connsiteY48" fmla="*/ 182654 h 338925"/>
                <a:gd name="connsiteX49" fmla="*/ 784651 w 806966"/>
                <a:gd name="connsiteY49" fmla="*/ 187495 h 338925"/>
                <a:gd name="connsiteX50" fmla="*/ 784651 w 806966"/>
                <a:gd name="connsiteY50" fmla="*/ 190723 h 338925"/>
                <a:gd name="connsiteX51" fmla="*/ 786264 w 806966"/>
                <a:gd name="connsiteY51" fmla="*/ 192337 h 338925"/>
                <a:gd name="connsiteX52" fmla="*/ 786264 w 806966"/>
                <a:gd name="connsiteY52" fmla="*/ 193951 h 338925"/>
                <a:gd name="connsiteX53" fmla="*/ 787878 w 806966"/>
                <a:gd name="connsiteY53" fmla="*/ 193951 h 338925"/>
                <a:gd name="connsiteX54" fmla="*/ 787878 w 806966"/>
                <a:gd name="connsiteY54" fmla="*/ 195565 h 338925"/>
                <a:gd name="connsiteX55" fmla="*/ 789492 w 806966"/>
                <a:gd name="connsiteY55" fmla="*/ 195565 h 338925"/>
                <a:gd name="connsiteX56" fmla="*/ 789492 w 806966"/>
                <a:gd name="connsiteY56" fmla="*/ 197179 h 338925"/>
                <a:gd name="connsiteX57" fmla="*/ 791106 w 806966"/>
                <a:gd name="connsiteY57" fmla="*/ 198793 h 338925"/>
                <a:gd name="connsiteX58" fmla="*/ 791106 w 806966"/>
                <a:gd name="connsiteY58" fmla="*/ 198793 h 338925"/>
                <a:gd name="connsiteX59" fmla="*/ 789492 w 806966"/>
                <a:gd name="connsiteY59" fmla="*/ 205249 h 338925"/>
                <a:gd name="connsiteX60" fmla="*/ 789492 w 806966"/>
                <a:gd name="connsiteY60" fmla="*/ 208477 h 338925"/>
                <a:gd name="connsiteX61" fmla="*/ 791106 w 806966"/>
                <a:gd name="connsiteY61" fmla="*/ 214932 h 338925"/>
                <a:gd name="connsiteX62" fmla="*/ 791106 w 806966"/>
                <a:gd name="connsiteY62" fmla="*/ 216546 h 338925"/>
                <a:gd name="connsiteX63" fmla="*/ 791106 w 806966"/>
                <a:gd name="connsiteY63" fmla="*/ 218160 h 338925"/>
                <a:gd name="connsiteX64" fmla="*/ 789492 w 806966"/>
                <a:gd name="connsiteY64" fmla="*/ 221388 h 338925"/>
                <a:gd name="connsiteX65" fmla="*/ 784651 w 806966"/>
                <a:gd name="connsiteY65" fmla="*/ 227844 h 338925"/>
                <a:gd name="connsiteX66" fmla="*/ 783036 w 806966"/>
                <a:gd name="connsiteY66" fmla="*/ 232686 h 338925"/>
                <a:gd name="connsiteX67" fmla="*/ 783036 w 806966"/>
                <a:gd name="connsiteY67" fmla="*/ 234299 h 338925"/>
                <a:gd name="connsiteX68" fmla="*/ 781423 w 806966"/>
                <a:gd name="connsiteY68" fmla="*/ 234299 h 338925"/>
                <a:gd name="connsiteX69" fmla="*/ 778195 w 806966"/>
                <a:gd name="connsiteY69" fmla="*/ 234299 h 338925"/>
                <a:gd name="connsiteX70" fmla="*/ 776581 w 806966"/>
                <a:gd name="connsiteY70" fmla="*/ 234299 h 338925"/>
                <a:gd name="connsiteX71" fmla="*/ 773353 w 806966"/>
                <a:gd name="connsiteY71" fmla="*/ 232686 h 338925"/>
                <a:gd name="connsiteX72" fmla="*/ 768511 w 806966"/>
                <a:gd name="connsiteY72" fmla="*/ 229458 h 338925"/>
                <a:gd name="connsiteX73" fmla="*/ 768511 w 806966"/>
                <a:gd name="connsiteY73" fmla="*/ 229458 h 338925"/>
                <a:gd name="connsiteX74" fmla="*/ 766897 w 806966"/>
                <a:gd name="connsiteY74" fmla="*/ 227844 h 338925"/>
                <a:gd name="connsiteX75" fmla="*/ 766897 w 806966"/>
                <a:gd name="connsiteY75" fmla="*/ 226230 h 338925"/>
                <a:gd name="connsiteX76" fmla="*/ 765283 w 806966"/>
                <a:gd name="connsiteY76" fmla="*/ 226230 h 338925"/>
                <a:gd name="connsiteX77" fmla="*/ 765283 w 806966"/>
                <a:gd name="connsiteY77" fmla="*/ 224616 h 338925"/>
                <a:gd name="connsiteX78" fmla="*/ 765283 w 806966"/>
                <a:gd name="connsiteY78" fmla="*/ 223002 h 338925"/>
                <a:gd name="connsiteX79" fmla="*/ 765283 w 806966"/>
                <a:gd name="connsiteY79" fmla="*/ 221388 h 338925"/>
                <a:gd name="connsiteX80" fmla="*/ 765283 w 806966"/>
                <a:gd name="connsiteY80" fmla="*/ 219774 h 338925"/>
                <a:gd name="connsiteX81" fmla="*/ 762055 w 806966"/>
                <a:gd name="connsiteY81" fmla="*/ 216546 h 338925"/>
                <a:gd name="connsiteX82" fmla="*/ 760442 w 806966"/>
                <a:gd name="connsiteY82" fmla="*/ 214932 h 338925"/>
                <a:gd name="connsiteX83" fmla="*/ 760442 w 806966"/>
                <a:gd name="connsiteY83" fmla="*/ 213318 h 338925"/>
                <a:gd name="connsiteX84" fmla="*/ 758828 w 806966"/>
                <a:gd name="connsiteY84" fmla="*/ 208477 h 338925"/>
                <a:gd name="connsiteX85" fmla="*/ 758828 w 806966"/>
                <a:gd name="connsiteY85" fmla="*/ 206863 h 338925"/>
                <a:gd name="connsiteX86" fmla="*/ 757214 w 806966"/>
                <a:gd name="connsiteY86" fmla="*/ 206863 h 338925"/>
                <a:gd name="connsiteX87" fmla="*/ 755600 w 806966"/>
                <a:gd name="connsiteY87" fmla="*/ 206863 h 338925"/>
                <a:gd name="connsiteX88" fmla="*/ 753986 w 806966"/>
                <a:gd name="connsiteY88" fmla="*/ 206863 h 338925"/>
                <a:gd name="connsiteX89" fmla="*/ 752372 w 806966"/>
                <a:gd name="connsiteY89" fmla="*/ 206863 h 338925"/>
                <a:gd name="connsiteX90" fmla="*/ 744302 w 806966"/>
                <a:gd name="connsiteY90" fmla="*/ 210091 h 338925"/>
                <a:gd name="connsiteX91" fmla="*/ 742688 w 806966"/>
                <a:gd name="connsiteY91" fmla="*/ 211704 h 338925"/>
                <a:gd name="connsiteX92" fmla="*/ 741074 w 806966"/>
                <a:gd name="connsiteY92" fmla="*/ 213318 h 338925"/>
                <a:gd name="connsiteX93" fmla="*/ 741074 w 806966"/>
                <a:gd name="connsiteY93" fmla="*/ 214932 h 338925"/>
                <a:gd name="connsiteX94" fmla="*/ 739460 w 806966"/>
                <a:gd name="connsiteY94" fmla="*/ 223002 h 338925"/>
                <a:gd name="connsiteX95" fmla="*/ 739460 w 806966"/>
                <a:gd name="connsiteY95" fmla="*/ 224616 h 338925"/>
                <a:gd name="connsiteX96" fmla="*/ 737846 w 806966"/>
                <a:gd name="connsiteY96" fmla="*/ 227844 h 338925"/>
                <a:gd name="connsiteX97" fmla="*/ 736233 w 806966"/>
                <a:gd name="connsiteY97" fmla="*/ 229458 h 338925"/>
                <a:gd name="connsiteX98" fmla="*/ 736233 w 806966"/>
                <a:gd name="connsiteY98" fmla="*/ 231072 h 338925"/>
                <a:gd name="connsiteX99" fmla="*/ 736233 w 806966"/>
                <a:gd name="connsiteY99" fmla="*/ 232686 h 338925"/>
                <a:gd name="connsiteX100" fmla="*/ 736233 w 806966"/>
                <a:gd name="connsiteY100" fmla="*/ 235914 h 338925"/>
                <a:gd name="connsiteX101" fmla="*/ 741074 w 806966"/>
                <a:gd name="connsiteY101" fmla="*/ 242369 h 338925"/>
                <a:gd name="connsiteX102" fmla="*/ 742688 w 806966"/>
                <a:gd name="connsiteY102" fmla="*/ 243983 h 338925"/>
                <a:gd name="connsiteX103" fmla="*/ 744302 w 806966"/>
                <a:gd name="connsiteY103" fmla="*/ 247211 h 338925"/>
                <a:gd name="connsiteX104" fmla="*/ 745916 w 806966"/>
                <a:gd name="connsiteY104" fmla="*/ 250439 h 338925"/>
                <a:gd name="connsiteX105" fmla="*/ 744302 w 806966"/>
                <a:gd name="connsiteY105" fmla="*/ 260123 h 338925"/>
                <a:gd name="connsiteX106" fmla="*/ 739460 w 806966"/>
                <a:gd name="connsiteY106" fmla="*/ 261736 h 338925"/>
                <a:gd name="connsiteX107" fmla="*/ 737846 w 806966"/>
                <a:gd name="connsiteY107" fmla="*/ 264964 h 338925"/>
                <a:gd name="connsiteX108" fmla="*/ 737846 w 806966"/>
                <a:gd name="connsiteY108" fmla="*/ 266578 h 338925"/>
                <a:gd name="connsiteX109" fmla="*/ 737846 w 806966"/>
                <a:gd name="connsiteY109" fmla="*/ 266578 h 338925"/>
                <a:gd name="connsiteX110" fmla="*/ 736233 w 806966"/>
                <a:gd name="connsiteY110" fmla="*/ 268192 h 338925"/>
                <a:gd name="connsiteX111" fmla="*/ 734619 w 806966"/>
                <a:gd name="connsiteY111" fmla="*/ 268192 h 338925"/>
                <a:gd name="connsiteX112" fmla="*/ 733005 w 806966"/>
                <a:gd name="connsiteY112" fmla="*/ 268192 h 338925"/>
                <a:gd name="connsiteX113" fmla="*/ 733005 w 806966"/>
                <a:gd name="connsiteY113" fmla="*/ 269806 h 338925"/>
                <a:gd name="connsiteX114" fmla="*/ 729777 w 806966"/>
                <a:gd name="connsiteY114" fmla="*/ 273034 h 338925"/>
                <a:gd name="connsiteX115" fmla="*/ 729777 w 806966"/>
                <a:gd name="connsiteY115" fmla="*/ 273034 h 338925"/>
                <a:gd name="connsiteX116" fmla="*/ 728163 w 806966"/>
                <a:gd name="connsiteY116" fmla="*/ 273034 h 338925"/>
                <a:gd name="connsiteX117" fmla="*/ 728163 w 806966"/>
                <a:gd name="connsiteY117" fmla="*/ 271420 h 338925"/>
                <a:gd name="connsiteX118" fmla="*/ 726549 w 806966"/>
                <a:gd name="connsiteY118" fmla="*/ 269806 h 338925"/>
                <a:gd name="connsiteX119" fmla="*/ 724935 w 806966"/>
                <a:gd name="connsiteY119" fmla="*/ 268192 h 338925"/>
                <a:gd name="connsiteX120" fmla="*/ 720093 w 806966"/>
                <a:gd name="connsiteY120" fmla="*/ 266578 h 338925"/>
                <a:gd name="connsiteX121" fmla="*/ 716865 w 806966"/>
                <a:gd name="connsiteY121" fmla="*/ 264964 h 338925"/>
                <a:gd name="connsiteX122" fmla="*/ 716865 w 806966"/>
                <a:gd name="connsiteY122" fmla="*/ 264964 h 338925"/>
                <a:gd name="connsiteX123" fmla="*/ 716865 w 806966"/>
                <a:gd name="connsiteY123" fmla="*/ 260123 h 338925"/>
                <a:gd name="connsiteX124" fmla="*/ 715251 w 806966"/>
                <a:gd name="connsiteY124" fmla="*/ 260123 h 338925"/>
                <a:gd name="connsiteX125" fmla="*/ 715251 w 806966"/>
                <a:gd name="connsiteY125" fmla="*/ 258508 h 338925"/>
                <a:gd name="connsiteX126" fmla="*/ 712024 w 806966"/>
                <a:gd name="connsiteY126" fmla="*/ 256895 h 338925"/>
                <a:gd name="connsiteX127" fmla="*/ 710410 w 806966"/>
                <a:gd name="connsiteY127" fmla="*/ 255281 h 338925"/>
                <a:gd name="connsiteX128" fmla="*/ 710410 w 806966"/>
                <a:gd name="connsiteY128" fmla="*/ 255281 h 338925"/>
                <a:gd name="connsiteX129" fmla="*/ 710410 w 806966"/>
                <a:gd name="connsiteY129" fmla="*/ 253667 h 338925"/>
                <a:gd name="connsiteX130" fmla="*/ 710410 w 806966"/>
                <a:gd name="connsiteY130" fmla="*/ 252053 h 338925"/>
                <a:gd name="connsiteX131" fmla="*/ 710410 w 806966"/>
                <a:gd name="connsiteY131" fmla="*/ 252053 h 338925"/>
                <a:gd name="connsiteX132" fmla="*/ 710410 w 806966"/>
                <a:gd name="connsiteY132" fmla="*/ 250439 h 338925"/>
                <a:gd name="connsiteX133" fmla="*/ 710410 w 806966"/>
                <a:gd name="connsiteY133" fmla="*/ 248825 h 338925"/>
                <a:gd name="connsiteX134" fmla="*/ 710410 w 806966"/>
                <a:gd name="connsiteY134" fmla="*/ 245597 h 338925"/>
                <a:gd name="connsiteX135" fmla="*/ 710410 w 806966"/>
                <a:gd name="connsiteY135" fmla="*/ 243983 h 338925"/>
                <a:gd name="connsiteX136" fmla="*/ 710410 w 806966"/>
                <a:gd name="connsiteY136" fmla="*/ 240755 h 338925"/>
                <a:gd name="connsiteX137" fmla="*/ 710410 w 806966"/>
                <a:gd name="connsiteY137" fmla="*/ 239141 h 338925"/>
                <a:gd name="connsiteX138" fmla="*/ 708796 w 806966"/>
                <a:gd name="connsiteY138" fmla="*/ 239141 h 338925"/>
                <a:gd name="connsiteX139" fmla="*/ 707182 w 806966"/>
                <a:gd name="connsiteY139" fmla="*/ 240755 h 338925"/>
                <a:gd name="connsiteX140" fmla="*/ 705568 w 806966"/>
                <a:gd name="connsiteY140" fmla="*/ 242369 h 338925"/>
                <a:gd name="connsiteX141" fmla="*/ 705568 w 806966"/>
                <a:gd name="connsiteY141" fmla="*/ 242369 h 338925"/>
                <a:gd name="connsiteX142" fmla="*/ 703954 w 806966"/>
                <a:gd name="connsiteY142" fmla="*/ 243983 h 338925"/>
                <a:gd name="connsiteX143" fmla="*/ 702340 w 806966"/>
                <a:gd name="connsiteY143" fmla="*/ 243983 h 338925"/>
                <a:gd name="connsiteX144" fmla="*/ 702340 w 806966"/>
                <a:gd name="connsiteY144" fmla="*/ 242369 h 338925"/>
                <a:gd name="connsiteX145" fmla="*/ 700726 w 806966"/>
                <a:gd name="connsiteY145" fmla="*/ 240755 h 338925"/>
                <a:gd name="connsiteX146" fmla="*/ 700726 w 806966"/>
                <a:gd name="connsiteY146" fmla="*/ 239141 h 338925"/>
                <a:gd name="connsiteX147" fmla="*/ 702340 w 806966"/>
                <a:gd name="connsiteY147" fmla="*/ 237527 h 338925"/>
                <a:gd name="connsiteX148" fmla="*/ 702340 w 806966"/>
                <a:gd name="connsiteY148" fmla="*/ 235914 h 338925"/>
                <a:gd name="connsiteX149" fmla="*/ 702340 w 806966"/>
                <a:gd name="connsiteY149" fmla="*/ 234299 h 338925"/>
                <a:gd name="connsiteX150" fmla="*/ 702340 w 806966"/>
                <a:gd name="connsiteY150" fmla="*/ 232686 h 338925"/>
                <a:gd name="connsiteX151" fmla="*/ 703954 w 806966"/>
                <a:gd name="connsiteY151" fmla="*/ 232686 h 338925"/>
                <a:gd name="connsiteX152" fmla="*/ 703954 w 806966"/>
                <a:gd name="connsiteY152" fmla="*/ 231072 h 338925"/>
                <a:gd name="connsiteX153" fmla="*/ 703954 w 806966"/>
                <a:gd name="connsiteY153" fmla="*/ 231072 h 338925"/>
                <a:gd name="connsiteX154" fmla="*/ 702340 w 806966"/>
                <a:gd name="connsiteY154" fmla="*/ 229458 h 338925"/>
                <a:gd name="connsiteX155" fmla="*/ 700726 w 806966"/>
                <a:gd name="connsiteY155" fmla="*/ 229458 h 338925"/>
                <a:gd name="connsiteX156" fmla="*/ 695884 w 806966"/>
                <a:gd name="connsiteY156" fmla="*/ 231072 h 338925"/>
                <a:gd name="connsiteX157" fmla="*/ 694270 w 806966"/>
                <a:gd name="connsiteY157" fmla="*/ 232686 h 338925"/>
                <a:gd name="connsiteX158" fmla="*/ 694270 w 806966"/>
                <a:gd name="connsiteY158" fmla="*/ 234299 h 338925"/>
                <a:gd name="connsiteX159" fmla="*/ 692656 w 806966"/>
                <a:gd name="connsiteY159" fmla="*/ 235914 h 338925"/>
                <a:gd name="connsiteX160" fmla="*/ 691042 w 806966"/>
                <a:gd name="connsiteY160" fmla="*/ 237527 h 338925"/>
                <a:gd name="connsiteX161" fmla="*/ 691042 w 806966"/>
                <a:gd name="connsiteY161" fmla="*/ 237527 h 338925"/>
                <a:gd name="connsiteX162" fmla="*/ 689428 w 806966"/>
                <a:gd name="connsiteY162" fmla="*/ 237527 h 338925"/>
                <a:gd name="connsiteX163" fmla="*/ 687815 w 806966"/>
                <a:gd name="connsiteY163" fmla="*/ 235914 h 338925"/>
                <a:gd name="connsiteX164" fmla="*/ 687815 w 806966"/>
                <a:gd name="connsiteY164" fmla="*/ 234299 h 338925"/>
                <a:gd name="connsiteX165" fmla="*/ 686201 w 806966"/>
                <a:gd name="connsiteY165" fmla="*/ 231072 h 338925"/>
                <a:gd name="connsiteX166" fmla="*/ 686201 w 806966"/>
                <a:gd name="connsiteY166" fmla="*/ 231072 h 338925"/>
                <a:gd name="connsiteX167" fmla="*/ 684587 w 806966"/>
                <a:gd name="connsiteY167" fmla="*/ 229458 h 338925"/>
                <a:gd name="connsiteX168" fmla="*/ 684587 w 806966"/>
                <a:gd name="connsiteY168" fmla="*/ 229458 h 338925"/>
                <a:gd name="connsiteX169" fmla="*/ 682973 w 806966"/>
                <a:gd name="connsiteY169" fmla="*/ 231072 h 338925"/>
                <a:gd name="connsiteX170" fmla="*/ 679745 w 806966"/>
                <a:gd name="connsiteY170" fmla="*/ 232686 h 338925"/>
                <a:gd name="connsiteX171" fmla="*/ 679745 w 806966"/>
                <a:gd name="connsiteY171" fmla="*/ 234299 h 338925"/>
                <a:gd name="connsiteX172" fmla="*/ 678131 w 806966"/>
                <a:gd name="connsiteY172" fmla="*/ 234299 h 338925"/>
                <a:gd name="connsiteX173" fmla="*/ 676517 w 806966"/>
                <a:gd name="connsiteY173" fmla="*/ 234299 h 338925"/>
                <a:gd name="connsiteX174" fmla="*/ 668447 w 806966"/>
                <a:gd name="connsiteY174" fmla="*/ 232686 h 338925"/>
                <a:gd name="connsiteX175" fmla="*/ 665219 w 806966"/>
                <a:gd name="connsiteY175" fmla="*/ 232686 h 338925"/>
                <a:gd name="connsiteX176" fmla="*/ 663606 w 806966"/>
                <a:gd name="connsiteY176" fmla="*/ 234299 h 338925"/>
                <a:gd name="connsiteX177" fmla="*/ 663606 w 806966"/>
                <a:gd name="connsiteY177" fmla="*/ 235914 h 338925"/>
                <a:gd name="connsiteX178" fmla="*/ 663606 w 806966"/>
                <a:gd name="connsiteY178" fmla="*/ 237527 h 338925"/>
                <a:gd name="connsiteX179" fmla="*/ 666833 w 806966"/>
                <a:gd name="connsiteY179" fmla="*/ 239141 h 338925"/>
                <a:gd name="connsiteX180" fmla="*/ 666833 w 806966"/>
                <a:gd name="connsiteY180" fmla="*/ 240755 h 338925"/>
                <a:gd name="connsiteX181" fmla="*/ 666833 w 806966"/>
                <a:gd name="connsiteY181" fmla="*/ 242369 h 338925"/>
                <a:gd name="connsiteX182" fmla="*/ 666833 w 806966"/>
                <a:gd name="connsiteY182" fmla="*/ 242369 h 338925"/>
                <a:gd name="connsiteX183" fmla="*/ 665219 w 806966"/>
                <a:gd name="connsiteY183" fmla="*/ 242369 h 338925"/>
                <a:gd name="connsiteX184" fmla="*/ 663606 w 806966"/>
                <a:gd name="connsiteY184" fmla="*/ 242369 h 338925"/>
                <a:gd name="connsiteX185" fmla="*/ 660378 w 806966"/>
                <a:gd name="connsiteY185" fmla="*/ 240755 h 338925"/>
                <a:gd name="connsiteX186" fmla="*/ 657150 w 806966"/>
                <a:gd name="connsiteY186" fmla="*/ 239141 h 338925"/>
                <a:gd name="connsiteX187" fmla="*/ 655536 w 806966"/>
                <a:gd name="connsiteY187" fmla="*/ 237527 h 338925"/>
                <a:gd name="connsiteX188" fmla="*/ 652308 w 806966"/>
                <a:gd name="connsiteY188" fmla="*/ 234299 h 338925"/>
                <a:gd name="connsiteX189" fmla="*/ 650694 w 806966"/>
                <a:gd name="connsiteY189" fmla="*/ 232686 h 338925"/>
                <a:gd name="connsiteX190" fmla="*/ 650694 w 806966"/>
                <a:gd name="connsiteY190" fmla="*/ 231072 h 338925"/>
                <a:gd name="connsiteX191" fmla="*/ 649080 w 806966"/>
                <a:gd name="connsiteY191" fmla="*/ 229458 h 338925"/>
                <a:gd name="connsiteX192" fmla="*/ 650694 w 806966"/>
                <a:gd name="connsiteY192" fmla="*/ 227844 h 338925"/>
                <a:gd name="connsiteX193" fmla="*/ 650694 w 806966"/>
                <a:gd name="connsiteY193" fmla="*/ 227844 h 338925"/>
                <a:gd name="connsiteX194" fmla="*/ 650694 w 806966"/>
                <a:gd name="connsiteY194" fmla="*/ 226230 h 338925"/>
                <a:gd name="connsiteX195" fmla="*/ 652308 w 806966"/>
                <a:gd name="connsiteY195" fmla="*/ 226230 h 338925"/>
                <a:gd name="connsiteX196" fmla="*/ 653922 w 806966"/>
                <a:gd name="connsiteY196" fmla="*/ 224616 h 338925"/>
                <a:gd name="connsiteX197" fmla="*/ 655536 w 806966"/>
                <a:gd name="connsiteY197" fmla="*/ 224616 h 338925"/>
                <a:gd name="connsiteX198" fmla="*/ 655536 w 806966"/>
                <a:gd name="connsiteY198" fmla="*/ 223002 h 338925"/>
                <a:gd name="connsiteX199" fmla="*/ 655536 w 806966"/>
                <a:gd name="connsiteY199" fmla="*/ 223002 h 338925"/>
                <a:gd name="connsiteX200" fmla="*/ 655536 w 806966"/>
                <a:gd name="connsiteY200" fmla="*/ 221388 h 338925"/>
                <a:gd name="connsiteX201" fmla="*/ 655536 w 806966"/>
                <a:gd name="connsiteY201" fmla="*/ 219774 h 338925"/>
                <a:gd name="connsiteX202" fmla="*/ 655536 w 806966"/>
                <a:gd name="connsiteY202" fmla="*/ 218160 h 338925"/>
                <a:gd name="connsiteX203" fmla="*/ 653922 w 806966"/>
                <a:gd name="connsiteY203" fmla="*/ 216546 h 338925"/>
                <a:gd name="connsiteX204" fmla="*/ 655536 w 806966"/>
                <a:gd name="connsiteY204" fmla="*/ 214932 h 338925"/>
                <a:gd name="connsiteX205" fmla="*/ 655536 w 806966"/>
                <a:gd name="connsiteY205" fmla="*/ 213318 h 338925"/>
                <a:gd name="connsiteX206" fmla="*/ 655536 w 806966"/>
                <a:gd name="connsiteY206" fmla="*/ 211704 h 338925"/>
                <a:gd name="connsiteX207" fmla="*/ 653922 w 806966"/>
                <a:gd name="connsiteY207" fmla="*/ 210091 h 338925"/>
                <a:gd name="connsiteX208" fmla="*/ 650694 w 806966"/>
                <a:gd name="connsiteY208" fmla="*/ 210091 h 338925"/>
                <a:gd name="connsiteX209" fmla="*/ 650694 w 806966"/>
                <a:gd name="connsiteY209" fmla="*/ 208477 h 338925"/>
                <a:gd name="connsiteX210" fmla="*/ 649080 w 806966"/>
                <a:gd name="connsiteY210" fmla="*/ 206863 h 338925"/>
                <a:gd name="connsiteX211" fmla="*/ 650694 w 806966"/>
                <a:gd name="connsiteY211" fmla="*/ 205249 h 338925"/>
                <a:gd name="connsiteX212" fmla="*/ 650694 w 806966"/>
                <a:gd name="connsiteY212" fmla="*/ 203635 h 338925"/>
                <a:gd name="connsiteX213" fmla="*/ 650694 w 806966"/>
                <a:gd name="connsiteY213" fmla="*/ 202021 h 338925"/>
                <a:gd name="connsiteX214" fmla="*/ 649080 w 806966"/>
                <a:gd name="connsiteY214" fmla="*/ 202021 h 338925"/>
                <a:gd name="connsiteX215" fmla="*/ 647466 w 806966"/>
                <a:gd name="connsiteY215" fmla="*/ 203635 h 338925"/>
                <a:gd name="connsiteX216" fmla="*/ 645852 w 806966"/>
                <a:gd name="connsiteY216" fmla="*/ 205249 h 338925"/>
                <a:gd name="connsiteX217" fmla="*/ 645852 w 806966"/>
                <a:gd name="connsiteY217" fmla="*/ 206863 h 338925"/>
                <a:gd name="connsiteX218" fmla="*/ 644238 w 806966"/>
                <a:gd name="connsiteY218" fmla="*/ 208477 h 338925"/>
                <a:gd name="connsiteX219" fmla="*/ 644238 w 806966"/>
                <a:gd name="connsiteY219" fmla="*/ 208477 h 338925"/>
                <a:gd name="connsiteX220" fmla="*/ 644238 w 806966"/>
                <a:gd name="connsiteY220" fmla="*/ 214932 h 338925"/>
                <a:gd name="connsiteX221" fmla="*/ 642624 w 806966"/>
                <a:gd name="connsiteY221" fmla="*/ 214932 h 338925"/>
                <a:gd name="connsiteX222" fmla="*/ 642624 w 806966"/>
                <a:gd name="connsiteY222" fmla="*/ 216546 h 338925"/>
                <a:gd name="connsiteX223" fmla="*/ 639397 w 806966"/>
                <a:gd name="connsiteY223" fmla="*/ 214932 h 338925"/>
                <a:gd name="connsiteX224" fmla="*/ 636169 w 806966"/>
                <a:gd name="connsiteY224" fmla="*/ 213318 h 338925"/>
                <a:gd name="connsiteX225" fmla="*/ 632941 w 806966"/>
                <a:gd name="connsiteY225" fmla="*/ 210091 h 338925"/>
                <a:gd name="connsiteX226" fmla="*/ 629713 w 806966"/>
                <a:gd name="connsiteY226" fmla="*/ 206863 h 338925"/>
                <a:gd name="connsiteX227" fmla="*/ 629713 w 806966"/>
                <a:gd name="connsiteY227" fmla="*/ 206863 h 338925"/>
                <a:gd name="connsiteX228" fmla="*/ 628099 w 806966"/>
                <a:gd name="connsiteY228" fmla="*/ 205249 h 338925"/>
                <a:gd name="connsiteX229" fmla="*/ 626485 w 806966"/>
                <a:gd name="connsiteY229" fmla="*/ 205249 h 338925"/>
                <a:gd name="connsiteX230" fmla="*/ 624871 w 806966"/>
                <a:gd name="connsiteY230" fmla="*/ 203635 h 338925"/>
                <a:gd name="connsiteX231" fmla="*/ 624871 w 806966"/>
                <a:gd name="connsiteY231" fmla="*/ 203635 h 338925"/>
                <a:gd name="connsiteX232" fmla="*/ 623257 w 806966"/>
                <a:gd name="connsiteY232" fmla="*/ 203635 h 338925"/>
                <a:gd name="connsiteX233" fmla="*/ 621643 w 806966"/>
                <a:gd name="connsiteY233" fmla="*/ 202021 h 338925"/>
                <a:gd name="connsiteX234" fmla="*/ 620029 w 806966"/>
                <a:gd name="connsiteY234" fmla="*/ 202021 h 338925"/>
                <a:gd name="connsiteX235" fmla="*/ 613574 w 806966"/>
                <a:gd name="connsiteY235" fmla="*/ 200407 h 338925"/>
                <a:gd name="connsiteX236" fmla="*/ 611960 w 806966"/>
                <a:gd name="connsiteY236" fmla="*/ 200407 h 338925"/>
                <a:gd name="connsiteX237" fmla="*/ 611960 w 806966"/>
                <a:gd name="connsiteY237" fmla="*/ 198793 h 338925"/>
                <a:gd name="connsiteX238" fmla="*/ 611960 w 806966"/>
                <a:gd name="connsiteY238" fmla="*/ 197179 h 338925"/>
                <a:gd name="connsiteX239" fmla="*/ 611960 w 806966"/>
                <a:gd name="connsiteY239" fmla="*/ 195565 h 338925"/>
                <a:gd name="connsiteX240" fmla="*/ 610346 w 806966"/>
                <a:gd name="connsiteY240" fmla="*/ 195565 h 338925"/>
                <a:gd name="connsiteX241" fmla="*/ 608732 w 806966"/>
                <a:gd name="connsiteY241" fmla="*/ 195565 h 338925"/>
                <a:gd name="connsiteX242" fmla="*/ 603890 w 806966"/>
                <a:gd name="connsiteY242" fmla="*/ 195565 h 338925"/>
                <a:gd name="connsiteX243" fmla="*/ 602276 w 806966"/>
                <a:gd name="connsiteY243" fmla="*/ 193951 h 338925"/>
                <a:gd name="connsiteX244" fmla="*/ 597434 w 806966"/>
                <a:gd name="connsiteY244" fmla="*/ 192337 h 338925"/>
                <a:gd name="connsiteX245" fmla="*/ 597434 w 806966"/>
                <a:gd name="connsiteY245" fmla="*/ 190723 h 338925"/>
                <a:gd name="connsiteX246" fmla="*/ 597434 w 806966"/>
                <a:gd name="connsiteY246" fmla="*/ 189109 h 338925"/>
                <a:gd name="connsiteX247" fmla="*/ 595820 w 806966"/>
                <a:gd name="connsiteY247" fmla="*/ 184268 h 338925"/>
                <a:gd name="connsiteX248" fmla="*/ 595820 w 806966"/>
                <a:gd name="connsiteY248" fmla="*/ 184268 h 338925"/>
                <a:gd name="connsiteX249" fmla="*/ 595820 w 806966"/>
                <a:gd name="connsiteY249" fmla="*/ 182654 h 338925"/>
                <a:gd name="connsiteX250" fmla="*/ 595820 w 806966"/>
                <a:gd name="connsiteY250" fmla="*/ 181040 h 338925"/>
                <a:gd name="connsiteX251" fmla="*/ 597434 w 806966"/>
                <a:gd name="connsiteY251" fmla="*/ 181040 h 338925"/>
                <a:gd name="connsiteX252" fmla="*/ 597434 w 806966"/>
                <a:gd name="connsiteY252" fmla="*/ 181040 h 338925"/>
                <a:gd name="connsiteX253" fmla="*/ 600662 w 806966"/>
                <a:gd name="connsiteY253" fmla="*/ 179426 h 338925"/>
                <a:gd name="connsiteX254" fmla="*/ 602276 w 806966"/>
                <a:gd name="connsiteY254" fmla="*/ 179426 h 338925"/>
                <a:gd name="connsiteX255" fmla="*/ 602276 w 806966"/>
                <a:gd name="connsiteY255" fmla="*/ 177812 h 338925"/>
                <a:gd name="connsiteX256" fmla="*/ 603890 w 806966"/>
                <a:gd name="connsiteY256" fmla="*/ 177812 h 338925"/>
                <a:gd name="connsiteX257" fmla="*/ 602276 w 806966"/>
                <a:gd name="connsiteY257" fmla="*/ 176198 h 338925"/>
                <a:gd name="connsiteX258" fmla="*/ 602276 w 806966"/>
                <a:gd name="connsiteY258" fmla="*/ 176198 h 338925"/>
                <a:gd name="connsiteX259" fmla="*/ 600662 w 806966"/>
                <a:gd name="connsiteY259" fmla="*/ 176198 h 338925"/>
                <a:gd name="connsiteX260" fmla="*/ 594206 w 806966"/>
                <a:gd name="connsiteY260" fmla="*/ 174584 h 338925"/>
                <a:gd name="connsiteX261" fmla="*/ 592592 w 806966"/>
                <a:gd name="connsiteY261" fmla="*/ 174584 h 338925"/>
                <a:gd name="connsiteX262" fmla="*/ 592592 w 806966"/>
                <a:gd name="connsiteY262" fmla="*/ 172970 h 338925"/>
                <a:gd name="connsiteX263" fmla="*/ 589365 w 806966"/>
                <a:gd name="connsiteY263" fmla="*/ 169742 h 338925"/>
                <a:gd name="connsiteX264" fmla="*/ 586137 w 806966"/>
                <a:gd name="connsiteY264" fmla="*/ 166514 h 338925"/>
                <a:gd name="connsiteX265" fmla="*/ 584523 w 806966"/>
                <a:gd name="connsiteY265" fmla="*/ 164900 h 338925"/>
                <a:gd name="connsiteX266" fmla="*/ 584523 w 806966"/>
                <a:gd name="connsiteY266" fmla="*/ 163287 h 338925"/>
                <a:gd name="connsiteX267" fmla="*/ 582909 w 806966"/>
                <a:gd name="connsiteY267" fmla="*/ 163287 h 338925"/>
                <a:gd name="connsiteX268" fmla="*/ 579681 w 806966"/>
                <a:gd name="connsiteY268" fmla="*/ 163287 h 338925"/>
                <a:gd name="connsiteX269" fmla="*/ 578067 w 806966"/>
                <a:gd name="connsiteY269" fmla="*/ 163287 h 338925"/>
                <a:gd name="connsiteX270" fmla="*/ 576453 w 806966"/>
                <a:gd name="connsiteY270" fmla="*/ 161673 h 338925"/>
                <a:gd name="connsiteX271" fmla="*/ 576453 w 806966"/>
                <a:gd name="connsiteY271" fmla="*/ 161673 h 338925"/>
                <a:gd name="connsiteX272" fmla="*/ 574839 w 806966"/>
                <a:gd name="connsiteY272" fmla="*/ 160059 h 338925"/>
                <a:gd name="connsiteX273" fmla="*/ 574839 w 806966"/>
                <a:gd name="connsiteY273" fmla="*/ 160059 h 338925"/>
                <a:gd name="connsiteX274" fmla="*/ 571612 w 806966"/>
                <a:gd name="connsiteY274" fmla="*/ 158445 h 338925"/>
                <a:gd name="connsiteX275" fmla="*/ 566770 w 806966"/>
                <a:gd name="connsiteY275" fmla="*/ 155217 h 338925"/>
                <a:gd name="connsiteX276" fmla="*/ 565156 w 806966"/>
                <a:gd name="connsiteY276" fmla="*/ 155217 h 338925"/>
                <a:gd name="connsiteX277" fmla="*/ 563542 w 806966"/>
                <a:gd name="connsiteY277" fmla="*/ 155217 h 338925"/>
                <a:gd name="connsiteX278" fmla="*/ 558700 w 806966"/>
                <a:gd name="connsiteY278" fmla="*/ 155217 h 338925"/>
                <a:gd name="connsiteX279" fmla="*/ 555472 w 806966"/>
                <a:gd name="connsiteY279" fmla="*/ 155217 h 338925"/>
                <a:gd name="connsiteX280" fmla="*/ 553858 w 806966"/>
                <a:gd name="connsiteY280" fmla="*/ 155217 h 338925"/>
                <a:gd name="connsiteX281" fmla="*/ 552244 w 806966"/>
                <a:gd name="connsiteY281" fmla="*/ 155217 h 338925"/>
                <a:gd name="connsiteX282" fmla="*/ 552244 w 806966"/>
                <a:gd name="connsiteY282" fmla="*/ 156831 h 338925"/>
                <a:gd name="connsiteX283" fmla="*/ 550630 w 806966"/>
                <a:gd name="connsiteY283" fmla="*/ 158445 h 338925"/>
                <a:gd name="connsiteX284" fmla="*/ 549016 w 806966"/>
                <a:gd name="connsiteY284" fmla="*/ 158445 h 338925"/>
                <a:gd name="connsiteX285" fmla="*/ 547403 w 806966"/>
                <a:gd name="connsiteY285" fmla="*/ 160059 h 338925"/>
                <a:gd name="connsiteX286" fmla="*/ 545788 w 806966"/>
                <a:gd name="connsiteY286" fmla="*/ 160059 h 338925"/>
                <a:gd name="connsiteX287" fmla="*/ 544174 w 806966"/>
                <a:gd name="connsiteY287" fmla="*/ 161673 h 338925"/>
                <a:gd name="connsiteX288" fmla="*/ 542561 w 806966"/>
                <a:gd name="connsiteY288" fmla="*/ 161673 h 338925"/>
                <a:gd name="connsiteX289" fmla="*/ 542561 w 806966"/>
                <a:gd name="connsiteY289" fmla="*/ 163287 h 338925"/>
                <a:gd name="connsiteX290" fmla="*/ 544174 w 806966"/>
                <a:gd name="connsiteY290" fmla="*/ 169742 h 338925"/>
                <a:gd name="connsiteX291" fmla="*/ 544174 w 806966"/>
                <a:gd name="connsiteY291" fmla="*/ 171356 h 338925"/>
                <a:gd name="connsiteX292" fmla="*/ 544174 w 806966"/>
                <a:gd name="connsiteY292" fmla="*/ 172970 h 338925"/>
                <a:gd name="connsiteX293" fmla="*/ 542561 w 806966"/>
                <a:gd name="connsiteY293" fmla="*/ 174584 h 338925"/>
                <a:gd name="connsiteX294" fmla="*/ 540947 w 806966"/>
                <a:gd name="connsiteY294" fmla="*/ 176198 h 338925"/>
                <a:gd name="connsiteX295" fmla="*/ 539333 w 806966"/>
                <a:gd name="connsiteY295" fmla="*/ 179426 h 338925"/>
                <a:gd name="connsiteX296" fmla="*/ 536105 w 806966"/>
                <a:gd name="connsiteY296" fmla="*/ 182654 h 338925"/>
                <a:gd name="connsiteX297" fmla="*/ 534491 w 806966"/>
                <a:gd name="connsiteY297" fmla="*/ 182654 h 338925"/>
                <a:gd name="connsiteX298" fmla="*/ 532877 w 806966"/>
                <a:gd name="connsiteY298" fmla="*/ 184268 h 338925"/>
                <a:gd name="connsiteX299" fmla="*/ 528035 w 806966"/>
                <a:gd name="connsiteY299" fmla="*/ 184268 h 338925"/>
                <a:gd name="connsiteX300" fmla="*/ 526421 w 806966"/>
                <a:gd name="connsiteY300" fmla="*/ 184268 h 338925"/>
                <a:gd name="connsiteX301" fmla="*/ 524807 w 806966"/>
                <a:gd name="connsiteY301" fmla="*/ 185882 h 338925"/>
                <a:gd name="connsiteX302" fmla="*/ 523194 w 806966"/>
                <a:gd name="connsiteY302" fmla="*/ 187495 h 338925"/>
                <a:gd name="connsiteX303" fmla="*/ 521579 w 806966"/>
                <a:gd name="connsiteY303" fmla="*/ 187495 h 338925"/>
                <a:gd name="connsiteX304" fmla="*/ 519965 w 806966"/>
                <a:gd name="connsiteY304" fmla="*/ 187495 h 338925"/>
                <a:gd name="connsiteX305" fmla="*/ 516738 w 806966"/>
                <a:gd name="connsiteY305" fmla="*/ 187495 h 338925"/>
                <a:gd name="connsiteX306" fmla="*/ 515124 w 806966"/>
                <a:gd name="connsiteY306" fmla="*/ 185882 h 338925"/>
                <a:gd name="connsiteX307" fmla="*/ 513510 w 806966"/>
                <a:gd name="connsiteY307" fmla="*/ 185882 h 338925"/>
                <a:gd name="connsiteX308" fmla="*/ 510282 w 806966"/>
                <a:gd name="connsiteY308" fmla="*/ 185882 h 338925"/>
                <a:gd name="connsiteX309" fmla="*/ 508668 w 806966"/>
                <a:gd name="connsiteY309" fmla="*/ 187495 h 338925"/>
                <a:gd name="connsiteX310" fmla="*/ 508668 w 806966"/>
                <a:gd name="connsiteY310" fmla="*/ 187495 h 338925"/>
                <a:gd name="connsiteX311" fmla="*/ 507054 w 806966"/>
                <a:gd name="connsiteY311" fmla="*/ 187495 h 338925"/>
                <a:gd name="connsiteX312" fmla="*/ 507054 w 806966"/>
                <a:gd name="connsiteY312" fmla="*/ 189109 h 338925"/>
                <a:gd name="connsiteX313" fmla="*/ 505440 w 806966"/>
                <a:gd name="connsiteY313" fmla="*/ 190723 h 338925"/>
                <a:gd name="connsiteX314" fmla="*/ 507054 w 806966"/>
                <a:gd name="connsiteY314" fmla="*/ 192337 h 338925"/>
                <a:gd name="connsiteX315" fmla="*/ 508668 w 806966"/>
                <a:gd name="connsiteY315" fmla="*/ 197179 h 338925"/>
                <a:gd name="connsiteX316" fmla="*/ 513510 w 806966"/>
                <a:gd name="connsiteY316" fmla="*/ 203635 h 338925"/>
                <a:gd name="connsiteX317" fmla="*/ 513510 w 806966"/>
                <a:gd name="connsiteY317" fmla="*/ 205249 h 338925"/>
                <a:gd name="connsiteX318" fmla="*/ 513510 w 806966"/>
                <a:gd name="connsiteY318" fmla="*/ 206863 h 338925"/>
                <a:gd name="connsiteX319" fmla="*/ 513510 w 806966"/>
                <a:gd name="connsiteY319" fmla="*/ 206863 h 338925"/>
                <a:gd name="connsiteX320" fmla="*/ 510282 w 806966"/>
                <a:gd name="connsiteY320" fmla="*/ 208477 h 338925"/>
                <a:gd name="connsiteX321" fmla="*/ 510282 w 806966"/>
                <a:gd name="connsiteY321" fmla="*/ 210091 h 338925"/>
                <a:gd name="connsiteX322" fmla="*/ 510282 w 806966"/>
                <a:gd name="connsiteY322" fmla="*/ 213318 h 338925"/>
                <a:gd name="connsiteX323" fmla="*/ 513510 w 806966"/>
                <a:gd name="connsiteY323" fmla="*/ 218160 h 338925"/>
                <a:gd name="connsiteX324" fmla="*/ 516738 w 806966"/>
                <a:gd name="connsiteY324" fmla="*/ 223002 h 338925"/>
                <a:gd name="connsiteX325" fmla="*/ 516738 w 806966"/>
                <a:gd name="connsiteY325" fmla="*/ 227844 h 338925"/>
                <a:gd name="connsiteX326" fmla="*/ 513510 w 806966"/>
                <a:gd name="connsiteY326" fmla="*/ 234299 h 338925"/>
                <a:gd name="connsiteX327" fmla="*/ 495756 w 806966"/>
                <a:gd name="connsiteY327" fmla="*/ 239141 h 338925"/>
                <a:gd name="connsiteX328" fmla="*/ 490915 w 806966"/>
                <a:gd name="connsiteY328" fmla="*/ 240755 h 338925"/>
                <a:gd name="connsiteX329" fmla="*/ 482845 w 806966"/>
                <a:gd name="connsiteY329" fmla="*/ 247211 h 338925"/>
                <a:gd name="connsiteX330" fmla="*/ 481231 w 806966"/>
                <a:gd name="connsiteY330" fmla="*/ 247211 h 338925"/>
                <a:gd name="connsiteX331" fmla="*/ 478003 w 806966"/>
                <a:gd name="connsiteY331" fmla="*/ 247211 h 338925"/>
                <a:gd name="connsiteX332" fmla="*/ 478003 w 806966"/>
                <a:gd name="connsiteY332" fmla="*/ 247211 h 338925"/>
                <a:gd name="connsiteX333" fmla="*/ 474776 w 806966"/>
                <a:gd name="connsiteY333" fmla="*/ 243983 h 338925"/>
                <a:gd name="connsiteX334" fmla="*/ 471547 w 806966"/>
                <a:gd name="connsiteY334" fmla="*/ 240755 h 338925"/>
                <a:gd name="connsiteX335" fmla="*/ 466706 w 806966"/>
                <a:gd name="connsiteY335" fmla="*/ 232686 h 338925"/>
                <a:gd name="connsiteX336" fmla="*/ 465092 w 806966"/>
                <a:gd name="connsiteY336" fmla="*/ 231072 h 338925"/>
                <a:gd name="connsiteX337" fmla="*/ 465092 w 806966"/>
                <a:gd name="connsiteY337" fmla="*/ 229458 h 338925"/>
                <a:gd name="connsiteX338" fmla="*/ 461864 w 806966"/>
                <a:gd name="connsiteY338" fmla="*/ 229458 h 338925"/>
                <a:gd name="connsiteX339" fmla="*/ 460250 w 806966"/>
                <a:gd name="connsiteY339" fmla="*/ 229458 h 338925"/>
                <a:gd name="connsiteX340" fmla="*/ 460250 w 806966"/>
                <a:gd name="connsiteY340" fmla="*/ 229458 h 338925"/>
                <a:gd name="connsiteX341" fmla="*/ 458636 w 806966"/>
                <a:gd name="connsiteY341" fmla="*/ 229458 h 338925"/>
                <a:gd name="connsiteX342" fmla="*/ 453794 w 806966"/>
                <a:gd name="connsiteY342" fmla="*/ 232686 h 338925"/>
                <a:gd name="connsiteX343" fmla="*/ 444111 w 806966"/>
                <a:gd name="connsiteY343" fmla="*/ 235914 h 338925"/>
                <a:gd name="connsiteX344" fmla="*/ 440883 w 806966"/>
                <a:gd name="connsiteY344" fmla="*/ 237527 h 338925"/>
                <a:gd name="connsiteX345" fmla="*/ 439269 w 806966"/>
                <a:gd name="connsiteY345" fmla="*/ 239141 h 338925"/>
                <a:gd name="connsiteX346" fmla="*/ 436041 w 806966"/>
                <a:gd name="connsiteY346" fmla="*/ 240755 h 338925"/>
                <a:gd name="connsiteX347" fmla="*/ 436041 w 806966"/>
                <a:gd name="connsiteY347" fmla="*/ 242369 h 338925"/>
                <a:gd name="connsiteX348" fmla="*/ 434427 w 806966"/>
                <a:gd name="connsiteY348" fmla="*/ 243983 h 338925"/>
                <a:gd name="connsiteX349" fmla="*/ 432813 w 806966"/>
                <a:gd name="connsiteY349" fmla="*/ 248825 h 338925"/>
                <a:gd name="connsiteX350" fmla="*/ 432813 w 806966"/>
                <a:gd name="connsiteY350" fmla="*/ 253667 h 338925"/>
                <a:gd name="connsiteX351" fmla="*/ 431199 w 806966"/>
                <a:gd name="connsiteY351" fmla="*/ 255281 h 338925"/>
                <a:gd name="connsiteX352" fmla="*/ 429585 w 806966"/>
                <a:gd name="connsiteY352" fmla="*/ 256895 h 338925"/>
                <a:gd name="connsiteX353" fmla="*/ 427971 w 806966"/>
                <a:gd name="connsiteY353" fmla="*/ 258508 h 338925"/>
                <a:gd name="connsiteX354" fmla="*/ 426358 w 806966"/>
                <a:gd name="connsiteY354" fmla="*/ 260123 h 338925"/>
                <a:gd name="connsiteX355" fmla="*/ 424744 w 806966"/>
                <a:gd name="connsiteY355" fmla="*/ 258508 h 338925"/>
                <a:gd name="connsiteX356" fmla="*/ 421516 w 806966"/>
                <a:gd name="connsiteY356" fmla="*/ 255281 h 338925"/>
                <a:gd name="connsiteX357" fmla="*/ 419902 w 806966"/>
                <a:gd name="connsiteY357" fmla="*/ 253667 h 338925"/>
                <a:gd name="connsiteX358" fmla="*/ 418288 w 806966"/>
                <a:gd name="connsiteY358" fmla="*/ 250439 h 338925"/>
                <a:gd name="connsiteX359" fmla="*/ 416674 w 806966"/>
                <a:gd name="connsiteY359" fmla="*/ 250439 h 338925"/>
                <a:gd name="connsiteX360" fmla="*/ 415060 w 806966"/>
                <a:gd name="connsiteY360" fmla="*/ 248825 h 338925"/>
                <a:gd name="connsiteX361" fmla="*/ 413446 w 806966"/>
                <a:gd name="connsiteY361" fmla="*/ 248825 h 338925"/>
                <a:gd name="connsiteX362" fmla="*/ 408604 w 806966"/>
                <a:gd name="connsiteY362" fmla="*/ 247211 h 338925"/>
                <a:gd name="connsiteX363" fmla="*/ 406990 w 806966"/>
                <a:gd name="connsiteY363" fmla="*/ 245597 h 338925"/>
                <a:gd name="connsiteX364" fmla="*/ 406990 w 806966"/>
                <a:gd name="connsiteY364" fmla="*/ 245597 h 338925"/>
                <a:gd name="connsiteX365" fmla="*/ 406990 w 806966"/>
                <a:gd name="connsiteY365" fmla="*/ 243983 h 338925"/>
                <a:gd name="connsiteX366" fmla="*/ 406990 w 806966"/>
                <a:gd name="connsiteY366" fmla="*/ 243983 h 338925"/>
                <a:gd name="connsiteX367" fmla="*/ 405376 w 806966"/>
                <a:gd name="connsiteY367" fmla="*/ 242369 h 338925"/>
                <a:gd name="connsiteX368" fmla="*/ 405376 w 806966"/>
                <a:gd name="connsiteY368" fmla="*/ 240755 h 338925"/>
                <a:gd name="connsiteX369" fmla="*/ 402149 w 806966"/>
                <a:gd name="connsiteY369" fmla="*/ 240755 h 338925"/>
                <a:gd name="connsiteX370" fmla="*/ 400535 w 806966"/>
                <a:gd name="connsiteY370" fmla="*/ 239141 h 338925"/>
                <a:gd name="connsiteX371" fmla="*/ 400535 w 806966"/>
                <a:gd name="connsiteY371" fmla="*/ 237527 h 338925"/>
                <a:gd name="connsiteX372" fmla="*/ 398921 w 806966"/>
                <a:gd name="connsiteY372" fmla="*/ 235914 h 338925"/>
                <a:gd name="connsiteX373" fmla="*/ 394079 w 806966"/>
                <a:gd name="connsiteY373" fmla="*/ 235914 h 338925"/>
                <a:gd name="connsiteX374" fmla="*/ 392465 w 806966"/>
                <a:gd name="connsiteY374" fmla="*/ 234299 h 338925"/>
                <a:gd name="connsiteX375" fmla="*/ 392465 w 806966"/>
                <a:gd name="connsiteY375" fmla="*/ 234299 h 338925"/>
                <a:gd name="connsiteX376" fmla="*/ 392465 w 806966"/>
                <a:gd name="connsiteY376" fmla="*/ 232686 h 338925"/>
                <a:gd name="connsiteX377" fmla="*/ 392465 w 806966"/>
                <a:gd name="connsiteY377" fmla="*/ 232686 h 338925"/>
                <a:gd name="connsiteX378" fmla="*/ 390851 w 806966"/>
                <a:gd name="connsiteY378" fmla="*/ 231072 h 338925"/>
                <a:gd name="connsiteX379" fmla="*/ 390851 w 806966"/>
                <a:gd name="connsiteY379" fmla="*/ 231072 h 338925"/>
                <a:gd name="connsiteX380" fmla="*/ 387623 w 806966"/>
                <a:gd name="connsiteY380" fmla="*/ 229458 h 338925"/>
                <a:gd name="connsiteX381" fmla="*/ 384395 w 806966"/>
                <a:gd name="connsiteY381" fmla="*/ 226230 h 338925"/>
                <a:gd name="connsiteX382" fmla="*/ 382781 w 806966"/>
                <a:gd name="connsiteY382" fmla="*/ 226230 h 338925"/>
                <a:gd name="connsiteX383" fmla="*/ 382781 w 806966"/>
                <a:gd name="connsiteY383" fmla="*/ 226230 h 338925"/>
                <a:gd name="connsiteX384" fmla="*/ 382781 w 806966"/>
                <a:gd name="connsiteY384" fmla="*/ 227844 h 338925"/>
                <a:gd name="connsiteX385" fmla="*/ 381167 w 806966"/>
                <a:gd name="connsiteY385" fmla="*/ 229458 h 338925"/>
                <a:gd name="connsiteX386" fmla="*/ 381167 w 806966"/>
                <a:gd name="connsiteY386" fmla="*/ 231072 h 338925"/>
                <a:gd name="connsiteX387" fmla="*/ 374712 w 806966"/>
                <a:gd name="connsiteY387" fmla="*/ 232686 h 338925"/>
                <a:gd name="connsiteX388" fmla="*/ 373098 w 806966"/>
                <a:gd name="connsiteY388" fmla="*/ 232686 h 338925"/>
                <a:gd name="connsiteX389" fmla="*/ 373098 w 806966"/>
                <a:gd name="connsiteY389" fmla="*/ 234299 h 338925"/>
                <a:gd name="connsiteX390" fmla="*/ 371484 w 806966"/>
                <a:gd name="connsiteY390" fmla="*/ 234299 h 338925"/>
                <a:gd name="connsiteX391" fmla="*/ 371484 w 806966"/>
                <a:gd name="connsiteY391" fmla="*/ 235914 h 338925"/>
                <a:gd name="connsiteX392" fmla="*/ 369870 w 806966"/>
                <a:gd name="connsiteY392" fmla="*/ 239141 h 338925"/>
                <a:gd name="connsiteX393" fmla="*/ 368256 w 806966"/>
                <a:gd name="connsiteY393" fmla="*/ 240755 h 338925"/>
                <a:gd name="connsiteX394" fmla="*/ 368256 w 806966"/>
                <a:gd name="connsiteY394" fmla="*/ 242369 h 338925"/>
                <a:gd name="connsiteX395" fmla="*/ 366642 w 806966"/>
                <a:gd name="connsiteY395" fmla="*/ 243983 h 338925"/>
                <a:gd name="connsiteX396" fmla="*/ 365028 w 806966"/>
                <a:gd name="connsiteY396" fmla="*/ 245597 h 338925"/>
                <a:gd name="connsiteX397" fmla="*/ 363414 w 806966"/>
                <a:gd name="connsiteY397" fmla="*/ 247211 h 338925"/>
                <a:gd name="connsiteX398" fmla="*/ 363414 w 806966"/>
                <a:gd name="connsiteY398" fmla="*/ 247211 h 338925"/>
                <a:gd name="connsiteX399" fmla="*/ 361800 w 806966"/>
                <a:gd name="connsiteY399" fmla="*/ 248825 h 338925"/>
                <a:gd name="connsiteX400" fmla="*/ 360186 w 806966"/>
                <a:gd name="connsiteY400" fmla="*/ 248825 h 338925"/>
                <a:gd name="connsiteX401" fmla="*/ 356958 w 806966"/>
                <a:gd name="connsiteY401" fmla="*/ 250439 h 338925"/>
                <a:gd name="connsiteX402" fmla="*/ 355344 w 806966"/>
                <a:gd name="connsiteY402" fmla="*/ 250439 h 338925"/>
                <a:gd name="connsiteX403" fmla="*/ 353731 w 806966"/>
                <a:gd name="connsiteY403" fmla="*/ 250439 h 338925"/>
                <a:gd name="connsiteX404" fmla="*/ 353731 w 806966"/>
                <a:gd name="connsiteY404" fmla="*/ 248825 h 338925"/>
                <a:gd name="connsiteX405" fmla="*/ 352117 w 806966"/>
                <a:gd name="connsiteY405" fmla="*/ 243983 h 338925"/>
                <a:gd name="connsiteX406" fmla="*/ 350503 w 806966"/>
                <a:gd name="connsiteY406" fmla="*/ 240755 h 338925"/>
                <a:gd name="connsiteX407" fmla="*/ 350503 w 806966"/>
                <a:gd name="connsiteY407" fmla="*/ 240755 h 338925"/>
                <a:gd name="connsiteX408" fmla="*/ 348889 w 806966"/>
                <a:gd name="connsiteY408" fmla="*/ 239141 h 338925"/>
                <a:gd name="connsiteX409" fmla="*/ 348889 w 806966"/>
                <a:gd name="connsiteY409" fmla="*/ 239141 h 338925"/>
                <a:gd name="connsiteX410" fmla="*/ 347275 w 806966"/>
                <a:gd name="connsiteY410" fmla="*/ 237527 h 338925"/>
                <a:gd name="connsiteX411" fmla="*/ 347275 w 806966"/>
                <a:gd name="connsiteY411" fmla="*/ 235914 h 338925"/>
                <a:gd name="connsiteX412" fmla="*/ 345661 w 806966"/>
                <a:gd name="connsiteY412" fmla="*/ 234299 h 338925"/>
                <a:gd name="connsiteX413" fmla="*/ 345661 w 806966"/>
                <a:gd name="connsiteY413" fmla="*/ 232686 h 338925"/>
                <a:gd name="connsiteX414" fmla="*/ 344047 w 806966"/>
                <a:gd name="connsiteY414" fmla="*/ 231072 h 338925"/>
                <a:gd name="connsiteX415" fmla="*/ 342433 w 806966"/>
                <a:gd name="connsiteY415" fmla="*/ 229458 h 338925"/>
                <a:gd name="connsiteX416" fmla="*/ 340819 w 806966"/>
                <a:gd name="connsiteY416" fmla="*/ 227844 h 338925"/>
                <a:gd name="connsiteX417" fmla="*/ 335977 w 806966"/>
                <a:gd name="connsiteY417" fmla="*/ 227844 h 338925"/>
                <a:gd name="connsiteX418" fmla="*/ 326294 w 806966"/>
                <a:gd name="connsiteY418" fmla="*/ 226230 h 338925"/>
                <a:gd name="connsiteX419" fmla="*/ 321452 w 806966"/>
                <a:gd name="connsiteY419" fmla="*/ 226230 h 338925"/>
                <a:gd name="connsiteX420" fmla="*/ 318224 w 806966"/>
                <a:gd name="connsiteY420" fmla="*/ 226230 h 338925"/>
                <a:gd name="connsiteX421" fmla="*/ 318224 w 806966"/>
                <a:gd name="connsiteY421" fmla="*/ 227844 h 338925"/>
                <a:gd name="connsiteX422" fmla="*/ 316610 w 806966"/>
                <a:gd name="connsiteY422" fmla="*/ 227844 h 338925"/>
                <a:gd name="connsiteX423" fmla="*/ 316610 w 806966"/>
                <a:gd name="connsiteY423" fmla="*/ 229458 h 338925"/>
                <a:gd name="connsiteX424" fmla="*/ 318224 w 806966"/>
                <a:gd name="connsiteY424" fmla="*/ 231072 h 338925"/>
                <a:gd name="connsiteX425" fmla="*/ 318224 w 806966"/>
                <a:gd name="connsiteY425" fmla="*/ 234299 h 338925"/>
                <a:gd name="connsiteX426" fmla="*/ 318224 w 806966"/>
                <a:gd name="connsiteY426" fmla="*/ 235914 h 338925"/>
                <a:gd name="connsiteX427" fmla="*/ 318224 w 806966"/>
                <a:gd name="connsiteY427" fmla="*/ 235914 h 338925"/>
                <a:gd name="connsiteX428" fmla="*/ 316610 w 806966"/>
                <a:gd name="connsiteY428" fmla="*/ 240755 h 338925"/>
                <a:gd name="connsiteX429" fmla="*/ 316610 w 806966"/>
                <a:gd name="connsiteY429" fmla="*/ 240755 h 338925"/>
                <a:gd name="connsiteX430" fmla="*/ 314996 w 806966"/>
                <a:gd name="connsiteY430" fmla="*/ 242369 h 338925"/>
                <a:gd name="connsiteX431" fmla="*/ 314996 w 806966"/>
                <a:gd name="connsiteY431" fmla="*/ 243983 h 338925"/>
                <a:gd name="connsiteX432" fmla="*/ 311768 w 806966"/>
                <a:gd name="connsiteY432" fmla="*/ 245597 h 338925"/>
                <a:gd name="connsiteX433" fmla="*/ 310154 w 806966"/>
                <a:gd name="connsiteY433" fmla="*/ 247211 h 338925"/>
                <a:gd name="connsiteX434" fmla="*/ 310154 w 806966"/>
                <a:gd name="connsiteY434" fmla="*/ 247211 h 338925"/>
                <a:gd name="connsiteX435" fmla="*/ 308540 w 806966"/>
                <a:gd name="connsiteY435" fmla="*/ 250439 h 338925"/>
                <a:gd name="connsiteX436" fmla="*/ 306926 w 806966"/>
                <a:gd name="connsiteY436" fmla="*/ 252053 h 338925"/>
                <a:gd name="connsiteX437" fmla="*/ 306926 w 806966"/>
                <a:gd name="connsiteY437" fmla="*/ 253667 h 338925"/>
                <a:gd name="connsiteX438" fmla="*/ 305313 w 806966"/>
                <a:gd name="connsiteY438" fmla="*/ 256895 h 338925"/>
                <a:gd name="connsiteX439" fmla="*/ 305313 w 806966"/>
                <a:gd name="connsiteY439" fmla="*/ 256895 h 338925"/>
                <a:gd name="connsiteX440" fmla="*/ 305313 w 806966"/>
                <a:gd name="connsiteY440" fmla="*/ 258508 h 338925"/>
                <a:gd name="connsiteX441" fmla="*/ 306926 w 806966"/>
                <a:gd name="connsiteY441" fmla="*/ 261736 h 338925"/>
                <a:gd name="connsiteX442" fmla="*/ 306926 w 806966"/>
                <a:gd name="connsiteY442" fmla="*/ 264964 h 338925"/>
                <a:gd name="connsiteX443" fmla="*/ 308540 w 806966"/>
                <a:gd name="connsiteY443" fmla="*/ 266578 h 338925"/>
                <a:gd name="connsiteX444" fmla="*/ 308540 w 806966"/>
                <a:gd name="connsiteY444" fmla="*/ 266578 h 338925"/>
                <a:gd name="connsiteX445" fmla="*/ 310154 w 806966"/>
                <a:gd name="connsiteY445" fmla="*/ 268192 h 338925"/>
                <a:gd name="connsiteX446" fmla="*/ 310154 w 806966"/>
                <a:gd name="connsiteY446" fmla="*/ 269806 h 338925"/>
                <a:gd name="connsiteX447" fmla="*/ 310154 w 806966"/>
                <a:gd name="connsiteY447" fmla="*/ 271420 h 338925"/>
                <a:gd name="connsiteX448" fmla="*/ 311768 w 806966"/>
                <a:gd name="connsiteY448" fmla="*/ 273034 h 338925"/>
                <a:gd name="connsiteX449" fmla="*/ 310154 w 806966"/>
                <a:gd name="connsiteY449" fmla="*/ 279490 h 338925"/>
                <a:gd name="connsiteX450" fmla="*/ 310154 w 806966"/>
                <a:gd name="connsiteY450" fmla="*/ 281104 h 338925"/>
                <a:gd name="connsiteX451" fmla="*/ 308540 w 806966"/>
                <a:gd name="connsiteY451" fmla="*/ 282717 h 338925"/>
                <a:gd name="connsiteX452" fmla="*/ 308540 w 806966"/>
                <a:gd name="connsiteY452" fmla="*/ 284332 h 338925"/>
                <a:gd name="connsiteX453" fmla="*/ 308540 w 806966"/>
                <a:gd name="connsiteY453" fmla="*/ 285945 h 338925"/>
                <a:gd name="connsiteX454" fmla="*/ 310154 w 806966"/>
                <a:gd name="connsiteY454" fmla="*/ 287559 h 338925"/>
                <a:gd name="connsiteX455" fmla="*/ 310154 w 806966"/>
                <a:gd name="connsiteY455" fmla="*/ 289173 h 338925"/>
                <a:gd name="connsiteX456" fmla="*/ 310154 w 806966"/>
                <a:gd name="connsiteY456" fmla="*/ 290787 h 338925"/>
                <a:gd name="connsiteX457" fmla="*/ 308540 w 806966"/>
                <a:gd name="connsiteY457" fmla="*/ 290787 h 338925"/>
                <a:gd name="connsiteX458" fmla="*/ 305313 w 806966"/>
                <a:gd name="connsiteY458" fmla="*/ 294015 h 338925"/>
                <a:gd name="connsiteX459" fmla="*/ 305313 w 806966"/>
                <a:gd name="connsiteY459" fmla="*/ 295629 h 338925"/>
                <a:gd name="connsiteX460" fmla="*/ 305313 w 806966"/>
                <a:gd name="connsiteY460" fmla="*/ 297243 h 338925"/>
                <a:gd name="connsiteX461" fmla="*/ 303699 w 806966"/>
                <a:gd name="connsiteY461" fmla="*/ 300471 h 338925"/>
                <a:gd name="connsiteX462" fmla="*/ 303699 w 806966"/>
                <a:gd name="connsiteY462" fmla="*/ 302085 h 338925"/>
                <a:gd name="connsiteX463" fmla="*/ 300471 w 806966"/>
                <a:gd name="connsiteY463" fmla="*/ 303699 h 338925"/>
                <a:gd name="connsiteX464" fmla="*/ 285945 w 806966"/>
                <a:gd name="connsiteY464" fmla="*/ 311768 h 338925"/>
                <a:gd name="connsiteX465" fmla="*/ 284331 w 806966"/>
                <a:gd name="connsiteY465" fmla="*/ 311768 h 338925"/>
                <a:gd name="connsiteX466" fmla="*/ 281104 w 806966"/>
                <a:gd name="connsiteY466" fmla="*/ 314996 h 338925"/>
                <a:gd name="connsiteX467" fmla="*/ 281104 w 806966"/>
                <a:gd name="connsiteY467" fmla="*/ 316610 h 338925"/>
                <a:gd name="connsiteX468" fmla="*/ 281104 w 806966"/>
                <a:gd name="connsiteY468" fmla="*/ 316610 h 338925"/>
                <a:gd name="connsiteX469" fmla="*/ 279490 w 806966"/>
                <a:gd name="connsiteY469" fmla="*/ 318224 h 338925"/>
                <a:gd name="connsiteX470" fmla="*/ 279490 w 806966"/>
                <a:gd name="connsiteY470" fmla="*/ 321452 h 338925"/>
                <a:gd name="connsiteX471" fmla="*/ 277876 w 806966"/>
                <a:gd name="connsiteY471" fmla="*/ 326294 h 338925"/>
                <a:gd name="connsiteX472" fmla="*/ 277876 w 806966"/>
                <a:gd name="connsiteY472" fmla="*/ 327908 h 338925"/>
                <a:gd name="connsiteX473" fmla="*/ 277876 w 806966"/>
                <a:gd name="connsiteY473" fmla="*/ 329522 h 338925"/>
                <a:gd name="connsiteX474" fmla="*/ 274648 w 806966"/>
                <a:gd name="connsiteY474" fmla="*/ 332749 h 338925"/>
                <a:gd name="connsiteX475" fmla="*/ 268192 w 806966"/>
                <a:gd name="connsiteY475" fmla="*/ 337591 h 338925"/>
                <a:gd name="connsiteX476" fmla="*/ 264964 w 806966"/>
                <a:gd name="connsiteY476" fmla="*/ 339205 h 338925"/>
                <a:gd name="connsiteX477" fmla="*/ 261736 w 806966"/>
                <a:gd name="connsiteY477" fmla="*/ 339205 h 338925"/>
                <a:gd name="connsiteX478" fmla="*/ 260122 w 806966"/>
                <a:gd name="connsiteY478" fmla="*/ 339205 h 338925"/>
                <a:gd name="connsiteX479" fmla="*/ 258508 w 806966"/>
                <a:gd name="connsiteY479" fmla="*/ 337591 h 338925"/>
                <a:gd name="connsiteX480" fmla="*/ 255281 w 806966"/>
                <a:gd name="connsiteY480" fmla="*/ 337591 h 338925"/>
                <a:gd name="connsiteX481" fmla="*/ 250439 w 806966"/>
                <a:gd name="connsiteY481" fmla="*/ 339205 h 338925"/>
                <a:gd name="connsiteX482" fmla="*/ 239141 w 806966"/>
                <a:gd name="connsiteY482" fmla="*/ 340819 h 338925"/>
                <a:gd name="connsiteX483" fmla="*/ 235914 w 806966"/>
                <a:gd name="connsiteY483" fmla="*/ 340819 h 338925"/>
                <a:gd name="connsiteX484" fmla="*/ 232686 w 806966"/>
                <a:gd name="connsiteY484" fmla="*/ 340819 h 338925"/>
                <a:gd name="connsiteX485" fmla="*/ 231072 w 806966"/>
                <a:gd name="connsiteY485" fmla="*/ 337591 h 338925"/>
                <a:gd name="connsiteX486" fmla="*/ 231072 w 806966"/>
                <a:gd name="connsiteY486" fmla="*/ 335977 h 338925"/>
                <a:gd name="connsiteX487" fmla="*/ 229458 w 806966"/>
                <a:gd name="connsiteY487" fmla="*/ 334363 h 338925"/>
                <a:gd name="connsiteX488" fmla="*/ 227844 w 806966"/>
                <a:gd name="connsiteY488" fmla="*/ 334363 h 338925"/>
                <a:gd name="connsiteX489" fmla="*/ 219774 w 806966"/>
                <a:gd name="connsiteY489" fmla="*/ 332749 h 338925"/>
                <a:gd name="connsiteX490" fmla="*/ 214932 w 806966"/>
                <a:gd name="connsiteY490" fmla="*/ 332749 h 338925"/>
                <a:gd name="connsiteX491" fmla="*/ 213318 w 806966"/>
                <a:gd name="connsiteY491" fmla="*/ 331135 h 338925"/>
                <a:gd name="connsiteX492" fmla="*/ 213318 w 806966"/>
                <a:gd name="connsiteY492" fmla="*/ 329522 h 338925"/>
                <a:gd name="connsiteX493" fmla="*/ 214932 w 806966"/>
                <a:gd name="connsiteY493" fmla="*/ 327908 h 338925"/>
                <a:gd name="connsiteX494" fmla="*/ 214932 w 806966"/>
                <a:gd name="connsiteY494" fmla="*/ 326294 h 338925"/>
                <a:gd name="connsiteX495" fmla="*/ 214932 w 806966"/>
                <a:gd name="connsiteY495" fmla="*/ 324680 h 338925"/>
                <a:gd name="connsiteX496" fmla="*/ 214932 w 806966"/>
                <a:gd name="connsiteY496" fmla="*/ 323066 h 338925"/>
                <a:gd name="connsiteX497" fmla="*/ 214932 w 806966"/>
                <a:gd name="connsiteY497" fmla="*/ 319838 h 338925"/>
                <a:gd name="connsiteX498" fmla="*/ 213318 w 806966"/>
                <a:gd name="connsiteY498" fmla="*/ 314996 h 338925"/>
                <a:gd name="connsiteX499" fmla="*/ 213318 w 806966"/>
                <a:gd name="connsiteY499" fmla="*/ 311768 h 338925"/>
                <a:gd name="connsiteX500" fmla="*/ 213318 w 806966"/>
                <a:gd name="connsiteY500" fmla="*/ 310154 h 338925"/>
                <a:gd name="connsiteX501" fmla="*/ 214932 w 806966"/>
                <a:gd name="connsiteY501" fmla="*/ 306926 h 338925"/>
                <a:gd name="connsiteX502" fmla="*/ 214932 w 806966"/>
                <a:gd name="connsiteY502" fmla="*/ 305313 h 338925"/>
                <a:gd name="connsiteX503" fmla="*/ 214932 w 806966"/>
                <a:gd name="connsiteY503" fmla="*/ 303699 h 338925"/>
                <a:gd name="connsiteX504" fmla="*/ 213318 w 806966"/>
                <a:gd name="connsiteY504" fmla="*/ 303699 h 338925"/>
                <a:gd name="connsiteX505" fmla="*/ 213318 w 806966"/>
                <a:gd name="connsiteY505" fmla="*/ 302085 h 338925"/>
                <a:gd name="connsiteX506" fmla="*/ 205249 w 806966"/>
                <a:gd name="connsiteY506" fmla="*/ 295629 h 338925"/>
                <a:gd name="connsiteX507" fmla="*/ 200407 w 806966"/>
                <a:gd name="connsiteY507" fmla="*/ 292401 h 338925"/>
                <a:gd name="connsiteX508" fmla="*/ 192337 w 806966"/>
                <a:gd name="connsiteY508" fmla="*/ 284332 h 338925"/>
                <a:gd name="connsiteX509" fmla="*/ 190723 w 806966"/>
                <a:gd name="connsiteY509" fmla="*/ 282717 h 338925"/>
                <a:gd name="connsiteX510" fmla="*/ 187496 w 806966"/>
                <a:gd name="connsiteY510" fmla="*/ 279490 h 338925"/>
                <a:gd name="connsiteX511" fmla="*/ 163287 w 806966"/>
                <a:gd name="connsiteY511" fmla="*/ 277876 h 338925"/>
                <a:gd name="connsiteX512" fmla="*/ 160059 w 806966"/>
                <a:gd name="connsiteY512" fmla="*/ 277876 h 338925"/>
                <a:gd name="connsiteX513" fmla="*/ 158445 w 806966"/>
                <a:gd name="connsiteY513" fmla="*/ 276262 h 338925"/>
                <a:gd name="connsiteX514" fmla="*/ 158445 w 806966"/>
                <a:gd name="connsiteY514" fmla="*/ 274648 h 338925"/>
                <a:gd name="connsiteX515" fmla="*/ 156831 w 806966"/>
                <a:gd name="connsiteY515" fmla="*/ 274648 h 338925"/>
                <a:gd name="connsiteX516" fmla="*/ 156831 w 806966"/>
                <a:gd name="connsiteY516" fmla="*/ 273034 h 338925"/>
                <a:gd name="connsiteX517" fmla="*/ 156831 w 806966"/>
                <a:gd name="connsiteY517" fmla="*/ 271420 h 338925"/>
                <a:gd name="connsiteX518" fmla="*/ 155217 w 806966"/>
                <a:gd name="connsiteY518" fmla="*/ 271420 h 338925"/>
                <a:gd name="connsiteX519" fmla="*/ 150375 w 806966"/>
                <a:gd name="connsiteY519" fmla="*/ 266578 h 338925"/>
                <a:gd name="connsiteX520" fmla="*/ 150375 w 806966"/>
                <a:gd name="connsiteY520" fmla="*/ 264964 h 338925"/>
                <a:gd name="connsiteX521" fmla="*/ 150375 w 806966"/>
                <a:gd name="connsiteY521" fmla="*/ 263350 h 338925"/>
                <a:gd name="connsiteX522" fmla="*/ 150375 w 806966"/>
                <a:gd name="connsiteY522" fmla="*/ 261736 h 338925"/>
                <a:gd name="connsiteX523" fmla="*/ 150375 w 806966"/>
                <a:gd name="connsiteY523" fmla="*/ 260123 h 338925"/>
                <a:gd name="connsiteX524" fmla="*/ 150375 w 806966"/>
                <a:gd name="connsiteY524" fmla="*/ 258508 h 338925"/>
                <a:gd name="connsiteX525" fmla="*/ 151989 w 806966"/>
                <a:gd name="connsiteY525" fmla="*/ 256895 h 338925"/>
                <a:gd name="connsiteX526" fmla="*/ 151989 w 806966"/>
                <a:gd name="connsiteY526" fmla="*/ 255281 h 338925"/>
                <a:gd name="connsiteX527" fmla="*/ 151989 w 806966"/>
                <a:gd name="connsiteY527" fmla="*/ 253667 h 338925"/>
                <a:gd name="connsiteX528" fmla="*/ 150375 w 806966"/>
                <a:gd name="connsiteY528" fmla="*/ 253667 h 338925"/>
                <a:gd name="connsiteX529" fmla="*/ 145533 w 806966"/>
                <a:gd name="connsiteY529" fmla="*/ 252053 h 338925"/>
                <a:gd name="connsiteX530" fmla="*/ 143919 w 806966"/>
                <a:gd name="connsiteY530" fmla="*/ 250439 h 338925"/>
                <a:gd name="connsiteX531" fmla="*/ 142305 w 806966"/>
                <a:gd name="connsiteY531" fmla="*/ 248825 h 338925"/>
                <a:gd name="connsiteX532" fmla="*/ 140691 w 806966"/>
                <a:gd name="connsiteY532" fmla="*/ 245597 h 338925"/>
                <a:gd name="connsiteX533" fmla="*/ 140691 w 806966"/>
                <a:gd name="connsiteY533" fmla="*/ 245597 h 338925"/>
                <a:gd name="connsiteX534" fmla="*/ 139078 w 806966"/>
                <a:gd name="connsiteY534" fmla="*/ 243983 h 338925"/>
                <a:gd name="connsiteX535" fmla="*/ 139078 w 806966"/>
                <a:gd name="connsiteY535" fmla="*/ 243983 h 338925"/>
                <a:gd name="connsiteX536" fmla="*/ 137464 w 806966"/>
                <a:gd name="connsiteY536" fmla="*/ 242369 h 338925"/>
                <a:gd name="connsiteX537" fmla="*/ 137464 w 806966"/>
                <a:gd name="connsiteY537" fmla="*/ 240755 h 338925"/>
                <a:gd name="connsiteX538" fmla="*/ 137464 w 806966"/>
                <a:gd name="connsiteY538" fmla="*/ 239141 h 338925"/>
                <a:gd name="connsiteX539" fmla="*/ 135850 w 806966"/>
                <a:gd name="connsiteY539" fmla="*/ 232686 h 338925"/>
                <a:gd name="connsiteX540" fmla="*/ 135850 w 806966"/>
                <a:gd name="connsiteY540" fmla="*/ 231072 h 338925"/>
                <a:gd name="connsiteX541" fmla="*/ 134236 w 806966"/>
                <a:gd name="connsiteY541" fmla="*/ 227844 h 338925"/>
                <a:gd name="connsiteX542" fmla="*/ 132622 w 806966"/>
                <a:gd name="connsiteY542" fmla="*/ 224616 h 338925"/>
                <a:gd name="connsiteX543" fmla="*/ 132622 w 806966"/>
                <a:gd name="connsiteY543" fmla="*/ 223002 h 338925"/>
                <a:gd name="connsiteX544" fmla="*/ 131008 w 806966"/>
                <a:gd name="connsiteY544" fmla="*/ 223002 h 338925"/>
                <a:gd name="connsiteX545" fmla="*/ 126166 w 806966"/>
                <a:gd name="connsiteY545" fmla="*/ 219774 h 338925"/>
                <a:gd name="connsiteX546" fmla="*/ 124552 w 806966"/>
                <a:gd name="connsiteY546" fmla="*/ 219774 h 338925"/>
                <a:gd name="connsiteX547" fmla="*/ 124552 w 806966"/>
                <a:gd name="connsiteY547" fmla="*/ 218160 h 338925"/>
                <a:gd name="connsiteX548" fmla="*/ 124552 w 806966"/>
                <a:gd name="connsiteY548" fmla="*/ 216546 h 338925"/>
                <a:gd name="connsiteX549" fmla="*/ 122938 w 806966"/>
                <a:gd name="connsiteY549" fmla="*/ 214932 h 338925"/>
                <a:gd name="connsiteX550" fmla="*/ 122938 w 806966"/>
                <a:gd name="connsiteY550" fmla="*/ 214932 h 338925"/>
                <a:gd name="connsiteX551" fmla="*/ 116482 w 806966"/>
                <a:gd name="connsiteY551" fmla="*/ 211704 h 338925"/>
                <a:gd name="connsiteX552" fmla="*/ 111641 w 806966"/>
                <a:gd name="connsiteY552" fmla="*/ 208477 h 338925"/>
                <a:gd name="connsiteX553" fmla="*/ 110027 w 806966"/>
                <a:gd name="connsiteY553" fmla="*/ 206863 h 338925"/>
                <a:gd name="connsiteX554" fmla="*/ 110027 w 806966"/>
                <a:gd name="connsiteY554" fmla="*/ 203635 h 338925"/>
                <a:gd name="connsiteX555" fmla="*/ 108413 w 806966"/>
                <a:gd name="connsiteY555" fmla="*/ 202021 h 338925"/>
                <a:gd name="connsiteX556" fmla="*/ 108413 w 806966"/>
                <a:gd name="connsiteY556" fmla="*/ 202021 h 338925"/>
                <a:gd name="connsiteX557" fmla="*/ 106799 w 806966"/>
                <a:gd name="connsiteY557" fmla="*/ 200407 h 338925"/>
                <a:gd name="connsiteX558" fmla="*/ 100343 w 806966"/>
                <a:gd name="connsiteY558" fmla="*/ 195565 h 338925"/>
                <a:gd name="connsiteX559" fmla="*/ 95501 w 806966"/>
                <a:gd name="connsiteY559" fmla="*/ 192337 h 338925"/>
                <a:gd name="connsiteX560" fmla="*/ 95501 w 806966"/>
                <a:gd name="connsiteY560" fmla="*/ 190723 h 338925"/>
                <a:gd name="connsiteX561" fmla="*/ 93887 w 806966"/>
                <a:gd name="connsiteY561" fmla="*/ 190723 h 338925"/>
                <a:gd name="connsiteX562" fmla="*/ 85818 w 806966"/>
                <a:gd name="connsiteY562" fmla="*/ 187495 h 338925"/>
                <a:gd name="connsiteX563" fmla="*/ 82590 w 806966"/>
                <a:gd name="connsiteY563" fmla="*/ 185882 h 338925"/>
                <a:gd name="connsiteX564" fmla="*/ 80976 w 806966"/>
                <a:gd name="connsiteY564" fmla="*/ 185882 h 338925"/>
                <a:gd name="connsiteX565" fmla="*/ 76134 w 806966"/>
                <a:gd name="connsiteY565" fmla="*/ 181040 h 338925"/>
                <a:gd name="connsiteX566" fmla="*/ 74520 w 806966"/>
                <a:gd name="connsiteY566" fmla="*/ 181040 h 338925"/>
                <a:gd name="connsiteX567" fmla="*/ 68065 w 806966"/>
                <a:gd name="connsiteY567" fmla="*/ 179426 h 338925"/>
                <a:gd name="connsiteX568" fmla="*/ 66451 w 806966"/>
                <a:gd name="connsiteY568" fmla="*/ 177812 h 338925"/>
                <a:gd name="connsiteX569" fmla="*/ 64837 w 806966"/>
                <a:gd name="connsiteY569" fmla="*/ 177812 h 338925"/>
                <a:gd name="connsiteX570" fmla="*/ 63223 w 806966"/>
                <a:gd name="connsiteY570" fmla="*/ 176198 h 338925"/>
                <a:gd name="connsiteX571" fmla="*/ 61609 w 806966"/>
                <a:gd name="connsiteY571" fmla="*/ 172970 h 338925"/>
                <a:gd name="connsiteX572" fmla="*/ 59995 w 806966"/>
                <a:gd name="connsiteY572" fmla="*/ 172970 h 338925"/>
                <a:gd name="connsiteX573" fmla="*/ 58381 w 806966"/>
                <a:gd name="connsiteY573" fmla="*/ 172970 h 338925"/>
                <a:gd name="connsiteX574" fmla="*/ 56767 w 806966"/>
                <a:gd name="connsiteY574" fmla="*/ 174584 h 338925"/>
                <a:gd name="connsiteX575" fmla="*/ 53539 w 806966"/>
                <a:gd name="connsiteY575" fmla="*/ 174584 h 338925"/>
                <a:gd name="connsiteX576" fmla="*/ 51925 w 806966"/>
                <a:gd name="connsiteY576" fmla="*/ 174584 h 338925"/>
                <a:gd name="connsiteX577" fmla="*/ 48697 w 806966"/>
                <a:gd name="connsiteY577" fmla="*/ 179426 h 338925"/>
                <a:gd name="connsiteX578" fmla="*/ 47083 w 806966"/>
                <a:gd name="connsiteY578" fmla="*/ 181040 h 338925"/>
                <a:gd name="connsiteX579" fmla="*/ 47083 w 806966"/>
                <a:gd name="connsiteY579" fmla="*/ 181040 h 338925"/>
                <a:gd name="connsiteX580" fmla="*/ 45469 w 806966"/>
                <a:gd name="connsiteY580" fmla="*/ 182654 h 338925"/>
                <a:gd name="connsiteX581" fmla="*/ 43856 w 806966"/>
                <a:gd name="connsiteY581" fmla="*/ 182654 h 338925"/>
                <a:gd name="connsiteX582" fmla="*/ 42242 w 806966"/>
                <a:gd name="connsiteY582" fmla="*/ 182654 h 338925"/>
                <a:gd name="connsiteX583" fmla="*/ 40628 w 806966"/>
                <a:gd name="connsiteY583" fmla="*/ 182654 h 338925"/>
                <a:gd name="connsiteX584" fmla="*/ 39014 w 806966"/>
                <a:gd name="connsiteY584" fmla="*/ 181040 h 338925"/>
                <a:gd name="connsiteX585" fmla="*/ 39014 w 806966"/>
                <a:gd name="connsiteY585" fmla="*/ 179426 h 338925"/>
                <a:gd name="connsiteX586" fmla="*/ 39014 w 806966"/>
                <a:gd name="connsiteY586" fmla="*/ 179426 h 338925"/>
                <a:gd name="connsiteX587" fmla="*/ 39014 w 806966"/>
                <a:gd name="connsiteY587" fmla="*/ 179426 h 338925"/>
                <a:gd name="connsiteX588" fmla="*/ 37400 w 806966"/>
                <a:gd name="connsiteY588" fmla="*/ 176198 h 338925"/>
                <a:gd name="connsiteX589" fmla="*/ 37400 w 806966"/>
                <a:gd name="connsiteY589" fmla="*/ 176198 h 338925"/>
                <a:gd name="connsiteX590" fmla="*/ 37400 w 806966"/>
                <a:gd name="connsiteY590" fmla="*/ 174584 h 338925"/>
                <a:gd name="connsiteX591" fmla="*/ 37400 w 806966"/>
                <a:gd name="connsiteY591" fmla="*/ 172970 h 338925"/>
                <a:gd name="connsiteX592" fmla="*/ 39014 w 806966"/>
                <a:gd name="connsiteY592" fmla="*/ 171356 h 338925"/>
                <a:gd name="connsiteX593" fmla="*/ 39014 w 806966"/>
                <a:gd name="connsiteY593" fmla="*/ 169742 h 338925"/>
                <a:gd name="connsiteX594" fmla="*/ 37400 w 806966"/>
                <a:gd name="connsiteY594" fmla="*/ 169742 h 338925"/>
                <a:gd name="connsiteX595" fmla="*/ 32558 w 806966"/>
                <a:gd name="connsiteY595" fmla="*/ 166514 h 338925"/>
                <a:gd name="connsiteX596" fmla="*/ 30944 w 806966"/>
                <a:gd name="connsiteY596" fmla="*/ 166514 h 338925"/>
                <a:gd name="connsiteX597" fmla="*/ 30944 w 806966"/>
                <a:gd name="connsiteY597" fmla="*/ 164900 h 338925"/>
                <a:gd name="connsiteX598" fmla="*/ 29330 w 806966"/>
                <a:gd name="connsiteY598" fmla="*/ 163287 h 338925"/>
                <a:gd name="connsiteX599" fmla="*/ 29330 w 806966"/>
                <a:gd name="connsiteY599" fmla="*/ 163287 h 338925"/>
                <a:gd name="connsiteX600" fmla="*/ 27716 w 806966"/>
                <a:gd name="connsiteY600" fmla="*/ 160059 h 338925"/>
                <a:gd name="connsiteX601" fmla="*/ 26102 w 806966"/>
                <a:gd name="connsiteY601" fmla="*/ 156831 h 338925"/>
                <a:gd name="connsiteX602" fmla="*/ 24488 w 806966"/>
                <a:gd name="connsiteY602" fmla="*/ 156831 h 338925"/>
                <a:gd name="connsiteX603" fmla="*/ 22874 w 806966"/>
                <a:gd name="connsiteY603" fmla="*/ 156831 h 338925"/>
                <a:gd name="connsiteX604" fmla="*/ 19647 w 806966"/>
                <a:gd name="connsiteY604" fmla="*/ 156831 h 338925"/>
                <a:gd name="connsiteX605" fmla="*/ 18033 w 806966"/>
                <a:gd name="connsiteY605" fmla="*/ 156831 h 338925"/>
                <a:gd name="connsiteX606" fmla="*/ 16419 w 806966"/>
                <a:gd name="connsiteY606" fmla="*/ 156831 h 338925"/>
                <a:gd name="connsiteX607" fmla="*/ 14805 w 806966"/>
                <a:gd name="connsiteY607" fmla="*/ 155217 h 338925"/>
                <a:gd name="connsiteX608" fmla="*/ 13191 w 806966"/>
                <a:gd name="connsiteY608" fmla="*/ 151989 h 338925"/>
                <a:gd name="connsiteX609" fmla="*/ 5121 w 806966"/>
                <a:gd name="connsiteY609" fmla="*/ 145533 h 338925"/>
                <a:gd name="connsiteX610" fmla="*/ 9963 w 806966"/>
                <a:gd name="connsiteY610" fmla="*/ 124552 h 338925"/>
                <a:gd name="connsiteX611" fmla="*/ 13191 w 806966"/>
                <a:gd name="connsiteY611" fmla="*/ 119710 h 338925"/>
                <a:gd name="connsiteX612" fmla="*/ 16419 w 806966"/>
                <a:gd name="connsiteY612" fmla="*/ 118096 h 338925"/>
                <a:gd name="connsiteX613" fmla="*/ 19647 w 806966"/>
                <a:gd name="connsiteY613" fmla="*/ 116482 h 338925"/>
                <a:gd name="connsiteX614" fmla="*/ 22874 w 806966"/>
                <a:gd name="connsiteY614" fmla="*/ 113255 h 338925"/>
                <a:gd name="connsiteX615" fmla="*/ 22874 w 806966"/>
                <a:gd name="connsiteY615" fmla="*/ 110027 h 338925"/>
                <a:gd name="connsiteX616" fmla="*/ 24488 w 806966"/>
                <a:gd name="connsiteY616" fmla="*/ 108413 h 338925"/>
                <a:gd name="connsiteX617" fmla="*/ 24488 w 806966"/>
                <a:gd name="connsiteY617" fmla="*/ 97115 h 338925"/>
                <a:gd name="connsiteX618" fmla="*/ 24488 w 806966"/>
                <a:gd name="connsiteY618" fmla="*/ 95501 h 338925"/>
                <a:gd name="connsiteX619" fmla="*/ 42242 w 806966"/>
                <a:gd name="connsiteY619" fmla="*/ 97115 h 338925"/>
                <a:gd name="connsiteX620" fmla="*/ 48697 w 806966"/>
                <a:gd name="connsiteY620" fmla="*/ 100343 h 338925"/>
                <a:gd name="connsiteX621" fmla="*/ 50311 w 806966"/>
                <a:gd name="connsiteY621" fmla="*/ 106799 h 338925"/>
                <a:gd name="connsiteX622" fmla="*/ 51925 w 806966"/>
                <a:gd name="connsiteY622" fmla="*/ 113255 h 338925"/>
                <a:gd name="connsiteX623" fmla="*/ 56767 w 806966"/>
                <a:gd name="connsiteY623" fmla="*/ 119710 h 338925"/>
                <a:gd name="connsiteX624" fmla="*/ 68065 w 806966"/>
                <a:gd name="connsiteY624" fmla="*/ 127780 h 338925"/>
                <a:gd name="connsiteX625" fmla="*/ 69678 w 806966"/>
                <a:gd name="connsiteY625" fmla="*/ 129394 h 338925"/>
                <a:gd name="connsiteX626" fmla="*/ 71292 w 806966"/>
                <a:gd name="connsiteY626" fmla="*/ 131008 h 338925"/>
                <a:gd name="connsiteX627" fmla="*/ 80976 w 806966"/>
                <a:gd name="connsiteY627" fmla="*/ 142305 h 338925"/>
                <a:gd name="connsiteX628" fmla="*/ 100343 w 806966"/>
                <a:gd name="connsiteY628" fmla="*/ 160059 h 338925"/>
                <a:gd name="connsiteX629" fmla="*/ 111641 w 806966"/>
                <a:gd name="connsiteY629" fmla="*/ 166514 h 338925"/>
                <a:gd name="connsiteX630" fmla="*/ 122938 w 806966"/>
                <a:gd name="connsiteY630" fmla="*/ 164900 h 338925"/>
                <a:gd name="connsiteX631" fmla="*/ 129394 w 806966"/>
                <a:gd name="connsiteY631" fmla="*/ 174584 h 338925"/>
                <a:gd name="connsiteX632" fmla="*/ 139078 w 806966"/>
                <a:gd name="connsiteY632" fmla="*/ 182654 h 338925"/>
                <a:gd name="connsiteX633" fmla="*/ 151989 w 806966"/>
                <a:gd name="connsiteY633" fmla="*/ 189109 h 338925"/>
                <a:gd name="connsiteX634" fmla="*/ 166514 w 806966"/>
                <a:gd name="connsiteY634" fmla="*/ 192337 h 338925"/>
                <a:gd name="connsiteX635" fmla="*/ 198793 w 806966"/>
                <a:gd name="connsiteY635" fmla="*/ 192337 h 338925"/>
                <a:gd name="connsiteX636" fmla="*/ 210090 w 806966"/>
                <a:gd name="connsiteY636" fmla="*/ 198793 h 338925"/>
                <a:gd name="connsiteX637" fmla="*/ 214932 w 806966"/>
                <a:gd name="connsiteY637" fmla="*/ 214932 h 338925"/>
                <a:gd name="connsiteX638" fmla="*/ 208477 w 806966"/>
                <a:gd name="connsiteY638" fmla="*/ 240755 h 338925"/>
                <a:gd name="connsiteX639" fmla="*/ 208477 w 806966"/>
                <a:gd name="connsiteY639" fmla="*/ 243983 h 338925"/>
                <a:gd name="connsiteX640" fmla="*/ 214932 w 806966"/>
                <a:gd name="connsiteY640" fmla="*/ 245597 h 338925"/>
                <a:gd name="connsiteX641" fmla="*/ 234299 w 806966"/>
                <a:gd name="connsiteY641" fmla="*/ 255281 h 338925"/>
                <a:gd name="connsiteX642" fmla="*/ 242369 w 806966"/>
                <a:gd name="connsiteY642" fmla="*/ 255281 h 338925"/>
                <a:gd name="connsiteX643" fmla="*/ 242369 w 806966"/>
                <a:gd name="connsiteY643" fmla="*/ 253667 h 338925"/>
                <a:gd name="connsiteX644" fmla="*/ 239141 w 806966"/>
                <a:gd name="connsiteY644" fmla="*/ 247211 h 338925"/>
                <a:gd name="connsiteX645" fmla="*/ 235914 w 806966"/>
                <a:gd name="connsiteY645" fmla="*/ 240755 h 338925"/>
                <a:gd name="connsiteX646" fmla="*/ 237527 w 806966"/>
                <a:gd name="connsiteY646" fmla="*/ 234299 h 338925"/>
                <a:gd name="connsiteX647" fmla="*/ 243983 w 806966"/>
                <a:gd name="connsiteY647" fmla="*/ 231072 h 338925"/>
                <a:gd name="connsiteX648" fmla="*/ 256895 w 806966"/>
                <a:gd name="connsiteY648" fmla="*/ 227844 h 338925"/>
                <a:gd name="connsiteX649" fmla="*/ 263350 w 806966"/>
                <a:gd name="connsiteY649" fmla="*/ 224616 h 338925"/>
                <a:gd name="connsiteX650" fmla="*/ 276262 w 806966"/>
                <a:gd name="connsiteY650" fmla="*/ 211704 h 338925"/>
                <a:gd name="connsiteX651" fmla="*/ 298857 w 806966"/>
                <a:gd name="connsiteY651" fmla="*/ 198793 h 338925"/>
                <a:gd name="connsiteX652" fmla="*/ 300471 w 806966"/>
                <a:gd name="connsiteY652" fmla="*/ 195565 h 338925"/>
                <a:gd name="connsiteX653" fmla="*/ 306926 w 806966"/>
                <a:gd name="connsiteY653" fmla="*/ 192337 h 338925"/>
                <a:gd name="connsiteX654" fmla="*/ 339205 w 806966"/>
                <a:gd name="connsiteY654" fmla="*/ 176198 h 338925"/>
                <a:gd name="connsiteX655" fmla="*/ 345661 w 806966"/>
                <a:gd name="connsiteY655" fmla="*/ 176198 h 338925"/>
                <a:gd name="connsiteX656" fmla="*/ 352117 w 806966"/>
                <a:gd name="connsiteY656" fmla="*/ 177812 h 338925"/>
                <a:gd name="connsiteX657" fmla="*/ 363414 w 806966"/>
                <a:gd name="connsiteY657" fmla="*/ 184268 h 338925"/>
                <a:gd name="connsiteX658" fmla="*/ 369870 w 806966"/>
                <a:gd name="connsiteY658" fmla="*/ 187495 h 338925"/>
                <a:gd name="connsiteX659" fmla="*/ 376326 w 806966"/>
                <a:gd name="connsiteY659" fmla="*/ 184268 h 338925"/>
                <a:gd name="connsiteX660" fmla="*/ 381167 w 806966"/>
                <a:gd name="connsiteY660" fmla="*/ 177812 h 338925"/>
                <a:gd name="connsiteX661" fmla="*/ 384395 w 806966"/>
                <a:gd name="connsiteY661" fmla="*/ 172970 h 338925"/>
                <a:gd name="connsiteX662" fmla="*/ 387623 w 806966"/>
                <a:gd name="connsiteY662" fmla="*/ 169742 h 338925"/>
                <a:gd name="connsiteX663" fmla="*/ 389237 w 806966"/>
                <a:gd name="connsiteY663" fmla="*/ 166514 h 338925"/>
                <a:gd name="connsiteX664" fmla="*/ 386009 w 806966"/>
                <a:gd name="connsiteY664" fmla="*/ 142305 h 338925"/>
                <a:gd name="connsiteX665" fmla="*/ 387623 w 806966"/>
                <a:gd name="connsiteY665" fmla="*/ 135850 h 338925"/>
                <a:gd name="connsiteX666" fmla="*/ 389237 w 806966"/>
                <a:gd name="connsiteY666" fmla="*/ 131008 h 338925"/>
                <a:gd name="connsiteX667" fmla="*/ 392465 w 806966"/>
                <a:gd name="connsiteY667" fmla="*/ 126166 h 338925"/>
                <a:gd name="connsiteX668" fmla="*/ 395693 w 806966"/>
                <a:gd name="connsiteY668" fmla="*/ 124552 h 338925"/>
                <a:gd name="connsiteX669" fmla="*/ 395693 w 806966"/>
                <a:gd name="connsiteY669" fmla="*/ 124552 h 338925"/>
                <a:gd name="connsiteX670" fmla="*/ 397307 w 806966"/>
                <a:gd name="connsiteY670" fmla="*/ 124552 h 338925"/>
                <a:gd name="connsiteX671" fmla="*/ 397307 w 806966"/>
                <a:gd name="connsiteY671" fmla="*/ 124552 h 338925"/>
                <a:gd name="connsiteX672" fmla="*/ 395693 w 806966"/>
                <a:gd name="connsiteY672" fmla="*/ 126166 h 338925"/>
                <a:gd name="connsiteX673" fmla="*/ 395693 w 806966"/>
                <a:gd name="connsiteY673" fmla="*/ 126166 h 338925"/>
                <a:gd name="connsiteX674" fmla="*/ 395693 w 806966"/>
                <a:gd name="connsiteY674" fmla="*/ 126166 h 338925"/>
                <a:gd name="connsiteX675" fmla="*/ 395693 w 806966"/>
                <a:gd name="connsiteY675" fmla="*/ 126166 h 338925"/>
                <a:gd name="connsiteX676" fmla="*/ 403762 w 806966"/>
                <a:gd name="connsiteY676" fmla="*/ 124552 h 338925"/>
                <a:gd name="connsiteX677" fmla="*/ 410218 w 806966"/>
                <a:gd name="connsiteY677" fmla="*/ 119710 h 338925"/>
                <a:gd name="connsiteX678" fmla="*/ 415060 w 806966"/>
                <a:gd name="connsiteY678" fmla="*/ 114869 h 338925"/>
                <a:gd name="connsiteX679" fmla="*/ 416674 w 806966"/>
                <a:gd name="connsiteY679" fmla="*/ 105185 h 338925"/>
                <a:gd name="connsiteX680" fmla="*/ 419902 w 806966"/>
                <a:gd name="connsiteY680" fmla="*/ 92274 h 338925"/>
                <a:gd name="connsiteX681" fmla="*/ 421516 w 806966"/>
                <a:gd name="connsiteY681" fmla="*/ 85818 h 338925"/>
                <a:gd name="connsiteX682" fmla="*/ 426358 w 806966"/>
                <a:gd name="connsiteY682" fmla="*/ 80976 h 338925"/>
                <a:gd name="connsiteX683" fmla="*/ 429585 w 806966"/>
                <a:gd name="connsiteY683" fmla="*/ 79362 h 338925"/>
                <a:gd name="connsiteX684" fmla="*/ 432813 w 806966"/>
                <a:gd name="connsiteY684" fmla="*/ 77748 h 338925"/>
                <a:gd name="connsiteX685" fmla="*/ 444111 w 806966"/>
                <a:gd name="connsiteY685" fmla="*/ 76134 h 338925"/>
                <a:gd name="connsiteX686" fmla="*/ 452180 w 806966"/>
                <a:gd name="connsiteY686" fmla="*/ 72906 h 338925"/>
                <a:gd name="connsiteX687" fmla="*/ 465092 w 806966"/>
                <a:gd name="connsiteY687" fmla="*/ 71292 h 338925"/>
                <a:gd name="connsiteX688" fmla="*/ 469934 w 806966"/>
                <a:gd name="connsiteY688" fmla="*/ 68065 h 338925"/>
                <a:gd name="connsiteX689" fmla="*/ 473162 w 806966"/>
                <a:gd name="connsiteY689" fmla="*/ 66451 h 338925"/>
                <a:gd name="connsiteX690" fmla="*/ 474776 w 806966"/>
                <a:gd name="connsiteY690" fmla="*/ 61609 h 338925"/>
                <a:gd name="connsiteX691" fmla="*/ 471547 w 806966"/>
                <a:gd name="connsiteY691" fmla="*/ 58381 h 338925"/>
                <a:gd name="connsiteX692" fmla="*/ 455408 w 806966"/>
                <a:gd name="connsiteY692" fmla="*/ 48697 h 338925"/>
                <a:gd name="connsiteX693" fmla="*/ 452180 w 806966"/>
                <a:gd name="connsiteY693" fmla="*/ 47083 h 338925"/>
                <a:gd name="connsiteX694" fmla="*/ 452180 w 806966"/>
                <a:gd name="connsiteY694" fmla="*/ 43856 h 338925"/>
                <a:gd name="connsiteX695" fmla="*/ 450567 w 806966"/>
                <a:gd name="connsiteY695" fmla="*/ 42242 h 338925"/>
                <a:gd name="connsiteX696" fmla="*/ 450567 w 806966"/>
                <a:gd name="connsiteY696" fmla="*/ 40628 h 338925"/>
                <a:gd name="connsiteX697" fmla="*/ 450567 w 806966"/>
                <a:gd name="connsiteY697" fmla="*/ 39014 h 338925"/>
                <a:gd name="connsiteX698" fmla="*/ 453794 w 806966"/>
                <a:gd name="connsiteY698" fmla="*/ 29330 h 338925"/>
                <a:gd name="connsiteX699" fmla="*/ 460250 w 806966"/>
                <a:gd name="connsiteY699" fmla="*/ 21260 h 338925"/>
                <a:gd name="connsiteX700" fmla="*/ 468320 w 806966"/>
                <a:gd name="connsiteY700" fmla="*/ 14805 h 338925"/>
                <a:gd name="connsiteX701" fmla="*/ 478003 w 806966"/>
                <a:gd name="connsiteY701" fmla="*/ 11577 h 338925"/>
                <a:gd name="connsiteX702" fmla="*/ 508668 w 806966"/>
                <a:gd name="connsiteY702" fmla="*/ 5121 h 338925"/>
                <a:gd name="connsiteX703" fmla="*/ 511896 w 806966"/>
                <a:gd name="connsiteY703" fmla="*/ 5121 h 338925"/>
                <a:gd name="connsiteX704" fmla="*/ 532877 w 806966"/>
                <a:gd name="connsiteY704" fmla="*/ 11577 h 33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Lst>
              <a:rect l="l" t="t" r="r" b="b"/>
              <a:pathLst>
                <a:path w="806966" h="338925">
                  <a:moveTo>
                    <a:pt x="539333" y="11577"/>
                  </a:moveTo>
                  <a:lnTo>
                    <a:pt x="542561" y="11577"/>
                  </a:lnTo>
                  <a:lnTo>
                    <a:pt x="547403" y="11577"/>
                  </a:lnTo>
                  <a:lnTo>
                    <a:pt x="550630" y="11577"/>
                  </a:lnTo>
                  <a:lnTo>
                    <a:pt x="560314" y="14805"/>
                  </a:lnTo>
                  <a:lnTo>
                    <a:pt x="569997" y="14805"/>
                  </a:lnTo>
                  <a:lnTo>
                    <a:pt x="592592" y="21260"/>
                  </a:lnTo>
                  <a:lnTo>
                    <a:pt x="597434" y="24488"/>
                  </a:lnTo>
                  <a:lnTo>
                    <a:pt x="600662" y="27716"/>
                  </a:lnTo>
                  <a:lnTo>
                    <a:pt x="603890" y="29330"/>
                  </a:lnTo>
                  <a:lnTo>
                    <a:pt x="624871" y="39014"/>
                  </a:lnTo>
                  <a:lnTo>
                    <a:pt x="629713" y="40628"/>
                  </a:lnTo>
                  <a:lnTo>
                    <a:pt x="652308" y="42242"/>
                  </a:lnTo>
                  <a:lnTo>
                    <a:pt x="658764" y="43856"/>
                  </a:lnTo>
                  <a:lnTo>
                    <a:pt x="665219" y="45469"/>
                  </a:lnTo>
                  <a:lnTo>
                    <a:pt x="671675" y="48697"/>
                  </a:lnTo>
                  <a:lnTo>
                    <a:pt x="676517" y="51925"/>
                  </a:lnTo>
                  <a:lnTo>
                    <a:pt x="681359" y="56767"/>
                  </a:lnTo>
                  <a:lnTo>
                    <a:pt x="682973" y="63223"/>
                  </a:lnTo>
                  <a:lnTo>
                    <a:pt x="686201" y="66451"/>
                  </a:lnTo>
                  <a:lnTo>
                    <a:pt x="692656" y="68065"/>
                  </a:lnTo>
                  <a:lnTo>
                    <a:pt x="695884" y="66451"/>
                  </a:lnTo>
                  <a:lnTo>
                    <a:pt x="697498" y="66451"/>
                  </a:lnTo>
                  <a:lnTo>
                    <a:pt x="699112" y="64837"/>
                  </a:lnTo>
                  <a:lnTo>
                    <a:pt x="700726" y="61609"/>
                  </a:lnTo>
                  <a:lnTo>
                    <a:pt x="707182" y="55153"/>
                  </a:lnTo>
                  <a:lnTo>
                    <a:pt x="713637" y="50311"/>
                  </a:lnTo>
                  <a:lnTo>
                    <a:pt x="721707" y="47083"/>
                  </a:lnTo>
                  <a:lnTo>
                    <a:pt x="731391" y="48697"/>
                  </a:lnTo>
                  <a:lnTo>
                    <a:pt x="741074" y="53539"/>
                  </a:lnTo>
                  <a:lnTo>
                    <a:pt x="747530" y="61609"/>
                  </a:lnTo>
                  <a:lnTo>
                    <a:pt x="766897" y="93887"/>
                  </a:lnTo>
                  <a:lnTo>
                    <a:pt x="783036" y="134236"/>
                  </a:lnTo>
                  <a:lnTo>
                    <a:pt x="786264" y="142305"/>
                  </a:lnTo>
                  <a:lnTo>
                    <a:pt x="792720" y="148761"/>
                  </a:lnTo>
                  <a:lnTo>
                    <a:pt x="815315" y="169742"/>
                  </a:lnTo>
                  <a:lnTo>
                    <a:pt x="816929" y="172970"/>
                  </a:lnTo>
                  <a:lnTo>
                    <a:pt x="815315" y="174584"/>
                  </a:lnTo>
                  <a:lnTo>
                    <a:pt x="807245" y="181040"/>
                  </a:lnTo>
                  <a:lnTo>
                    <a:pt x="805632" y="181040"/>
                  </a:lnTo>
                  <a:lnTo>
                    <a:pt x="805632" y="181040"/>
                  </a:lnTo>
                  <a:lnTo>
                    <a:pt x="804018" y="181040"/>
                  </a:lnTo>
                  <a:lnTo>
                    <a:pt x="794334" y="181040"/>
                  </a:lnTo>
                  <a:lnTo>
                    <a:pt x="792720" y="181040"/>
                  </a:lnTo>
                  <a:lnTo>
                    <a:pt x="792720" y="179426"/>
                  </a:lnTo>
                  <a:lnTo>
                    <a:pt x="789492" y="179426"/>
                  </a:lnTo>
                  <a:lnTo>
                    <a:pt x="787878" y="181040"/>
                  </a:lnTo>
                  <a:lnTo>
                    <a:pt x="787878" y="181040"/>
                  </a:lnTo>
                  <a:lnTo>
                    <a:pt x="786264" y="182654"/>
                  </a:lnTo>
                  <a:lnTo>
                    <a:pt x="784651" y="187495"/>
                  </a:lnTo>
                  <a:lnTo>
                    <a:pt x="784651" y="190723"/>
                  </a:lnTo>
                  <a:lnTo>
                    <a:pt x="786264" y="192337"/>
                  </a:lnTo>
                  <a:lnTo>
                    <a:pt x="786264" y="193951"/>
                  </a:lnTo>
                  <a:lnTo>
                    <a:pt x="787878" y="193951"/>
                  </a:lnTo>
                  <a:lnTo>
                    <a:pt x="787878" y="195565"/>
                  </a:lnTo>
                  <a:lnTo>
                    <a:pt x="789492" y="195565"/>
                  </a:lnTo>
                  <a:lnTo>
                    <a:pt x="789492" y="197179"/>
                  </a:lnTo>
                  <a:lnTo>
                    <a:pt x="791106" y="198793"/>
                  </a:lnTo>
                  <a:lnTo>
                    <a:pt x="791106" y="198793"/>
                  </a:lnTo>
                  <a:lnTo>
                    <a:pt x="789492" y="205249"/>
                  </a:lnTo>
                  <a:lnTo>
                    <a:pt x="789492" y="208477"/>
                  </a:lnTo>
                  <a:lnTo>
                    <a:pt x="791106" y="214932"/>
                  </a:lnTo>
                  <a:lnTo>
                    <a:pt x="791106" y="216546"/>
                  </a:lnTo>
                  <a:lnTo>
                    <a:pt x="791106" y="218160"/>
                  </a:lnTo>
                  <a:lnTo>
                    <a:pt x="789492" y="221388"/>
                  </a:lnTo>
                  <a:lnTo>
                    <a:pt x="784651" y="227844"/>
                  </a:lnTo>
                  <a:lnTo>
                    <a:pt x="783036" y="232686"/>
                  </a:lnTo>
                  <a:lnTo>
                    <a:pt x="783036" y="234299"/>
                  </a:lnTo>
                  <a:lnTo>
                    <a:pt x="781423" y="234299"/>
                  </a:lnTo>
                  <a:lnTo>
                    <a:pt x="778195" y="234299"/>
                  </a:lnTo>
                  <a:lnTo>
                    <a:pt x="776581" y="234299"/>
                  </a:lnTo>
                  <a:lnTo>
                    <a:pt x="773353" y="232686"/>
                  </a:lnTo>
                  <a:lnTo>
                    <a:pt x="768511" y="229458"/>
                  </a:lnTo>
                  <a:lnTo>
                    <a:pt x="768511" y="229458"/>
                  </a:lnTo>
                  <a:lnTo>
                    <a:pt x="766897" y="227844"/>
                  </a:lnTo>
                  <a:lnTo>
                    <a:pt x="766897" y="226230"/>
                  </a:lnTo>
                  <a:lnTo>
                    <a:pt x="765283" y="226230"/>
                  </a:lnTo>
                  <a:lnTo>
                    <a:pt x="765283" y="224616"/>
                  </a:lnTo>
                  <a:lnTo>
                    <a:pt x="765283" y="223002"/>
                  </a:lnTo>
                  <a:lnTo>
                    <a:pt x="765283" y="221388"/>
                  </a:lnTo>
                  <a:lnTo>
                    <a:pt x="765283" y="219774"/>
                  </a:lnTo>
                  <a:lnTo>
                    <a:pt x="762055" y="216546"/>
                  </a:lnTo>
                  <a:lnTo>
                    <a:pt x="760442" y="214932"/>
                  </a:lnTo>
                  <a:lnTo>
                    <a:pt x="760442" y="213318"/>
                  </a:lnTo>
                  <a:lnTo>
                    <a:pt x="758828" y="208477"/>
                  </a:lnTo>
                  <a:lnTo>
                    <a:pt x="758828" y="206863"/>
                  </a:lnTo>
                  <a:lnTo>
                    <a:pt x="757214" y="206863"/>
                  </a:lnTo>
                  <a:lnTo>
                    <a:pt x="755600" y="206863"/>
                  </a:lnTo>
                  <a:lnTo>
                    <a:pt x="753986" y="206863"/>
                  </a:lnTo>
                  <a:lnTo>
                    <a:pt x="752372" y="206863"/>
                  </a:lnTo>
                  <a:lnTo>
                    <a:pt x="744302" y="210091"/>
                  </a:lnTo>
                  <a:lnTo>
                    <a:pt x="742688" y="211704"/>
                  </a:lnTo>
                  <a:lnTo>
                    <a:pt x="741074" y="213318"/>
                  </a:lnTo>
                  <a:lnTo>
                    <a:pt x="741074" y="214932"/>
                  </a:lnTo>
                  <a:lnTo>
                    <a:pt x="739460" y="223002"/>
                  </a:lnTo>
                  <a:lnTo>
                    <a:pt x="739460" y="224616"/>
                  </a:lnTo>
                  <a:lnTo>
                    <a:pt x="737846" y="227844"/>
                  </a:lnTo>
                  <a:lnTo>
                    <a:pt x="736233" y="229458"/>
                  </a:lnTo>
                  <a:lnTo>
                    <a:pt x="736233" y="231072"/>
                  </a:lnTo>
                  <a:lnTo>
                    <a:pt x="736233" y="232686"/>
                  </a:lnTo>
                  <a:lnTo>
                    <a:pt x="736233" y="235914"/>
                  </a:lnTo>
                  <a:lnTo>
                    <a:pt x="741074" y="242369"/>
                  </a:lnTo>
                  <a:lnTo>
                    <a:pt x="742688" y="243983"/>
                  </a:lnTo>
                  <a:lnTo>
                    <a:pt x="744302" y="247211"/>
                  </a:lnTo>
                  <a:lnTo>
                    <a:pt x="745916" y="250439"/>
                  </a:lnTo>
                  <a:lnTo>
                    <a:pt x="744302" y="260123"/>
                  </a:lnTo>
                  <a:lnTo>
                    <a:pt x="739460" y="261736"/>
                  </a:lnTo>
                  <a:lnTo>
                    <a:pt x="737846" y="264964"/>
                  </a:lnTo>
                  <a:lnTo>
                    <a:pt x="737846" y="266578"/>
                  </a:lnTo>
                  <a:lnTo>
                    <a:pt x="737846" y="266578"/>
                  </a:lnTo>
                  <a:lnTo>
                    <a:pt x="736233" y="268192"/>
                  </a:lnTo>
                  <a:lnTo>
                    <a:pt x="734619" y="268192"/>
                  </a:lnTo>
                  <a:lnTo>
                    <a:pt x="733005" y="268192"/>
                  </a:lnTo>
                  <a:lnTo>
                    <a:pt x="733005" y="269806"/>
                  </a:lnTo>
                  <a:lnTo>
                    <a:pt x="729777" y="273034"/>
                  </a:lnTo>
                  <a:lnTo>
                    <a:pt x="729777" y="273034"/>
                  </a:lnTo>
                  <a:lnTo>
                    <a:pt x="728163" y="273034"/>
                  </a:lnTo>
                  <a:lnTo>
                    <a:pt x="728163" y="271420"/>
                  </a:lnTo>
                  <a:lnTo>
                    <a:pt x="726549" y="269806"/>
                  </a:lnTo>
                  <a:lnTo>
                    <a:pt x="724935" y="268192"/>
                  </a:lnTo>
                  <a:lnTo>
                    <a:pt x="720093" y="266578"/>
                  </a:lnTo>
                  <a:lnTo>
                    <a:pt x="716865" y="264964"/>
                  </a:lnTo>
                  <a:lnTo>
                    <a:pt x="716865" y="264964"/>
                  </a:lnTo>
                  <a:lnTo>
                    <a:pt x="716865" y="260123"/>
                  </a:lnTo>
                  <a:lnTo>
                    <a:pt x="715251" y="260123"/>
                  </a:lnTo>
                  <a:lnTo>
                    <a:pt x="715251" y="258508"/>
                  </a:lnTo>
                  <a:lnTo>
                    <a:pt x="712024" y="256895"/>
                  </a:lnTo>
                  <a:lnTo>
                    <a:pt x="710410" y="255281"/>
                  </a:lnTo>
                  <a:lnTo>
                    <a:pt x="710410" y="255281"/>
                  </a:lnTo>
                  <a:lnTo>
                    <a:pt x="710410" y="253667"/>
                  </a:lnTo>
                  <a:lnTo>
                    <a:pt x="710410" y="252053"/>
                  </a:lnTo>
                  <a:lnTo>
                    <a:pt x="710410" y="252053"/>
                  </a:lnTo>
                  <a:lnTo>
                    <a:pt x="710410" y="250439"/>
                  </a:lnTo>
                  <a:lnTo>
                    <a:pt x="710410" y="248825"/>
                  </a:lnTo>
                  <a:lnTo>
                    <a:pt x="710410" y="245597"/>
                  </a:lnTo>
                  <a:lnTo>
                    <a:pt x="710410" y="243983"/>
                  </a:lnTo>
                  <a:lnTo>
                    <a:pt x="710410" y="240755"/>
                  </a:lnTo>
                  <a:lnTo>
                    <a:pt x="710410" y="239141"/>
                  </a:lnTo>
                  <a:lnTo>
                    <a:pt x="708796" y="239141"/>
                  </a:lnTo>
                  <a:lnTo>
                    <a:pt x="707182" y="240755"/>
                  </a:lnTo>
                  <a:lnTo>
                    <a:pt x="705568" y="242369"/>
                  </a:lnTo>
                  <a:lnTo>
                    <a:pt x="705568" y="242369"/>
                  </a:lnTo>
                  <a:lnTo>
                    <a:pt x="703954" y="243983"/>
                  </a:lnTo>
                  <a:lnTo>
                    <a:pt x="702340" y="243983"/>
                  </a:lnTo>
                  <a:lnTo>
                    <a:pt x="702340" y="242369"/>
                  </a:lnTo>
                  <a:lnTo>
                    <a:pt x="700726" y="240755"/>
                  </a:lnTo>
                  <a:lnTo>
                    <a:pt x="700726" y="239141"/>
                  </a:lnTo>
                  <a:lnTo>
                    <a:pt x="702340" y="237527"/>
                  </a:lnTo>
                  <a:lnTo>
                    <a:pt x="702340" y="235914"/>
                  </a:lnTo>
                  <a:lnTo>
                    <a:pt x="702340" y="234299"/>
                  </a:lnTo>
                  <a:lnTo>
                    <a:pt x="702340" y="232686"/>
                  </a:lnTo>
                  <a:lnTo>
                    <a:pt x="703954" y="232686"/>
                  </a:lnTo>
                  <a:lnTo>
                    <a:pt x="703954" y="231072"/>
                  </a:lnTo>
                  <a:lnTo>
                    <a:pt x="703954" y="231072"/>
                  </a:lnTo>
                  <a:lnTo>
                    <a:pt x="702340" y="229458"/>
                  </a:lnTo>
                  <a:lnTo>
                    <a:pt x="700726" y="229458"/>
                  </a:lnTo>
                  <a:lnTo>
                    <a:pt x="695884" y="231072"/>
                  </a:lnTo>
                  <a:lnTo>
                    <a:pt x="694270" y="232686"/>
                  </a:lnTo>
                  <a:lnTo>
                    <a:pt x="694270" y="234299"/>
                  </a:lnTo>
                  <a:lnTo>
                    <a:pt x="692656" y="235914"/>
                  </a:lnTo>
                  <a:lnTo>
                    <a:pt x="691042" y="237527"/>
                  </a:lnTo>
                  <a:lnTo>
                    <a:pt x="691042" y="237527"/>
                  </a:lnTo>
                  <a:lnTo>
                    <a:pt x="689428" y="237527"/>
                  </a:lnTo>
                  <a:lnTo>
                    <a:pt x="687815" y="235914"/>
                  </a:lnTo>
                  <a:lnTo>
                    <a:pt x="687815" y="234299"/>
                  </a:lnTo>
                  <a:lnTo>
                    <a:pt x="686201" y="231072"/>
                  </a:lnTo>
                  <a:lnTo>
                    <a:pt x="686201" y="231072"/>
                  </a:lnTo>
                  <a:lnTo>
                    <a:pt x="684587" y="229458"/>
                  </a:lnTo>
                  <a:lnTo>
                    <a:pt x="684587" y="229458"/>
                  </a:lnTo>
                  <a:lnTo>
                    <a:pt x="682973" y="231072"/>
                  </a:lnTo>
                  <a:lnTo>
                    <a:pt x="679745" y="232686"/>
                  </a:lnTo>
                  <a:lnTo>
                    <a:pt x="679745" y="234299"/>
                  </a:lnTo>
                  <a:lnTo>
                    <a:pt x="678131" y="234299"/>
                  </a:lnTo>
                  <a:lnTo>
                    <a:pt x="676517" y="234299"/>
                  </a:lnTo>
                  <a:lnTo>
                    <a:pt x="668447" y="232686"/>
                  </a:lnTo>
                  <a:lnTo>
                    <a:pt x="665219" y="232686"/>
                  </a:lnTo>
                  <a:lnTo>
                    <a:pt x="663606" y="234299"/>
                  </a:lnTo>
                  <a:lnTo>
                    <a:pt x="663606" y="235914"/>
                  </a:lnTo>
                  <a:lnTo>
                    <a:pt x="663606" y="237527"/>
                  </a:lnTo>
                  <a:lnTo>
                    <a:pt x="666833" y="239141"/>
                  </a:lnTo>
                  <a:lnTo>
                    <a:pt x="666833" y="240755"/>
                  </a:lnTo>
                  <a:lnTo>
                    <a:pt x="666833" y="242369"/>
                  </a:lnTo>
                  <a:lnTo>
                    <a:pt x="666833" y="242369"/>
                  </a:lnTo>
                  <a:lnTo>
                    <a:pt x="665219" y="242369"/>
                  </a:lnTo>
                  <a:lnTo>
                    <a:pt x="663606" y="242369"/>
                  </a:lnTo>
                  <a:lnTo>
                    <a:pt x="660378" y="240755"/>
                  </a:lnTo>
                  <a:lnTo>
                    <a:pt x="657150" y="239141"/>
                  </a:lnTo>
                  <a:lnTo>
                    <a:pt x="655536" y="237527"/>
                  </a:lnTo>
                  <a:lnTo>
                    <a:pt x="652308" y="234299"/>
                  </a:lnTo>
                  <a:lnTo>
                    <a:pt x="650694" y="232686"/>
                  </a:lnTo>
                  <a:lnTo>
                    <a:pt x="650694" y="231072"/>
                  </a:lnTo>
                  <a:lnTo>
                    <a:pt x="649080" y="229458"/>
                  </a:lnTo>
                  <a:lnTo>
                    <a:pt x="650694" y="227844"/>
                  </a:lnTo>
                  <a:lnTo>
                    <a:pt x="650694" y="227844"/>
                  </a:lnTo>
                  <a:lnTo>
                    <a:pt x="650694" y="226230"/>
                  </a:lnTo>
                  <a:lnTo>
                    <a:pt x="652308" y="226230"/>
                  </a:lnTo>
                  <a:lnTo>
                    <a:pt x="653922" y="224616"/>
                  </a:lnTo>
                  <a:lnTo>
                    <a:pt x="655536" y="224616"/>
                  </a:lnTo>
                  <a:lnTo>
                    <a:pt x="655536" y="223002"/>
                  </a:lnTo>
                  <a:lnTo>
                    <a:pt x="655536" y="223002"/>
                  </a:lnTo>
                  <a:lnTo>
                    <a:pt x="655536" y="221388"/>
                  </a:lnTo>
                  <a:lnTo>
                    <a:pt x="655536" y="219774"/>
                  </a:lnTo>
                  <a:lnTo>
                    <a:pt x="655536" y="218160"/>
                  </a:lnTo>
                  <a:lnTo>
                    <a:pt x="653922" y="216546"/>
                  </a:lnTo>
                  <a:lnTo>
                    <a:pt x="655536" y="214932"/>
                  </a:lnTo>
                  <a:lnTo>
                    <a:pt x="655536" y="213318"/>
                  </a:lnTo>
                  <a:lnTo>
                    <a:pt x="655536" y="211704"/>
                  </a:lnTo>
                  <a:lnTo>
                    <a:pt x="653922" y="210091"/>
                  </a:lnTo>
                  <a:lnTo>
                    <a:pt x="650694" y="210091"/>
                  </a:lnTo>
                  <a:lnTo>
                    <a:pt x="650694" y="208477"/>
                  </a:lnTo>
                  <a:lnTo>
                    <a:pt x="649080" y="206863"/>
                  </a:lnTo>
                  <a:lnTo>
                    <a:pt x="650694" y="205249"/>
                  </a:lnTo>
                  <a:lnTo>
                    <a:pt x="650694" y="203635"/>
                  </a:lnTo>
                  <a:lnTo>
                    <a:pt x="650694" y="202021"/>
                  </a:lnTo>
                  <a:lnTo>
                    <a:pt x="649080" y="202021"/>
                  </a:lnTo>
                  <a:lnTo>
                    <a:pt x="647466" y="203635"/>
                  </a:lnTo>
                  <a:lnTo>
                    <a:pt x="645852" y="205249"/>
                  </a:lnTo>
                  <a:lnTo>
                    <a:pt x="645852" y="206863"/>
                  </a:lnTo>
                  <a:lnTo>
                    <a:pt x="644238" y="208477"/>
                  </a:lnTo>
                  <a:lnTo>
                    <a:pt x="644238" y="208477"/>
                  </a:lnTo>
                  <a:lnTo>
                    <a:pt x="644238" y="214932"/>
                  </a:lnTo>
                  <a:lnTo>
                    <a:pt x="642624" y="214932"/>
                  </a:lnTo>
                  <a:lnTo>
                    <a:pt x="642624" y="216546"/>
                  </a:lnTo>
                  <a:lnTo>
                    <a:pt x="639397" y="214932"/>
                  </a:lnTo>
                  <a:lnTo>
                    <a:pt x="636169" y="213318"/>
                  </a:lnTo>
                  <a:lnTo>
                    <a:pt x="632941" y="210091"/>
                  </a:lnTo>
                  <a:lnTo>
                    <a:pt x="629713" y="206863"/>
                  </a:lnTo>
                  <a:lnTo>
                    <a:pt x="629713" y="206863"/>
                  </a:lnTo>
                  <a:lnTo>
                    <a:pt x="628099" y="205249"/>
                  </a:lnTo>
                  <a:lnTo>
                    <a:pt x="626485" y="205249"/>
                  </a:lnTo>
                  <a:lnTo>
                    <a:pt x="624871" y="203635"/>
                  </a:lnTo>
                  <a:lnTo>
                    <a:pt x="624871" y="203635"/>
                  </a:lnTo>
                  <a:lnTo>
                    <a:pt x="623257" y="203635"/>
                  </a:lnTo>
                  <a:lnTo>
                    <a:pt x="621643" y="202021"/>
                  </a:lnTo>
                  <a:lnTo>
                    <a:pt x="620029" y="202021"/>
                  </a:lnTo>
                  <a:lnTo>
                    <a:pt x="613574" y="200407"/>
                  </a:lnTo>
                  <a:lnTo>
                    <a:pt x="611960" y="200407"/>
                  </a:lnTo>
                  <a:lnTo>
                    <a:pt x="611960" y="198793"/>
                  </a:lnTo>
                  <a:lnTo>
                    <a:pt x="611960" y="197179"/>
                  </a:lnTo>
                  <a:lnTo>
                    <a:pt x="611960" y="195565"/>
                  </a:lnTo>
                  <a:lnTo>
                    <a:pt x="610346" y="195565"/>
                  </a:lnTo>
                  <a:lnTo>
                    <a:pt x="608732" y="195565"/>
                  </a:lnTo>
                  <a:lnTo>
                    <a:pt x="603890" y="195565"/>
                  </a:lnTo>
                  <a:lnTo>
                    <a:pt x="602276" y="193951"/>
                  </a:lnTo>
                  <a:lnTo>
                    <a:pt x="597434" y="192337"/>
                  </a:lnTo>
                  <a:lnTo>
                    <a:pt x="597434" y="190723"/>
                  </a:lnTo>
                  <a:lnTo>
                    <a:pt x="597434" y="189109"/>
                  </a:lnTo>
                  <a:lnTo>
                    <a:pt x="595820" y="184268"/>
                  </a:lnTo>
                  <a:lnTo>
                    <a:pt x="595820" y="184268"/>
                  </a:lnTo>
                  <a:lnTo>
                    <a:pt x="595820" y="182654"/>
                  </a:lnTo>
                  <a:lnTo>
                    <a:pt x="595820" y="181040"/>
                  </a:lnTo>
                  <a:lnTo>
                    <a:pt x="597434" y="181040"/>
                  </a:lnTo>
                  <a:lnTo>
                    <a:pt x="597434" y="181040"/>
                  </a:lnTo>
                  <a:lnTo>
                    <a:pt x="600662" y="179426"/>
                  </a:lnTo>
                  <a:lnTo>
                    <a:pt x="602276" y="179426"/>
                  </a:lnTo>
                  <a:lnTo>
                    <a:pt x="602276" y="177812"/>
                  </a:lnTo>
                  <a:lnTo>
                    <a:pt x="603890" y="177812"/>
                  </a:lnTo>
                  <a:lnTo>
                    <a:pt x="602276" y="176198"/>
                  </a:lnTo>
                  <a:lnTo>
                    <a:pt x="602276" y="176198"/>
                  </a:lnTo>
                  <a:lnTo>
                    <a:pt x="600662" y="176198"/>
                  </a:lnTo>
                  <a:lnTo>
                    <a:pt x="594206" y="174584"/>
                  </a:lnTo>
                  <a:lnTo>
                    <a:pt x="592592" y="174584"/>
                  </a:lnTo>
                  <a:lnTo>
                    <a:pt x="592592" y="172970"/>
                  </a:lnTo>
                  <a:lnTo>
                    <a:pt x="589365" y="169742"/>
                  </a:lnTo>
                  <a:lnTo>
                    <a:pt x="586137" y="166514"/>
                  </a:lnTo>
                  <a:lnTo>
                    <a:pt x="584523" y="164900"/>
                  </a:lnTo>
                  <a:lnTo>
                    <a:pt x="584523" y="163287"/>
                  </a:lnTo>
                  <a:lnTo>
                    <a:pt x="582909" y="163287"/>
                  </a:lnTo>
                  <a:lnTo>
                    <a:pt x="579681" y="163287"/>
                  </a:lnTo>
                  <a:lnTo>
                    <a:pt x="578067" y="163287"/>
                  </a:lnTo>
                  <a:lnTo>
                    <a:pt x="576453" y="161673"/>
                  </a:lnTo>
                  <a:lnTo>
                    <a:pt x="576453" y="161673"/>
                  </a:lnTo>
                  <a:lnTo>
                    <a:pt x="574839" y="160059"/>
                  </a:lnTo>
                  <a:lnTo>
                    <a:pt x="574839" y="160059"/>
                  </a:lnTo>
                  <a:lnTo>
                    <a:pt x="571612" y="158445"/>
                  </a:lnTo>
                  <a:lnTo>
                    <a:pt x="566770" y="155217"/>
                  </a:lnTo>
                  <a:lnTo>
                    <a:pt x="565156" y="155217"/>
                  </a:lnTo>
                  <a:lnTo>
                    <a:pt x="563542" y="155217"/>
                  </a:lnTo>
                  <a:lnTo>
                    <a:pt x="558700" y="155217"/>
                  </a:lnTo>
                  <a:lnTo>
                    <a:pt x="555472" y="155217"/>
                  </a:lnTo>
                  <a:lnTo>
                    <a:pt x="553858" y="155217"/>
                  </a:lnTo>
                  <a:lnTo>
                    <a:pt x="552244" y="155217"/>
                  </a:lnTo>
                  <a:lnTo>
                    <a:pt x="552244" y="156831"/>
                  </a:lnTo>
                  <a:lnTo>
                    <a:pt x="550630" y="158445"/>
                  </a:lnTo>
                  <a:lnTo>
                    <a:pt x="549016" y="158445"/>
                  </a:lnTo>
                  <a:lnTo>
                    <a:pt x="547403" y="160059"/>
                  </a:lnTo>
                  <a:lnTo>
                    <a:pt x="545788" y="160059"/>
                  </a:lnTo>
                  <a:lnTo>
                    <a:pt x="544174" y="161673"/>
                  </a:lnTo>
                  <a:lnTo>
                    <a:pt x="542561" y="161673"/>
                  </a:lnTo>
                  <a:lnTo>
                    <a:pt x="542561" y="163287"/>
                  </a:lnTo>
                  <a:lnTo>
                    <a:pt x="544174" y="169742"/>
                  </a:lnTo>
                  <a:lnTo>
                    <a:pt x="544174" y="171356"/>
                  </a:lnTo>
                  <a:lnTo>
                    <a:pt x="544174" y="172970"/>
                  </a:lnTo>
                  <a:lnTo>
                    <a:pt x="542561" y="174584"/>
                  </a:lnTo>
                  <a:lnTo>
                    <a:pt x="540947" y="176198"/>
                  </a:lnTo>
                  <a:lnTo>
                    <a:pt x="539333" y="179426"/>
                  </a:lnTo>
                  <a:lnTo>
                    <a:pt x="536105" y="182654"/>
                  </a:lnTo>
                  <a:lnTo>
                    <a:pt x="534491" y="182654"/>
                  </a:lnTo>
                  <a:lnTo>
                    <a:pt x="532877" y="184268"/>
                  </a:lnTo>
                  <a:lnTo>
                    <a:pt x="528035" y="184268"/>
                  </a:lnTo>
                  <a:lnTo>
                    <a:pt x="526421" y="184268"/>
                  </a:lnTo>
                  <a:lnTo>
                    <a:pt x="524807" y="185882"/>
                  </a:lnTo>
                  <a:lnTo>
                    <a:pt x="523194" y="187495"/>
                  </a:lnTo>
                  <a:lnTo>
                    <a:pt x="521579" y="187495"/>
                  </a:lnTo>
                  <a:lnTo>
                    <a:pt x="519965" y="187495"/>
                  </a:lnTo>
                  <a:lnTo>
                    <a:pt x="516738" y="187495"/>
                  </a:lnTo>
                  <a:lnTo>
                    <a:pt x="515124" y="185882"/>
                  </a:lnTo>
                  <a:lnTo>
                    <a:pt x="513510" y="185882"/>
                  </a:lnTo>
                  <a:lnTo>
                    <a:pt x="510282" y="185882"/>
                  </a:lnTo>
                  <a:lnTo>
                    <a:pt x="508668" y="187495"/>
                  </a:lnTo>
                  <a:lnTo>
                    <a:pt x="508668" y="187495"/>
                  </a:lnTo>
                  <a:lnTo>
                    <a:pt x="507054" y="187495"/>
                  </a:lnTo>
                  <a:lnTo>
                    <a:pt x="507054" y="189109"/>
                  </a:lnTo>
                  <a:lnTo>
                    <a:pt x="505440" y="190723"/>
                  </a:lnTo>
                  <a:lnTo>
                    <a:pt x="507054" y="192337"/>
                  </a:lnTo>
                  <a:lnTo>
                    <a:pt x="508668" y="197179"/>
                  </a:lnTo>
                  <a:lnTo>
                    <a:pt x="513510" y="203635"/>
                  </a:lnTo>
                  <a:lnTo>
                    <a:pt x="513510" y="205249"/>
                  </a:lnTo>
                  <a:lnTo>
                    <a:pt x="513510" y="206863"/>
                  </a:lnTo>
                  <a:lnTo>
                    <a:pt x="513510" y="206863"/>
                  </a:lnTo>
                  <a:lnTo>
                    <a:pt x="510282" y="208477"/>
                  </a:lnTo>
                  <a:lnTo>
                    <a:pt x="510282" y="210091"/>
                  </a:lnTo>
                  <a:lnTo>
                    <a:pt x="510282" y="213318"/>
                  </a:lnTo>
                  <a:lnTo>
                    <a:pt x="513510" y="218160"/>
                  </a:lnTo>
                  <a:lnTo>
                    <a:pt x="516738" y="223002"/>
                  </a:lnTo>
                  <a:lnTo>
                    <a:pt x="516738" y="227844"/>
                  </a:lnTo>
                  <a:lnTo>
                    <a:pt x="513510" y="234299"/>
                  </a:lnTo>
                  <a:lnTo>
                    <a:pt x="495756" y="239141"/>
                  </a:lnTo>
                  <a:lnTo>
                    <a:pt x="490915" y="240755"/>
                  </a:lnTo>
                  <a:lnTo>
                    <a:pt x="482845" y="247211"/>
                  </a:lnTo>
                  <a:lnTo>
                    <a:pt x="481231" y="247211"/>
                  </a:lnTo>
                  <a:lnTo>
                    <a:pt x="478003" y="247211"/>
                  </a:lnTo>
                  <a:lnTo>
                    <a:pt x="478003" y="247211"/>
                  </a:lnTo>
                  <a:lnTo>
                    <a:pt x="474776" y="243983"/>
                  </a:lnTo>
                  <a:lnTo>
                    <a:pt x="471547" y="240755"/>
                  </a:lnTo>
                  <a:lnTo>
                    <a:pt x="466706" y="232686"/>
                  </a:lnTo>
                  <a:lnTo>
                    <a:pt x="465092" y="231072"/>
                  </a:lnTo>
                  <a:lnTo>
                    <a:pt x="465092" y="229458"/>
                  </a:lnTo>
                  <a:lnTo>
                    <a:pt x="461864" y="229458"/>
                  </a:lnTo>
                  <a:lnTo>
                    <a:pt x="460250" y="229458"/>
                  </a:lnTo>
                  <a:lnTo>
                    <a:pt x="460250" y="229458"/>
                  </a:lnTo>
                  <a:lnTo>
                    <a:pt x="458636" y="229458"/>
                  </a:lnTo>
                  <a:lnTo>
                    <a:pt x="453794" y="232686"/>
                  </a:lnTo>
                  <a:lnTo>
                    <a:pt x="444111" y="235914"/>
                  </a:lnTo>
                  <a:lnTo>
                    <a:pt x="440883" y="237527"/>
                  </a:lnTo>
                  <a:lnTo>
                    <a:pt x="439269" y="239141"/>
                  </a:lnTo>
                  <a:lnTo>
                    <a:pt x="436041" y="240755"/>
                  </a:lnTo>
                  <a:lnTo>
                    <a:pt x="436041" y="242369"/>
                  </a:lnTo>
                  <a:lnTo>
                    <a:pt x="434427" y="243983"/>
                  </a:lnTo>
                  <a:lnTo>
                    <a:pt x="432813" y="248825"/>
                  </a:lnTo>
                  <a:lnTo>
                    <a:pt x="432813" y="253667"/>
                  </a:lnTo>
                  <a:lnTo>
                    <a:pt x="431199" y="255281"/>
                  </a:lnTo>
                  <a:lnTo>
                    <a:pt x="429585" y="256895"/>
                  </a:lnTo>
                  <a:lnTo>
                    <a:pt x="427971" y="258508"/>
                  </a:lnTo>
                  <a:lnTo>
                    <a:pt x="426358" y="260123"/>
                  </a:lnTo>
                  <a:lnTo>
                    <a:pt x="424744" y="258508"/>
                  </a:lnTo>
                  <a:lnTo>
                    <a:pt x="421516" y="255281"/>
                  </a:lnTo>
                  <a:lnTo>
                    <a:pt x="419902" y="253667"/>
                  </a:lnTo>
                  <a:lnTo>
                    <a:pt x="418288" y="250439"/>
                  </a:lnTo>
                  <a:lnTo>
                    <a:pt x="416674" y="250439"/>
                  </a:lnTo>
                  <a:lnTo>
                    <a:pt x="415060" y="248825"/>
                  </a:lnTo>
                  <a:lnTo>
                    <a:pt x="413446" y="248825"/>
                  </a:lnTo>
                  <a:lnTo>
                    <a:pt x="408604" y="247211"/>
                  </a:lnTo>
                  <a:lnTo>
                    <a:pt x="406990" y="245597"/>
                  </a:lnTo>
                  <a:lnTo>
                    <a:pt x="406990" y="245597"/>
                  </a:lnTo>
                  <a:lnTo>
                    <a:pt x="406990" y="243983"/>
                  </a:lnTo>
                  <a:lnTo>
                    <a:pt x="406990" y="243983"/>
                  </a:lnTo>
                  <a:lnTo>
                    <a:pt x="405376" y="242369"/>
                  </a:lnTo>
                  <a:lnTo>
                    <a:pt x="405376" y="240755"/>
                  </a:lnTo>
                  <a:lnTo>
                    <a:pt x="402149" y="240755"/>
                  </a:lnTo>
                  <a:lnTo>
                    <a:pt x="400535" y="239141"/>
                  </a:lnTo>
                  <a:lnTo>
                    <a:pt x="400535" y="237527"/>
                  </a:lnTo>
                  <a:lnTo>
                    <a:pt x="398921" y="235914"/>
                  </a:lnTo>
                  <a:lnTo>
                    <a:pt x="394079" y="235914"/>
                  </a:lnTo>
                  <a:lnTo>
                    <a:pt x="392465" y="234299"/>
                  </a:lnTo>
                  <a:lnTo>
                    <a:pt x="392465" y="234299"/>
                  </a:lnTo>
                  <a:lnTo>
                    <a:pt x="392465" y="232686"/>
                  </a:lnTo>
                  <a:lnTo>
                    <a:pt x="392465" y="232686"/>
                  </a:lnTo>
                  <a:lnTo>
                    <a:pt x="390851" y="231072"/>
                  </a:lnTo>
                  <a:lnTo>
                    <a:pt x="390851" y="231072"/>
                  </a:lnTo>
                  <a:lnTo>
                    <a:pt x="387623" y="229458"/>
                  </a:lnTo>
                  <a:lnTo>
                    <a:pt x="384395" y="226230"/>
                  </a:lnTo>
                  <a:lnTo>
                    <a:pt x="382781" y="226230"/>
                  </a:lnTo>
                  <a:lnTo>
                    <a:pt x="382781" y="226230"/>
                  </a:lnTo>
                  <a:lnTo>
                    <a:pt x="382781" y="227844"/>
                  </a:lnTo>
                  <a:lnTo>
                    <a:pt x="381167" y="229458"/>
                  </a:lnTo>
                  <a:lnTo>
                    <a:pt x="381167" y="231072"/>
                  </a:lnTo>
                  <a:lnTo>
                    <a:pt x="374712" y="232686"/>
                  </a:lnTo>
                  <a:lnTo>
                    <a:pt x="373098" y="232686"/>
                  </a:lnTo>
                  <a:lnTo>
                    <a:pt x="373098" y="234299"/>
                  </a:lnTo>
                  <a:lnTo>
                    <a:pt x="371484" y="234299"/>
                  </a:lnTo>
                  <a:lnTo>
                    <a:pt x="371484" y="235914"/>
                  </a:lnTo>
                  <a:lnTo>
                    <a:pt x="369870" y="239141"/>
                  </a:lnTo>
                  <a:lnTo>
                    <a:pt x="368256" y="240755"/>
                  </a:lnTo>
                  <a:lnTo>
                    <a:pt x="368256" y="242369"/>
                  </a:lnTo>
                  <a:lnTo>
                    <a:pt x="366642" y="243983"/>
                  </a:lnTo>
                  <a:lnTo>
                    <a:pt x="365028" y="245597"/>
                  </a:lnTo>
                  <a:lnTo>
                    <a:pt x="363414" y="247211"/>
                  </a:lnTo>
                  <a:lnTo>
                    <a:pt x="363414" y="247211"/>
                  </a:lnTo>
                  <a:lnTo>
                    <a:pt x="361800" y="248825"/>
                  </a:lnTo>
                  <a:lnTo>
                    <a:pt x="360186" y="248825"/>
                  </a:lnTo>
                  <a:lnTo>
                    <a:pt x="356958" y="250439"/>
                  </a:lnTo>
                  <a:lnTo>
                    <a:pt x="355344" y="250439"/>
                  </a:lnTo>
                  <a:lnTo>
                    <a:pt x="353731" y="250439"/>
                  </a:lnTo>
                  <a:lnTo>
                    <a:pt x="353731" y="248825"/>
                  </a:lnTo>
                  <a:lnTo>
                    <a:pt x="352117" y="243983"/>
                  </a:lnTo>
                  <a:lnTo>
                    <a:pt x="350503" y="240755"/>
                  </a:lnTo>
                  <a:lnTo>
                    <a:pt x="350503" y="240755"/>
                  </a:lnTo>
                  <a:lnTo>
                    <a:pt x="348889" y="239141"/>
                  </a:lnTo>
                  <a:lnTo>
                    <a:pt x="348889" y="239141"/>
                  </a:lnTo>
                  <a:lnTo>
                    <a:pt x="347275" y="237527"/>
                  </a:lnTo>
                  <a:lnTo>
                    <a:pt x="347275" y="235914"/>
                  </a:lnTo>
                  <a:lnTo>
                    <a:pt x="345661" y="234299"/>
                  </a:lnTo>
                  <a:lnTo>
                    <a:pt x="345661" y="232686"/>
                  </a:lnTo>
                  <a:lnTo>
                    <a:pt x="344047" y="231072"/>
                  </a:lnTo>
                  <a:lnTo>
                    <a:pt x="342433" y="229458"/>
                  </a:lnTo>
                  <a:lnTo>
                    <a:pt x="340819" y="227844"/>
                  </a:lnTo>
                  <a:lnTo>
                    <a:pt x="335977" y="227844"/>
                  </a:lnTo>
                  <a:lnTo>
                    <a:pt x="326294" y="226230"/>
                  </a:lnTo>
                  <a:lnTo>
                    <a:pt x="321452" y="226230"/>
                  </a:lnTo>
                  <a:lnTo>
                    <a:pt x="318224" y="226230"/>
                  </a:lnTo>
                  <a:lnTo>
                    <a:pt x="318224" y="227844"/>
                  </a:lnTo>
                  <a:lnTo>
                    <a:pt x="316610" y="227844"/>
                  </a:lnTo>
                  <a:lnTo>
                    <a:pt x="316610" y="229458"/>
                  </a:lnTo>
                  <a:lnTo>
                    <a:pt x="318224" y="231072"/>
                  </a:lnTo>
                  <a:lnTo>
                    <a:pt x="318224" y="234299"/>
                  </a:lnTo>
                  <a:lnTo>
                    <a:pt x="318224" y="235914"/>
                  </a:lnTo>
                  <a:lnTo>
                    <a:pt x="318224" y="235914"/>
                  </a:lnTo>
                  <a:lnTo>
                    <a:pt x="316610" y="240755"/>
                  </a:lnTo>
                  <a:lnTo>
                    <a:pt x="316610" y="240755"/>
                  </a:lnTo>
                  <a:lnTo>
                    <a:pt x="314996" y="242369"/>
                  </a:lnTo>
                  <a:lnTo>
                    <a:pt x="314996" y="243983"/>
                  </a:lnTo>
                  <a:lnTo>
                    <a:pt x="311768" y="245597"/>
                  </a:lnTo>
                  <a:lnTo>
                    <a:pt x="310154" y="247211"/>
                  </a:lnTo>
                  <a:lnTo>
                    <a:pt x="310154" y="247211"/>
                  </a:lnTo>
                  <a:lnTo>
                    <a:pt x="308540" y="250439"/>
                  </a:lnTo>
                  <a:lnTo>
                    <a:pt x="306926" y="252053"/>
                  </a:lnTo>
                  <a:lnTo>
                    <a:pt x="306926" y="253667"/>
                  </a:lnTo>
                  <a:lnTo>
                    <a:pt x="305313" y="256895"/>
                  </a:lnTo>
                  <a:lnTo>
                    <a:pt x="305313" y="256895"/>
                  </a:lnTo>
                  <a:lnTo>
                    <a:pt x="305313" y="258508"/>
                  </a:lnTo>
                  <a:lnTo>
                    <a:pt x="306926" y="261736"/>
                  </a:lnTo>
                  <a:lnTo>
                    <a:pt x="306926" y="264964"/>
                  </a:lnTo>
                  <a:lnTo>
                    <a:pt x="308540" y="266578"/>
                  </a:lnTo>
                  <a:lnTo>
                    <a:pt x="308540" y="266578"/>
                  </a:lnTo>
                  <a:lnTo>
                    <a:pt x="310154" y="268192"/>
                  </a:lnTo>
                  <a:lnTo>
                    <a:pt x="310154" y="269806"/>
                  </a:lnTo>
                  <a:lnTo>
                    <a:pt x="310154" y="271420"/>
                  </a:lnTo>
                  <a:lnTo>
                    <a:pt x="311768" y="273034"/>
                  </a:lnTo>
                  <a:lnTo>
                    <a:pt x="310154" y="279490"/>
                  </a:lnTo>
                  <a:lnTo>
                    <a:pt x="310154" y="281104"/>
                  </a:lnTo>
                  <a:lnTo>
                    <a:pt x="308540" y="282717"/>
                  </a:lnTo>
                  <a:lnTo>
                    <a:pt x="308540" y="284332"/>
                  </a:lnTo>
                  <a:lnTo>
                    <a:pt x="308540" y="285945"/>
                  </a:lnTo>
                  <a:lnTo>
                    <a:pt x="310154" y="287559"/>
                  </a:lnTo>
                  <a:lnTo>
                    <a:pt x="310154" y="289173"/>
                  </a:lnTo>
                  <a:lnTo>
                    <a:pt x="310154" y="290787"/>
                  </a:lnTo>
                  <a:lnTo>
                    <a:pt x="308540" y="290787"/>
                  </a:lnTo>
                  <a:lnTo>
                    <a:pt x="305313" y="294015"/>
                  </a:lnTo>
                  <a:lnTo>
                    <a:pt x="305313" y="295629"/>
                  </a:lnTo>
                  <a:lnTo>
                    <a:pt x="305313" y="297243"/>
                  </a:lnTo>
                  <a:lnTo>
                    <a:pt x="303699" y="300471"/>
                  </a:lnTo>
                  <a:lnTo>
                    <a:pt x="303699" y="302085"/>
                  </a:lnTo>
                  <a:lnTo>
                    <a:pt x="300471" y="303699"/>
                  </a:lnTo>
                  <a:lnTo>
                    <a:pt x="285945" y="311768"/>
                  </a:lnTo>
                  <a:lnTo>
                    <a:pt x="284331" y="311768"/>
                  </a:lnTo>
                  <a:lnTo>
                    <a:pt x="281104" y="314996"/>
                  </a:lnTo>
                  <a:lnTo>
                    <a:pt x="281104" y="316610"/>
                  </a:lnTo>
                  <a:lnTo>
                    <a:pt x="281104" y="316610"/>
                  </a:lnTo>
                  <a:lnTo>
                    <a:pt x="279490" y="318224"/>
                  </a:lnTo>
                  <a:lnTo>
                    <a:pt x="279490" y="321452"/>
                  </a:lnTo>
                  <a:lnTo>
                    <a:pt x="277876" y="326294"/>
                  </a:lnTo>
                  <a:lnTo>
                    <a:pt x="277876" y="327908"/>
                  </a:lnTo>
                  <a:lnTo>
                    <a:pt x="277876" y="329522"/>
                  </a:lnTo>
                  <a:lnTo>
                    <a:pt x="274648" y="332749"/>
                  </a:lnTo>
                  <a:lnTo>
                    <a:pt x="268192" y="337591"/>
                  </a:lnTo>
                  <a:lnTo>
                    <a:pt x="264964" y="339205"/>
                  </a:lnTo>
                  <a:lnTo>
                    <a:pt x="261736" y="339205"/>
                  </a:lnTo>
                  <a:lnTo>
                    <a:pt x="260122" y="339205"/>
                  </a:lnTo>
                  <a:lnTo>
                    <a:pt x="258508" y="337591"/>
                  </a:lnTo>
                  <a:lnTo>
                    <a:pt x="255281" y="337591"/>
                  </a:lnTo>
                  <a:lnTo>
                    <a:pt x="250439" y="339205"/>
                  </a:lnTo>
                  <a:lnTo>
                    <a:pt x="239141" y="340819"/>
                  </a:lnTo>
                  <a:lnTo>
                    <a:pt x="235914" y="340819"/>
                  </a:lnTo>
                  <a:lnTo>
                    <a:pt x="232686" y="340819"/>
                  </a:lnTo>
                  <a:lnTo>
                    <a:pt x="231072" y="337591"/>
                  </a:lnTo>
                  <a:lnTo>
                    <a:pt x="231072" y="335977"/>
                  </a:lnTo>
                  <a:lnTo>
                    <a:pt x="229458" y="334363"/>
                  </a:lnTo>
                  <a:lnTo>
                    <a:pt x="227844" y="334363"/>
                  </a:lnTo>
                  <a:lnTo>
                    <a:pt x="219774" y="332749"/>
                  </a:lnTo>
                  <a:lnTo>
                    <a:pt x="214932" y="332749"/>
                  </a:lnTo>
                  <a:lnTo>
                    <a:pt x="213318" y="331135"/>
                  </a:lnTo>
                  <a:lnTo>
                    <a:pt x="213318" y="329522"/>
                  </a:lnTo>
                  <a:lnTo>
                    <a:pt x="214932" y="327908"/>
                  </a:lnTo>
                  <a:lnTo>
                    <a:pt x="214932" y="326294"/>
                  </a:lnTo>
                  <a:lnTo>
                    <a:pt x="214932" y="324680"/>
                  </a:lnTo>
                  <a:lnTo>
                    <a:pt x="214932" y="323066"/>
                  </a:lnTo>
                  <a:lnTo>
                    <a:pt x="214932" y="319838"/>
                  </a:lnTo>
                  <a:lnTo>
                    <a:pt x="213318" y="314996"/>
                  </a:lnTo>
                  <a:lnTo>
                    <a:pt x="213318" y="311768"/>
                  </a:lnTo>
                  <a:lnTo>
                    <a:pt x="213318" y="310154"/>
                  </a:lnTo>
                  <a:lnTo>
                    <a:pt x="214932" y="306926"/>
                  </a:lnTo>
                  <a:lnTo>
                    <a:pt x="214932" y="305313"/>
                  </a:lnTo>
                  <a:lnTo>
                    <a:pt x="214932" y="303699"/>
                  </a:lnTo>
                  <a:lnTo>
                    <a:pt x="213318" y="303699"/>
                  </a:lnTo>
                  <a:lnTo>
                    <a:pt x="213318" y="302085"/>
                  </a:lnTo>
                  <a:lnTo>
                    <a:pt x="205249" y="295629"/>
                  </a:lnTo>
                  <a:lnTo>
                    <a:pt x="200407" y="292401"/>
                  </a:lnTo>
                  <a:lnTo>
                    <a:pt x="192337" y="284332"/>
                  </a:lnTo>
                  <a:lnTo>
                    <a:pt x="190723" y="282717"/>
                  </a:lnTo>
                  <a:lnTo>
                    <a:pt x="187496" y="279490"/>
                  </a:lnTo>
                  <a:lnTo>
                    <a:pt x="163287" y="277876"/>
                  </a:lnTo>
                  <a:lnTo>
                    <a:pt x="160059" y="277876"/>
                  </a:lnTo>
                  <a:lnTo>
                    <a:pt x="158445" y="276262"/>
                  </a:lnTo>
                  <a:lnTo>
                    <a:pt x="158445" y="274648"/>
                  </a:lnTo>
                  <a:lnTo>
                    <a:pt x="156831" y="274648"/>
                  </a:lnTo>
                  <a:lnTo>
                    <a:pt x="156831" y="273034"/>
                  </a:lnTo>
                  <a:lnTo>
                    <a:pt x="156831" y="271420"/>
                  </a:lnTo>
                  <a:lnTo>
                    <a:pt x="155217" y="271420"/>
                  </a:lnTo>
                  <a:lnTo>
                    <a:pt x="150375" y="266578"/>
                  </a:lnTo>
                  <a:lnTo>
                    <a:pt x="150375" y="264964"/>
                  </a:lnTo>
                  <a:lnTo>
                    <a:pt x="150375" y="263350"/>
                  </a:lnTo>
                  <a:lnTo>
                    <a:pt x="150375" y="261736"/>
                  </a:lnTo>
                  <a:lnTo>
                    <a:pt x="150375" y="260123"/>
                  </a:lnTo>
                  <a:lnTo>
                    <a:pt x="150375" y="258508"/>
                  </a:lnTo>
                  <a:lnTo>
                    <a:pt x="151989" y="256895"/>
                  </a:lnTo>
                  <a:lnTo>
                    <a:pt x="151989" y="255281"/>
                  </a:lnTo>
                  <a:lnTo>
                    <a:pt x="151989" y="253667"/>
                  </a:lnTo>
                  <a:lnTo>
                    <a:pt x="150375" y="253667"/>
                  </a:lnTo>
                  <a:lnTo>
                    <a:pt x="145533" y="252053"/>
                  </a:lnTo>
                  <a:lnTo>
                    <a:pt x="143919" y="250439"/>
                  </a:lnTo>
                  <a:lnTo>
                    <a:pt x="142305" y="248825"/>
                  </a:lnTo>
                  <a:lnTo>
                    <a:pt x="140691" y="245597"/>
                  </a:lnTo>
                  <a:lnTo>
                    <a:pt x="140691" y="245597"/>
                  </a:lnTo>
                  <a:lnTo>
                    <a:pt x="139078" y="243983"/>
                  </a:lnTo>
                  <a:lnTo>
                    <a:pt x="139078" y="243983"/>
                  </a:lnTo>
                  <a:lnTo>
                    <a:pt x="137464" y="242369"/>
                  </a:lnTo>
                  <a:lnTo>
                    <a:pt x="137464" y="240755"/>
                  </a:lnTo>
                  <a:lnTo>
                    <a:pt x="137464" y="239141"/>
                  </a:lnTo>
                  <a:lnTo>
                    <a:pt x="135850" y="232686"/>
                  </a:lnTo>
                  <a:lnTo>
                    <a:pt x="135850" y="231072"/>
                  </a:lnTo>
                  <a:lnTo>
                    <a:pt x="134236" y="227844"/>
                  </a:lnTo>
                  <a:lnTo>
                    <a:pt x="132622" y="224616"/>
                  </a:lnTo>
                  <a:lnTo>
                    <a:pt x="132622" y="223002"/>
                  </a:lnTo>
                  <a:lnTo>
                    <a:pt x="131008" y="223002"/>
                  </a:lnTo>
                  <a:lnTo>
                    <a:pt x="126166" y="219774"/>
                  </a:lnTo>
                  <a:lnTo>
                    <a:pt x="124552" y="219774"/>
                  </a:lnTo>
                  <a:lnTo>
                    <a:pt x="124552" y="218160"/>
                  </a:lnTo>
                  <a:lnTo>
                    <a:pt x="124552" y="216546"/>
                  </a:lnTo>
                  <a:lnTo>
                    <a:pt x="122938" y="214932"/>
                  </a:lnTo>
                  <a:lnTo>
                    <a:pt x="122938" y="214932"/>
                  </a:lnTo>
                  <a:lnTo>
                    <a:pt x="116482" y="211704"/>
                  </a:lnTo>
                  <a:lnTo>
                    <a:pt x="111641" y="208477"/>
                  </a:lnTo>
                  <a:lnTo>
                    <a:pt x="110027" y="206863"/>
                  </a:lnTo>
                  <a:lnTo>
                    <a:pt x="110027" y="203635"/>
                  </a:lnTo>
                  <a:lnTo>
                    <a:pt x="108413" y="202021"/>
                  </a:lnTo>
                  <a:lnTo>
                    <a:pt x="108413" y="202021"/>
                  </a:lnTo>
                  <a:lnTo>
                    <a:pt x="106799" y="200407"/>
                  </a:lnTo>
                  <a:lnTo>
                    <a:pt x="100343" y="195565"/>
                  </a:lnTo>
                  <a:lnTo>
                    <a:pt x="95501" y="192337"/>
                  </a:lnTo>
                  <a:lnTo>
                    <a:pt x="95501" y="190723"/>
                  </a:lnTo>
                  <a:lnTo>
                    <a:pt x="93887" y="190723"/>
                  </a:lnTo>
                  <a:lnTo>
                    <a:pt x="85818" y="187495"/>
                  </a:lnTo>
                  <a:lnTo>
                    <a:pt x="82590" y="185882"/>
                  </a:lnTo>
                  <a:lnTo>
                    <a:pt x="80976" y="185882"/>
                  </a:lnTo>
                  <a:lnTo>
                    <a:pt x="76134" y="181040"/>
                  </a:lnTo>
                  <a:lnTo>
                    <a:pt x="74520" y="181040"/>
                  </a:lnTo>
                  <a:lnTo>
                    <a:pt x="68065" y="179426"/>
                  </a:lnTo>
                  <a:lnTo>
                    <a:pt x="66451" y="177812"/>
                  </a:lnTo>
                  <a:lnTo>
                    <a:pt x="64837" y="177812"/>
                  </a:lnTo>
                  <a:lnTo>
                    <a:pt x="63223" y="176198"/>
                  </a:lnTo>
                  <a:lnTo>
                    <a:pt x="61609" y="172970"/>
                  </a:lnTo>
                  <a:lnTo>
                    <a:pt x="59995" y="172970"/>
                  </a:lnTo>
                  <a:lnTo>
                    <a:pt x="58381" y="172970"/>
                  </a:lnTo>
                  <a:lnTo>
                    <a:pt x="56767" y="174584"/>
                  </a:lnTo>
                  <a:lnTo>
                    <a:pt x="53539" y="174584"/>
                  </a:lnTo>
                  <a:lnTo>
                    <a:pt x="51925" y="174584"/>
                  </a:lnTo>
                  <a:lnTo>
                    <a:pt x="48697" y="179426"/>
                  </a:lnTo>
                  <a:lnTo>
                    <a:pt x="47083" y="181040"/>
                  </a:lnTo>
                  <a:lnTo>
                    <a:pt x="47083" y="181040"/>
                  </a:lnTo>
                  <a:lnTo>
                    <a:pt x="45469" y="182654"/>
                  </a:lnTo>
                  <a:lnTo>
                    <a:pt x="43856" y="182654"/>
                  </a:lnTo>
                  <a:lnTo>
                    <a:pt x="42242" y="182654"/>
                  </a:lnTo>
                  <a:lnTo>
                    <a:pt x="40628" y="182654"/>
                  </a:lnTo>
                  <a:lnTo>
                    <a:pt x="39014" y="181040"/>
                  </a:lnTo>
                  <a:lnTo>
                    <a:pt x="39014" y="179426"/>
                  </a:lnTo>
                  <a:lnTo>
                    <a:pt x="39014" y="179426"/>
                  </a:lnTo>
                  <a:lnTo>
                    <a:pt x="39014" y="179426"/>
                  </a:lnTo>
                  <a:lnTo>
                    <a:pt x="37400" y="176198"/>
                  </a:lnTo>
                  <a:lnTo>
                    <a:pt x="37400" y="176198"/>
                  </a:lnTo>
                  <a:lnTo>
                    <a:pt x="37400" y="174584"/>
                  </a:lnTo>
                  <a:lnTo>
                    <a:pt x="37400" y="172970"/>
                  </a:lnTo>
                  <a:lnTo>
                    <a:pt x="39014" y="171356"/>
                  </a:lnTo>
                  <a:lnTo>
                    <a:pt x="39014" y="169742"/>
                  </a:lnTo>
                  <a:lnTo>
                    <a:pt x="37400" y="169742"/>
                  </a:lnTo>
                  <a:lnTo>
                    <a:pt x="32558" y="166514"/>
                  </a:lnTo>
                  <a:lnTo>
                    <a:pt x="30944" y="166514"/>
                  </a:lnTo>
                  <a:lnTo>
                    <a:pt x="30944" y="164900"/>
                  </a:lnTo>
                  <a:lnTo>
                    <a:pt x="29330" y="163287"/>
                  </a:lnTo>
                  <a:lnTo>
                    <a:pt x="29330" y="163287"/>
                  </a:lnTo>
                  <a:lnTo>
                    <a:pt x="27716" y="160059"/>
                  </a:lnTo>
                  <a:lnTo>
                    <a:pt x="26102" y="156831"/>
                  </a:lnTo>
                  <a:lnTo>
                    <a:pt x="24488" y="156831"/>
                  </a:lnTo>
                  <a:lnTo>
                    <a:pt x="22874" y="156831"/>
                  </a:lnTo>
                  <a:lnTo>
                    <a:pt x="19647" y="156831"/>
                  </a:lnTo>
                  <a:lnTo>
                    <a:pt x="18033" y="156831"/>
                  </a:lnTo>
                  <a:lnTo>
                    <a:pt x="16419" y="156831"/>
                  </a:lnTo>
                  <a:lnTo>
                    <a:pt x="14805" y="155217"/>
                  </a:lnTo>
                  <a:lnTo>
                    <a:pt x="13191" y="151989"/>
                  </a:lnTo>
                  <a:lnTo>
                    <a:pt x="5121" y="145533"/>
                  </a:lnTo>
                  <a:lnTo>
                    <a:pt x="9963" y="124552"/>
                  </a:lnTo>
                  <a:lnTo>
                    <a:pt x="13191" y="119710"/>
                  </a:lnTo>
                  <a:lnTo>
                    <a:pt x="16419" y="118096"/>
                  </a:lnTo>
                  <a:lnTo>
                    <a:pt x="19647" y="116482"/>
                  </a:lnTo>
                  <a:lnTo>
                    <a:pt x="22874" y="113255"/>
                  </a:lnTo>
                  <a:lnTo>
                    <a:pt x="22874" y="110027"/>
                  </a:lnTo>
                  <a:lnTo>
                    <a:pt x="24488" y="108413"/>
                  </a:lnTo>
                  <a:lnTo>
                    <a:pt x="24488" y="97115"/>
                  </a:lnTo>
                  <a:lnTo>
                    <a:pt x="24488" y="95501"/>
                  </a:lnTo>
                  <a:lnTo>
                    <a:pt x="42242" y="97115"/>
                  </a:lnTo>
                  <a:lnTo>
                    <a:pt x="48697" y="100343"/>
                  </a:lnTo>
                  <a:lnTo>
                    <a:pt x="50311" y="106799"/>
                  </a:lnTo>
                  <a:lnTo>
                    <a:pt x="51925" y="113255"/>
                  </a:lnTo>
                  <a:lnTo>
                    <a:pt x="56767" y="119710"/>
                  </a:lnTo>
                  <a:lnTo>
                    <a:pt x="68065" y="127780"/>
                  </a:lnTo>
                  <a:lnTo>
                    <a:pt x="69678" y="129394"/>
                  </a:lnTo>
                  <a:lnTo>
                    <a:pt x="71292" y="131008"/>
                  </a:lnTo>
                  <a:lnTo>
                    <a:pt x="80976" y="142305"/>
                  </a:lnTo>
                  <a:lnTo>
                    <a:pt x="100343" y="160059"/>
                  </a:lnTo>
                  <a:lnTo>
                    <a:pt x="111641" y="166514"/>
                  </a:lnTo>
                  <a:lnTo>
                    <a:pt x="122938" y="164900"/>
                  </a:lnTo>
                  <a:lnTo>
                    <a:pt x="129394" y="174584"/>
                  </a:lnTo>
                  <a:lnTo>
                    <a:pt x="139078" y="182654"/>
                  </a:lnTo>
                  <a:lnTo>
                    <a:pt x="151989" y="189109"/>
                  </a:lnTo>
                  <a:lnTo>
                    <a:pt x="166514" y="192337"/>
                  </a:lnTo>
                  <a:lnTo>
                    <a:pt x="198793" y="192337"/>
                  </a:lnTo>
                  <a:lnTo>
                    <a:pt x="210090" y="198793"/>
                  </a:lnTo>
                  <a:lnTo>
                    <a:pt x="214932" y="214932"/>
                  </a:lnTo>
                  <a:lnTo>
                    <a:pt x="208477" y="240755"/>
                  </a:lnTo>
                  <a:lnTo>
                    <a:pt x="208477" y="243983"/>
                  </a:lnTo>
                  <a:lnTo>
                    <a:pt x="214932" y="245597"/>
                  </a:lnTo>
                  <a:lnTo>
                    <a:pt x="234299" y="255281"/>
                  </a:lnTo>
                  <a:lnTo>
                    <a:pt x="242369" y="255281"/>
                  </a:lnTo>
                  <a:lnTo>
                    <a:pt x="242369" y="253667"/>
                  </a:lnTo>
                  <a:lnTo>
                    <a:pt x="239141" y="247211"/>
                  </a:lnTo>
                  <a:lnTo>
                    <a:pt x="235914" y="240755"/>
                  </a:lnTo>
                  <a:lnTo>
                    <a:pt x="237527" y="234299"/>
                  </a:lnTo>
                  <a:lnTo>
                    <a:pt x="243983" y="231072"/>
                  </a:lnTo>
                  <a:lnTo>
                    <a:pt x="256895" y="227844"/>
                  </a:lnTo>
                  <a:lnTo>
                    <a:pt x="263350" y="224616"/>
                  </a:lnTo>
                  <a:lnTo>
                    <a:pt x="276262" y="211704"/>
                  </a:lnTo>
                  <a:lnTo>
                    <a:pt x="298857" y="198793"/>
                  </a:lnTo>
                  <a:lnTo>
                    <a:pt x="300471" y="195565"/>
                  </a:lnTo>
                  <a:lnTo>
                    <a:pt x="306926" y="192337"/>
                  </a:lnTo>
                  <a:lnTo>
                    <a:pt x="339205" y="176198"/>
                  </a:lnTo>
                  <a:lnTo>
                    <a:pt x="345661" y="176198"/>
                  </a:lnTo>
                  <a:lnTo>
                    <a:pt x="352117" y="177812"/>
                  </a:lnTo>
                  <a:lnTo>
                    <a:pt x="363414" y="184268"/>
                  </a:lnTo>
                  <a:lnTo>
                    <a:pt x="369870" y="187495"/>
                  </a:lnTo>
                  <a:lnTo>
                    <a:pt x="376326" y="184268"/>
                  </a:lnTo>
                  <a:lnTo>
                    <a:pt x="381167" y="177812"/>
                  </a:lnTo>
                  <a:lnTo>
                    <a:pt x="384395" y="172970"/>
                  </a:lnTo>
                  <a:lnTo>
                    <a:pt x="387623" y="169742"/>
                  </a:lnTo>
                  <a:lnTo>
                    <a:pt x="389237" y="166514"/>
                  </a:lnTo>
                  <a:lnTo>
                    <a:pt x="386009" y="142305"/>
                  </a:lnTo>
                  <a:lnTo>
                    <a:pt x="387623" y="135850"/>
                  </a:lnTo>
                  <a:lnTo>
                    <a:pt x="389237" y="131008"/>
                  </a:lnTo>
                  <a:lnTo>
                    <a:pt x="392465" y="126166"/>
                  </a:lnTo>
                  <a:lnTo>
                    <a:pt x="395693" y="124552"/>
                  </a:lnTo>
                  <a:lnTo>
                    <a:pt x="395693" y="124552"/>
                  </a:lnTo>
                  <a:lnTo>
                    <a:pt x="397307" y="124552"/>
                  </a:lnTo>
                  <a:lnTo>
                    <a:pt x="397307" y="124552"/>
                  </a:lnTo>
                  <a:lnTo>
                    <a:pt x="395693" y="126166"/>
                  </a:lnTo>
                  <a:lnTo>
                    <a:pt x="395693" y="126166"/>
                  </a:lnTo>
                  <a:lnTo>
                    <a:pt x="395693" y="126166"/>
                  </a:lnTo>
                  <a:lnTo>
                    <a:pt x="395693" y="126166"/>
                  </a:lnTo>
                  <a:lnTo>
                    <a:pt x="403762" y="124552"/>
                  </a:lnTo>
                  <a:lnTo>
                    <a:pt x="410218" y="119710"/>
                  </a:lnTo>
                  <a:lnTo>
                    <a:pt x="415060" y="114869"/>
                  </a:lnTo>
                  <a:lnTo>
                    <a:pt x="416674" y="105185"/>
                  </a:lnTo>
                  <a:lnTo>
                    <a:pt x="419902" y="92274"/>
                  </a:lnTo>
                  <a:lnTo>
                    <a:pt x="421516" y="85818"/>
                  </a:lnTo>
                  <a:lnTo>
                    <a:pt x="426358" y="80976"/>
                  </a:lnTo>
                  <a:lnTo>
                    <a:pt x="429585" y="79362"/>
                  </a:lnTo>
                  <a:lnTo>
                    <a:pt x="432813" y="77748"/>
                  </a:lnTo>
                  <a:lnTo>
                    <a:pt x="444111" y="76134"/>
                  </a:lnTo>
                  <a:lnTo>
                    <a:pt x="452180" y="72906"/>
                  </a:lnTo>
                  <a:lnTo>
                    <a:pt x="465092" y="71292"/>
                  </a:lnTo>
                  <a:lnTo>
                    <a:pt x="469934" y="68065"/>
                  </a:lnTo>
                  <a:lnTo>
                    <a:pt x="473162" y="66451"/>
                  </a:lnTo>
                  <a:lnTo>
                    <a:pt x="474776" y="61609"/>
                  </a:lnTo>
                  <a:lnTo>
                    <a:pt x="471547" y="58381"/>
                  </a:lnTo>
                  <a:lnTo>
                    <a:pt x="455408" y="48697"/>
                  </a:lnTo>
                  <a:lnTo>
                    <a:pt x="452180" y="47083"/>
                  </a:lnTo>
                  <a:lnTo>
                    <a:pt x="452180" y="43856"/>
                  </a:lnTo>
                  <a:lnTo>
                    <a:pt x="450567" y="42242"/>
                  </a:lnTo>
                  <a:lnTo>
                    <a:pt x="450567" y="40628"/>
                  </a:lnTo>
                  <a:lnTo>
                    <a:pt x="450567" y="39014"/>
                  </a:lnTo>
                  <a:lnTo>
                    <a:pt x="453794" y="29330"/>
                  </a:lnTo>
                  <a:lnTo>
                    <a:pt x="460250" y="21260"/>
                  </a:lnTo>
                  <a:lnTo>
                    <a:pt x="468320" y="14805"/>
                  </a:lnTo>
                  <a:lnTo>
                    <a:pt x="478003" y="11577"/>
                  </a:lnTo>
                  <a:lnTo>
                    <a:pt x="508668" y="5121"/>
                  </a:lnTo>
                  <a:lnTo>
                    <a:pt x="511896" y="5121"/>
                  </a:lnTo>
                  <a:lnTo>
                    <a:pt x="532877" y="11577"/>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67C96332-C3E2-4D6F-8D2C-47EE38491A35}"/>
                </a:ext>
              </a:extLst>
            </p:cNvPr>
            <p:cNvSpPr/>
            <p:nvPr/>
          </p:nvSpPr>
          <p:spPr>
            <a:xfrm>
              <a:off x="9578486" y="1567756"/>
              <a:ext cx="451901" cy="516458"/>
            </a:xfrm>
            <a:custGeom>
              <a:avLst/>
              <a:gdLst>
                <a:gd name="connsiteX0" fmla="*/ 108413 w 451901"/>
                <a:gd name="connsiteY0" fmla="*/ 5121 h 516458"/>
                <a:gd name="connsiteX1" fmla="*/ 113255 w 451901"/>
                <a:gd name="connsiteY1" fmla="*/ 5121 h 516458"/>
                <a:gd name="connsiteX2" fmla="*/ 114869 w 451901"/>
                <a:gd name="connsiteY2" fmla="*/ 5121 h 516458"/>
                <a:gd name="connsiteX3" fmla="*/ 116483 w 451901"/>
                <a:gd name="connsiteY3" fmla="*/ 5121 h 516458"/>
                <a:gd name="connsiteX4" fmla="*/ 121324 w 451901"/>
                <a:gd name="connsiteY4" fmla="*/ 8349 h 516458"/>
                <a:gd name="connsiteX5" fmla="*/ 124552 w 451901"/>
                <a:gd name="connsiteY5" fmla="*/ 9963 h 516458"/>
                <a:gd name="connsiteX6" fmla="*/ 124552 w 451901"/>
                <a:gd name="connsiteY6" fmla="*/ 9963 h 516458"/>
                <a:gd name="connsiteX7" fmla="*/ 126166 w 451901"/>
                <a:gd name="connsiteY7" fmla="*/ 11577 h 516458"/>
                <a:gd name="connsiteX8" fmla="*/ 126166 w 451901"/>
                <a:gd name="connsiteY8" fmla="*/ 11577 h 516458"/>
                <a:gd name="connsiteX9" fmla="*/ 127780 w 451901"/>
                <a:gd name="connsiteY9" fmla="*/ 13191 h 516458"/>
                <a:gd name="connsiteX10" fmla="*/ 129394 w 451901"/>
                <a:gd name="connsiteY10" fmla="*/ 13191 h 516458"/>
                <a:gd name="connsiteX11" fmla="*/ 132622 w 451901"/>
                <a:gd name="connsiteY11" fmla="*/ 13191 h 516458"/>
                <a:gd name="connsiteX12" fmla="*/ 134236 w 451901"/>
                <a:gd name="connsiteY12" fmla="*/ 13191 h 516458"/>
                <a:gd name="connsiteX13" fmla="*/ 134236 w 451901"/>
                <a:gd name="connsiteY13" fmla="*/ 14805 h 516458"/>
                <a:gd name="connsiteX14" fmla="*/ 135850 w 451901"/>
                <a:gd name="connsiteY14" fmla="*/ 16419 h 516458"/>
                <a:gd name="connsiteX15" fmla="*/ 139078 w 451901"/>
                <a:gd name="connsiteY15" fmla="*/ 19647 h 516458"/>
                <a:gd name="connsiteX16" fmla="*/ 142305 w 451901"/>
                <a:gd name="connsiteY16" fmla="*/ 22874 h 516458"/>
                <a:gd name="connsiteX17" fmla="*/ 142305 w 451901"/>
                <a:gd name="connsiteY17" fmla="*/ 24488 h 516458"/>
                <a:gd name="connsiteX18" fmla="*/ 143919 w 451901"/>
                <a:gd name="connsiteY18" fmla="*/ 24488 h 516458"/>
                <a:gd name="connsiteX19" fmla="*/ 150375 w 451901"/>
                <a:gd name="connsiteY19" fmla="*/ 26102 h 516458"/>
                <a:gd name="connsiteX20" fmla="*/ 151989 w 451901"/>
                <a:gd name="connsiteY20" fmla="*/ 26102 h 516458"/>
                <a:gd name="connsiteX21" fmla="*/ 151989 w 451901"/>
                <a:gd name="connsiteY21" fmla="*/ 26102 h 516458"/>
                <a:gd name="connsiteX22" fmla="*/ 153603 w 451901"/>
                <a:gd name="connsiteY22" fmla="*/ 27716 h 516458"/>
                <a:gd name="connsiteX23" fmla="*/ 151989 w 451901"/>
                <a:gd name="connsiteY23" fmla="*/ 27716 h 516458"/>
                <a:gd name="connsiteX24" fmla="*/ 151989 w 451901"/>
                <a:gd name="connsiteY24" fmla="*/ 29330 h 516458"/>
                <a:gd name="connsiteX25" fmla="*/ 150375 w 451901"/>
                <a:gd name="connsiteY25" fmla="*/ 29330 h 516458"/>
                <a:gd name="connsiteX26" fmla="*/ 147147 w 451901"/>
                <a:gd name="connsiteY26" fmla="*/ 30944 h 516458"/>
                <a:gd name="connsiteX27" fmla="*/ 147147 w 451901"/>
                <a:gd name="connsiteY27" fmla="*/ 30944 h 516458"/>
                <a:gd name="connsiteX28" fmla="*/ 145533 w 451901"/>
                <a:gd name="connsiteY28" fmla="*/ 30944 h 516458"/>
                <a:gd name="connsiteX29" fmla="*/ 145533 w 451901"/>
                <a:gd name="connsiteY29" fmla="*/ 32558 h 516458"/>
                <a:gd name="connsiteX30" fmla="*/ 145533 w 451901"/>
                <a:gd name="connsiteY30" fmla="*/ 34172 h 516458"/>
                <a:gd name="connsiteX31" fmla="*/ 145533 w 451901"/>
                <a:gd name="connsiteY31" fmla="*/ 34172 h 516458"/>
                <a:gd name="connsiteX32" fmla="*/ 147147 w 451901"/>
                <a:gd name="connsiteY32" fmla="*/ 39014 h 516458"/>
                <a:gd name="connsiteX33" fmla="*/ 147147 w 451901"/>
                <a:gd name="connsiteY33" fmla="*/ 40628 h 516458"/>
                <a:gd name="connsiteX34" fmla="*/ 147147 w 451901"/>
                <a:gd name="connsiteY34" fmla="*/ 42242 h 516458"/>
                <a:gd name="connsiteX35" fmla="*/ 151989 w 451901"/>
                <a:gd name="connsiteY35" fmla="*/ 43856 h 516458"/>
                <a:gd name="connsiteX36" fmla="*/ 153603 w 451901"/>
                <a:gd name="connsiteY36" fmla="*/ 45469 h 516458"/>
                <a:gd name="connsiteX37" fmla="*/ 158445 w 451901"/>
                <a:gd name="connsiteY37" fmla="*/ 45469 h 516458"/>
                <a:gd name="connsiteX38" fmla="*/ 160059 w 451901"/>
                <a:gd name="connsiteY38" fmla="*/ 45469 h 516458"/>
                <a:gd name="connsiteX39" fmla="*/ 161673 w 451901"/>
                <a:gd name="connsiteY39" fmla="*/ 45469 h 516458"/>
                <a:gd name="connsiteX40" fmla="*/ 161673 w 451901"/>
                <a:gd name="connsiteY40" fmla="*/ 47083 h 516458"/>
                <a:gd name="connsiteX41" fmla="*/ 161673 w 451901"/>
                <a:gd name="connsiteY41" fmla="*/ 48697 h 516458"/>
                <a:gd name="connsiteX42" fmla="*/ 161673 w 451901"/>
                <a:gd name="connsiteY42" fmla="*/ 50311 h 516458"/>
                <a:gd name="connsiteX43" fmla="*/ 163287 w 451901"/>
                <a:gd name="connsiteY43" fmla="*/ 50311 h 516458"/>
                <a:gd name="connsiteX44" fmla="*/ 169742 w 451901"/>
                <a:gd name="connsiteY44" fmla="*/ 51925 h 516458"/>
                <a:gd name="connsiteX45" fmla="*/ 171356 w 451901"/>
                <a:gd name="connsiteY45" fmla="*/ 51925 h 516458"/>
                <a:gd name="connsiteX46" fmla="*/ 172970 w 451901"/>
                <a:gd name="connsiteY46" fmla="*/ 53539 h 516458"/>
                <a:gd name="connsiteX47" fmla="*/ 174584 w 451901"/>
                <a:gd name="connsiteY47" fmla="*/ 53539 h 516458"/>
                <a:gd name="connsiteX48" fmla="*/ 174584 w 451901"/>
                <a:gd name="connsiteY48" fmla="*/ 53539 h 516458"/>
                <a:gd name="connsiteX49" fmla="*/ 176198 w 451901"/>
                <a:gd name="connsiteY49" fmla="*/ 55153 h 516458"/>
                <a:gd name="connsiteX50" fmla="*/ 177812 w 451901"/>
                <a:gd name="connsiteY50" fmla="*/ 55153 h 516458"/>
                <a:gd name="connsiteX51" fmla="*/ 179426 w 451901"/>
                <a:gd name="connsiteY51" fmla="*/ 56767 h 516458"/>
                <a:gd name="connsiteX52" fmla="*/ 179426 w 451901"/>
                <a:gd name="connsiteY52" fmla="*/ 56767 h 516458"/>
                <a:gd name="connsiteX53" fmla="*/ 182654 w 451901"/>
                <a:gd name="connsiteY53" fmla="*/ 59995 h 516458"/>
                <a:gd name="connsiteX54" fmla="*/ 185882 w 451901"/>
                <a:gd name="connsiteY54" fmla="*/ 63223 h 516458"/>
                <a:gd name="connsiteX55" fmla="*/ 189110 w 451901"/>
                <a:gd name="connsiteY55" fmla="*/ 64837 h 516458"/>
                <a:gd name="connsiteX56" fmla="*/ 192337 w 451901"/>
                <a:gd name="connsiteY56" fmla="*/ 66451 h 516458"/>
                <a:gd name="connsiteX57" fmla="*/ 192337 w 451901"/>
                <a:gd name="connsiteY57" fmla="*/ 64837 h 516458"/>
                <a:gd name="connsiteX58" fmla="*/ 193951 w 451901"/>
                <a:gd name="connsiteY58" fmla="*/ 64837 h 516458"/>
                <a:gd name="connsiteX59" fmla="*/ 193951 w 451901"/>
                <a:gd name="connsiteY59" fmla="*/ 58381 h 516458"/>
                <a:gd name="connsiteX60" fmla="*/ 193951 w 451901"/>
                <a:gd name="connsiteY60" fmla="*/ 58381 h 516458"/>
                <a:gd name="connsiteX61" fmla="*/ 195565 w 451901"/>
                <a:gd name="connsiteY61" fmla="*/ 56767 h 516458"/>
                <a:gd name="connsiteX62" fmla="*/ 195565 w 451901"/>
                <a:gd name="connsiteY62" fmla="*/ 55153 h 516458"/>
                <a:gd name="connsiteX63" fmla="*/ 197179 w 451901"/>
                <a:gd name="connsiteY63" fmla="*/ 53539 h 516458"/>
                <a:gd name="connsiteX64" fmla="*/ 198793 w 451901"/>
                <a:gd name="connsiteY64" fmla="*/ 51925 h 516458"/>
                <a:gd name="connsiteX65" fmla="*/ 200407 w 451901"/>
                <a:gd name="connsiteY65" fmla="*/ 51925 h 516458"/>
                <a:gd name="connsiteX66" fmla="*/ 200407 w 451901"/>
                <a:gd name="connsiteY66" fmla="*/ 53539 h 516458"/>
                <a:gd name="connsiteX67" fmla="*/ 200407 w 451901"/>
                <a:gd name="connsiteY67" fmla="*/ 55153 h 516458"/>
                <a:gd name="connsiteX68" fmla="*/ 198793 w 451901"/>
                <a:gd name="connsiteY68" fmla="*/ 56767 h 516458"/>
                <a:gd name="connsiteX69" fmla="*/ 200407 w 451901"/>
                <a:gd name="connsiteY69" fmla="*/ 58381 h 516458"/>
                <a:gd name="connsiteX70" fmla="*/ 200407 w 451901"/>
                <a:gd name="connsiteY70" fmla="*/ 59995 h 516458"/>
                <a:gd name="connsiteX71" fmla="*/ 203635 w 451901"/>
                <a:gd name="connsiteY71" fmla="*/ 59995 h 516458"/>
                <a:gd name="connsiteX72" fmla="*/ 205249 w 451901"/>
                <a:gd name="connsiteY72" fmla="*/ 61609 h 516458"/>
                <a:gd name="connsiteX73" fmla="*/ 205249 w 451901"/>
                <a:gd name="connsiteY73" fmla="*/ 63223 h 516458"/>
                <a:gd name="connsiteX74" fmla="*/ 205249 w 451901"/>
                <a:gd name="connsiteY74" fmla="*/ 64837 h 516458"/>
                <a:gd name="connsiteX75" fmla="*/ 203635 w 451901"/>
                <a:gd name="connsiteY75" fmla="*/ 66451 h 516458"/>
                <a:gd name="connsiteX76" fmla="*/ 205249 w 451901"/>
                <a:gd name="connsiteY76" fmla="*/ 68065 h 516458"/>
                <a:gd name="connsiteX77" fmla="*/ 205249 w 451901"/>
                <a:gd name="connsiteY77" fmla="*/ 69678 h 516458"/>
                <a:gd name="connsiteX78" fmla="*/ 205249 w 451901"/>
                <a:gd name="connsiteY78" fmla="*/ 71292 h 516458"/>
                <a:gd name="connsiteX79" fmla="*/ 205249 w 451901"/>
                <a:gd name="connsiteY79" fmla="*/ 72906 h 516458"/>
                <a:gd name="connsiteX80" fmla="*/ 205249 w 451901"/>
                <a:gd name="connsiteY80" fmla="*/ 72906 h 516458"/>
                <a:gd name="connsiteX81" fmla="*/ 205249 w 451901"/>
                <a:gd name="connsiteY81" fmla="*/ 74520 h 516458"/>
                <a:gd name="connsiteX82" fmla="*/ 203635 w 451901"/>
                <a:gd name="connsiteY82" fmla="*/ 74520 h 516458"/>
                <a:gd name="connsiteX83" fmla="*/ 202021 w 451901"/>
                <a:gd name="connsiteY83" fmla="*/ 76134 h 516458"/>
                <a:gd name="connsiteX84" fmla="*/ 200407 w 451901"/>
                <a:gd name="connsiteY84" fmla="*/ 76134 h 516458"/>
                <a:gd name="connsiteX85" fmla="*/ 200407 w 451901"/>
                <a:gd name="connsiteY85" fmla="*/ 77748 h 516458"/>
                <a:gd name="connsiteX86" fmla="*/ 200407 w 451901"/>
                <a:gd name="connsiteY86" fmla="*/ 77748 h 516458"/>
                <a:gd name="connsiteX87" fmla="*/ 198793 w 451901"/>
                <a:gd name="connsiteY87" fmla="*/ 79362 h 516458"/>
                <a:gd name="connsiteX88" fmla="*/ 200407 w 451901"/>
                <a:gd name="connsiteY88" fmla="*/ 80976 h 516458"/>
                <a:gd name="connsiteX89" fmla="*/ 200407 w 451901"/>
                <a:gd name="connsiteY89" fmla="*/ 82590 h 516458"/>
                <a:gd name="connsiteX90" fmla="*/ 202021 w 451901"/>
                <a:gd name="connsiteY90" fmla="*/ 84204 h 516458"/>
                <a:gd name="connsiteX91" fmla="*/ 205249 w 451901"/>
                <a:gd name="connsiteY91" fmla="*/ 87432 h 516458"/>
                <a:gd name="connsiteX92" fmla="*/ 206863 w 451901"/>
                <a:gd name="connsiteY92" fmla="*/ 89046 h 516458"/>
                <a:gd name="connsiteX93" fmla="*/ 210091 w 451901"/>
                <a:gd name="connsiteY93" fmla="*/ 90660 h 516458"/>
                <a:gd name="connsiteX94" fmla="*/ 213319 w 451901"/>
                <a:gd name="connsiteY94" fmla="*/ 92273 h 516458"/>
                <a:gd name="connsiteX95" fmla="*/ 214932 w 451901"/>
                <a:gd name="connsiteY95" fmla="*/ 92273 h 516458"/>
                <a:gd name="connsiteX96" fmla="*/ 216546 w 451901"/>
                <a:gd name="connsiteY96" fmla="*/ 92273 h 516458"/>
                <a:gd name="connsiteX97" fmla="*/ 216546 w 451901"/>
                <a:gd name="connsiteY97" fmla="*/ 92273 h 516458"/>
                <a:gd name="connsiteX98" fmla="*/ 216546 w 451901"/>
                <a:gd name="connsiteY98" fmla="*/ 90660 h 516458"/>
                <a:gd name="connsiteX99" fmla="*/ 216546 w 451901"/>
                <a:gd name="connsiteY99" fmla="*/ 89046 h 516458"/>
                <a:gd name="connsiteX100" fmla="*/ 213319 w 451901"/>
                <a:gd name="connsiteY100" fmla="*/ 87432 h 516458"/>
                <a:gd name="connsiteX101" fmla="*/ 213319 w 451901"/>
                <a:gd name="connsiteY101" fmla="*/ 85818 h 516458"/>
                <a:gd name="connsiteX102" fmla="*/ 213319 w 451901"/>
                <a:gd name="connsiteY102" fmla="*/ 84204 h 516458"/>
                <a:gd name="connsiteX103" fmla="*/ 214932 w 451901"/>
                <a:gd name="connsiteY103" fmla="*/ 82590 h 516458"/>
                <a:gd name="connsiteX104" fmla="*/ 218160 w 451901"/>
                <a:gd name="connsiteY104" fmla="*/ 82590 h 516458"/>
                <a:gd name="connsiteX105" fmla="*/ 226230 w 451901"/>
                <a:gd name="connsiteY105" fmla="*/ 84204 h 516458"/>
                <a:gd name="connsiteX106" fmla="*/ 227844 w 451901"/>
                <a:gd name="connsiteY106" fmla="*/ 84204 h 516458"/>
                <a:gd name="connsiteX107" fmla="*/ 229458 w 451901"/>
                <a:gd name="connsiteY107" fmla="*/ 84204 h 516458"/>
                <a:gd name="connsiteX108" fmla="*/ 229458 w 451901"/>
                <a:gd name="connsiteY108" fmla="*/ 82590 h 516458"/>
                <a:gd name="connsiteX109" fmla="*/ 232686 w 451901"/>
                <a:gd name="connsiteY109" fmla="*/ 80976 h 516458"/>
                <a:gd name="connsiteX110" fmla="*/ 234300 w 451901"/>
                <a:gd name="connsiteY110" fmla="*/ 79362 h 516458"/>
                <a:gd name="connsiteX111" fmla="*/ 234300 w 451901"/>
                <a:gd name="connsiteY111" fmla="*/ 79362 h 516458"/>
                <a:gd name="connsiteX112" fmla="*/ 235914 w 451901"/>
                <a:gd name="connsiteY112" fmla="*/ 80976 h 516458"/>
                <a:gd name="connsiteX113" fmla="*/ 235914 w 451901"/>
                <a:gd name="connsiteY113" fmla="*/ 80976 h 516458"/>
                <a:gd name="connsiteX114" fmla="*/ 237528 w 451901"/>
                <a:gd name="connsiteY114" fmla="*/ 84204 h 516458"/>
                <a:gd name="connsiteX115" fmla="*/ 237528 w 451901"/>
                <a:gd name="connsiteY115" fmla="*/ 85818 h 516458"/>
                <a:gd name="connsiteX116" fmla="*/ 239141 w 451901"/>
                <a:gd name="connsiteY116" fmla="*/ 87432 h 516458"/>
                <a:gd name="connsiteX117" fmla="*/ 240755 w 451901"/>
                <a:gd name="connsiteY117" fmla="*/ 87432 h 516458"/>
                <a:gd name="connsiteX118" fmla="*/ 240755 w 451901"/>
                <a:gd name="connsiteY118" fmla="*/ 87432 h 516458"/>
                <a:gd name="connsiteX119" fmla="*/ 242369 w 451901"/>
                <a:gd name="connsiteY119" fmla="*/ 85818 h 516458"/>
                <a:gd name="connsiteX120" fmla="*/ 243983 w 451901"/>
                <a:gd name="connsiteY120" fmla="*/ 84204 h 516458"/>
                <a:gd name="connsiteX121" fmla="*/ 243983 w 451901"/>
                <a:gd name="connsiteY121" fmla="*/ 82590 h 516458"/>
                <a:gd name="connsiteX122" fmla="*/ 245597 w 451901"/>
                <a:gd name="connsiteY122" fmla="*/ 80976 h 516458"/>
                <a:gd name="connsiteX123" fmla="*/ 250439 w 451901"/>
                <a:gd name="connsiteY123" fmla="*/ 79362 h 516458"/>
                <a:gd name="connsiteX124" fmla="*/ 252053 w 451901"/>
                <a:gd name="connsiteY124" fmla="*/ 79362 h 516458"/>
                <a:gd name="connsiteX125" fmla="*/ 253667 w 451901"/>
                <a:gd name="connsiteY125" fmla="*/ 80976 h 516458"/>
                <a:gd name="connsiteX126" fmla="*/ 253667 w 451901"/>
                <a:gd name="connsiteY126" fmla="*/ 80976 h 516458"/>
                <a:gd name="connsiteX127" fmla="*/ 253667 w 451901"/>
                <a:gd name="connsiteY127" fmla="*/ 82590 h 516458"/>
                <a:gd name="connsiteX128" fmla="*/ 252053 w 451901"/>
                <a:gd name="connsiteY128" fmla="*/ 82590 h 516458"/>
                <a:gd name="connsiteX129" fmla="*/ 252053 w 451901"/>
                <a:gd name="connsiteY129" fmla="*/ 84204 h 516458"/>
                <a:gd name="connsiteX130" fmla="*/ 252053 w 451901"/>
                <a:gd name="connsiteY130" fmla="*/ 85818 h 516458"/>
                <a:gd name="connsiteX131" fmla="*/ 252053 w 451901"/>
                <a:gd name="connsiteY131" fmla="*/ 87432 h 516458"/>
                <a:gd name="connsiteX132" fmla="*/ 250439 w 451901"/>
                <a:gd name="connsiteY132" fmla="*/ 89046 h 516458"/>
                <a:gd name="connsiteX133" fmla="*/ 250439 w 451901"/>
                <a:gd name="connsiteY133" fmla="*/ 90660 h 516458"/>
                <a:gd name="connsiteX134" fmla="*/ 252053 w 451901"/>
                <a:gd name="connsiteY134" fmla="*/ 92273 h 516458"/>
                <a:gd name="connsiteX135" fmla="*/ 252053 w 451901"/>
                <a:gd name="connsiteY135" fmla="*/ 93887 h 516458"/>
                <a:gd name="connsiteX136" fmla="*/ 253667 w 451901"/>
                <a:gd name="connsiteY136" fmla="*/ 93887 h 516458"/>
                <a:gd name="connsiteX137" fmla="*/ 255281 w 451901"/>
                <a:gd name="connsiteY137" fmla="*/ 92273 h 516458"/>
                <a:gd name="connsiteX138" fmla="*/ 255281 w 451901"/>
                <a:gd name="connsiteY138" fmla="*/ 92273 h 516458"/>
                <a:gd name="connsiteX139" fmla="*/ 256895 w 451901"/>
                <a:gd name="connsiteY139" fmla="*/ 90660 h 516458"/>
                <a:gd name="connsiteX140" fmla="*/ 258509 w 451901"/>
                <a:gd name="connsiteY140" fmla="*/ 89046 h 516458"/>
                <a:gd name="connsiteX141" fmla="*/ 260122 w 451901"/>
                <a:gd name="connsiteY141" fmla="*/ 89046 h 516458"/>
                <a:gd name="connsiteX142" fmla="*/ 260122 w 451901"/>
                <a:gd name="connsiteY142" fmla="*/ 90660 h 516458"/>
                <a:gd name="connsiteX143" fmla="*/ 260122 w 451901"/>
                <a:gd name="connsiteY143" fmla="*/ 93887 h 516458"/>
                <a:gd name="connsiteX144" fmla="*/ 260122 w 451901"/>
                <a:gd name="connsiteY144" fmla="*/ 95501 h 516458"/>
                <a:gd name="connsiteX145" fmla="*/ 260122 w 451901"/>
                <a:gd name="connsiteY145" fmla="*/ 98729 h 516458"/>
                <a:gd name="connsiteX146" fmla="*/ 260122 w 451901"/>
                <a:gd name="connsiteY146" fmla="*/ 100343 h 516458"/>
                <a:gd name="connsiteX147" fmla="*/ 260122 w 451901"/>
                <a:gd name="connsiteY147" fmla="*/ 101957 h 516458"/>
                <a:gd name="connsiteX148" fmla="*/ 260122 w 451901"/>
                <a:gd name="connsiteY148" fmla="*/ 101957 h 516458"/>
                <a:gd name="connsiteX149" fmla="*/ 260122 w 451901"/>
                <a:gd name="connsiteY149" fmla="*/ 103571 h 516458"/>
                <a:gd name="connsiteX150" fmla="*/ 260122 w 451901"/>
                <a:gd name="connsiteY150" fmla="*/ 105185 h 516458"/>
                <a:gd name="connsiteX151" fmla="*/ 260122 w 451901"/>
                <a:gd name="connsiteY151" fmla="*/ 105185 h 516458"/>
                <a:gd name="connsiteX152" fmla="*/ 261737 w 451901"/>
                <a:gd name="connsiteY152" fmla="*/ 106799 h 516458"/>
                <a:gd name="connsiteX153" fmla="*/ 264964 w 451901"/>
                <a:gd name="connsiteY153" fmla="*/ 108413 h 516458"/>
                <a:gd name="connsiteX154" fmla="*/ 264964 w 451901"/>
                <a:gd name="connsiteY154" fmla="*/ 110027 h 516458"/>
                <a:gd name="connsiteX155" fmla="*/ 266578 w 451901"/>
                <a:gd name="connsiteY155" fmla="*/ 110027 h 516458"/>
                <a:gd name="connsiteX156" fmla="*/ 266578 w 451901"/>
                <a:gd name="connsiteY156" fmla="*/ 114869 h 516458"/>
                <a:gd name="connsiteX157" fmla="*/ 266578 w 451901"/>
                <a:gd name="connsiteY157" fmla="*/ 114869 h 516458"/>
                <a:gd name="connsiteX158" fmla="*/ 269806 w 451901"/>
                <a:gd name="connsiteY158" fmla="*/ 116482 h 516458"/>
                <a:gd name="connsiteX159" fmla="*/ 274648 w 451901"/>
                <a:gd name="connsiteY159" fmla="*/ 118096 h 516458"/>
                <a:gd name="connsiteX160" fmla="*/ 276262 w 451901"/>
                <a:gd name="connsiteY160" fmla="*/ 119710 h 516458"/>
                <a:gd name="connsiteX161" fmla="*/ 277876 w 451901"/>
                <a:gd name="connsiteY161" fmla="*/ 121324 h 516458"/>
                <a:gd name="connsiteX162" fmla="*/ 277876 w 451901"/>
                <a:gd name="connsiteY162" fmla="*/ 122938 h 516458"/>
                <a:gd name="connsiteX163" fmla="*/ 279490 w 451901"/>
                <a:gd name="connsiteY163" fmla="*/ 122938 h 516458"/>
                <a:gd name="connsiteX164" fmla="*/ 279490 w 451901"/>
                <a:gd name="connsiteY164" fmla="*/ 122938 h 516458"/>
                <a:gd name="connsiteX165" fmla="*/ 282718 w 451901"/>
                <a:gd name="connsiteY165" fmla="*/ 119710 h 516458"/>
                <a:gd name="connsiteX166" fmla="*/ 282718 w 451901"/>
                <a:gd name="connsiteY166" fmla="*/ 118096 h 516458"/>
                <a:gd name="connsiteX167" fmla="*/ 284331 w 451901"/>
                <a:gd name="connsiteY167" fmla="*/ 118096 h 516458"/>
                <a:gd name="connsiteX168" fmla="*/ 285946 w 451901"/>
                <a:gd name="connsiteY168" fmla="*/ 118096 h 516458"/>
                <a:gd name="connsiteX169" fmla="*/ 287559 w 451901"/>
                <a:gd name="connsiteY169" fmla="*/ 116482 h 516458"/>
                <a:gd name="connsiteX170" fmla="*/ 287559 w 451901"/>
                <a:gd name="connsiteY170" fmla="*/ 116482 h 516458"/>
                <a:gd name="connsiteX171" fmla="*/ 287559 w 451901"/>
                <a:gd name="connsiteY171" fmla="*/ 114869 h 516458"/>
                <a:gd name="connsiteX172" fmla="*/ 289173 w 451901"/>
                <a:gd name="connsiteY172" fmla="*/ 111641 h 516458"/>
                <a:gd name="connsiteX173" fmla="*/ 294015 w 451901"/>
                <a:gd name="connsiteY173" fmla="*/ 110027 h 516458"/>
                <a:gd name="connsiteX174" fmla="*/ 295629 w 451901"/>
                <a:gd name="connsiteY174" fmla="*/ 116482 h 516458"/>
                <a:gd name="connsiteX175" fmla="*/ 297243 w 451901"/>
                <a:gd name="connsiteY175" fmla="*/ 122938 h 516458"/>
                <a:gd name="connsiteX176" fmla="*/ 297243 w 451901"/>
                <a:gd name="connsiteY176" fmla="*/ 126166 h 516458"/>
                <a:gd name="connsiteX177" fmla="*/ 298857 w 451901"/>
                <a:gd name="connsiteY177" fmla="*/ 127780 h 516458"/>
                <a:gd name="connsiteX178" fmla="*/ 300471 w 451901"/>
                <a:gd name="connsiteY178" fmla="*/ 127780 h 516458"/>
                <a:gd name="connsiteX179" fmla="*/ 302085 w 451901"/>
                <a:gd name="connsiteY179" fmla="*/ 127780 h 516458"/>
                <a:gd name="connsiteX180" fmla="*/ 303699 w 451901"/>
                <a:gd name="connsiteY180" fmla="*/ 126166 h 516458"/>
                <a:gd name="connsiteX181" fmla="*/ 303699 w 451901"/>
                <a:gd name="connsiteY181" fmla="*/ 126166 h 516458"/>
                <a:gd name="connsiteX182" fmla="*/ 305313 w 451901"/>
                <a:gd name="connsiteY182" fmla="*/ 126166 h 516458"/>
                <a:gd name="connsiteX183" fmla="*/ 308540 w 451901"/>
                <a:gd name="connsiteY183" fmla="*/ 129394 h 516458"/>
                <a:gd name="connsiteX184" fmla="*/ 308540 w 451901"/>
                <a:gd name="connsiteY184" fmla="*/ 129394 h 516458"/>
                <a:gd name="connsiteX185" fmla="*/ 308540 w 451901"/>
                <a:gd name="connsiteY185" fmla="*/ 131008 h 516458"/>
                <a:gd name="connsiteX186" fmla="*/ 308540 w 451901"/>
                <a:gd name="connsiteY186" fmla="*/ 132622 h 516458"/>
                <a:gd name="connsiteX187" fmla="*/ 310155 w 451901"/>
                <a:gd name="connsiteY187" fmla="*/ 135850 h 516458"/>
                <a:gd name="connsiteX188" fmla="*/ 310155 w 451901"/>
                <a:gd name="connsiteY188" fmla="*/ 135850 h 516458"/>
                <a:gd name="connsiteX189" fmla="*/ 311768 w 451901"/>
                <a:gd name="connsiteY189" fmla="*/ 135850 h 516458"/>
                <a:gd name="connsiteX190" fmla="*/ 313382 w 451901"/>
                <a:gd name="connsiteY190" fmla="*/ 135850 h 516458"/>
                <a:gd name="connsiteX191" fmla="*/ 313382 w 451901"/>
                <a:gd name="connsiteY191" fmla="*/ 137464 h 516458"/>
                <a:gd name="connsiteX192" fmla="*/ 314996 w 451901"/>
                <a:gd name="connsiteY192" fmla="*/ 139078 h 516458"/>
                <a:gd name="connsiteX193" fmla="*/ 316610 w 451901"/>
                <a:gd name="connsiteY193" fmla="*/ 143919 h 516458"/>
                <a:gd name="connsiteX194" fmla="*/ 316610 w 451901"/>
                <a:gd name="connsiteY194" fmla="*/ 147147 h 516458"/>
                <a:gd name="connsiteX195" fmla="*/ 318224 w 451901"/>
                <a:gd name="connsiteY195" fmla="*/ 148761 h 516458"/>
                <a:gd name="connsiteX196" fmla="*/ 316610 w 451901"/>
                <a:gd name="connsiteY196" fmla="*/ 150375 h 516458"/>
                <a:gd name="connsiteX197" fmla="*/ 316610 w 451901"/>
                <a:gd name="connsiteY197" fmla="*/ 153603 h 516458"/>
                <a:gd name="connsiteX198" fmla="*/ 316610 w 451901"/>
                <a:gd name="connsiteY198" fmla="*/ 155217 h 516458"/>
                <a:gd name="connsiteX199" fmla="*/ 316610 w 451901"/>
                <a:gd name="connsiteY199" fmla="*/ 156831 h 516458"/>
                <a:gd name="connsiteX200" fmla="*/ 318224 w 451901"/>
                <a:gd name="connsiteY200" fmla="*/ 156831 h 516458"/>
                <a:gd name="connsiteX201" fmla="*/ 318224 w 451901"/>
                <a:gd name="connsiteY201" fmla="*/ 158445 h 516458"/>
                <a:gd name="connsiteX202" fmla="*/ 319838 w 451901"/>
                <a:gd name="connsiteY202" fmla="*/ 160059 h 516458"/>
                <a:gd name="connsiteX203" fmla="*/ 313382 w 451901"/>
                <a:gd name="connsiteY203" fmla="*/ 169742 h 516458"/>
                <a:gd name="connsiteX204" fmla="*/ 311768 w 451901"/>
                <a:gd name="connsiteY204" fmla="*/ 171356 h 516458"/>
                <a:gd name="connsiteX205" fmla="*/ 311768 w 451901"/>
                <a:gd name="connsiteY205" fmla="*/ 172970 h 516458"/>
                <a:gd name="connsiteX206" fmla="*/ 308540 w 451901"/>
                <a:gd name="connsiteY206" fmla="*/ 172970 h 516458"/>
                <a:gd name="connsiteX207" fmla="*/ 305313 w 451901"/>
                <a:gd name="connsiteY207" fmla="*/ 172970 h 516458"/>
                <a:gd name="connsiteX208" fmla="*/ 303699 w 451901"/>
                <a:gd name="connsiteY208" fmla="*/ 174584 h 516458"/>
                <a:gd name="connsiteX209" fmla="*/ 302085 w 451901"/>
                <a:gd name="connsiteY209" fmla="*/ 174584 h 516458"/>
                <a:gd name="connsiteX210" fmla="*/ 302085 w 451901"/>
                <a:gd name="connsiteY210" fmla="*/ 176198 h 516458"/>
                <a:gd name="connsiteX211" fmla="*/ 302085 w 451901"/>
                <a:gd name="connsiteY211" fmla="*/ 177812 h 516458"/>
                <a:gd name="connsiteX212" fmla="*/ 305313 w 451901"/>
                <a:gd name="connsiteY212" fmla="*/ 185882 h 516458"/>
                <a:gd name="connsiteX213" fmla="*/ 305313 w 451901"/>
                <a:gd name="connsiteY213" fmla="*/ 187495 h 516458"/>
                <a:gd name="connsiteX214" fmla="*/ 306927 w 451901"/>
                <a:gd name="connsiteY214" fmla="*/ 189109 h 516458"/>
                <a:gd name="connsiteX215" fmla="*/ 308540 w 451901"/>
                <a:gd name="connsiteY215" fmla="*/ 190723 h 516458"/>
                <a:gd name="connsiteX216" fmla="*/ 308540 w 451901"/>
                <a:gd name="connsiteY216" fmla="*/ 190723 h 516458"/>
                <a:gd name="connsiteX217" fmla="*/ 308540 w 451901"/>
                <a:gd name="connsiteY217" fmla="*/ 192337 h 516458"/>
                <a:gd name="connsiteX218" fmla="*/ 308540 w 451901"/>
                <a:gd name="connsiteY218" fmla="*/ 195565 h 516458"/>
                <a:gd name="connsiteX219" fmla="*/ 308540 w 451901"/>
                <a:gd name="connsiteY219" fmla="*/ 197179 h 516458"/>
                <a:gd name="connsiteX220" fmla="*/ 305313 w 451901"/>
                <a:gd name="connsiteY220" fmla="*/ 203635 h 516458"/>
                <a:gd name="connsiteX221" fmla="*/ 303699 w 451901"/>
                <a:gd name="connsiteY221" fmla="*/ 206863 h 516458"/>
                <a:gd name="connsiteX222" fmla="*/ 303699 w 451901"/>
                <a:gd name="connsiteY222" fmla="*/ 213318 h 516458"/>
                <a:gd name="connsiteX223" fmla="*/ 303699 w 451901"/>
                <a:gd name="connsiteY223" fmla="*/ 216546 h 516458"/>
                <a:gd name="connsiteX224" fmla="*/ 302085 w 451901"/>
                <a:gd name="connsiteY224" fmla="*/ 221388 h 516458"/>
                <a:gd name="connsiteX225" fmla="*/ 298857 w 451901"/>
                <a:gd name="connsiteY225" fmla="*/ 229458 h 516458"/>
                <a:gd name="connsiteX226" fmla="*/ 294015 w 451901"/>
                <a:gd name="connsiteY226" fmla="*/ 235913 h 516458"/>
                <a:gd name="connsiteX227" fmla="*/ 294015 w 451901"/>
                <a:gd name="connsiteY227" fmla="*/ 237527 h 516458"/>
                <a:gd name="connsiteX228" fmla="*/ 294015 w 451901"/>
                <a:gd name="connsiteY228" fmla="*/ 239141 h 516458"/>
                <a:gd name="connsiteX229" fmla="*/ 294015 w 451901"/>
                <a:gd name="connsiteY229" fmla="*/ 240755 h 516458"/>
                <a:gd name="connsiteX230" fmla="*/ 294015 w 451901"/>
                <a:gd name="connsiteY230" fmla="*/ 240755 h 516458"/>
                <a:gd name="connsiteX231" fmla="*/ 306927 w 451901"/>
                <a:gd name="connsiteY231" fmla="*/ 264964 h 516458"/>
                <a:gd name="connsiteX232" fmla="*/ 306927 w 451901"/>
                <a:gd name="connsiteY232" fmla="*/ 266578 h 516458"/>
                <a:gd name="connsiteX233" fmla="*/ 306927 w 451901"/>
                <a:gd name="connsiteY233" fmla="*/ 269806 h 516458"/>
                <a:gd name="connsiteX234" fmla="*/ 308540 w 451901"/>
                <a:gd name="connsiteY234" fmla="*/ 271420 h 516458"/>
                <a:gd name="connsiteX235" fmla="*/ 310155 w 451901"/>
                <a:gd name="connsiteY235" fmla="*/ 273034 h 516458"/>
                <a:gd name="connsiteX236" fmla="*/ 313382 w 451901"/>
                <a:gd name="connsiteY236" fmla="*/ 274648 h 516458"/>
                <a:gd name="connsiteX237" fmla="*/ 314996 w 451901"/>
                <a:gd name="connsiteY237" fmla="*/ 274648 h 516458"/>
                <a:gd name="connsiteX238" fmla="*/ 316610 w 451901"/>
                <a:gd name="connsiteY238" fmla="*/ 274648 h 516458"/>
                <a:gd name="connsiteX239" fmla="*/ 316610 w 451901"/>
                <a:gd name="connsiteY239" fmla="*/ 274648 h 516458"/>
                <a:gd name="connsiteX240" fmla="*/ 318224 w 451901"/>
                <a:gd name="connsiteY240" fmla="*/ 276262 h 516458"/>
                <a:gd name="connsiteX241" fmla="*/ 319838 w 451901"/>
                <a:gd name="connsiteY241" fmla="*/ 276262 h 516458"/>
                <a:gd name="connsiteX242" fmla="*/ 321452 w 451901"/>
                <a:gd name="connsiteY242" fmla="*/ 277876 h 516458"/>
                <a:gd name="connsiteX243" fmla="*/ 323066 w 451901"/>
                <a:gd name="connsiteY243" fmla="*/ 277876 h 516458"/>
                <a:gd name="connsiteX244" fmla="*/ 323066 w 451901"/>
                <a:gd name="connsiteY244" fmla="*/ 277876 h 516458"/>
                <a:gd name="connsiteX245" fmla="*/ 324680 w 451901"/>
                <a:gd name="connsiteY245" fmla="*/ 277876 h 516458"/>
                <a:gd name="connsiteX246" fmla="*/ 326294 w 451901"/>
                <a:gd name="connsiteY246" fmla="*/ 276262 h 516458"/>
                <a:gd name="connsiteX247" fmla="*/ 327908 w 451901"/>
                <a:gd name="connsiteY247" fmla="*/ 276262 h 516458"/>
                <a:gd name="connsiteX248" fmla="*/ 327908 w 451901"/>
                <a:gd name="connsiteY248" fmla="*/ 274648 h 516458"/>
                <a:gd name="connsiteX249" fmla="*/ 326294 w 451901"/>
                <a:gd name="connsiteY249" fmla="*/ 273034 h 516458"/>
                <a:gd name="connsiteX250" fmla="*/ 326294 w 451901"/>
                <a:gd name="connsiteY250" fmla="*/ 271420 h 516458"/>
                <a:gd name="connsiteX251" fmla="*/ 326294 w 451901"/>
                <a:gd name="connsiteY251" fmla="*/ 269806 h 516458"/>
                <a:gd name="connsiteX252" fmla="*/ 326294 w 451901"/>
                <a:gd name="connsiteY252" fmla="*/ 269806 h 516458"/>
                <a:gd name="connsiteX253" fmla="*/ 327908 w 451901"/>
                <a:gd name="connsiteY253" fmla="*/ 269806 h 516458"/>
                <a:gd name="connsiteX254" fmla="*/ 327908 w 451901"/>
                <a:gd name="connsiteY254" fmla="*/ 269806 h 516458"/>
                <a:gd name="connsiteX255" fmla="*/ 329522 w 451901"/>
                <a:gd name="connsiteY255" fmla="*/ 269806 h 516458"/>
                <a:gd name="connsiteX256" fmla="*/ 331136 w 451901"/>
                <a:gd name="connsiteY256" fmla="*/ 269806 h 516458"/>
                <a:gd name="connsiteX257" fmla="*/ 332749 w 451901"/>
                <a:gd name="connsiteY257" fmla="*/ 271420 h 516458"/>
                <a:gd name="connsiteX258" fmla="*/ 332749 w 451901"/>
                <a:gd name="connsiteY258" fmla="*/ 273034 h 516458"/>
                <a:gd name="connsiteX259" fmla="*/ 334363 w 451901"/>
                <a:gd name="connsiteY259" fmla="*/ 273034 h 516458"/>
                <a:gd name="connsiteX260" fmla="*/ 337591 w 451901"/>
                <a:gd name="connsiteY260" fmla="*/ 274648 h 516458"/>
                <a:gd name="connsiteX261" fmla="*/ 337591 w 451901"/>
                <a:gd name="connsiteY261" fmla="*/ 274648 h 516458"/>
                <a:gd name="connsiteX262" fmla="*/ 339205 w 451901"/>
                <a:gd name="connsiteY262" fmla="*/ 276262 h 516458"/>
                <a:gd name="connsiteX263" fmla="*/ 339205 w 451901"/>
                <a:gd name="connsiteY263" fmla="*/ 276262 h 516458"/>
                <a:gd name="connsiteX264" fmla="*/ 340819 w 451901"/>
                <a:gd name="connsiteY264" fmla="*/ 276262 h 516458"/>
                <a:gd name="connsiteX265" fmla="*/ 342433 w 451901"/>
                <a:gd name="connsiteY265" fmla="*/ 274648 h 516458"/>
                <a:gd name="connsiteX266" fmla="*/ 342433 w 451901"/>
                <a:gd name="connsiteY266" fmla="*/ 274648 h 516458"/>
                <a:gd name="connsiteX267" fmla="*/ 345661 w 451901"/>
                <a:gd name="connsiteY267" fmla="*/ 268192 h 516458"/>
                <a:gd name="connsiteX268" fmla="*/ 347275 w 451901"/>
                <a:gd name="connsiteY268" fmla="*/ 266578 h 516458"/>
                <a:gd name="connsiteX269" fmla="*/ 347275 w 451901"/>
                <a:gd name="connsiteY269" fmla="*/ 264964 h 516458"/>
                <a:gd name="connsiteX270" fmla="*/ 348889 w 451901"/>
                <a:gd name="connsiteY270" fmla="*/ 264964 h 516458"/>
                <a:gd name="connsiteX271" fmla="*/ 350503 w 451901"/>
                <a:gd name="connsiteY271" fmla="*/ 264964 h 516458"/>
                <a:gd name="connsiteX272" fmla="*/ 352117 w 451901"/>
                <a:gd name="connsiteY272" fmla="*/ 264964 h 516458"/>
                <a:gd name="connsiteX273" fmla="*/ 361800 w 451901"/>
                <a:gd name="connsiteY273" fmla="*/ 264964 h 516458"/>
                <a:gd name="connsiteX274" fmla="*/ 368256 w 451901"/>
                <a:gd name="connsiteY274" fmla="*/ 264964 h 516458"/>
                <a:gd name="connsiteX275" fmla="*/ 369870 w 451901"/>
                <a:gd name="connsiteY275" fmla="*/ 264964 h 516458"/>
                <a:gd name="connsiteX276" fmla="*/ 374712 w 451901"/>
                <a:gd name="connsiteY276" fmla="*/ 266578 h 516458"/>
                <a:gd name="connsiteX277" fmla="*/ 376326 w 451901"/>
                <a:gd name="connsiteY277" fmla="*/ 266578 h 516458"/>
                <a:gd name="connsiteX278" fmla="*/ 377940 w 451901"/>
                <a:gd name="connsiteY278" fmla="*/ 266578 h 516458"/>
                <a:gd name="connsiteX279" fmla="*/ 381167 w 451901"/>
                <a:gd name="connsiteY279" fmla="*/ 264964 h 516458"/>
                <a:gd name="connsiteX280" fmla="*/ 390851 w 451901"/>
                <a:gd name="connsiteY280" fmla="*/ 264964 h 516458"/>
                <a:gd name="connsiteX281" fmla="*/ 392465 w 451901"/>
                <a:gd name="connsiteY281" fmla="*/ 263350 h 516458"/>
                <a:gd name="connsiteX282" fmla="*/ 394079 w 451901"/>
                <a:gd name="connsiteY282" fmla="*/ 263350 h 516458"/>
                <a:gd name="connsiteX283" fmla="*/ 395693 w 451901"/>
                <a:gd name="connsiteY283" fmla="*/ 261736 h 516458"/>
                <a:gd name="connsiteX284" fmla="*/ 397307 w 451901"/>
                <a:gd name="connsiteY284" fmla="*/ 261736 h 516458"/>
                <a:gd name="connsiteX285" fmla="*/ 402149 w 451901"/>
                <a:gd name="connsiteY285" fmla="*/ 261736 h 516458"/>
                <a:gd name="connsiteX286" fmla="*/ 405376 w 451901"/>
                <a:gd name="connsiteY286" fmla="*/ 260122 h 516458"/>
                <a:gd name="connsiteX287" fmla="*/ 406990 w 451901"/>
                <a:gd name="connsiteY287" fmla="*/ 260122 h 516458"/>
                <a:gd name="connsiteX288" fmla="*/ 406990 w 451901"/>
                <a:gd name="connsiteY288" fmla="*/ 260122 h 516458"/>
                <a:gd name="connsiteX289" fmla="*/ 413446 w 451901"/>
                <a:gd name="connsiteY289" fmla="*/ 260122 h 516458"/>
                <a:gd name="connsiteX290" fmla="*/ 426358 w 451901"/>
                <a:gd name="connsiteY290" fmla="*/ 261736 h 516458"/>
                <a:gd name="connsiteX291" fmla="*/ 445725 w 451901"/>
                <a:gd name="connsiteY291" fmla="*/ 260122 h 516458"/>
                <a:gd name="connsiteX292" fmla="*/ 447339 w 451901"/>
                <a:gd name="connsiteY292" fmla="*/ 260122 h 516458"/>
                <a:gd name="connsiteX293" fmla="*/ 447339 w 451901"/>
                <a:gd name="connsiteY293" fmla="*/ 263350 h 516458"/>
                <a:gd name="connsiteX294" fmla="*/ 447339 w 451901"/>
                <a:gd name="connsiteY294" fmla="*/ 266578 h 516458"/>
                <a:gd name="connsiteX295" fmla="*/ 447339 w 451901"/>
                <a:gd name="connsiteY295" fmla="*/ 277876 h 516458"/>
                <a:gd name="connsiteX296" fmla="*/ 447339 w 451901"/>
                <a:gd name="connsiteY296" fmla="*/ 285945 h 516458"/>
                <a:gd name="connsiteX297" fmla="*/ 450567 w 451901"/>
                <a:gd name="connsiteY297" fmla="*/ 289173 h 516458"/>
                <a:gd name="connsiteX298" fmla="*/ 450567 w 451901"/>
                <a:gd name="connsiteY298" fmla="*/ 289173 h 516458"/>
                <a:gd name="connsiteX299" fmla="*/ 452181 w 451901"/>
                <a:gd name="connsiteY299" fmla="*/ 292401 h 516458"/>
                <a:gd name="connsiteX300" fmla="*/ 452181 w 451901"/>
                <a:gd name="connsiteY300" fmla="*/ 294015 h 516458"/>
                <a:gd name="connsiteX301" fmla="*/ 452181 w 451901"/>
                <a:gd name="connsiteY301" fmla="*/ 300471 h 516458"/>
                <a:gd name="connsiteX302" fmla="*/ 452181 w 451901"/>
                <a:gd name="connsiteY302" fmla="*/ 302085 h 516458"/>
                <a:gd name="connsiteX303" fmla="*/ 452181 w 451901"/>
                <a:gd name="connsiteY303" fmla="*/ 303699 h 516458"/>
                <a:gd name="connsiteX304" fmla="*/ 453794 w 451901"/>
                <a:gd name="connsiteY304" fmla="*/ 306927 h 516458"/>
                <a:gd name="connsiteX305" fmla="*/ 453794 w 451901"/>
                <a:gd name="connsiteY305" fmla="*/ 308540 h 516458"/>
                <a:gd name="connsiteX306" fmla="*/ 453794 w 451901"/>
                <a:gd name="connsiteY306" fmla="*/ 310154 h 516458"/>
                <a:gd name="connsiteX307" fmla="*/ 453794 w 451901"/>
                <a:gd name="connsiteY307" fmla="*/ 316610 h 516458"/>
                <a:gd name="connsiteX308" fmla="*/ 453794 w 451901"/>
                <a:gd name="connsiteY308" fmla="*/ 318224 h 516458"/>
                <a:gd name="connsiteX309" fmla="*/ 455408 w 451901"/>
                <a:gd name="connsiteY309" fmla="*/ 321452 h 516458"/>
                <a:gd name="connsiteX310" fmla="*/ 457022 w 451901"/>
                <a:gd name="connsiteY310" fmla="*/ 326294 h 516458"/>
                <a:gd name="connsiteX311" fmla="*/ 458636 w 451901"/>
                <a:gd name="connsiteY311" fmla="*/ 327908 h 516458"/>
                <a:gd name="connsiteX312" fmla="*/ 458636 w 451901"/>
                <a:gd name="connsiteY312" fmla="*/ 329522 h 516458"/>
                <a:gd name="connsiteX313" fmla="*/ 458636 w 451901"/>
                <a:gd name="connsiteY313" fmla="*/ 331136 h 516458"/>
                <a:gd name="connsiteX314" fmla="*/ 457022 w 451901"/>
                <a:gd name="connsiteY314" fmla="*/ 334363 h 516458"/>
                <a:gd name="connsiteX315" fmla="*/ 453794 w 451901"/>
                <a:gd name="connsiteY315" fmla="*/ 337591 h 516458"/>
                <a:gd name="connsiteX316" fmla="*/ 452181 w 451901"/>
                <a:gd name="connsiteY316" fmla="*/ 339205 h 516458"/>
                <a:gd name="connsiteX317" fmla="*/ 448953 w 451901"/>
                <a:gd name="connsiteY317" fmla="*/ 342433 h 516458"/>
                <a:gd name="connsiteX318" fmla="*/ 447339 w 451901"/>
                <a:gd name="connsiteY318" fmla="*/ 345661 h 516458"/>
                <a:gd name="connsiteX319" fmla="*/ 444111 w 451901"/>
                <a:gd name="connsiteY319" fmla="*/ 356958 h 516458"/>
                <a:gd name="connsiteX320" fmla="*/ 440883 w 451901"/>
                <a:gd name="connsiteY320" fmla="*/ 368256 h 516458"/>
                <a:gd name="connsiteX321" fmla="*/ 442497 w 451901"/>
                <a:gd name="connsiteY321" fmla="*/ 376326 h 516458"/>
                <a:gd name="connsiteX322" fmla="*/ 440883 w 451901"/>
                <a:gd name="connsiteY322" fmla="*/ 377940 h 516458"/>
                <a:gd name="connsiteX323" fmla="*/ 440883 w 451901"/>
                <a:gd name="connsiteY323" fmla="*/ 379553 h 516458"/>
                <a:gd name="connsiteX324" fmla="*/ 434427 w 451901"/>
                <a:gd name="connsiteY324" fmla="*/ 384395 h 516458"/>
                <a:gd name="connsiteX325" fmla="*/ 431199 w 451901"/>
                <a:gd name="connsiteY325" fmla="*/ 389237 h 516458"/>
                <a:gd name="connsiteX326" fmla="*/ 431199 w 451901"/>
                <a:gd name="connsiteY326" fmla="*/ 389237 h 516458"/>
                <a:gd name="connsiteX327" fmla="*/ 429585 w 451901"/>
                <a:gd name="connsiteY327" fmla="*/ 389237 h 516458"/>
                <a:gd name="connsiteX328" fmla="*/ 427972 w 451901"/>
                <a:gd name="connsiteY328" fmla="*/ 392465 h 516458"/>
                <a:gd name="connsiteX329" fmla="*/ 427972 w 451901"/>
                <a:gd name="connsiteY329" fmla="*/ 394079 h 516458"/>
                <a:gd name="connsiteX330" fmla="*/ 426358 w 451901"/>
                <a:gd name="connsiteY330" fmla="*/ 400535 h 516458"/>
                <a:gd name="connsiteX331" fmla="*/ 427972 w 451901"/>
                <a:gd name="connsiteY331" fmla="*/ 403762 h 516458"/>
                <a:gd name="connsiteX332" fmla="*/ 427972 w 451901"/>
                <a:gd name="connsiteY332" fmla="*/ 405376 h 516458"/>
                <a:gd name="connsiteX333" fmla="*/ 432813 w 451901"/>
                <a:gd name="connsiteY333" fmla="*/ 406990 h 516458"/>
                <a:gd name="connsiteX334" fmla="*/ 437655 w 451901"/>
                <a:gd name="connsiteY334" fmla="*/ 410218 h 516458"/>
                <a:gd name="connsiteX335" fmla="*/ 439269 w 451901"/>
                <a:gd name="connsiteY335" fmla="*/ 411832 h 516458"/>
                <a:gd name="connsiteX336" fmla="*/ 439269 w 451901"/>
                <a:gd name="connsiteY336" fmla="*/ 411832 h 516458"/>
                <a:gd name="connsiteX337" fmla="*/ 439269 w 451901"/>
                <a:gd name="connsiteY337" fmla="*/ 413446 h 516458"/>
                <a:gd name="connsiteX338" fmla="*/ 439269 w 451901"/>
                <a:gd name="connsiteY338" fmla="*/ 418288 h 516458"/>
                <a:gd name="connsiteX339" fmla="*/ 436041 w 451901"/>
                <a:gd name="connsiteY339" fmla="*/ 423130 h 516458"/>
                <a:gd name="connsiteX340" fmla="*/ 416674 w 451901"/>
                <a:gd name="connsiteY340" fmla="*/ 434427 h 516458"/>
                <a:gd name="connsiteX341" fmla="*/ 413446 w 451901"/>
                <a:gd name="connsiteY341" fmla="*/ 436041 h 516458"/>
                <a:gd name="connsiteX342" fmla="*/ 411832 w 451901"/>
                <a:gd name="connsiteY342" fmla="*/ 437655 h 516458"/>
                <a:gd name="connsiteX343" fmla="*/ 410218 w 451901"/>
                <a:gd name="connsiteY343" fmla="*/ 439269 h 516458"/>
                <a:gd name="connsiteX344" fmla="*/ 406990 w 451901"/>
                <a:gd name="connsiteY344" fmla="*/ 448953 h 516458"/>
                <a:gd name="connsiteX345" fmla="*/ 406990 w 451901"/>
                <a:gd name="connsiteY345" fmla="*/ 452180 h 516458"/>
                <a:gd name="connsiteX346" fmla="*/ 405376 w 451901"/>
                <a:gd name="connsiteY346" fmla="*/ 453794 h 516458"/>
                <a:gd name="connsiteX347" fmla="*/ 402149 w 451901"/>
                <a:gd name="connsiteY347" fmla="*/ 453794 h 516458"/>
                <a:gd name="connsiteX348" fmla="*/ 400535 w 451901"/>
                <a:gd name="connsiteY348" fmla="*/ 455408 h 516458"/>
                <a:gd name="connsiteX349" fmla="*/ 394079 w 451901"/>
                <a:gd name="connsiteY349" fmla="*/ 458636 h 516458"/>
                <a:gd name="connsiteX350" fmla="*/ 381167 w 451901"/>
                <a:gd name="connsiteY350" fmla="*/ 468320 h 516458"/>
                <a:gd name="connsiteX351" fmla="*/ 365028 w 451901"/>
                <a:gd name="connsiteY351" fmla="*/ 471548 h 516458"/>
                <a:gd name="connsiteX352" fmla="*/ 360186 w 451901"/>
                <a:gd name="connsiteY352" fmla="*/ 471548 h 516458"/>
                <a:gd name="connsiteX353" fmla="*/ 356958 w 451901"/>
                <a:gd name="connsiteY353" fmla="*/ 471548 h 516458"/>
                <a:gd name="connsiteX354" fmla="*/ 353731 w 451901"/>
                <a:gd name="connsiteY354" fmla="*/ 469934 h 516458"/>
                <a:gd name="connsiteX355" fmla="*/ 350503 w 451901"/>
                <a:gd name="connsiteY355" fmla="*/ 469934 h 516458"/>
                <a:gd name="connsiteX356" fmla="*/ 344047 w 451901"/>
                <a:gd name="connsiteY356" fmla="*/ 469934 h 516458"/>
                <a:gd name="connsiteX357" fmla="*/ 342433 w 451901"/>
                <a:gd name="connsiteY357" fmla="*/ 469934 h 516458"/>
                <a:gd name="connsiteX358" fmla="*/ 340819 w 451901"/>
                <a:gd name="connsiteY358" fmla="*/ 471548 h 516458"/>
                <a:gd name="connsiteX359" fmla="*/ 339205 w 451901"/>
                <a:gd name="connsiteY359" fmla="*/ 474776 h 516458"/>
                <a:gd name="connsiteX360" fmla="*/ 337591 w 451901"/>
                <a:gd name="connsiteY360" fmla="*/ 476389 h 516458"/>
                <a:gd name="connsiteX361" fmla="*/ 337591 w 451901"/>
                <a:gd name="connsiteY361" fmla="*/ 481231 h 516458"/>
                <a:gd name="connsiteX362" fmla="*/ 337591 w 451901"/>
                <a:gd name="connsiteY362" fmla="*/ 481231 h 516458"/>
                <a:gd name="connsiteX363" fmla="*/ 335977 w 451901"/>
                <a:gd name="connsiteY363" fmla="*/ 482845 h 516458"/>
                <a:gd name="connsiteX364" fmla="*/ 332749 w 451901"/>
                <a:gd name="connsiteY364" fmla="*/ 487687 h 516458"/>
                <a:gd name="connsiteX365" fmla="*/ 327908 w 451901"/>
                <a:gd name="connsiteY365" fmla="*/ 490915 h 516458"/>
                <a:gd name="connsiteX366" fmla="*/ 318224 w 451901"/>
                <a:gd name="connsiteY366" fmla="*/ 494143 h 516458"/>
                <a:gd name="connsiteX367" fmla="*/ 311768 w 451901"/>
                <a:gd name="connsiteY367" fmla="*/ 489301 h 516458"/>
                <a:gd name="connsiteX368" fmla="*/ 310155 w 451901"/>
                <a:gd name="connsiteY368" fmla="*/ 487687 h 516458"/>
                <a:gd name="connsiteX369" fmla="*/ 305313 w 451901"/>
                <a:gd name="connsiteY369" fmla="*/ 487687 h 516458"/>
                <a:gd name="connsiteX370" fmla="*/ 300471 w 451901"/>
                <a:gd name="connsiteY370" fmla="*/ 484459 h 516458"/>
                <a:gd name="connsiteX371" fmla="*/ 298857 w 451901"/>
                <a:gd name="connsiteY371" fmla="*/ 484459 h 516458"/>
                <a:gd name="connsiteX372" fmla="*/ 297243 w 451901"/>
                <a:gd name="connsiteY372" fmla="*/ 484459 h 516458"/>
                <a:gd name="connsiteX373" fmla="*/ 295629 w 451901"/>
                <a:gd name="connsiteY373" fmla="*/ 487687 h 516458"/>
                <a:gd name="connsiteX374" fmla="*/ 294015 w 451901"/>
                <a:gd name="connsiteY374" fmla="*/ 489301 h 516458"/>
                <a:gd name="connsiteX375" fmla="*/ 292401 w 451901"/>
                <a:gd name="connsiteY375" fmla="*/ 490915 h 516458"/>
                <a:gd name="connsiteX376" fmla="*/ 290787 w 451901"/>
                <a:gd name="connsiteY376" fmla="*/ 490915 h 516458"/>
                <a:gd name="connsiteX377" fmla="*/ 287559 w 451901"/>
                <a:gd name="connsiteY377" fmla="*/ 492529 h 516458"/>
                <a:gd name="connsiteX378" fmla="*/ 285946 w 451901"/>
                <a:gd name="connsiteY378" fmla="*/ 494143 h 516458"/>
                <a:gd name="connsiteX379" fmla="*/ 284331 w 451901"/>
                <a:gd name="connsiteY379" fmla="*/ 494143 h 516458"/>
                <a:gd name="connsiteX380" fmla="*/ 281104 w 451901"/>
                <a:gd name="connsiteY380" fmla="*/ 498984 h 516458"/>
                <a:gd name="connsiteX381" fmla="*/ 281104 w 451901"/>
                <a:gd name="connsiteY381" fmla="*/ 500598 h 516458"/>
                <a:gd name="connsiteX382" fmla="*/ 279490 w 451901"/>
                <a:gd name="connsiteY382" fmla="*/ 500598 h 516458"/>
                <a:gd name="connsiteX383" fmla="*/ 276262 w 451901"/>
                <a:gd name="connsiteY383" fmla="*/ 498984 h 516458"/>
                <a:gd name="connsiteX384" fmla="*/ 276262 w 451901"/>
                <a:gd name="connsiteY384" fmla="*/ 498984 h 516458"/>
                <a:gd name="connsiteX385" fmla="*/ 274648 w 451901"/>
                <a:gd name="connsiteY385" fmla="*/ 500598 h 516458"/>
                <a:gd name="connsiteX386" fmla="*/ 273034 w 451901"/>
                <a:gd name="connsiteY386" fmla="*/ 503826 h 516458"/>
                <a:gd name="connsiteX387" fmla="*/ 271420 w 451901"/>
                <a:gd name="connsiteY387" fmla="*/ 510282 h 516458"/>
                <a:gd name="connsiteX388" fmla="*/ 271420 w 451901"/>
                <a:gd name="connsiteY388" fmla="*/ 511896 h 516458"/>
                <a:gd name="connsiteX389" fmla="*/ 269806 w 451901"/>
                <a:gd name="connsiteY389" fmla="*/ 513510 h 516458"/>
                <a:gd name="connsiteX390" fmla="*/ 268192 w 451901"/>
                <a:gd name="connsiteY390" fmla="*/ 515124 h 516458"/>
                <a:gd name="connsiteX391" fmla="*/ 266578 w 451901"/>
                <a:gd name="connsiteY391" fmla="*/ 515124 h 516458"/>
                <a:gd name="connsiteX392" fmla="*/ 264964 w 451901"/>
                <a:gd name="connsiteY392" fmla="*/ 511896 h 516458"/>
                <a:gd name="connsiteX393" fmla="*/ 263350 w 451901"/>
                <a:gd name="connsiteY393" fmla="*/ 510282 h 516458"/>
                <a:gd name="connsiteX394" fmla="*/ 261737 w 451901"/>
                <a:gd name="connsiteY394" fmla="*/ 508668 h 516458"/>
                <a:gd name="connsiteX395" fmla="*/ 258509 w 451901"/>
                <a:gd name="connsiteY395" fmla="*/ 505440 h 516458"/>
                <a:gd name="connsiteX396" fmla="*/ 255281 w 451901"/>
                <a:gd name="connsiteY396" fmla="*/ 503826 h 516458"/>
                <a:gd name="connsiteX397" fmla="*/ 255281 w 451901"/>
                <a:gd name="connsiteY397" fmla="*/ 502212 h 516458"/>
                <a:gd name="connsiteX398" fmla="*/ 253667 w 451901"/>
                <a:gd name="connsiteY398" fmla="*/ 502212 h 516458"/>
                <a:gd name="connsiteX399" fmla="*/ 245597 w 451901"/>
                <a:gd name="connsiteY399" fmla="*/ 498984 h 516458"/>
                <a:gd name="connsiteX400" fmla="*/ 243983 w 451901"/>
                <a:gd name="connsiteY400" fmla="*/ 497371 h 516458"/>
                <a:gd name="connsiteX401" fmla="*/ 231072 w 451901"/>
                <a:gd name="connsiteY401" fmla="*/ 489301 h 516458"/>
                <a:gd name="connsiteX402" fmla="*/ 231072 w 451901"/>
                <a:gd name="connsiteY402" fmla="*/ 487687 h 516458"/>
                <a:gd name="connsiteX403" fmla="*/ 231072 w 451901"/>
                <a:gd name="connsiteY403" fmla="*/ 487687 h 516458"/>
                <a:gd name="connsiteX404" fmla="*/ 229458 w 451901"/>
                <a:gd name="connsiteY404" fmla="*/ 486073 h 516458"/>
                <a:gd name="connsiteX405" fmla="*/ 227844 w 451901"/>
                <a:gd name="connsiteY405" fmla="*/ 481231 h 516458"/>
                <a:gd name="connsiteX406" fmla="*/ 227844 w 451901"/>
                <a:gd name="connsiteY406" fmla="*/ 479617 h 516458"/>
                <a:gd name="connsiteX407" fmla="*/ 226230 w 451901"/>
                <a:gd name="connsiteY407" fmla="*/ 478003 h 516458"/>
                <a:gd name="connsiteX408" fmla="*/ 223002 w 451901"/>
                <a:gd name="connsiteY408" fmla="*/ 476389 h 516458"/>
                <a:gd name="connsiteX409" fmla="*/ 213319 w 451901"/>
                <a:gd name="connsiteY409" fmla="*/ 471548 h 516458"/>
                <a:gd name="connsiteX410" fmla="*/ 213319 w 451901"/>
                <a:gd name="connsiteY410" fmla="*/ 469934 h 516458"/>
                <a:gd name="connsiteX411" fmla="*/ 210091 w 451901"/>
                <a:gd name="connsiteY411" fmla="*/ 466706 h 516458"/>
                <a:gd name="connsiteX412" fmla="*/ 208477 w 451901"/>
                <a:gd name="connsiteY412" fmla="*/ 465092 h 516458"/>
                <a:gd name="connsiteX413" fmla="*/ 208477 w 451901"/>
                <a:gd name="connsiteY413" fmla="*/ 461864 h 516458"/>
                <a:gd name="connsiteX414" fmla="*/ 208477 w 451901"/>
                <a:gd name="connsiteY414" fmla="*/ 460250 h 516458"/>
                <a:gd name="connsiteX415" fmla="*/ 206863 w 451901"/>
                <a:gd name="connsiteY415" fmla="*/ 457022 h 516458"/>
                <a:gd name="connsiteX416" fmla="*/ 206863 w 451901"/>
                <a:gd name="connsiteY416" fmla="*/ 455408 h 516458"/>
                <a:gd name="connsiteX417" fmla="*/ 208477 w 451901"/>
                <a:gd name="connsiteY417" fmla="*/ 453794 h 516458"/>
                <a:gd name="connsiteX418" fmla="*/ 208477 w 451901"/>
                <a:gd name="connsiteY418" fmla="*/ 448953 h 516458"/>
                <a:gd name="connsiteX419" fmla="*/ 210091 w 451901"/>
                <a:gd name="connsiteY419" fmla="*/ 447339 h 516458"/>
                <a:gd name="connsiteX420" fmla="*/ 210091 w 451901"/>
                <a:gd name="connsiteY420" fmla="*/ 445725 h 516458"/>
                <a:gd name="connsiteX421" fmla="*/ 208477 w 451901"/>
                <a:gd name="connsiteY421" fmla="*/ 444111 h 516458"/>
                <a:gd name="connsiteX422" fmla="*/ 206863 w 451901"/>
                <a:gd name="connsiteY422" fmla="*/ 442497 h 516458"/>
                <a:gd name="connsiteX423" fmla="*/ 195565 w 451901"/>
                <a:gd name="connsiteY423" fmla="*/ 436041 h 516458"/>
                <a:gd name="connsiteX424" fmla="*/ 192337 w 451901"/>
                <a:gd name="connsiteY424" fmla="*/ 432813 h 516458"/>
                <a:gd name="connsiteX425" fmla="*/ 185882 w 451901"/>
                <a:gd name="connsiteY425" fmla="*/ 427971 h 516458"/>
                <a:gd name="connsiteX426" fmla="*/ 185882 w 451901"/>
                <a:gd name="connsiteY426" fmla="*/ 427971 h 516458"/>
                <a:gd name="connsiteX427" fmla="*/ 185882 w 451901"/>
                <a:gd name="connsiteY427" fmla="*/ 426358 h 516458"/>
                <a:gd name="connsiteX428" fmla="*/ 182654 w 451901"/>
                <a:gd name="connsiteY428" fmla="*/ 424744 h 516458"/>
                <a:gd name="connsiteX429" fmla="*/ 176198 w 451901"/>
                <a:gd name="connsiteY429" fmla="*/ 419902 h 516458"/>
                <a:gd name="connsiteX430" fmla="*/ 172970 w 451901"/>
                <a:gd name="connsiteY430" fmla="*/ 418288 h 516458"/>
                <a:gd name="connsiteX431" fmla="*/ 171356 w 451901"/>
                <a:gd name="connsiteY431" fmla="*/ 418288 h 516458"/>
                <a:gd name="connsiteX432" fmla="*/ 168128 w 451901"/>
                <a:gd name="connsiteY432" fmla="*/ 418288 h 516458"/>
                <a:gd name="connsiteX433" fmla="*/ 166514 w 451901"/>
                <a:gd name="connsiteY433" fmla="*/ 418288 h 516458"/>
                <a:gd name="connsiteX434" fmla="*/ 163287 w 451901"/>
                <a:gd name="connsiteY434" fmla="*/ 419902 h 516458"/>
                <a:gd name="connsiteX435" fmla="*/ 160059 w 451901"/>
                <a:gd name="connsiteY435" fmla="*/ 419902 h 516458"/>
                <a:gd name="connsiteX436" fmla="*/ 158445 w 451901"/>
                <a:gd name="connsiteY436" fmla="*/ 419902 h 516458"/>
                <a:gd name="connsiteX437" fmla="*/ 156831 w 451901"/>
                <a:gd name="connsiteY437" fmla="*/ 418288 h 516458"/>
                <a:gd name="connsiteX438" fmla="*/ 155217 w 451901"/>
                <a:gd name="connsiteY438" fmla="*/ 418288 h 516458"/>
                <a:gd name="connsiteX439" fmla="*/ 155217 w 451901"/>
                <a:gd name="connsiteY439" fmla="*/ 416674 h 516458"/>
                <a:gd name="connsiteX440" fmla="*/ 155217 w 451901"/>
                <a:gd name="connsiteY440" fmla="*/ 415060 h 516458"/>
                <a:gd name="connsiteX441" fmla="*/ 156831 w 451901"/>
                <a:gd name="connsiteY441" fmla="*/ 413446 h 516458"/>
                <a:gd name="connsiteX442" fmla="*/ 156831 w 451901"/>
                <a:gd name="connsiteY442" fmla="*/ 411832 h 516458"/>
                <a:gd name="connsiteX443" fmla="*/ 158445 w 451901"/>
                <a:gd name="connsiteY443" fmla="*/ 410218 h 516458"/>
                <a:gd name="connsiteX444" fmla="*/ 160059 w 451901"/>
                <a:gd name="connsiteY444" fmla="*/ 408604 h 516458"/>
                <a:gd name="connsiteX445" fmla="*/ 160059 w 451901"/>
                <a:gd name="connsiteY445" fmla="*/ 390851 h 516458"/>
                <a:gd name="connsiteX446" fmla="*/ 160059 w 451901"/>
                <a:gd name="connsiteY446" fmla="*/ 387623 h 516458"/>
                <a:gd name="connsiteX447" fmla="*/ 158445 w 451901"/>
                <a:gd name="connsiteY447" fmla="*/ 384395 h 516458"/>
                <a:gd name="connsiteX448" fmla="*/ 156831 w 451901"/>
                <a:gd name="connsiteY448" fmla="*/ 384395 h 516458"/>
                <a:gd name="connsiteX449" fmla="*/ 153603 w 451901"/>
                <a:gd name="connsiteY449" fmla="*/ 384395 h 516458"/>
                <a:gd name="connsiteX450" fmla="*/ 151989 w 451901"/>
                <a:gd name="connsiteY450" fmla="*/ 382781 h 516458"/>
                <a:gd name="connsiteX451" fmla="*/ 150375 w 451901"/>
                <a:gd name="connsiteY451" fmla="*/ 381167 h 516458"/>
                <a:gd name="connsiteX452" fmla="*/ 143919 w 451901"/>
                <a:gd name="connsiteY452" fmla="*/ 373098 h 516458"/>
                <a:gd name="connsiteX453" fmla="*/ 140692 w 451901"/>
                <a:gd name="connsiteY453" fmla="*/ 368256 h 516458"/>
                <a:gd name="connsiteX454" fmla="*/ 135850 w 451901"/>
                <a:gd name="connsiteY454" fmla="*/ 363414 h 516458"/>
                <a:gd name="connsiteX455" fmla="*/ 132622 w 451901"/>
                <a:gd name="connsiteY455" fmla="*/ 361800 h 516458"/>
                <a:gd name="connsiteX456" fmla="*/ 131008 w 451901"/>
                <a:gd name="connsiteY456" fmla="*/ 361800 h 516458"/>
                <a:gd name="connsiteX457" fmla="*/ 129394 w 451901"/>
                <a:gd name="connsiteY457" fmla="*/ 361800 h 516458"/>
                <a:gd name="connsiteX458" fmla="*/ 129394 w 451901"/>
                <a:gd name="connsiteY458" fmla="*/ 361800 h 516458"/>
                <a:gd name="connsiteX459" fmla="*/ 127780 w 451901"/>
                <a:gd name="connsiteY459" fmla="*/ 363414 h 516458"/>
                <a:gd name="connsiteX460" fmla="*/ 126166 w 451901"/>
                <a:gd name="connsiteY460" fmla="*/ 363414 h 516458"/>
                <a:gd name="connsiteX461" fmla="*/ 124552 w 451901"/>
                <a:gd name="connsiteY461" fmla="*/ 363414 h 516458"/>
                <a:gd name="connsiteX462" fmla="*/ 121324 w 451901"/>
                <a:gd name="connsiteY462" fmla="*/ 361800 h 516458"/>
                <a:gd name="connsiteX463" fmla="*/ 111641 w 451901"/>
                <a:gd name="connsiteY463" fmla="*/ 352117 h 516458"/>
                <a:gd name="connsiteX464" fmla="*/ 106799 w 451901"/>
                <a:gd name="connsiteY464" fmla="*/ 348889 h 516458"/>
                <a:gd name="connsiteX465" fmla="*/ 95501 w 451901"/>
                <a:gd name="connsiteY465" fmla="*/ 344047 h 516458"/>
                <a:gd name="connsiteX466" fmla="*/ 92274 w 451901"/>
                <a:gd name="connsiteY466" fmla="*/ 340819 h 516458"/>
                <a:gd name="connsiteX467" fmla="*/ 89046 w 451901"/>
                <a:gd name="connsiteY467" fmla="*/ 339205 h 516458"/>
                <a:gd name="connsiteX468" fmla="*/ 87432 w 451901"/>
                <a:gd name="connsiteY468" fmla="*/ 337591 h 516458"/>
                <a:gd name="connsiteX469" fmla="*/ 87432 w 451901"/>
                <a:gd name="connsiteY469" fmla="*/ 335977 h 516458"/>
                <a:gd name="connsiteX470" fmla="*/ 87432 w 451901"/>
                <a:gd name="connsiteY470" fmla="*/ 335977 h 516458"/>
                <a:gd name="connsiteX471" fmla="*/ 85818 w 451901"/>
                <a:gd name="connsiteY471" fmla="*/ 337591 h 516458"/>
                <a:gd name="connsiteX472" fmla="*/ 84204 w 451901"/>
                <a:gd name="connsiteY472" fmla="*/ 339205 h 516458"/>
                <a:gd name="connsiteX473" fmla="*/ 82590 w 451901"/>
                <a:gd name="connsiteY473" fmla="*/ 340819 h 516458"/>
                <a:gd name="connsiteX474" fmla="*/ 80976 w 451901"/>
                <a:gd name="connsiteY474" fmla="*/ 340819 h 516458"/>
                <a:gd name="connsiteX475" fmla="*/ 80976 w 451901"/>
                <a:gd name="connsiteY475" fmla="*/ 340819 h 516458"/>
                <a:gd name="connsiteX476" fmla="*/ 77748 w 451901"/>
                <a:gd name="connsiteY476" fmla="*/ 342433 h 516458"/>
                <a:gd name="connsiteX477" fmla="*/ 76134 w 451901"/>
                <a:gd name="connsiteY477" fmla="*/ 342433 h 516458"/>
                <a:gd name="connsiteX478" fmla="*/ 76134 w 451901"/>
                <a:gd name="connsiteY478" fmla="*/ 342433 h 516458"/>
                <a:gd name="connsiteX479" fmla="*/ 74520 w 451901"/>
                <a:gd name="connsiteY479" fmla="*/ 342433 h 516458"/>
                <a:gd name="connsiteX480" fmla="*/ 71292 w 451901"/>
                <a:gd name="connsiteY480" fmla="*/ 340819 h 516458"/>
                <a:gd name="connsiteX481" fmla="*/ 71292 w 451901"/>
                <a:gd name="connsiteY481" fmla="*/ 340819 h 516458"/>
                <a:gd name="connsiteX482" fmla="*/ 69678 w 451901"/>
                <a:gd name="connsiteY482" fmla="*/ 340819 h 516458"/>
                <a:gd name="connsiteX483" fmla="*/ 66451 w 451901"/>
                <a:gd name="connsiteY483" fmla="*/ 340819 h 516458"/>
                <a:gd name="connsiteX484" fmla="*/ 64837 w 451901"/>
                <a:gd name="connsiteY484" fmla="*/ 340819 h 516458"/>
                <a:gd name="connsiteX485" fmla="*/ 64837 w 451901"/>
                <a:gd name="connsiteY485" fmla="*/ 340819 h 516458"/>
                <a:gd name="connsiteX486" fmla="*/ 61609 w 451901"/>
                <a:gd name="connsiteY486" fmla="*/ 340819 h 516458"/>
                <a:gd name="connsiteX487" fmla="*/ 40628 w 451901"/>
                <a:gd name="connsiteY487" fmla="*/ 327908 h 516458"/>
                <a:gd name="connsiteX488" fmla="*/ 32558 w 451901"/>
                <a:gd name="connsiteY488" fmla="*/ 326294 h 516458"/>
                <a:gd name="connsiteX489" fmla="*/ 27716 w 451901"/>
                <a:gd name="connsiteY489" fmla="*/ 324680 h 516458"/>
                <a:gd name="connsiteX490" fmla="*/ 26102 w 451901"/>
                <a:gd name="connsiteY490" fmla="*/ 324680 h 516458"/>
                <a:gd name="connsiteX491" fmla="*/ 16419 w 451901"/>
                <a:gd name="connsiteY491" fmla="*/ 323066 h 516458"/>
                <a:gd name="connsiteX492" fmla="*/ 14805 w 451901"/>
                <a:gd name="connsiteY492" fmla="*/ 323066 h 516458"/>
                <a:gd name="connsiteX493" fmla="*/ 13191 w 451901"/>
                <a:gd name="connsiteY493" fmla="*/ 321452 h 516458"/>
                <a:gd name="connsiteX494" fmla="*/ 13191 w 451901"/>
                <a:gd name="connsiteY494" fmla="*/ 319838 h 516458"/>
                <a:gd name="connsiteX495" fmla="*/ 11577 w 451901"/>
                <a:gd name="connsiteY495" fmla="*/ 316610 h 516458"/>
                <a:gd name="connsiteX496" fmla="*/ 6735 w 451901"/>
                <a:gd name="connsiteY496" fmla="*/ 310154 h 516458"/>
                <a:gd name="connsiteX497" fmla="*/ 6735 w 451901"/>
                <a:gd name="connsiteY497" fmla="*/ 308540 h 516458"/>
                <a:gd name="connsiteX498" fmla="*/ 5121 w 451901"/>
                <a:gd name="connsiteY498" fmla="*/ 305313 h 516458"/>
                <a:gd name="connsiteX499" fmla="*/ 5121 w 451901"/>
                <a:gd name="connsiteY499" fmla="*/ 303699 h 516458"/>
                <a:gd name="connsiteX500" fmla="*/ 5121 w 451901"/>
                <a:gd name="connsiteY500" fmla="*/ 302085 h 516458"/>
                <a:gd name="connsiteX501" fmla="*/ 6735 w 451901"/>
                <a:gd name="connsiteY501" fmla="*/ 300471 h 516458"/>
                <a:gd name="connsiteX502" fmla="*/ 9963 w 451901"/>
                <a:gd name="connsiteY502" fmla="*/ 298857 h 516458"/>
                <a:gd name="connsiteX503" fmla="*/ 9963 w 451901"/>
                <a:gd name="connsiteY503" fmla="*/ 297243 h 516458"/>
                <a:gd name="connsiteX504" fmla="*/ 11577 w 451901"/>
                <a:gd name="connsiteY504" fmla="*/ 297243 h 516458"/>
                <a:gd name="connsiteX505" fmla="*/ 11577 w 451901"/>
                <a:gd name="connsiteY505" fmla="*/ 295629 h 516458"/>
                <a:gd name="connsiteX506" fmla="*/ 11577 w 451901"/>
                <a:gd name="connsiteY506" fmla="*/ 292401 h 516458"/>
                <a:gd name="connsiteX507" fmla="*/ 13191 w 451901"/>
                <a:gd name="connsiteY507" fmla="*/ 289173 h 516458"/>
                <a:gd name="connsiteX508" fmla="*/ 13191 w 451901"/>
                <a:gd name="connsiteY508" fmla="*/ 289173 h 516458"/>
                <a:gd name="connsiteX509" fmla="*/ 14805 w 451901"/>
                <a:gd name="connsiteY509" fmla="*/ 285945 h 516458"/>
                <a:gd name="connsiteX510" fmla="*/ 16419 w 451901"/>
                <a:gd name="connsiteY510" fmla="*/ 282718 h 516458"/>
                <a:gd name="connsiteX511" fmla="*/ 16419 w 451901"/>
                <a:gd name="connsiteY511" fmla="*/ 281104 h 516458"/>
                <a:gd name="connsiteX512" fmla="*/ 16419 w 451901"/>
                <a:gd name="connsiteY512" fmla="*/ 281104 h 516458"/>
                <a:gd name="connsiteX513" fmla="*/ 18033 w 451901"/>
                <a:gd name="connsiteY513" fmla="*/ 279490 h 516458"/>
                <a:gd name="connsiteX514" fmla="*/ 21260 w 451901"/>
                <a:gd name="connsiteY514" fmla="*/ 276262 h 516458"/>
                <a:gd name="connsiteX515" fmla="*/ 21260 w 451901"/>
                <a:gd name="connsiteY515" fmla="*/ 276262 h 516458"/>
                <a:gd name="connsiteX516" fmla="*/ 22874 w 451901"/>
                <a:gd name="connsiteY516" fmla="*/ 274648 h 516458"/>
                <a:gd name="connsiteX517" fmla="*/ 22874 w 451901"/>
                <a:gd name="connsiteY517" fmla="*/ 274648 h 516458"/>
                <a:gd name="connsiteX518" fmla="*/ 22874 w 451901"/>
                <a:gd name="connsiteY518" fmla="*/ 273034 h 516458"/>
                <a:gd name="connsiteX519" fmla="*/ 22874 w 451901"/>
                <a:gd name="connsiteY519" fmla="*/ 271420 h 516458"/>
                <a:gd name="connsiteX520" fmla="*/ 16419 w 451901"/>
                <a:gd name="connsiteY520" fmla="*/ 263350 h 516458"/>
                <a:gd name="connsiteX521" fmla="*/ 14805 w 451901"/>
                <a:gd name="connsiteY521" fmla="*/ 260122 h 516458"/>
                <a:gd name="connsiteX522" fmla="*/ 14805 w 451901"/>
                <a:gd name="connsiteY522" fmla="*/ 256895 h 516458"/>
                <a:gd name="connsiteX523" fmla="*/ 14805 w 451901"/>
                <a:gd name="connsiteY523" fmla="*/ 255281 h 516458"/>
                <a:gd name="connsiteX524" fmla="*/ 14805 w 451901"/>
                <a:gd name="connsiteY524" fmla="*/ 253667 h 516458"/>
                <a:gd name="connsiteX525" fmla="*/ 14805 w 451901"/>
                <a:gd name="connsiteY525" fmla="*/ 252053 h 516458"/>
                <a:gd name="connsiteX526" fmla="*/ 16419 w 451901"/>
                <a:gd name="connsiteY526" fmla="*/ 248825 h 516458"/>
                <a:gd name="connsiteX527" fmla="*/ 16419 w 451901"/>
                <a:gd name="connsiteY527" fmla="*/ 248825 h 516458"/>
                <a:gd name="connsiteX528" fmla="*/ 18033 w 451901"/>
                <a:gd name="connsiteY528" fmla="*/ 243983 h 516458"/>
                <a:gd name="connsiteX529" fmla="*/ 18033 w 451901"/>
                <a:gd name="connsiteY529" fmla="*/ 239141 h 516458"/>
                <a:gd name="connsiteX530" fmla="*/ 18033 w 451901"/>
                <a:gd name="connsiteY530" fmla="*/ 237527 h 516458"/>
                <a:gd name="connsiteX531" fmla="*/ 18033 w 451901"/>
                <a:gd name="connsiteY531" fmla="*/ 235913 h 516458"/>
                <a:gd name="connsiteX532" fmla="*/ 21260 w 451901"/>
                <a:gd name="connsiteY532" fmla="*/ 232686 h 516458"/>
                <a:gd name="connsiteX533" fmla="*/ 21260 w 451901"/>
                <a:gd name="connsiteY533" fmla="*/ 229458 h 516458"/>
                <a:gd name="connsiteX534" fmla="*/ 21260 w 451901"/>
                <a:gd name="connsiteY534" fmla="*/ 229458 h 516458"/>
                <a:gd name="connsiteX535" fmla="*/ 22874 w 451901"/>
                <a:gd name="connsiteY535" fmla="*/ 227844 h 516458"/>
                <a:gd name="connsiteX536" fmla="*/ 27716 w 451901"/>
                <a:gd name="connsiteY536" fmla="*/ 223002 h 516458"/>
                <a:gd name="connsiteX537" fmla="*/ 27716 w 451901"/>
                <a:gd name="connsiteY537" fmla="*/ 223002 h 516458"/>
                <a:gd name="connsiteX538" fmla="*/ 27716 w 451901"/>
                <a:gd name="connsiteY538" fmla="*/ 221388 h 516458"/>
                <a:gd name="connsiteX539" fmla="*/ 30944 w 451901"/>
                <a:gd name="connsiteY539" fmla="*/ 213318 h 516458"/>
                <a:gd name="connsiteX540" fmla="*/ 30944 w 451901"/>
                <a:gd name="connsiteY540" fmla="*/ 211704 h 516458"/>
                <a:gd name="connsiteX541" fmla="*/ 32558 w 451901"/>
                <a:gd name="connsiteY541" fmla="*/ 211704 h 516458"/>
                <a:gd name="connsiteX542" fmla="*/ 32558 w 451901"/>
                <a:gd name="connsiteY542" fmla="*/ 210091 h 516458"/>
                <a:gd name="connsiteX543" fmla="*/ 34172 w 451901"/>
                <a:gd name="connsiteY543" fmla="*/ 210091 h 516458"/>
                <a:gd name="connsiteX544" fmla="*/ 34172 w 451901"/>
                <a:gd name="connsiteY544" fmla="*/ 208477 h 516458"/>
                <a:gd name="connsiteX545" fmla="*/ 35786 w 451901"/>
                <a:gd name="connsiteY545" fmla="*/ 202021 h 516458"/>
                <a:gd name="connsiteX546" fmla="*/ 37400 w 451901"/>
                <a:gd name="connsiteY546" fmla="*/ 200407 h 516458"/>
                <a:gd name="connsiteX547" fmla="*/ 39014 w 451901"/>
                <a:gd name="connsiteY547" fmla="*/ 198793 h 516458"/>
                <a:gd name="connsiteX548" fmla="*/ 39014 w 451901"/>
                <a:gd name="connsiteY548" fmla="*/ 197179 h 516458"/>
                <a:gd name="connsiteX549" fmla="*/ 40628 w 451901"/>
                <a:gd name="connsiteY549" fmla="*/ 195565 h 516458"/>
                <a:gd name="connsiteX550" fmla="*/ 43856 w 451901"/>
                <a:gd name="connsiteY550" fmla="*/ 195565 h 516458"/>
                <a:gd name="connsiteX551" fmla="*/ 43856 w 451901"/>
                <a:gd name="connsiteY551" fmla="*/ 195565 h 516458"/>
                <a:gd name="connsiteX552" fmla="*/ 45469 w 451901"/>
                <a:gd name="connsiteY552" fmla="*/ 195565 h 516458"/>
                <a:gd name="connsiteX553" fmla="*/ 48698 w 451901"/>
                <a:gd name="connsiteY553" fmla="*/ 195565 h 516458"/>
                <a:gd name="connsiteX554" fmla="*/ 48698 w 451901"/>
                <a:gd name="connsiteY554" fmla="*/ 197179 h 516458"/>
                <a:gd name="connsiteX555" fmla="*/ 50311 w 451901"/>
                <a:gd name="connsiteY555" fmla="*/ 195565 h 516458"/>
                <a:gd name="connsiteX556" fmla="*/ 51925 w 451901"/>
                <a:gd name="connsiteY556" fmla="*/ 195565 h 516458"/>
                <a:gd name="connsiteX557" fmla="*/ 53539 w 451901"/>
                <a:gd name="connsiteY557" fmla="*/ 195565 h 516458"/>
                <a:gd name="connsiteX558" fmla="*/ 55153 w 451901"/>
                <a:gd name="connsiteY558" fmla="*/ 192337 h 516458"/>
                <a:gd name="connsiteX559" fmla="*/ 56767 w 451901"/>
                <a:gd name="connsiteY559" fmla="*/ 192337 h 516458"/>
                <a:gd name="connsiteX560" fmla="*/ 56767 w 451901"/>
                <a:gd name="connsiteY560" fmla="*/ 192337 h 516458"/>
                <a:gd name="connsiteX561" fmla="*/ 58381 w 451901"/>
                <a:gd name="connsiteY561" fmla="*/ 190723 h 516458"/>
                <a:gd name="connsiteX562" fmla="*/ 59995 w 451901"/>
                <a:gd name="connsiteY562" fmla="*/ 190723 h 516458"/>
                <a:gd name="connsiteX563" fmla="*/ 59995 w 451901"/>
                <a:gd name="connsiteY563" fmla="*/ 190723 h 516458"/>
                <a:gd name="connsiteX564" fmla="*/ 61609 w 451901"/>
                <a:gd name="connsiteY564" fmla="*/ 190723 h 516458"/>
                <a:gd name="connsiteX565" fmla="*/ 61609 w 451901"/>
                <a:gd name="connsiteY565" fmla="*/ 190723 h 516458"/>
                <a:gd name="connsiteX566" fmla="*/ 61609 w 451901"/>
                <a:gd name="connsiteY566" fmla="*/ 185882 h 516458"/>
                <a:gd name="connsiteX567" fmla="*/ 61609 w 451901"/>
                <a:gd name="connsiteY567" fmla="*/ 182654 h 516458"/>
                <a:gd name="connsiteX568" fmla="*/ 61609 w 451901"/>
                <a:gd name="connsiteY568" fmla="*/ 181040 h 516458"/>
                <a:gd name="connsiteX569" fmla="*/ 61609 w 451901"/>
                <a:gd name="connsiteY569" fmla="*/ 171356 h 516458"/>
                <a:gd name="connsiteX570" fmla="*/ 61609 w 451901"/>
                <a:gd name="connsiteY570" fmla="*/ 168128 h 516458"/>
                <a:gd name="connsiteX571" fmla="*/ 61609 w 451901"/>
                <a:gd name="connsiteY571" fmla="*/ 164900 h 516458"/>
                <a:gd name="connsiteX572" fmla="*/ 61609 w 451901"/>
                <a:gd name="connsiteY572" fmla="*/ 158445 h 516458"/>
                <a:gd name="connsiteX573" fmla="*/ 61609 w 451901"/>
                <a:gd name="connsiteY573" fmla="*/ 156831 h 516458"/>
                <a:gd name="connsiteX574" fmla="*/ 61609 w 451901"/>
                <a:gd name="connsiteY574" fmla="*/ 153603 h 516458"/>
                <a:gd name="connsiteX575" fmla="*/ 64837 w 451901"/>
                <a:gd name="connsiteY575" fmla="*/ 145533 h 516458"/>
                <a:gd name="connsiteX576" fmla="*/ 64837 w 451901"/>
                <a:gd name="connsiteY576" fmla="*/ 142305 h 516458"/>
                <a:gd name="connsiteX577" fmla="*/ 64837 w 451901"/>
                <a:gd name="connsiteY577" fmla="*/ 140691 h 516458"/>
                <a:gd name="connsiteX578" fmla="*/ 63223 w 451901"/>
                <a:gd name="connsiteY578" fmla="*/ 134236 h 516458"/>
                <a:gd name="connsiteX579" fmla="*/ 61609 w 451901"/>
                <a:gd name="connsiteY579" fmla="*/ 131008 h 516458"/>
                <a:gd name="connsiteX580" fmla="*/ 61609 w 451901"/>
                <a:gd name="connsiteY580" fmla="*/ 129394 h 516458"/>
                <a:gd name="connsiteX581" fmla="*/ 61609 w 451901"/>
                <a:gd name="connsiteY581" fmla="*/ 129394 h 516458"/>
                <a:gd name="connsiteX582" fmla="*/ 61609 w 451901"/>
                <a:gd name="connsiteY582" fmla="*/ 129394 h 516458"/>
                <a:gd name="connsiteX583" fmla="*/ 59995 w 451901"/>
                <a:gd name="connsiteY583" fmla="*/ 129394 h 516458"/>
                <a:gd name="connsiteX584" fmla="*/ 58381 w 451901"/>
                <a:gd name="connsiteY584" fmla="*/ 127780 h 516458"/>
                <a:gd name="connsiteX585" fmla="*/ 55153 w 451901"/>
                <a:gd name="connsiteY585" fmla="*/ 126166 h 516458"/>
                <a:gd name="connsiteX586" fmla="*/ 51925 w 451901"/>
                <a:gd name="connsiteY586" fmla="*/ 119710 h 516458"/>
                <a:gd name="connsiteX587" fmla="*/ 50311 w 451901"/>
                <a:gd name="connsiteY587" fmla="*/ 118096 h 516458"/>
                <a:gd name="connsiteX588" fmla="*/ 50311 w 451901"/>
                <a:gd name="connsiteY588" fmla="*/ 114869 h 516458"/>
                <a:gd name="connsiteX589" fmla="*/ 51925 w 451901"/>
                <a:gd name="connsiteY589" fmla="*/ 113255 h 516458"/>
                <a:gd name="connsiteX590" fmla="*/ 53539 w 451901"/>
                <a:gd name="connsiteY590" fmla="*/ 113255 h 516458"/>
                <a:gd name="connsiteX591" fmla="*/ 53539 w 451901"/>
                <a:gd name="connsiteY591" fmla="*/ 111641 h 516458"/>
                <a:gd name="connsiteX592" fmla="*/ 53539 w 451901"/>
                <a:gd name="connsiteY592" fmla="*/ 110027 h 516458"/>
                <a:gd name="connsiteX593" fmla="*/ 53539 w 451901"/>
                <a:gd name="connsiteY593" fmla="*/ 108413 h 516458"/>
                <a:gd name="connsiteX594" fmla="*/ 53539 w 451901"/>
                <a:gd name="connsiteY594" fmla="*/ 106799 h 516458"/>
                <a:gd name="connsiteX595" fmla="*/ 53539 w 451901"/>
                <a:gd name="connsiteY595" fmla="*/ 103571 h 516458"/>
                <a:gd name="connsiteX596" fmla="*/ 53539 w 451901"/>
                <a:gd name="connsiteY596" fmla="*/ 103571 h 516458"/>
                <a:gd name="connsiteX597" fmla="*/ 55153 w 451901"/>
                <a:gd name="connsiteY597" fmla="*/ 101957 h 516458"/>
                <a:gd name="connsiteX598" fmla="*/ 55153 w 451901"/>
                <a:gd name="connsiteY598" fmla="*/ 100343 h 516458"/>
                <a:gd name="connsiteX599" fmla="*/ 55153 w 451901"/>
                <a:gd name="connsiteY599" fmla="*/ 98729 h 516458"/>
                <a:gd name="connsiteX600" fmla="*/ 55153 w 451901"/>
                <a:gd name="connsiteY600" fmla="*/ 97115 h 516458"/>
                <a:gd name="connsiteX601" fmla="*/ 55153 w 451901"/>
                <a:gd name="connsiteY601" fmla="*/ 95501 h 516458"/>
                <a:gd name="connsiteX602" fmla="*/ 56767 w 451901"/>
                <a:gd name="connsiteY602" fmla="*/ 95501 h 516458"/>
                <a:gd name="connsiteX603" fmla="*/ 56767 w 451901"/>
                <a:gd name="connsiteY603" fmla="*/ 95501 h 516458"/>
                <a:gd name="connsiteX604" fmla="*/ 58381 w 451901"/>
                <a:gd name="connsiteY604" fmla="*/ 95501 h 516458"/>
                <a:gd name="connsiteX605" fmla="*/ 59995 w 451901"/>
                <a:gd name="connsiteY605" fmla="*/ 97115 h 516458"/>
                <a:gd name="connsiteX606" fmla="*/ 59995 w 451901"/>
                <a:gd name="connsiteY606" fmla="*/ 97115 h 516458"/>
                <a:gd name="connsiteX607" fmla="*/ 61609 w 451901"/>
                <a:gd name="connsiteY607" fmla="*/ 97115 h 516458"/>
                <a:gd name="connsiteX608" fmla="*/ 63223 w 451901"/>
                <a:gd name="connsiteY608" fmla="*/ 97115 h 516458"/>
                <a:gd name="connsiteX609" fmla="*/ 63223 w 451901"/>
                <a:gd name="connsiteY609" fmla="*/ 95501 h 516458"/>
                <a:gd name="connsiteX610" fmla="*/ 64837 w 451901"/>
                <a:gd name="connsiteY610" fmla="*/ 95501 h 516458"/>
                <a:gd name="connsiteX611" fmla="*/ 66451 w 451901"/>
                <a:gd name="connsiteY611" fmla="*/ 95501 h 516458"/>
                <a:gd name="connsiteX612" fmla="*/ 66451 w 451901"/>
                <a:gd name="connsiteY612" fmla="*/ 95501 h 516458"/>
                <a:gd name="connsiteX613" fmla="*/ 66451 w 451901"/>
                <a:gd name="connsiteY613" fmla="*/ 93887 h 516458"/>
                <a:gd name="connsiteX614" fmla="*/ 63223 w 451901"/>
                <a:gd name="connsiteY614" fmla="*/ 92273 h 516458"/>
                <a:gd name="connsiteX615" fmla="*/ 61609 w 451901"/>
                <a:gd name="connsiteY615" fmla="*/ 92273 h 516458"/>
                <a:gd name="connsiteX616" fmla="*/ 61609 w 451901"/>
                <a:gd name="connsiteY616" fmla="*/ 90660 h 516458"/>
                <a:gd name="connsiteX617" fmla="*/ 61609 w 451901"/>
                <a:gd name="connsiteY617" fmla="*/ 89046 h 516458"/>
                <a:gd name="connsiteX618" fmla="*/ 61609 w 451901"/>
                <a:gd name="connsiteY618" fmla="*/ 89046 h 516458"/>
                <a:gd name="connsiteX619" fmla="*/ 63223 w 451901"/>
                <a:gd name="connsiteY619" fmla="*/ 84204 h 516458"/>
                <a:gd name="connsiteX620" fmla="*/ 66451 w 451901"/>
                <a:gd name="connsiteY620" fmla="*/ 77748 h 516458"/>
                <a:gd name="connsiteX621" fmla="*/ 66451 w 451901"/>
                <a:gd name="connsiteY621" fmla="*/ 72906 h 516458"/>
                <a:gd name="connsiteX622" fmla="*/ 63223 w 451901"/>
                <a:gd name="connsiteY622" fmla="*/ 68065 h 516458"/>
                <a:gd name="connsiteX623" fmla="*/ 59995 w 451901"/>
                <a:gd name="connsiteY623" fmla="*/ 63223 h 516458"/>
                <a:gd name="connsiteX624" fmla="*/ 59995 w 451901"/>
                <a:gd name="connsiteY624" fmla="*/ 59995 h 516458"/>
                <a:gd name="connsiteX625" fmla="*/ 59995 w 451901"/>
                <a:gd name="connsiteY625" fmla="*/ 58381 h 516458"/>
                <a:gd name="connsiteX626" fmla="*/ 63223 w 451901"/>
                <a:gd name="connsiteY626" fmla="*/ 56767 h 516458"/>
                <a:gd name="connsiteX627" fmla="*/ 63223 w 451901"/>
                <a:gd name="connsiteY627" fmla="*/ 56767 h 516458"/>
                <a:gd name="connsiteX628" fmla="*/ 63223 w 451901"/>
                <a:gd name="connsiteY628" fmla="*/ 55153 h 516458"/>
                <a:gd name="connsiteX629" fmla="*/ 63223 w 451901"/>
                <a:gd name="connsiteY629" fmla="*/ 53539 h 516458"/>
                <a:gd name="connsiteX630" fmla="*/ 58381 w 451901"/>
                <a:gd name="connsiteY630" fmla="*/ 47083 h 516458"/>
                <a:gd name="connsiteX631" fmla="*/ 56767 w 451901"/>
                <a:gd name="connsiteY631" fmla="*/ 42242 h 516458"/>
                <a:gd name="connsiteX632" fmla="*/ 55153 w 451901"/>
                <a:gd name="connsiteY632" fmla="*/ 40628 h 516458"/>
                <a:gd name="connsiteX633" fmla="*/ 56767 w 451901"/>
                <a:gd name="connsiteY633" fmla="*/ 39014 h 516458"/>
                <a:gd name="connsiteX634" fmla="*/ 56767 w 451901"/>
                <a:gd name="connsiteY634" fmla="*/ 37400 h 516458"/>
                <a:gd name="connsiteX635" fmla="*/ 58381 w 451901"/>
                <a:gd name="connsiteY635" fmla="*/ 37400 h 516458"/>
                <a:gd name="connsiteX636" fmla="*/ 58381 w 451901"/>
                <a:gd name="connsiteY636" fmla="*/ 37400 h 516458"/>
                <a:gd name="connsiteX637" fmla="*/ 59995 w 451901"/>
                <a:gd name="connsiteY637" fmla="*/ 35786 h 516458"/>
                <a:gd name="connsiteX638" fmla="*/ 63223 w 451901"/>
                <a:gd name="connsiteY638" fmla="*/ 35786 h 516458"/>
                <a:gd name="connsiteX639" fmla="*/ 64837 w 451901"/>
                <a:gd name="connsiteY639" fmla="*/ 35786 h 516458"/>
                <a:gd name="connsiteX640" fmla="*/ 66451 w 451901"/>
                <a:gd name="connsiteY640" fmla="*/ 37400 h 516458"/>
                <a:gd name="connsiteX641" fmla="*/ 69678 w 451901"/>
                <a:gd name="connsiteY641" fmla="*/ 37400 h 516458"/>
                <a:gd name="connsiteX642" fmla="*/ 71292 w 451901"/>
                <a:gd name="connsiteY642" fmla="*/ 37400 h 516458"/>
                <a:gd name="connsiteX643" fmla="*/ 72906 w 451901"/>
                <a:gd name="connsiteY643" fmla="*/ 37400 h 516458"/>
                <a:gd name="connsiteX644" fmla="*/ 74520 w 451901"/>
                <a:gd name="connsiteY644" fmla="*/ 35786 h 516458"/>
                <a:gd name="connsiteX645" fmla="*/ 76134 w 451901"/>
                <a:gd name="connsiteY645" fmla="*/ 34172 h 516458"/>
                <a:gd name="connsiteX646" fmla="*/ 77748 w 451901"/>
                <a:gd name="connsiteY646" fmla="*/ 34172 h 516458"/>
                <a:gd name="connsiteX647" fmla="*/ 82590 w 451901"/>
                <a:gd name="connsiteY647" fmla="*/ 34172 h 516458"/>
                <a:gd name="connsiteX648" fmla="*/ 84204 w 451901"/>
                <a:gd name="connsiteY648" fmla="*/ 32558 h 516458"/>
                <a:gd name="connsiteX649" fmla="*/ 85818 w 451901"/>
                <a:gd name="connsiteY649" fmla="*/ 32558 h 516458"/>
                <a:gd name="connsiteX650" fmla="*/ 89046 w 451901"/>
                <a:gd name="connsiteY650" fmla="*/ 29330 h 516458"/>
                <a:gd name="connsiteX651" fmla="*/ 90660 w 451901"/>
                <a:gd name="connsiteY651" fmla="*/ 26102 h 516458"/>
                <a:gd name="connsiteX652" fmla="*/ 92274 w 451901"/>
                <a:gd name="connsiteY652" fmla="*/ 24488 h 516458"/>
                <a:gd name="connsiteX653" fmla="*/ 93887 w 451901"/>
                <a:gd name="connsiteY653" fmla="*/ 22874 h 516458"/>
                <a:gd name="connsiteX654" fmla="*/ 93887 w 451901"/>
                <a:gd name="connsiteY654" fmla="*/ 21260 h 516458"/>
                <a:gd name="connsiteX655" fmla="*/ 93887 w 451901"/>
                <a:gd name="connsiteY655" fmla="*/ 19647 h 516458"/>
                <a:gd name="connsiteX656" fmla="*/ 92274 w 451901"/>
                <a:gd name="connsiteY656" fmla="*/ 13191 h 516458"/>
                <a:gd name="connsiteX657" fmla="*/ 92274 w 451901"/>
                <a:gd name="connsiteY657" fmla="*/ 11577 h 516458"/>
                <a:gd name="connsiteX658" fmla="*/ 93887 w 451901"/>
                <a:gd name="connsiteY658" fmla="*/ 11577 h 516458"/>
                <a:gd name="connsiteX659" fmla="*/ 95501 w 451901"/>
                <a:gd name="connsiteY659" fmla="*/ 9963 h 516458"/>
                <a:gd name="connsiteX660" fmla="*/ 97115 w 451901"/>
                <a:gd name="connsiteY660" fmla="*/ 9963 h 516458"/>
                <a:gd name="connsiteX661" fmla="*/ 98729 w 451901"/>
                <a:gd name="connsiteY661" fmla="*/ 8349 h 516458"/>
                <a:gd name="connsiteX662" fmla="*/ 100343 w 451901"/>
                <a:gd name="connsiteY662" fmla="*/ 8349 h 516458"/>
                <a:gd name="connsiteX663" fmla="*/ 101957 w 451901"/>
                <a:gd name="connsiteY663" fmla="*/ 6735 h 516458"/>
                <a:gd name="connsiteX664" fmla="*/ 101957 w 451901"/>
                <a:gd name="connsiteY664" fmla="*/ 5121 h 516458"/>
                <a:gd name="connsiteX665" fmla="*/ 103571 w 451901"/>
                <a:gd name="connsiteY665" fmla="*/ 5121 h 516458"/>
                <a:gd name="connsiteX666" fmla="*/ 105185 w 451901"/>
                <a:gd name="connsiteY666" fmla="*/ 5121 h 51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l="l" t="t" r="r" b="b"/>
              <a:pathLst>
                <a:path w="451901" h="516458">
                  <a:moveTo>
                    <a:pt x="108413" y="5121"/>
                  </a:moveTo>
                  <a:lnTo>
                    <a:pt x="113255" y="5121"/>
                  </a:lnTo>
                  <a:lnTo>
                    <a:pt x="114869" y="5121"/>
                  </a:lnTo>
                  <a:lnTo>
                    <a:pt x="116483" y="5121"/>
                  </a:lnTo>
                  <a:lnTo>
                    <a:pt x="121324" y="8349"/>
                  </a:lnTo>
                  <a:lnTo>
                    <a:pt x="124552" y="9963"/>
                  </a:lnTo>
                  <a:lnTo>
                    <a:pt x="124552" y="9963"/>
                  </a:lnTo>
                  <a:lnTo>
                    <a:pt x="126166" y="11577"/>
                  </a:lnTo>
                  <a:lnTo>
                    <a:pt x="126166" y="11577"/>
                  </a:lnTo>
                  <a:lnTo>
                    <a:pt x="127780" y="13191"/>
                  </a:lnTo>
                  <a:lnTo>
                    <a:pt x="129394" y="13191"/>
                  </a:lnTo>
                  <a:lnTo>
                    <a:pt x="132622" y="13191"/>
                  </a:lnTo>
                  <a:lnTo>
                    <a:pt x="134236" y="13191"/>
                  </a:lnTo>
                  <a:lnTo>
                    <a:pt x="134236" y="14805"/>
                  </a:lnTo>
                  <a:lnTo>
                    <a:pt x="135850" y="16419"/>
                  </a:lnTo>
                  <a:lnTo>
                    <a:pt x="139078" y="19647"/>
                  </a:lnTo>
                  <a:lnTo>
                    <a:pt x="142305" y="22874"/>
                  </a:lnTo>
                  <a:lnTo>
                    <a:pt x="142305" y="24488"/>
                  </a:lnTo>
                  <a:lnTo>
                    <a:pt x="143919" y="24488"/>
                  </a:lnTo>
                  <a:lnTo>
                    <a:pt x="150375" y="26102"/>
                  </a:lnTo>
                  <a:lnTo>
                    <a:pt x="151989" y="26102"/>
                  </a:lnTo>
                  <a:lnTo>
                    <a:pt x="151989" y="26102"/>
                  </a:lnTo>
                  <a:lnTo>
                    <a:pt x="153603" y="27716"/>
                  </a:lnTo>
                  <a:lnTo>
                    <a:pt x="151989" y="27716"/>
                  </a:lnTo>
                  <a:lnTo>
                    <a:pt x="151989" y="29330"/>
                  </a:lnTo>
                  <a:lnTo>
                    <a:pt x="150375" y="29330"/>
                  </a:lnTo>
                  <a:lnTo>
                    <a:pt x="147147" y="30944"/>
                  </a:lnTo>
                  <a:lnTo>
                    <a:pt x="147147" y="30944"/>
                  </a:lnTo>
                  <a:lnTo>
                    <a:pt x="145533" y="30944"/>
                  </a:lnTo>
                  <a:lnTo>
                    <a:pt x="145533" y="32558"/>
                  </a:lnTo>
                  <a:lnTo>
                    <a:pt x="145533" y="34172"/>
                  </a:lnTo>
                  <a:lnTo>
                    <a:pt x="145533" y="34172"/>
                  </a:lnTo>
                  <a:lnTo>
                    <a:pt x="147147" y="39014"/>
                  </a:lnTo>
                  <a:lnTo>
                    <a:pt x="147147" y="40628"/>
                  </a:lnTo>
                  <a:lnTo>
                    <a:pt x="147147" y="42242"/>
                  </a:lnTo>
                  <a:lnTo>
                    <a:pt x="151989" y="43856"/>
                  </a:lnTo>
                  <a:lnTo>
                    <a:pt x="153603" y="45469"/>
                  </a:lnTo>
                  <a:lnTo>
                    <a:pt x="158445" y="45469"/>
                  </a:lnTo>
                  <a:lnTo>
                    <a:pt x="160059" y="45469"/>
                  </a:lnTo>
                  <a:lnTo>
                    <a:pt x="161673" y="45469"/>
                  </a:lnTo>
                  <a:lnTo>
                    <a:pt x="161673" y="47083"/>
                  </a:lnTo>
                  <a:lnTo>
                    <a:pt x="161673" y="48697"/>
                  </a:lnTo>
                  <a:lnTo>
                    <a:pt x="161673" y="50311"/>
                  </a:lnTo>
                  <a:lnTo>
                    <a:pt x="163287" y="50311"/>
                  </a:lnTo>
                  <a:lnTo>
                    <a:pt x="169742" y="51925"/>
                  </a:lnTo>
                  <a:lnTo>
                    <a:pt x="171356" y="51925"/>
                  </a:lnTo>
                  <a:lnTo>
                    <a:pt x="172970" y="53539"/>
                  </a:lnTo>
                  <a:lnTo>
                    <a:pt x="174584" y="53539"/>
                  </a:lnTo>
                  <a:lnTo>
                    <a:pt x="174584" y="53539"/>
                  </a:lnTo>
                  <a:lnTo>
                    <a:pt x="176198" y="55153"/>
                  </a:lnTo>
                  <a:lnTo>
                    <a:pt x="177812" y="55153"/>
                  </a:lnTo>
                  <a:lnTo>
                    <a:pt x="179426" y="56767"/>
                  </a:lnTo>
                  <a:lnTo>
                    <a:pt x="179426" y="56767"/>
                  </a:lnTo>
                  <a:lnTo>
                    <a:pt x="182654" y="59995"/>
                  </a:lnTo>
                  <a:lnTo>
                    <a:pt x="185882" y="63223"/>
                  </a:lnTo>
                  <a:lnTo>
                    <a:pt x="189110" y="64837"/>
                  </a:lnTo>
                  <a:lnTo>
                    <a:pt x="192337" y="66451"/>
                  </a:lnTo>
                  <a:lnTo>
                    <a:pt x="192337" y="64837"/>
                  </a:lnTo>
                  <a:lnTo>
                    <a:pt x="193951" y="64837"/>
                  </a:lnTo>
                  <a:lnTo>
                    <a:pt x="193951" y="58381"/>
                  </a:lnTo>
                  <a:lnTo>
                    <a:pt x="193951" y="58381"/>
                  </a:lnTo>
                  <a:lnTo>
                    <a:pt x="195565" y="56767"/>
                  </a:lnTo>
                  <a:lnTo>
                    <a:pt x="195565" y="55153"/>
                  </a:lnTo>
                  <a:lnTo>
                    <a:pt x="197179" y="53539"/>
                  </a:lnTo>
                  <a:lnTo>
                    <a:pt x="198793" y="51925"/>
                  </a:lnTo>
                  <a:lnTo>
                    <a:pt x="200407" y="51925"/>
                  </a:lnTo>
                  <a:lnTo>
                    <a:pt x="200407" y="53539"/>
                  </a:lnTo>
                  <a:lnTo>
                    <a:pt x="200407" y="55153"/>
                  </a:lnTo>
                  <a:lnTo>
                    <a:pt x="198793" y="56767"/>
                  </a:lnTo>
                  <a:lnTo>
                    <a:pt x="200407" y="58381"/>
                  </a:lnTo>
                  <a:lnTo>
                    <a:pt x="200407" y="59995"/>
                  </a:lnTo>
                  <a:lnTo>
                    <a:pt x="203635" y="59995"/>
                  </a:lnTo>
                  <a:lnTo>
                    <a:pt x="205249" y="61609"/>
                  </a:lnTo>
                  <a:lnTo>
                    <a:pt x="205249" y="63223"/>
                  </a:lnTo>
                  <a:lnTo>
                    <a:pt x="205249" y="64837"/>
                  </a:lnTo>
                  <a:lnTo>
                    <a:pt x="203635" y="66451"/>
                  </a:lnTo>
                  <a:lnTo>
                    <a:pt x="205249" y="68065"/>
                  </a:lnTo>
                  <a:lnTo>
                    <a:pt x="205249" y="69678"/>
                  </a:lnTo>
                  <a:lnTo>
                    <a:pt x="205249" y="71292"/>
                  </a:lnTo>
                  <a:lnTo>
                    <a:pt x="205249" y="72906"/>
                  </a:lnTo>
                  <a:lnTo>
                    <a:pt x="205249" y="72906"/>
                  </a:lnTo>
                  <a:lnTo>
                    <a:pt x="205249" y="74520"/>
                  </a:lnTo>
                  <a:lnTo>
                    <a:pt x="203635" y="74520"/>
                  </a:lnTo>
                  <a:lnTo>
                    <a:pt x="202021" y="76134"/>
                  </a:lnTo>
                  <a:lnTo>
                    <a:pt x="200407" y="76134"/>
                  </a:lnTo>
                  <a:lnTo>
                    <a:pt x="200407" y="77748"/>
                  </a:lnTo>
                  <a:lnTo>
                    <a:pt x="200407" y="77748"/>
                  </a:lnTo>
                  <a:lnTo>
                    <a:pt x="198793" y="79362"/>
                  </a:lnTo>
                  <a:lnTo>
                    <a:pt x="200407" y="80976"/>
                  </a:lnTo>
                  <a:lnTo>
                    <a:pt x="200407" y="82590"/>
                  </a:lnTo>
                  <a:lnTo>
                    <a:pt x="202021" y="84204"/>
                  </a:lnTo>
                  <a:lnTo>
                    <a:pt x="205249" y="87432"/>
                  </a:lnTo>
                  <a:lnTo>
                    <a:pt x="206863" y="89046"/>
                  </a:lnTo>
                  <a:lnTo>
                    <a:pt x="210091" y="90660"/>
                  </a:lnTo>
                  <a:lnTo>
                    <a:pt x="213319" y="92273"/>
                  </a:lnTo>
                  <a:lnTo>
                    <a:pt x="214932" y="92273"/>
                  </a:lnTo>
                  <a:lnTo>
                    <a:pt x="216546" y="92273"/>
                  </a:lnTo>
                  <a:lnTo>
                    <a:pt x="216546" y="92273"/>
                  </a:lnTo>
                  <a:lnTo>
                    <a:pt x="216546" y="90660"/>
                  </a:lnTo>
                  <a:lnTo>
                    <a:pt x="216546" y="89046"/>
                  </a:lnTo>
                  <a:lnTo>
                    <a:pt x="213319" y="87432"/>
                  </a:lnTo>
                  <a:lnTo>
                    <a:pt x="213319" y="85818"/>
                  </a:lnTo>
                  <a:lnTo>
                    <a:pt x="213319" y="84204"/>
                  </a:lnTo>
                  <a:lnTo>
                    <a:pt x="214932" y="82590"/>
                  </a:lnTo>
                  <a:lnTo>
                    <a:pt x="218160" y="82590"/>
                  </a:lnTo>
                  <a:lnTo>
                    <a:pt x="226230" y="84204"/>
                  </a:lnTo>
                  <a:lnTo>
                    <a:pt x="227844" y="84204"/>
                  </a:lnTo>
                  <a:lnTo>
                    <a:pt x="229458" y="84204"/>
                  </a:lnTo>
                  <a:lnTo>
                    <a:pt x="229458" y="82590"/>
                  </a:lnTo>
                  <a:lnTo>
                    <a:pt x="232686" y="80976"/>
                  </a:lnTo>
                  <a:lnTo>
                    <a:pt x="234300" y="79362"/>
                  </a:lnTo>
                  <a:lnTo>
                    <a:pt x="234300" y="79362"/>
                  </a:lnTo>
                  <a:lnTo>
                    <a:pt x="235914" y="80976"/>
                  </a:lnTo>
                  <a:lnTo>
                    <a:pt x="235914" y="80976"/>
                  </a:lnTo>
                  <a:lnTo>
                    <a:pt x="237528" y="84204"/>
                  </a:lnTo>
                  <a:lnTo>
                    <a:pt x="237528" y="85818"/>
                  </a:lnTo>
                  <a:lnTo>
                    <a:pt x="239141" y="87432"/>
                  </a:lnTo>
                  <a:lnTo>
                    <a:pt x="240755" y="87432"/>
                  </a:lnTo>
                  <a:lnTo>
                    <a:pt x="240755" y="87432"/>
                  </a:lnTo>
                  <a:lnTo>
                    <a:pt x="242369" y="85818"/>
                  </a:lnTo>
                  <a:lnTo>
                    <a:pt x="243983" y="84204"/>
                  </a:lnTo>
                  <a:lnTo>
                    <a:pt x="243983" y="82590"/>
                  </a:lnTo>
                  <a:lnTo>
                    <a:pt x="245597" y="80976"/>
                  </a:lnTo>
                  <a:lnTo>
                    <a:pt x="250439" y="79362"/>
                  </a:lnTo>
                  <a:lnTo>
                    <a:pt x="252053" y="79362"/>
                  </a:lnTo>
                  <a:lnTo>
                    <a:pt x="253667" y="80976"/>
                  </a:lnTo>
                  <a:lnTo>
                    <a:pt x="253667" y="80976"/>
                  </a:lnTo>
                  <a:lnTo>
                    <a:pt x="253667" y="82590"/>
                  </a:lnTo>
                  <a:lnTo>
                    <a:pt x="252053" y="82590"/>
                  </a:lnTo>
                  <a:lnTo>
                    <a:pt x="252053" y="84204"/>
                  </a:lnTo>
                  <a:lnTo>
                    <a:pt x="252053" y="85818"/>
                  </a:lnTo>
                  <a:lnTo>
                    <a:pt x="252053" y="87432"/>
                  </a:lnTo>
                  <a:lnTo>
                    <a:pt x="250439" y="89046"/>
                  </a:lnTo>
                  <a:lnTo>
                    <a:pt x="250439" y="90660"/>
                  </a:lnTo>
                  <a:lnTo>
                    <a:pt x="252053" y="92273"/>
                  </a:lnTo>
                  <a:lnTo>
                    <a:pt x="252053" y="93887"/>
                  </a:lnTo>
                  <a:lnTo>
                    <a:pt x="253667" y="93887"/>
                  </a:lnTo>
                  <a:lnTo>
                    <a:pt x="255281" y="92273"/>
                  </a:lnTo>
                  <a:lnTo>
                    <a:pt x="255281" y="92273"/>
                  </a:lnTo>
                  <a:lnTo>
                    <a:pt x="256895" y="90660"/>
                  </a:lnTo>
                  <a:lnTo>
                    <a:pt x="258509" y="89046"/>
                  </a:lnTo>
                  <a:lnTo>
                    <a:pt x="260122" y="89046"/>
                  </a:lnTo>
                  <a:lnTo>
                    <a:pt x="260122" y="90660"/>
                  </a:lnTo>
                  <a:lnTo>
                    <a:pt x="260122" y="93887"/>
                  </a:lnTo>
                  <a:lnTo>
                    <a:pt x="260122" y="95501"/>
                  </a:lnTo>
                  <a:lnTo>
                    <a:pt x="260122" y="98729"/>
                  </a:lnTo>
                  <a:lnTo>
                    <a:pt x="260122" y="100343"/>
                  </a:lnTo>
                  <a:lnTo>
                    <a:pt x="260122" y="101957"/>
                  </a:lnTo>
                  <a:lnTo>
                    <a:pt x="260122" y="101957"/>
                  </a:lnTo>
                  <a:lnTo>
                    <a:pt x="260122" y="103571"/>
                  </a:lnTo>
                  <a:lnTo>
                    <a:pt x="260122" y="105185"/>
                  </a:lnTo>
                  <a:lnTo>
                    <a:pt x="260122" y="105185"/>
                  </a:lnTo>
                  <a:lnTo>
                    <a:pt x="261737" y="106799"/>
                  </a:lnTo>
                  <a:lnTo>
                    <a:pt x="264964" y="108413"/>
                  </a:lnTo>
                  <a:lnTo>
                    <a:pt x="264964" y="110027"/>
                  </a:lnTo>
                  <a:lnTo>
                    <a:pt x="266578" y="110027"/>
                  </a:lnTo>
                  <a:lnTo>
                    <a:pt x="266578" y="114869"/>
                  </a:lnTo>
                  <a:lnTo>
                    <a:pt x="266578" y="114869"/>
                  </a:lnTo>
                  <a:lnTo>
                    <a:pt x="269806" y="116482"/>
                  </a:lnTo>
                  <a:lnTo>
                    <a:pt x="274648" y="118096"/>
                  </a:lnTo>
                  <a:lnTo>
                    <a:pt x="276262" y="119710"/>
                  </a:lnTo>
                  <a:lnTo>
                    <a:pt x="277876" y="121324"/>
                  </a:lnTo>
                  <a:lnTo>
                    <a:pt x="277876" y="122938"/>
                  </a:lnTo>
                  <a:lnTo>
                    <a:pt x="279490" y="122938"/>
                  </a:lnTo>
                  <a:lnTo>
                    <a:pt x="279490" y="122938"/>
                  </a:lnTo>
                  <a:lnTo>
                    <a:pt x="282718" y="119710"/>
                  </a:lnTo>
                  <a:lnTo>
                    <a:pt x="282718" y="118096"/>
                  </a:lnTo>
                  <a:lnTo>
                    <a:pt x="284331" y="118096"/>
                  </a:lnTo>
                  <a:lnTo>
                    <a:pt x="285946" y="118096"/>
                  </a:lnTo>
                  <a:lnTo>
                    <a:pt x="287559" y="116482"/>
                  </a:lnTo>
                  <a:lnTo>
                    <a:pt x="287559" y="116482"/>
                  </a:lnTo>
                  <a:lnTo>
                    <a:pt x="287559" y="114869"/>
                  </a:lnTo>
                  <a:lnTo>
                    <a:pt x="289173" y="111641"/>
                  </a:lnTo>
                  <a:lnTo>
                    <a:pt x="294015" y="110027"/>
                  </a:lnTo>
                  <a:lnTo>
                    <a:pt x="295629" y="116482"/>
                  </a:lnTo>
                  <a:lnTo>
                    <a:pt x="297243" y="122938"/>
                  </a:lnTo>
                  <a:lnTo>
                    <a:pt x="297243" y="126166"/>
                  </a:lnTo>
                  <a:lnTo>
                    <a:pt x="298857" y="127780"/>
                  </a:lnTo>
                  <a:lnTo>
                    <a:pt x="300471" y="127780"/>
                  </a:lnTo>
                  <a:lnTo>
                    <a:pt x="302085" y="127780"/>
                  </a:lnTo>
                  <a:lnTo>
                    <a:pt x="303699" y="126166"/>
                  </a:lnTo>
                  <a:lnTo>
                    <a:pt x="303699" y="126166"/>
                  </a:lnTo>
                  <a:lnTo>
                    <a:pt x="305313" y="126166"/>
                  </a:lnTo>
                  <a:lnTo>
                    <a:pt x="308540" y="129394"/>
                  </a:lnTo>
                  <a:lnTo>
                    <a:pt x="308540" y="129394"/>
                  </a:lnTo>
                  <a:lnTo>
                    <a:pt x="308540" y="131008"/>
                  </a:lnTo>
                  <a:lnTo>
                    <a:pt x="308540" y="132622"/>
                  </a:lnTo>
                  <a:lnTo>
                    <a:pt x="310155" y="135850"/>
                  </a:lnTo>
                  <a:lnTo>
                    <a:pt x="310155" y="135850"/>
                  </a:lnTo>
                  <a:lnTo>
                    <a:pt x="311768" y="135850"/>
                  </a:lnTo>
                  <a:lnTo>
                    <a:pt x="313382" y="135850"/>
                  </a:lnTo>
                  <a:lnTo>
                    <a:pt x="313382" y="137464"/>
                  </a:lnTo>
                  <a:lnTo>
                    <a:pt x="314996" y="139078"/>
                  </a:lnTo>
                  <a:lnTo>
                    <a:pt x="316610" y="143919"/>
                  </a:lnTo>
                  <a:lnTo>
                    <a:pt x="316610" y="147147"/>
                  </a:lnTo>
                  <a:lnTo>
                    <a:pt x="318224" y="148761"/>
                  </a:lnTo>
                  <a:lnTo>
                    <a:pt x="316610" y="150375"/>
                  </a:lnTo>
                  <a:lnTo>
                    <a:pt x="316610" y="153603"/>
                  </a:lnTo>
                  <a:lnTo>
                    <a:pt x="316610" y="155217"/>
                  </a:lnTo>
                  <a:lnTo>
                    <a:pt x="316610" y="156831"/>
                  </a:lnTo>
                  <a:lnTo>
                    <a:pt x="318224" y="156831"/>
                  </a:lnTo>
                  <a:lnTo>
                    <a:pt x="318224" y="158445"/>
                  </a:lnTo>
                  <a:lnTo>
                    <a:pt x="319838" y="160059"/>
                  </a:lnTo>
                  <a:lnTo>
                    <a:pt x="313382" y="169742"/>
                  </a:lnTo>
                  <a:lnTo>
                    <a:pt x="311768" y="171356"/>
                  </a:lnTo>
                  <a:lnTo>
                    <a:pt x="311768" y="172970"/>
                  </a:lnTo>
                  <a:lnTo>
                    <a:pt x="308540" y="172970"/>
                  </a:lnTo>
                  <a:lnTo>
                    <a:pt x="305313" y="172970"/>
                  </a:lnTo>
                  <a:lnTo>
                    <a:pt x="303699" y="174584"/>
                  </a:lnTo>
                  <a:lnTo>
                    <a:pt x="302085" y="174584"/>
                  </a:lnTo>
                  <a:lnTo>
                    <a:pt x="302085" y="176198"/>
                  </a:lnTo>
                  <a:lnTo>
                    <a:pt x="302085" y="177812"/>
                  </a:lnTo>
                  <a:lnTo>
                    <a:pt x="305313" y="185882"/>
                  </a:lnTo>
                  <a:lnTo>
                    <a:pt x="305313" y="187495"/>
                  </a:lnTo>
                  <a:lnTo>
                    <a:pt x="306927" y="189109"/>
                  </a:lnTo>
                  <a:lnTo>
                    <a:pt x="308540" y="190723"/>
                  </a:lnTo>
                  <a:lnTo>
                    <a:pt x="308540" y="190723"/>
                  </a:lnTo>
                  <a:lnTo>
                    <a:pt x="308540" y="192337"/>
                  </a:lnTo>
                  <a:lnTo>
                    <a:pt x="308540" y="195565"/>
                  </a:lnTo>
                  <a:lnTo>
                    <a:pt x="308540" y="197179"/>
                  </a:lnTo>
                  <a:lnTo>
                    <a:pt x="305313" y="203635"/>
                  </a:lnTo>
                  <a:lnTo>
                    <a:pt x="303699" y="206863"/>
                  </a:lnTo>
                  <a:lnTo>
                    <a:pt x="303699" y="213318"/>
                  </a:lnTo>
                  <a:lnTo>
                    <a:pt x="303699" y="216546"/>
                  </a:lnTo>
                  <a:lnTo>
                    <a:pt x="302085" y="221388"/>
                  </a:lnTo>
                  <a:lnTo>
                    <a:pt x="298857" y="229458"/>
                  </a:lnTo>
                  <a:lnTo>
                    <a:pt x="294015" y="235913"/>
                  </a:lnTo>
                  <a:lnTo>
                    <a:pt x="294015" y="237527"/>
                  </a:lnTo>
                  <a:lnTo>
                    <a:pt x="294015" y="239141"/>
                  </a:lnTo>
                  <a:lnTo>
                    <a:pt x="294015" y="240755"/>
                  </a:lnTo>
                  <a:lnTo>
                    <a:pt x="294015" y="240755"/>
                  </a:lnTo>
                  <a:lnTo>
                    <a:pt x="306927" y="264964"/>
                  </a:lnTo>
                  <a:lnTo>
                    <a:pt x="306927" y="266578"/>
                  </a:lnTo>
                  <a:lnTo>
                    <a:pt x="306927" y="269806"/>
                  </a:lnTo>
                  <a:lnTo>
                    <a:pt x="308540" y="271420"/>
                  </a:lnTo>
                  <a:lnTo>
                    <a:pt x="310155" y="273034"/>
                  </a:lnTo>
                  <a:lnTo>
                    <a:pt x="313382" y="274648"/>
                  </a:lnTo>
                  <a:lnTo>
                    <a:pt x="314996" y="274648"/>
                  </a:lnTo>
                  <a:lnTo>
                    <a:pt x="316610" y="274648"/>
                  </a:lnTo>
                  <a:lnTo>
                    <a:pt x="316610" y="274648"/>
                  </a:lnTo>
                  <a:lnTo>
                    <a:pt x="318224" y="276262"/>
                  </a:lnTo>
                  <a:lnTo>
                    <a:pt x="319838" y="276262"/>
                  </a:lnTo>
                  <a:lnTo>
                    <a:pt x="321452" y="277876"/>
                  </a:lnTo>
                  <a:lnTo>
                    <a:pt x="323066" y="277876"/>
                  </a:lnTo>
                  <a:lnTo>
                    <a:pt x="323066" y="277876"/>
                  </a:lnTo>
                  <a:lnTo>
                    <a:pt x="324680" y="277876"/>
                  </a:lnTo>
                  <a:lnTo>
                    <a:pt x="326294" y="276262"/>
                  </a:lnTo>
                  <a:lnTo>
                    <a:pt x="327908" y="276262"/>
                  </a:lnTo>
                  <a:lnTo>
                    <a:pt x="327908" y="274648"/>
                  </a:lnTo>
                  <a:lnTo>
                    <a:pt x="326294" y="273034"/>
                  </a:lnTo>
                  <a:lnTo>
                    <a:pt x="326294" y="271420"/>
                  </a:lnTo>
                  <a:lnTo>
                    <a:pt x="326294" y="269806"/>
                  </a:lnTo>
                  <a:lnTo>
                    <a:pt x="326294" y="269806"/>
                  </a:lnTo>
                  <a:lnTo>
                    <a:pt x="327908" y="269806"/>
                  </a:lnTo>
                  <a:lnTo>
                    <a:pt x="327908" y="269806"/>
                  </a:lnTo>
                  <a:lnTo>
                    <a:pt x="329522" y="269806"/>
                  </a:lnTo>
                  <a:lnTo>
                    <a:pt x="331136" y="269806"/>
                  </a:lnTo>
                  <a:lnTo>
                    <a:pt x="332749" y="271420"/>
                  </a:lnTo>
                  <a:lnTo>
                    <a:pt x="332749" y="273034"/>
                  </a:lnTo>
                  <a:lnTo>
                    <a:pt x="334363" y="273034"/>
                  </a:lnTo>
                  <a:lnTo>
                    <a:pt x="337591" y="274648"/>
                  </a:lnTo>
                  <a:lnTo>
                    <a:pt x="337591" y="274648"/>
                  </a:lnTo>
                  <a:lnTo>
                    <a:pt x="339205" y="276262"/>
                  </a:lnTo>
                  <a:lnTo>
                    <a:pt x="339205" y="276262"/>
                  </a:lnTo>
                  <a:lnTo>
                    <a:pt x="340819" y="276262"/>
                  </a:lnTo>
                  <a:lnTo>
                    <a:pt x="342433" y="274648"/>
                  </a:lnTo>
                  <a:lnTo>
                    <a:pt x="342433" y="274648"/>
                  </a:lnTo>
                  <a:lnTo>
                    <a:pt x="345661" y="268192"/>
                  </a:lnTo>
                  <a:lnTo>
                    <a:pt x="347275" y="266578"/>
                  </a:lnTo>
                  <a:lnTo>
                    <a:pt x="347275" y="264964"/>
                  </a:lnTo>
                  <a:lnTo>
                    <a:pt x="348889" y="264964"/>
                  </a:lnTo>
                  <a:lnTo>
                    <a:pt x="350503" y="264964"/>
                  </a:lnTo>
                  <a:lnTo>
                    <a:pt x="352117" y="264964"/>
                  </a:lnTo>
                  <a:lnTo>
                    <a:pt x="361800" y="264964"/>
                  </a:lnTo>
                  <a:lnTo>
                    <a:pt x="368256" y="264964"/>
                  </a:lnTo>
                  <a:lnTo>
                    <a:pt x="369870" y="264964"/>
                  </a:lnTo>
                  <a:lnTo>
                    <a:pt x="374712" y="266578"/>
                  </a:lnTo>
                  <a:lnTo>
                    <a:pt x="376326" y="266578"/>
                  </a:lnTo>
                  <a:lnTo>
                    <a:pt x="377940" y="266578"/>
                  </a:lnTo>
                  <a:lnTo>
                    <a:pt x="381167" y="264964"/>
                  </a:lnTo>
                  <a:lnTo>
                    <a:pt x="390851" y="264964"/>
                  </a:lnTo>
                  <a:lnTo>
                    <a:pt x="392465" y="263350"/>
                  </a:lnTo>
                  <a:lnTo>
                    <a:pt x="394079" y="263350"/>
                  </a:lnTo>
                  <a:lnTo>
                    <a:pt x="395693" y="261736"/>
                  </a:lnTo>
                  <a:lnTo>
                    <a:pt x="397307" y="261736"/>
                  </a:lnTo>
                  <a:lnTo>
                    <a:pt x="402149" y="261736"/>
                  </a:lnTo>
                  <a:lnTo>
                    <a:pt x="405376" y="260122"/>
                  </a:lnTo>
                  <a:lnTo>
                    <a:pt x="406990" y="260122"/>
                  </a:lnTo>
                  <a:lnTo>
                    <a:pt x="406990" y="260122"/>
                  </a:lnTo>
                  <a:lnTo>
                    <a:pt x="413446" y="260122"/>
                  </a:lnTo>
                  <a:lnTo>
                    <a:pt x="426358" y="261736"/>
                  </a:lnTo>
                  <a:lnTo>
                    <a:pt x="445725" y="260122"/>
                  </a:lnTo>
                  <a:lnTo>
                    <a:pt x="447339" y="260122"/>
                  </a:lnTo>
                  <a:lnTo>
                    <a:pt x="447339" y="263350"/>
                  </a:lnTo>
                  <a:lnTo>
                    <a:pt x="447339" y="266578"/>
                  </a:lnTo>
                  <a:lnTo>
                    <a:pt x="447339" y="277876"/>
                  </a:lnTo>
                  <a:lnTo>
                    <a:pt x="447339" y="285945"/>
                  </a:lnTo>
                  <a:lnTo>
                    <a:pt x="450567" y="289173"/>
                  </a:lnTo>
                  <a:lnTo>
                    <a:pt x="450567" y="289173"/>
                  </a:lnTo>
                  <a:lnTo>
                    <a:pt x="452181" y="292401"/>
                  </a:lnTo>
                  <a:lnTo>
                    <a:pt x="452181" y="294015"/>
                  </a:lnTo>
                  <a:lnTo>
                    <a:pt x="452181" y="300471"/>
                  </a:lnTo>
                  <a:lnTo>
                    <a:pt x="452181" y="302085"/>
                  </a:lnTo>
                  <a:lnTo>
                    <a:pt x="452181" y="303699"/>
                  </a:lnTo>
                  <a:lnTo>
                    <a:pt x="453794" y="306927"/>
                  </a:lnTo>
                  <a:lnTo>
                    <a:pt x="453794" y="308540"/>
                  </a:lnTo>
                  <a:lnTo>
                    <a:pt x="453794" y="310154"/>
                  </a:lnTo>
                  <a:lnTo>
                    <a:pt x="453794" y="316610"/>
                  </a:lnTo>
                  <a:lnTo>
                    <a:pt x="453794" y="318224"/>
                  </a:lnTo>
                  <a:lnTo>
                    <a:pt x="455408" y="321452"/>
                  </a:lnTo>
                  <a:lnTo>
                    <a:pt x="457022" y="326294"/>
                  </a:lnTo>
                  <a:lnTo>
                    <a:pt x="458636" y="327908"/>
                  </a:lnTo>
                  <a:lnTo>
                    <a:pt x="458636" y="329522"/>
                  </a:lnTo>
                  <a:lnTo>
                    <a:pt x="458636" y="331136"/>
                  </a:lnTo>
                  <a:lnTo>
                    <a:pt x="457022" y="334363"/>
                  </a:lnTo>
                  <a:lnTo>
                    <a:pt x="453794" y="337591"/>
                  </a:lnTo>
                  <a:lnTo>
                    <a:pt x="452181" y="339205"/>
                  </a:lnTo>
                  <a:lnTo>
                    <a:pt x="448953" y="342433"/>
                  </a:lnTo>
                  <a:lnTo>
                    <a:pt x="447339" y="345661"/>
                  </a:lnTo>
                  <a:lnTo>
                    <a:pt x="444111" y="356958"/>
                  </a:lnTo>
                  <a:lnTo>
                    <a:pt x="440883" y="368256"/>
                  </a:lnTo>
                  <a:lnTo>
                    <a:pt x="442497" y="376326"/>
                  </a:lnTo>
                  <a:lnTo>
                    <a:pt x="440883" y="377940"/>
                  </a:lnTo>
                  <a:lnTo>
                    <a:pt x="440883" y="379553"/>
                  </a:lnTo>
                  <a:lnTo>
                    <a:pt x="434427" y="384395"/>
                  </a:lnTo>
                  <a:lnTo>
                    <a:pt x="431199" y="389237"/>
                  </a:lnTo>
                  <a:lnTo>
                    <a:pt x="431199" y="389237"/>
                  </a:lnTo>
                  <a:lnTo>
                    <a:pt x="429585" y="389237"/>
                  </a:lnTo>
                  <a:lnTo>
                    <a:pt x="427972" y="392465"/>
                  </a:lnTo>
                  <a:lnTo>
                    <a:pt x="427972" y="394079"/>
                  </a:lnTo>
                  <a:lnTo>
                    <a:pt x="426358" y="400535"/>
                  </a:lnTo>
                  <a:lnTo>
                    <a:pt x="427972" y="403762"/>
                  </a:lnTo>
                  <a:lnTo>
                    <a:pt x="427972" y="405376"/>
                  </a:lnTo>
                  <a:lnTo>
                    <a:pt x="432813" y="406990"/>
                  </a:lnTo>
                  <a:lnTo>
                    <a:pt x="437655" y="410218"/>
                  </a:lnTo>
                  <a:lnTo>
                    <a:pt x="439269" y="411832"/>
                  </a:lnTo>
                  <a:lnTo>
                    <a:pt x="439269" y="411832"/>
                  </a:lnTo>
                  <a:lnTo>
                    <a:pt x="439269" y="413446"/>
                  </a:lnTo>
                  <a:lnTo>
                    <a:pt x="439269" y="418288"/>
                  </a:lnTo>
                  <a:lnTo>
                    <a:pt x="436041" y="423130"/>
                  </a:lnTo>
                  <a:lnTo>
                    <a:pt x="416674" y="434427"/>
                  </a:lnTo>
                  <a:lnTo>
                    <a:pt x="413446" y="436041"/>
                  </a:lnTo>
                  <a:lnTo>
                    <a:pt x="411832" y="437655"/>
                  </a:lnTo>
                  <a:lnTo>
                    <a:pt x="410218" y="439269"/>
                  </a:lnTo>
                  <a:lnTo>
                    <a:pt x="406990" y="448953"/>
                  </a:lnTo>
                  <a:lnTo>
                    <a:pt x="406990" y="452180"/>
                  </a:lnTo>
                  <a:lnTo>
                    <a:pt x="405376" y="453794"/>
                  </a:lnTo>
                  <a:lnTo>
                    <a:pt x="402149" y="453794"/>
                  </a:lnTo>
                  <a:lnTo>
                    <a:pt x="400535" y="455408"/>
                  </a:lnTo>
                  <a:lnTo>
                    <a:pt x="394079" y="458636"/>
                  </a:lnTo>
                  <a:lnTo>
                    <a:pt x="381167" y="468320"/>
                  </a:lnTo>
                  <a:lnTo>
                    <a:pt x="365028" y="471548"/>
                  </a:lnTo>
                  <a:lnTo>
                    <a:pt x="360186" y="471548"/>
                  </a:lnTo>
                  <a:lnTo>
                    <a:pt x="356958" y="471548"/>
                  </a:lnTo>
                  <a:lnTo>
                    <a:pt x="353731" y="469934"/>
                  </a:lnTo>
                  <a:lnTo>
                    <a:pt x="350503" y="469934"/>
                  </a:lnTo>
                  <a:lnTo>
                    <a:pt x="344047" y="469934"/>
                  </a:lnTo>
                  <a:lnTo>
                    <a:pt x="342433" y="469934"/>
                  </a:lnTo>
                  <a:lnTo>
                    <a:pt x="340819" y="471548"/>
                  </a:lnTo>
                  <a:lnTo>
                    <a:pt x="339205" y="474776"/>
                  </a:lnTo>
                  <a:lnTo>
                    <a:pt x="337591" y="476389"/>
                  </a:lnTo>
                  <a:lnTo>
                    <a:pt x="337591" y="481231"/>
                  </a:lnTo>
                  <a:lnTo>
                    <a:pt x="337591" y="481231"/>
                  </a:lnTo>
                  <a:lnTo>
                    <a:pt x="335977" y="482845"/>
                  </a:lnTo>
                  <a:lnTo>
                    <a:pt x="332749" y="487687"/>
                  </a:lnTo>
                  <a:lnTo>
                    <a:pt x="327908" y="490915"/>
                  </a:lnTo>
                  <a:lnTo>
                    <a:pt x="318224" y="494143"/>
                  </a:lnTo>
                  <a:lnTo>
                    <a:pt x="311768" y="489301"/>
                  </a:lnTo>
                  <a:lnTo>
                    <a:pt x="310155" y="487687"/>
                  </a:lnTo>
                  <a:lnTo>
                    <a:pt x="305313" y="487687"/>
                  </a:lnTo>
                  <a:lnTo>
                    <a:pt x="300471" y="484459"/>
                  </a:lnTo>
                  <a:lnTo>
                    <a:pt x="298857" y="484459"/>
                  </a:lnTo>
                  <a:lnTo>
                    <a:pt x="297243" y="484459"/>
                  </a:lnTo>
                  <a:lnTo>
                    <a:pt x="295629" y="487687"/>
                  </a:lnTo>
                  <a:lnTo>
                    <a:pt x="294015" y="489301"/>
                  </a:lnTo>
                  <a:lnTo>
                    <a:pt x="292401" y="490915"/>
                  </a:lnTo>
                  <a:lnTo>
                    <a:pt x="290787" y="490915"/>
                  </a:lnTo>
                  <a:lnTo>
                    <a:pt x="287559" y="492529"/>
                  </a:lnTo>
                  <a:lnTo>
                    <a:pt x="285946" y="494143"/>
                  </a:lnTo>
                  <a:lnTo>
                    <a:pt x="284331" y="494143"/>
                  </a:lnTo>
                  <a:lnTo>
                    <a:pt x="281104" y="498984"/>
                  </a:lnTo>
                  <a:lnTo>
                    <a:pt x="281104" y="500598"/>
                  </a:lnTo>
                  <a:lnTo>
                    <a:pt x="279490" y="500598"/>
                  </a:lnTo>
                  <a:lnTo>
                    <a:pt x="276262" y="498984"/>
                  </a:lnTo>
                  <a:lnTo>
                    <a:pt x="276262" y="498984"/>
                  </a:lnTo>
                  <a:lnTo>
                    <a:pt x="274648" y="500598"/>
                  </a:lnTo>
                  <a:lnTo>
                    <a:pt x="273034" y="503826"/>
                  </a:lnTo>
                  <a:lnTo>
                    <a:pt x="271420" y="510282"/>
                  </a:lnTo>
                  <a:lnTo>
                    <a:pt x="271420" y="511896"/>
                  </a:lnTo>
                  <a:lnTo>
                    <a:pt x="269806" y="513510"/>
                  </a:lnTo>
                  <a:lnTo>
                    <a:pt x="268192" y="515124"/>
                  </a:lnTo>
                  <a:lnTo>
                    <a:pt x="266578" y="515124"/>
                  </a:lnTo>
                  <a:lnTo>
                    <a:pt x="264964" y="511896"/>
                  </a:lnTo>
                  <a:lnTo>
                    <a:pt x="263350" y="510282"/>
                  </a:lnTo>
                  <a:lnTo>
                    <a:pt x="261737" y="508668"/>
                  </a:lnTo>
                  <a:lnTo>
                    <a:pt x="258509" y="505440"/>
                  </a:lnTo>
                  <a:lnTo>
                    <a:pt x="255281" y="503826"/>
                  </a:lnTo>
                  <a:lnTo>
                    <a:pt x="255281" y="502212"/>
                  </a:lnTo>
                  <a:lnTo>
                    <a:pt x="253667" y="502212"/>
                  </a:lnTo>
                  <a:lnTo>
                    <a:pt x="245597" y="498984"/>
                  </a:lnTo>
                  <a:lnTo>
                    <a:pt x="243983" y="497371"/>
                  </a:lnTo>
                  <a:lnTo>
                    <a:pt x="231072" y="489301"/>
                  </a:lnTo>
                  <a:lnTo>
                    <a:pt x="231072" y="487687"/>
                  </a:lnTo>
                  <a:lnTo>
                    <a:pt x="231072" y="487687"/>
                  </a:lnTo>
                  <a:lnTo>
                    <a:pt x="229458" y="486073"/>
                  </a:lnTo>
                  <a:lnTo>
                    <a:pt x="227844" y="481231"/>
                  </a:lnTo>
                  <a:lnTo>
                    <a:pt x="227844" y="479617"/>
                  </a:lnTo>
                  <a:lnTo>
                    <a:pt x="226230" y="478003"/>
                  </a:lnTo>
                  <a:lnTo>
                    <a:pt x="223002" y="476389"/>
                  </a:lnTo>
                  <a:lnTo>
                    <a:pt x="213319" y="471548"/>
                  </a:lnTo>
                  <a:lnTo>
                    <a:pt x="213319" y="469934"/>
                  </a:lnTo>
                  <a:lnTo>
                    <a:pt x="210091" y="466706"/>
                  </a:lnTo>
                  <a:lnTo>
                    <a:pt x="208477" y="465092"/>
                  </a:lnTo>
                  <a:lnTo>
                    <a:pt x="208477" y="461864"/>
                  </a:lnTo>
                  <a:lnTo>
                    <a:pt x="208477" y="460250"/>
                  </a:lnTo>
                  <a:lnTo>
                    <a:pt x="206863" y="457022"/>
                  </a:lnTo>
                  <a:lnTo>
                    <a:pt x="206863" y="455408"/>
                  </a:lnTo>
                  <a:lnTo>
                    <a:pt x="208477" y="453794"/>
                  </a:lnTo>
                  <a:lnTo>
                    <a:pt x="208477" y="448953"/>
                  </a:lnTo>
                  <a:lnTo>
                    <a:pt x="210091" y="447339"/>
                  </a:lnTo>
                  <a:lnTo>
                    <a:pt x="210091" y="445725"/>
                  </a:lnTo>
                  <a:lnTo>
                    <a:pt x="208477" y="444111"/>
                  </a:lnTo>
                  <a:lnTo>
                    <a:pt x="206863" y="442497"/>
                  </a:lnTo>
                  <a:lnTo>
                    <a:pt x="195565" y="436041"/>
                  </a:lnTo>
                  <a:lnTo>
                    <a:pt x="192337" y="432813"/>
                  </a:lnTo>
                  <a:lnTo>
                    <a:pt x="185882" y="427971"/>
                  </a:lnTo>
                  <a:lnTo>
                    <a:pt x="185882" y="427971"/>
                  </a:lnTo>
                  <a:lnTo>
                    <a:pt x="185882" y="426358"/>
                  </a:lnTo>
                  <a:lnTo>
                    <a:pt x="182654" y="424744"/>
                  </a:lnTo>
                  <a:lnTo>
                    <a:pt x="176198" y="419902"/>
                  </a:lnTo>
                  <a:lnTo>
                    <a:pt x="172970" y="418288"/>
                  </a:lnTo>
                  <a:lnTo>
                    <a:pt x="171356" y="418288"/>
                  </a:lnTo>
                  <a:lnTo>
                    <a:pt x="168128" y="418288"/>
                  </a:lnTo>
                  <a:lnTo>
                    <a:pt x="166514" y="418288"/>
                  </a:lnTo>
                  <a:lnTo>
                    <a:pt x="163287" y="419902"/>
                  </a:lnTo>
                  <a:lnTo>
                    <a:pt x="160059" y="419902"/>
                  </a:lnTo>
                  <a:lnTo>
                    <a:pt x="158445" y="419902"/>
                  </a:lnTo>
                  <a:lnTo>
                    <a:pt x="156831" y="418288"/>
                  </a:lnTo>
                  <a:lnTo>
                    <a:pt x="155217" y="418288"/>
                  </a:lnTo>
                  <a:lnTo>
                    <a:pt x="155217" y="416674"/>
                  </a:lnTo>
                  <a:lnTo>
                    <a:pt x="155217" y="415060"/>
                  </a:lnTo>
                  <a:lnTo>
                    <a:pt x="156831" y="413446"/>
                  </a:lnTo>
                  <a:lnTo>
                    <a:pt x="156831" y="411832"/>
                  </a:lnTo>
                  <a:lnTo>
                    <a:pt x="158445" y="410218"/>
                  </a:lnTo>
                  <a:lnTo>
                    <a:pt x="160059" y="408604"/>
                  </a:lnTo>
                  <a:lnTo>
                    <a:pt x="160059" y="390851"/>
                  </a:lnTo>
                  <a:lnTo>
                    <a:pt x="160059" y="387623"/>
                  </a:lnTo>
                  <a:lnTo>
                    <a:pt x="158445" y="384395"/>
                  </a:lnTo>
                  <a:lnTo>
                    <a:pt x="156831" y="384395"/>
                  </a:lnTo>
                  <a:lnTo>
                    <a:pt x="153603" y="384395"/>
                  </a:lnTo>
                  <a:lnTo>
                    <a:pt x="151989" y="382781"/>
                  </a:lnTo>
                  <a:lnTo>
                    <a:pt x="150375" y="381167"/>
                  </a:lnTo>
                  <a:lnTo>
                    <a:pt x="143919" y="373098"/>
                  </a:lnTo>
                  <a:lnTo>
                    <a:pt x="140692" y="368256"/>
                  </a:lnTo>
                  <a:lnTo>
                    <a:pt x="135850" y="363414"/>
                  </a:lnTo>
                  <a:lnTo>
                    <a:pt x="132622" y="361800"/>
                  </a:lnTo>
                  <a:lnTo>
                    <a:pt x="131008" y="361800"/>
                  </a:lnTo>
                  <a:lnTo>
                    <a:pt x="129394" y="361800"/>
                  </a:lnTo>
                  <a:lnTo>
                    <a:pt x="129394" y="361800"/>
                  </a:lnTo>
                  <a:lnTo>
                    <a:pt x="127780" y="363414"/>
                  </a:lnTo>
                  <a:lnTo>
                    <a:pt x="126166" y="363414"/>
                  </a:lnTo>
                  <a:lnTo>
                    <a:pt x="124552" y="363414"/>
                  </a:lnTo>
                  <a:lnTo>
                    <a:pt x="121324" y="361800"/>
                  </a:lnTo>
                  <a:lnTo>
                    <a:pt x="111641" y="352117"/>
                  </a:lnTo>
                  <a:lnTo>
                    <a:pt x="106799" y="348889"/>
                  </a:lnTo>
                  <a:lnTo>
                    <a:pt x="95501" y="344047"/>
                  </a:lnTo>
                  <a:lnTo>
                    <a:pt x="92274" y="340819"/>
                  </a:lnTo>
                  <a:lnTo>
                    <a:pt x="89046" y="339205"/>
                  </a:lnTo>
                  <a:lnTo>
                    <a:pt x="87432" y="337591"/>
                  </a:lnTo>
                  <a:lnTo>
                    <a:pt x="87432" y="335977"/>
                  </a:lnTo>
                  <a:lnTo>
                    <a:pt x="87432" y="335977"/>
                  </a:lnTo>
                  <a:lnTo>
                    <a:pt x="85818" y="337591"/>
                  </a:lnTo>
                  <a:lnTo>
                    <a:pt x="84204" y="339205"/>
                  </a:lnTo>
                  <a:lnTo>
                    <a:pt x="82590" y="340819"/>
                  </a:lnTo>
                  <a:lnTo>
                    <a:pt x="80976" y="340819"/>
                  </a:lnTo>
                  <a:lnTo>
                    <a:pt x="80976" y="340819"/>
                  </a:lnTo>
                  <a:lnTo>
                    <a:pt x="77748" y="342433"/>
                  </a:lnTo>
                  <a:lnTo>
                    <a:pt x="76134" y="342433"/>
                  </a:lnTo>
                  <a:lnTo>
                    <a:pt x="76134" y="342433"/>
                  </a:lnTo>
                  <a:lnTo>
                    <a:pt x="74520" y="342433"/>
                  </a:lnTo>
                  <a:lnTo>
                    <a:pt x="71292" y="340819"/>
                  </a:lnTo>
                  <a:lnTo>
                    <a:pt x="71292" y="340819"/>
                  </a:lnTo>
                  <a:lnTo>
                    <a:pt x="69678" y="340819"/>
                  </a:lnTo>
                  <a:lnTo>
                    <a:pt x="66451" y="340819"/>
                  </a:lnTo>
                  <a:lnTo>
                    <a:pt x="64837" y="340819"/>
                  </a:lnTo>
                  <a:lnTo>
                    <a:pt x="64837" y="340819"/>
                  </a:lnTo>
                  <a:lnTo>
                    <a:pt x="61609" y="340819"/>
                  </a:lnTo>
                  <a:lnTo>
                    <a:pt x="40628" y="327908"/>
                  </a:lnTo>
                  <a:lnTo>
                    <a:pt x="32558" y="326294"/>
                  </a:lnTo>
                  <a:lnTo>
                    <a:pt x="27716" y="324680"/>
                  </a:lnTo>
                  <a:lnTo>
                    <a:pt x="26102" y="324680"/>
                  </a:lnTo>
                  <a:lnTo>
                    <a:pt x="16419" y="323066"/>
                  </a:lnTo>
                  <a:lnTo>
                    <a:pt x="14805" y="323066"/>
                  </a:lnTo>
                  <a:lnTo>
                    <a:pt x="13191" y="321452"/>
                  </a:lnTo>
                  <a:lnTo>
                    <a:pt x="13191" y="319838"/>
                  </a:lnTo>
                  <a:lnTo>
                    <a:pt x="11577" y="316610"/>
                  </a:lnTo>
                  <a:lnTo>
                    <a:pt x="6735" y="310154"/>
                  </a:lnTo>
                  <a:lnTo>
                    <a:pt x="6735" y="308540"/>
                  </a:lnTo>
                  <a:lnTo>
                    <a:pt x="5121" y="305313"/>
                  </a:lnTo>
                  <a:lnTo>
                    <a:pt x="5121" y="303699"/>
                  </a:lnTo>
                  <a:lnTo>
                    <a:pt x="5121" y="302085"/>
                  </a:lnTo>
                  <a:lnTo>
                    <a:pt x="6735" y="300471"/>
                  </a:lnTo>
                  <a:lnTo>
                    <a:pt x="9963" y="298857"/>
                  </a:lnTo>
                  <a:lnTo>
                    <a:pt x="9963" y="297243"/>
                  </a:lnTo>
                  <a:lnTo>
                    <a:pt x="11577" y="297243"/>
                  </a:lnTo>
                  <a:lnTo>
                    <a:pt x="11577" y="295629"/>
                  </a:lnTo>
                  <a:lnTo>
                    <a:pt x="11577" y="292401"/>
                  </a:lnTo>
                  <a:lnTo>
                    <a:pt x="13191" y="289173"/>
                  </a:lnTo>
                  <a:lnTo>
                    <a:pt x="13191" y="289173"/>
                  </a:lnTo>
                  <a:lnTo>
                    <a:pt x="14805" y="285945"/>
                  </a:lnTo>
                  <a:lnTo>
                    <a:pt x="16419" y="282718"/>
                  </a:lnTo>
                  <a:lnTo>
                    <a:pt x="16419" y="281104"/>
                  </a:lnTo>
                  <a:lnTo>
                    <a:pt x="16419" y="281104"/>
                  </a:lnTo>
                  <a:lnTo>
                    <a:pt x="18033" y="279490"/>
                  </a:lnTo>
                  <a:lnTo>
                    <a:pt x="21260" y="276262"/>
                  </a:lnTo>
                  <a:lnTo>
                    <a:pt x="21260" y="276262"/>
                  </a:lnTo>
                  <a:lnTo>
                    <a:pt x="22874" y="274648"/>
                  </a:lnTo>
                  <a:lnTo>
                    <a:pt x="22874" y="274648"/>
                  </a:lnTo>
                  <a:lnTo>
                    <a:pt x="22874" y="273034"/>
                  </a:lnTo>
                  <a:lnTo>
                    <a:pt x="22874" y="271420"/>
                  </a:lnTo>
                  <a:lnTo>
                    <a:pt x="16419" y="263350"/>
                  </a:lnTo>
                  <a:lnTo>
                    <a:pt x="14805" y="260122"/>
                  </a:lnTo>
                  <a:lnTo>
                    <a:pt x="14805" y="256895"/>
                  </a:lnTo>
                  <a:lnTo>
                    <a:pt x="14805" y="255281"/>
                  </a:lnTo>
                  <a:lnTo>
                    <a:pt x="14805" y="253667"/>
                  </a:lnTo>
                  <a:lnTo>
                    <a:pt x="14805" y="252053"/>
                  </a:lnTo>
                  <a:lnTo>
                    <a:pt x="16419" y="248825"/>
                  </a:lnTo>
                  <a:lnTo>
                    <a:pt x="16419" y="248825"/>
                  </a:lnTo>
                  <a:lnTo>
                    <a:pt x="18033" y="243983"/>
                  </a:lnTo>
                  <a:lnTo>
                    <a:pt x="18033" y="239141"/>
                  </a:lnTo>
                  <a:lnTo>
                    <a:pt x="18033" y="237527"/>
                  </a:lnTo>
                  <a:lnTo>
                    <a:pt x="18033" y="235913"/>
                  </a:lnTo>
                  <a:lnTo>
                    <a:pt x="21260" y="232686"/>
                  </a:lnTo>
                  <a:lnTo>
                    <a:pt x="21260" y="229458"/>
                  </a:lnTo>
                  <a:lnTo>
                    <a:pt x="21260" y="229458"/>
                  </a:lnTo>
                  <a:lnTo>
                    <a:pt x="22874" y="227844"/>
                  </a:lnTo>
                  <a:lnTo>
                    <a:pt x="27716" y="223002"/>
                  </a:lnTo>
                  <a:lnTo>
                    <a:pt x="27716" y="223002"/>
                  </a:lnTo>
                  <a:lnTo>
                    <a:pt x="27716" y="221388"/>
                  </a:lnTo>
                  <a:lnTo>
                    <a:pt x="30944" y="213318"/>
                  </a:lnTo>
                  <a:lnTo>
                    <a:pt x="30944" y="211704"/>
                  </a:lnTo>
                  <a:lnTo>
                    <a:pt x="32558" y="211704"/>
                  </a:lnTo>
                  <a:lnTo>
                    <a:pt x="32558" y="210091"/>
                  </a:lnTo>
                  <a:lnTo>
                    <a:pt x="34172" y="210091"/>
                  </a:lnTo>
                  <a:lnTo>
                    <a:pt x="34172" y="208477"/>
                  </a:lnTo>
                  <a:lnTo>
                    <a:pt x="35786" y="202021"/>
                  </a:lnTo>
                  <a:lnTo>
                    <a:pt x="37400" y="200407"/>
                  </a:lnTo>
                  <a:lnTo>
                    <a:pt x="39014" y="198793"/>
                  </a:lnTo>
                  <a:lnTo>
                    <a:pt x="39014" y="197179"/>
                  </a:lnTo>
                  <a:lnTo>
                    <a:pt x="40628" y="195565"/>
                  </a:lnTo>
                  <a:lnTo>
                    <a:pt x="43856" y="195565"/>
                  </a:lnTo>
                  <a:lnTo>
                    <a:pt x="43856" y="195565"/>
                  </a:lnTo>
                  <a:lnTo>
                    <a:pt x="45469" y="195565"/>
                  </a:lnTo>
                  <a:lnTo>
                    <a:pt x="48698" y="195565"/>
                  </a:lnTo>
                  <a:lnTo>
                    <a:pt x="48698" y="197179"/>
                  </a:lnTo>
                  <a:lnTo>
                    <a:pt x="50311" y="195565"/>
                  </a:lnTo>
                  <a:lnTo>
                    <a:pt x="51925" y="195565"/>
                  </a:lnTo>
                  <a:lnTo>
                    <a:pt x="53539" y="195565"/>
                  </a:lnTo>
                  <a:lnTo>
                    <a:pt x="55153" y="192337"/>
                  </a:lnTo>
                  <a:lnTo>
                    <a:pt x="56767" y="192337"/>
                  </a:lnTo>
                  <a:lnTo>
                    <a:pt x="56767" y="192337"/>
                  </a:lnTo>
                  <a:lnTo>
                    <a:pt x="58381" y="190723"/>
                  </a:lnTo>
                  <a:lnTo>
                    <a:pt x="59995" y="190723"/>
                  </a:lnTo>
                  <a:lnTo>
                    <a:pt x="59995" y="190723"/>
                  </a:lnTo>
                  <a:lnTo>
                    <a:pt x="61609" y="190723"/>
                  </a:lnTo>
                  <a:lnTo>
                    <a:pt x="61609" y="190723"/>
                  </a:lnTo>
                  <a:lnTo>
                    <a:pt x="61609" y="185882"/>
                  </a:lnTo>
                  <a:lnTo>
                    <a:pt x="61609" y="182654"/>
                  </a:lnTo>
                  <a:lnTo>
                    <a:pt x="61609" y="181040"/>
                  </a:lnTo>
                  <a:lnTo>
                    <a:pt x="61609" y="171356"/>
                  </a:lnTo>
                  <a:lnTo>
                    <a:pt x="61609" y="168128"/>
                  </a:lnTo>
                  <a:lnTo>
                    <a:pt x="61609" y="164900"/>
                  </a:lnTo>
                  <a:lnTo>
                    <a:pt x="61609" y="158445"/>
                  </a:lnTo>
                  <a:lnTo>
                    <a:pt x="61609" y="156831"/>
                  </a:lnTo>
                  <a:lnTo>
                    <a:pt x="61609" y="153603"/>
                  </a:lnTo>
                  <a:lnTo>
                    <a:pt x="64837" y="145533"/>
                  </a:lnTo>
                  <a:lnTo>
                    <a:pt x="64837" y="142305"/>
                  </a:lnTo>
                  <a:lnTo>
                    <a:pt x="64837" y="140691"/>
                  </a:lnTo>
                  <a:lnTo>
                    <a:pt x="63223" y="134236"/>
                  </a:lnTo>
                  <a:lnTo>
                    <a:pt x="61609" y="131008"/>
                  </a:lnTo>
                  <a:lnTo>
                    <a:pt x="61609" y="129394"/>
                  </a:lnTo>
                  <a:lnTo>
                    <a:pt x="61609" y="129394"/>
                  </a:lnTo>
                  <a:lnTo>
                    <a:pt x="61609" y="129394"/>
                  </a:lnTo>
                  <a:lnTo>
                    <a:pt x="59995" y="129394"/>
                  </a:lnTo>
                  <a:lnTo>
                    <a:pt x="58381" y="127780"/>
                  </a:lnTo>
                  <a:lnTo>
                    <a:pt x="55153" y="126166"/>
                  </a:lnTo>
                  <a:lnTo>
                    <a:pt x="51925" y="119710"/>
                  </a:lnTo>
                  <a:lnTo>
                    <a:pt x="50311" y="118096"/>
                  </a:lnTo>
                  <a:lnTo>
                    <a:pt x="50311" y="114869"/>
                  </a:lnTo>
                  <a:lnTo>
                    <a:pt x="51925" y="113255"/>
                  </a:lnTo>
                  <a:lnTo>
                    <a:pt x="53539" y="113255"/>
                  </a:lnTo>
                  <a:lnTo>
                    <a:pt x="53539" y="111641"/>
                  </a:lnTo>
                  <a:lnTo>
                    <a:pt x="53539" y="110027"/>
                  </a:lnTo>
                  <a:lnTo>
                    <a:pt x="53539" y="108413"/>
                  </a:lnTo>
                  <a:lnTo>
                    <a:pt x="53539" y="106799"/>
                  </a:lnTo>
                  <a:lnTo>
                    <a:pt x="53539" y="103571"/>
                  </a:lnTo>
                  <a:lnTo>
                    <a:pt x="53539" y="103571"/>
                  </a:lnTo>
                  <a:lnTo>
                    <a:pt x="55153" y="101957"/>
                  </a:lnTo>
                  <a:lnTo>
                    <a:pt x="55153" y="100343"/>
                  </a:lnTo>
                  <a:lnTo>
                    <a:pt x="55153" y="98729"/>
                  </a:lnTo>
                  <a:lnTo>
                    <a:pt x="55153" y="97115"/>
                  </a:lnTo>
                  <a:lnTo>
                    <a:pt x="55153" y="95501"/>
                  </a:lnTo>
                  <a:lnTo>
                    <a:pt x="56767" y="95501"/>
                  </a:lnTo>
                  <a:lnTo>
                    <a:pt x="56767" y="95501"/>
                  </a:lnTo>
                  <a:lnTo>
                    <a:pt x="58381" y="95501"/>
                  </a:lnTo>
                  <a:lnTo>
                    <a:pt x="59995" y="97115"/>
                  </a:lnTo>
                  <a:lnTo>
                    <a:pt x="59995" y="97115"/>
                  </a:lnTo>
                  <a:lnTo>
                    <a:pt x="61609" y="97115"/>
                  </a:lnTo>
                  <a:lnTo>
                    <a:pt x="63223" y="97115"/>
                  </a:lnTo>
                  <a:lnTo>
                    <a:pt x="63223" y="95501"/>
                  </a:lnTo>
                  <a:lnTo>
                    <a:pt x="64837" y="95501"/>
                  </a:lnTo>
                  <a:lnTo>
                    <a:pt x="66451" y="95501"/>
                  </a:lnTo>
                  <a:lnTo>
                    <a:pt x="66451" y="95501"/>
                  </a:lnTo>
                  <a:lnTo>
                    <a:pt x="66451" y="93887"/>
                  </a:lnTo>
                  <a:lnTo>
                    <a:pt x="63223" y="92273"/>
                  </a:lnTo>
                  <a:lnTo>
                    <a:pt x="61609" y="92273"/>
                  </a:lnTo>
                  <a:lnTo>
                    <a:pt x="61609" y="90660"/>
                  </a:lnTo>
                  <a:lnTo>
                    <a:pt x="61609" y="89046"/>
                  </a:lnTo>
                  <a:lnTo>
                    <a:pt x="61609" y="89046"/>
                  </a:lnTo>
                  <a:lnTo>
                    <a:pt x="63223" y="84204"/>
                  </a:lnTo>
                  <a:lnTo>
                    <a:pt x="66451" y="77748"/>
                  </a:lnTo>
                  <a:lnTo>
                    <a:pt x="66451" y="72906"/>
                  </a:lnTo>
                  <a:lnTo>
                    <a:pt x="63223" y="68065"/>
                  </a:lnTo>
                  <a:lnTo>
                    <a:pt x="59995" y="63223"/>
                  </a:lnTo>
                  <a:lnTo>
                    <a:pt x="59995" y="59995"/>
                  </a:lnTo>
                  <a:lnTo>
                    <a:pt x="59995" y="58381"/>
                  </a:lnTo>
                  <a:lnTo>
                    <a:pt x="63223" y="56767"/>
                  </a:lnTo>
                  <a:lnTo>
                    <a:pt x="63223" y="56767"/>
                  </a:lnTo>
                  <a:lnTo>
                    <a:pt x="63223" y="55153"/>
                  </a:lnTo>
                  <a:lnTo>
                    <a:pt x="63223" y="53539"/>
                  </a:lnTo>
                  <a:lnTo>
                    <a:pt x="58381" y="47083"/>
                  </a:lnTo>
                  <a:lnTo>
                    <a:pt x="56767" y="42242"/>
                  </a:lnTo>
                  <a:lnTo>
                    <a:pt x="55153" y="40628"/>
                  </a:lnTo>
                  <a:lnTo>
                    <a:pt x="56767" y="39014"/>
                  </a:lnTo>
                  <a:lnTo>
                    <a:pt x="56767" y="37400"/>
                  </a:lnTo>
                  <a:lnTo>
                    <a:pt x="58381" y="37400"/>
                  </a:lnTo>
                  <a:lnTo>
                    <a:pt x="58381" y="37400"/>
                  </a:lnTo>
                  <a:lnTo>
                    <a:pt x="59995" y="35786"/>
                  </a:lnTo>
                  <a:lnTo>
                    <a:pt x="63223" y="35786"/>
                  </a:lnTo>
                  <a:lnTo>
                    <a:pt x="64837" y="35786"/>
                  </a:lnTo>
                  <a:lnTo>
                    <a:pt x="66451" y="37400"/>
                  </a:lnTo>
                  <a:lnTo>
                    <a:pt x="69678" y="37400"/>
                  </a:lnTo>
                  <a:lnTo>
                    <a:pt x="71292" y="37400"/>
                  </a:lnTo>
                  <a:lnTo>
                    <a:pt x="72906" y="37400"/>
                  </a:lnTo>
                  <a:lnTo>
                    <a:pt x="74520" y="35786"/>
                  </a:lnTo>
                  <a:lnTo>
                    <a:pt x="76134" y="34172"/>
                  </a:lnTo>
                  <a:lnTo>
                    <a:pt x="77748" y="34172"/>
                  </a:lnTo>
                  <a:lnTo>
                    <a:pt x="82590" y="34172"/>
                  </a:lnTo>
                  <a:lnTo>
                    <a:pt x="84204" y="32558"/>
                  </a:lnTo>
                  <a:lnTo>
                    <a:pt x="85818" y="32558"/>
                  </a:lnTo>
                  <a:lnTo>
                    <a:pt x="89046" y="29330"/>
                  </a:lnTo>
                  <a:lnTo>
                    <a:pt x="90660" y="26102"/>
                  </a:lnTo>
                  <a:lnTo>
                    <a:pt x="92274" y="24488"/>
                  </a:lnTo>
                  <a:lnTo>
                    <a:pt x="93887" y="22874"/>
                  </a:lnTo>
                  <a:lnTo>
                    <a:pt x="93887" y="21260"/>
                  </a:lnTo>
                  <a:lnTo>
                    <a:pt x="93887" y="19647"/>
                  </a:lnTo>
                  <a:lnTo>
                    <a:pt x="92274" y="13191"/>
                  </a:lnTo>
                  <a:lnTo>
                    <a:pt x="92274" y="11577"/>
                  </a:lnTo>
                  <a:lnTo>
                    <a:pt x="93887" y="11577"/>
                  </a:lnTo>
                  <a:lnTo>
                    <a:pt x="95501" y="9963"/>
                  </a:lnTo>
                  <a:lnTo>
                    <a:pt x="97115" y="9963"/>
                  </a:lnTo>
                  <a:lnTo>
                    <a:pt x="98729" y="8349"/>
                  </a:lnTo>
                  <a:lnTo>
                    <a:pt x="100343" y="8349"/>
                  </a:lnTo>
                  <a:lnTo>
                    <a:pt x="101957" y="6735"/>
                  </a:lnTo>
                  <a:lnTo>
                    <a:pt x="101957" y="5121"/>
                  </a:lnTo>
                  <a:lnTo>
                    <a:pt x="103571" y="5121"/>
                  </a:lnTo>
                  <a:lnTo>
                    <a:pt x="105185" y="512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E06E9AA-472A-497D-B578-20AE2233CB8C}"/>
                </a:ext>
              </a:extLst>
            </p:cNvPr>
            <p:cNvSpPr/>
            <p:nvPr/>
          </p:nvSpPr>
          <p:spPr>
            <a:xfrm>
              <a:off x="9115288" y="1558072"/>
              <a:ext cx="613294" cy="500319"/>
            </a:xfrm>
            <a:custGeom>
              <a:avLst/>
              <a:gdLst>
                <a:gd name="connsiteX0" fmla="*/ 30944 w 613294"/>
                <a:gd name="connsiteY0" fmla="*/ 16419 h 500319"/>
                <a:gd name="connsiteX1" fmla="*/ 32558 w 613294"/>
                <a:gd name="connsiteY1" fmla="*/ 16419 h 500319"/>
                <a:gd name="connsiteX2" fmla="*/ 35786 w 613294"/>
                <a:gd name="connsiteY2" fmla="*/ 16419 h 500319"/>
                <a:gd name="connsiteX3" fmla="*/ 37400 w 613294"/>
                <a:gd name="connsiteY3" fmla="*/ 16419 h 500319"/>
                <a:gd name="connsiteX4" fmla="*/ 39014 w 613294"/>
                <a:gd name="connsiteY4" fmla="*/ 16419 h 500319"/>
                <a:gd name="connsiteX5" fmla="*/ 40628 w 613294"/>
                <a:gd name="connsiteY5" fmla="*/ 19646 h 500319"/>
                <a:gd name="connsiteX6" fmla="*/ 42242 w 613294"/>
                <a:gd name="connsiteY6" fmla="*/ 22874 h 500319"/>
                <a:gd name="connsiteX7" fmla="*/ 42242 w 613294"/>
                <a:gd name="connsiteY7" fmla="*/ 22874 h 500319"/>
                <a:gd name="connsiteX8" fmla="*/ 43856 w 613294"/>
                <a:gd name="connsiteY8" fmla="*/ 24488 h 500319"/>
                <a:gd name="connsiteX9" fmla="*/ 43856 w 613294"/>
                <a:gd name="connsiteY9" fmla="*/ 26102 h 500319"/>
                <a:gd name="connsiteX10" fmla="*/ 45469 w 613294"/>
                <a:gd name="connsiteY10" fmla="*/ 26102 h 500319"/>
                <a:gd name="connsiteX11" fmla="*/ 50311 w 613294"/>
                <a:gd name="connsiteY11" fmla="*/ 29330 h 500319"/>
                <a:gd name="connsiteX12" fmla="*/ 51925 w 613294"/>
                <a:gd name="connsiteY12" fmla="*/ 29330 h 500319"/>
                <a:gd name="connsiteX13" fmla="*/ 51925 w 613294"/>
                <a:gd name="connsiteY13" fmla="*/ 30944 h 500319"/>
                <a:gd name="connsiteX14" fmla="*/ 50311 w 613294"/>
                <a:gd name="connsiteY14" fmla="*/ 32558 h 500319"/>
                <a:gd name="connsiteX15" fmla="*/ 50311 w 613294"/>
                <a:gd name="connsiteY15" fmla="*/ 34172 h 500319"/>
                <a:gd name="connsiteX16" fmla="*/ 50311 w 613294"/>
                <a:gd name="connsiteY16" fmla="*/ 35786 h 500319"/>
                <a:gd name="connsiteX17" fmla="*/ 50311 w 613294"/>
                <a:gd name="connsiteY17" fmla="*/ 35786 h 500319"/>
                <a:gd name="connsiteX18" fmla="*/ 51925 w 613294"/>
                <a:gd name="connsiteY18" fmla="*/ 39014 h 500319"/>
                <a:gd name="connsiteX19" fmla="*/ 51925 w 613294"/>
                <a:gd name="connsiteY19" fmla="*/ 39014 h 500319"/>
                <a:gd name="connsiteX20" fmla="*/ 51925 w 613294"/>
                <a:gd name="connsiteY20" fmla="*/ 39014 h 500319"/>
                <a:gd name="connsiteX21" fmla="*/ 51925 w 613294"/>
                <a:gd name="connsiteY21" fmla="*/ 40628 h 500319"/>
                <a:gd name="connsiteX22" fmla="*/ 53539 w 613294"/>
                <a:gd name="connsiteY22" fmla="*/ 42242 h 500319"/>
                <a:gd name="connsiteX23" fmla="*/ 55153 w 613294"/>
                <a:gd name="connsiteY23" fmla="*/ 42242 h 500319"/>
                <a:gd name="connsiteX24" fmla="*/ 56767 w 613294"/>
                <a:gd name="connsiteY24" fmla="*/ 42242 h 500319"/>
                <a:gd name="connsiteX25" fmla="*/ 58381 w 613294"/>
                <a:gd name="connsiteY25" fmla="*/ 42242 h 500319"/>
                <a:gd name="connsiteX26" fmla="*/ 59995 w 613294"/>
                <a:gd name="connsiteY26" fmla="*/ 40628 h 500319"/>
                <a:gd name="connsiteX27" fmla="*/ 59995 w 613294"/>
                <a:gd name="connsiteY27" fmla="*/ 40628 h 500319"/>
                <a:gd name="connsiteX28" fmla="*/ 61609 w 613294"/>
                <a:gd name="connsiteY28" fmla="*/ 39014 h 500319"/>
                <a:gd name="connsiteX29" fmla="*/ 64837 w 613294"/>
                <a:gd name="connsiteY29" fmla="*/ 34172 h 500319"/>
                <a:gd name="connsiteX30" fmla="*/ 66451 w 613294"/>
                <a:gd name="connsiteY30" fmla="*/ 34172 h 500319"/>
                <a:gd name="connsiteX31" fmla="*/ 69678 w 613294"/>
                <a:gd name="connsiteY31" fmla="*/ 34172 h 500319"/>
                <a:gd name="connsiteX32" fmla="*/ 71292 w 613294"/>
                <a:gd name="connsiteY32" fmla="*/ 32558 h 500319"/>
                <a:gd name="connsiteX33" fmla="*/ 72906 w 613294"/>
                <a:gd name="connsiteY33" fmla="*/ 32558 h 500319"/>
                <a:gd name="connsiteX34" fmla="*/ 74520 w 613294"/>
                <a:gd name="connsiteY34" fmla="*/ 32558 h 500319"/>
                <a:gd name="connsiteX35" fmla="*/ 76134 w 613294"/>
                <a:gd name="connsiteY35" fmla="*/ 35786 h 500319"/>
                <a:gd name="connsiteX36" fmla="*/ 77748 w 613294"/>
                <a:gd name="connsiteY36" fmla="*/ 37400 h 500319"/>
                <a:gd name="connsiteX37" fmla="*/ 79362 w 613294"/>
                <a:gd name="connsiteY37" fmla="*/ 37400 h 500319"/>
                <a:gd name="connsiteX38" fmla="*/ 80976 w 613294"/>
                <a:gd name="connsiteY38" fmla="*/ 39014 h 500319"/>
                <a:gd name="connsiteX39" fmla="*/ 87432 w 613294"/>
                <a:gd name="connsiteY39" fmla="*/ 40628 h 500319"/>
                <a:gd name="connsiteX40" fmla="*/ 89046 w 613294"/>
                <a:gd name="connsiteY40" fmla="*/ 40628 h 500319"/>
                <a:gd name="connsiteX41" fmla="*/ 93887 w 613294"/>
                <a:gd name="connsiteY41" fmla="*/ 45469 h 500319"/>
                <a:gd name="connsiteX42" fmla="*/ 95501 w 613294"/>
                <a:gd name="connsiteY42" fmla="*/ 45469 h 500319"/>
                <a:gd name="connsiteX43" fmla="*/ 98729 w 613294"/>
                <a:gd name="connsiteY43" fmla="*/ 47083 h 500319"/>
                <a:gd name="connsiteX44" fmla="*/ 106799 w 613294"/>
                <a:gd name="connsiteY44" fmla="*/ 50311 h 500319"/>
                <a:gd name="connsiteX45" fmla="*/ 108413 w 613294"/>
                <a:gd name="connsiteY45" fmla="*/ 50311 h 500319"/>
                <a:gd name="connsiteX46" fmla="*/ 108413 w 613294"/>
                <a:gd name="connsiteY46" fmla="*/ 51925 h 500319"/>
                <a:gd name="connsiteX47" fmla="*/ 113255 w 613294"/>
                <a:gd name="connsiteY47" fmla="*/ 55153 h 500319"/>
                <a:gd name="connsiteX48" fmla="*/ 119710 w 613294"/>
                <a:gd name="connsiteY48" fmla="*/ 59995 h 500319"/>
                <a:gd name="connsiteX49" fmla="*/ 121324 w 613294"/>
                <a:gd name="connsiteY49" fmla="*/ 61609 h 500319"/>
                <a:gd name="connsiteX50" fmla="*/ 121324 w 613294"/>
                <a:gd name="connsiteY50" fmla="*/ 61609 h 500319"/>
                <a:gd name="connsiteX51" fmla="*/ 122938 w 613294"/>
                <a:gd name="connsiteY51" fmla="*/ 63223 h 500319"/>
                <a:gd name="connsiteX52" fmla="*/ 122938 w 613294"/>
                <a:gd name="connsiteY52" fmla="*/ 66451 h 500319"/>
                <a:gd name="connsiteX53" fmla="*/ 124552 w 613294"/>
                <a:gd name="connsiteY53" fmla="*/ 68064 h 500319"/>
                <a:gd name="connsiteX54" fmla="*/ 129394 w 613294"/>
                <a:gd name="connsiteY54" fmla="*/ 71292 h 500319"/>
                <a:gd name="connsiteX55" fmla="*/ 135850 w 613294"/>
                <a:gd name="connsiteY55" fmla="*/ 74520 h 500319"/>
                <a:gd name="connsiteX56" fmla="*/ 135850 w 613294"/>
                <a:gd name="connsiteY56" fmla="*/ 74520 h 500319"/>
                <a:gd name="connsiteX57" fmla="*/ 137464 w 613294"/>
                <a:gd name="connsiteY57" fmla="*/ 76134 h 500319"/>
                <a:gd name="connsiteX58" fmla="*/ 137464 w 613294"/>
                <a:gd name="connsiteY58" fmla="*/ 77748 h 500319"/>
                <a:gd name="connsiteX59" fmla="*/ 137464 w 613294"/>
                <a:gd name="connsiteY59" fmla="*/ 79362 h 500319"/>
                <a:gd name="connsiteX60" fmla="*/ 139078 w 613294"/>
                <a:gd name="connsiteY60" fmla="*/ 79362 h 500319"/>
                <a:gd name="connsiteX61" fmla="*/ 143919 w 613294"/>
                <a:gd name="connsiteY61" fmla="*/ 82590 h 500319"/>
                <a:gd name="connsiteX62" fmla="*/ 145533 w 613294"/>
                <a:gd name="connsiteY62" fmla="*/ 82590 h 500319"/>
                <a:gd name="connsiteX63" fmla="*/ 145533 w 613294"/>
                <a:gd name="connsiteY63" fmla="*/ 84204 h 500319"/>
                <a:gd name="connsiteX64" fmla="*/ 147147 w 613294"/>
                <a:gd name="connsiteY64" fmla="*/ 87432 h 500319"/>
                <a:gd name="connsiteX65" fmla="*/ 148761 w 613294"/>
                <a:gd name="connsiteY65" fmla="*/ 90660 h 500319"/>
                <a:gd name="connsiteX66" fmla="*/ 148761 w 613294"/>
                <a:gd name="connsiteY66" fmla="*/ 92273 h 500319"/>
                <a:gd name="connsiteX67" fmla="*/ 150375 w 613294"/>
                <a:gd name="connsiteY67" fmla="*/ 98729 h 500319"/>
                <a:gd name="connsiteX68" fmla="*/ 150375 w 613294"/>
                <a:gd name="connsiteY68" fmla="*/ 100343 h 500319"/>
                <a:gd name="connsiteX69" fmla="*/ 150375 w 613294"/>
                <a:gd name="connsiteY69" fmla="*/ 101957 h 500319"/>
                <a:gd name="connsiteX70" fmla="*/ 151989 w 613294"/>
                <a:gd name="connsiteY70" fmla="*/ 103571 h 500319"/>
                <a:gd name="connsiteX71" fmla="*/ 151989 w 613294"/>
                <a:gd name="connsiteY71" fmla="*/ 103571 h 500319"/>
                <a:gd name="connsiteX72" fmla="*/ 153603 w 613294"/>
                <a:gd name="connsiteY72" fmla="*/ 105185 h 500319"/>
                <a:gd name="connsiteX73" fmla="*/ 153603 w 613294"/>
                <a:gd name="connsiteY73" fmla="*/ 105185 h 500319"/>
                <a:gd name="connsiteX74" fmla="*/ 155217 w 613294"/>
                <a:gd name="connsiteY74" fmla="*/ 108413 h 500319"/>
                <a:gd name="connsiteX75" fmla="*/ 156831 w 613294"/>
                <a:gd name="connsiteY75" fmla="*/ 110027 h 500319"/>
                <a:gd name="connsiteX76" fmla="*/ 158445 w 613294"/>
                <a:gd name="connsiteY76" fmla="*/ 111641 h 500319"/>
                <a:gd name="connsiteX77" fmla="*/ 163287 w 613294"/>
                <a:gd name="connsiteY77" fmla="*/ 113255 h 500319"/>
                <a:gd name="connsiteX78" fmla="*/ 164900 w 613294"/>
                <a:gd name="connsiteY78" fmla="*/ 113255 h 500319"/>
                <a:gd name="connsiteX79" fmla="*/ 164900 w 613294"/>
                <a:gd name="connsiteY79" fmla="*/ 114869 h 500319"/>
                <a:gd name="connsiteX80" fmla="*/ 164900 w 613294"/>
                <a:gd name="connsiteY80" fmla="*/ 116482 h 500319"/>
                <a:gd name="connsiteX81" fmla="*/ 163287 w 613294"/>
                <a:gd name="connsiteY81" fmla="*/ 118096 h 500319"/>
                <a:gd name="connsiteX82" fmla="*/ 163287 w 613294"/>
                <a:gd name="connsiteY82" fmla="*/ 119710 h 500319"/>
                <a:gd name="connsiteX83" fmla="*/ 163287 w 613294"/>
                <a:gd name="connsiteY83" fmla="*/ 121324 h 500319"/>
                <a:gd name="connsiteX84" fmla="*/ 163287 w 613294"/>
                <a:gd name="connsiteY84" fmla="*/ 122938 h 500319"/>
                <a:gd name="connsiteX85" fmla="*/ 163287 w 613294"/>
                <a:gd name="connsiteY85" fmla="*/ 124552 h 500319"/>
                <a:gd name="connsiteX86" fmla="*/ 163287 w 613294"/>
                <a:gd name="connsiteY86" fmla="*/ 126166 h 500319"/>
                <a:gd name="connsiteX87" fmla="*/ 168128 w 613294"/>
                <a:gd name="connsiteY87" fmla="*/ 131008 h 500319"/>
                <a:gd name="connsiteX88" fmla="*/ 169742 w 613294"/>
                <a:gd name="connsiteY88" fmla="*/ 131008 h 500319"/>
                <a:gd name="connsiteX89" fmla="*/ 169742 w 613294"/>
                <a:gd name="connsiteY89" fmla="*/ 132622 h 500319"/>
                <a:gd name="connsiteX90" fmla="*/ 169742 w 613294"/>
                <a:gd name="connsiteY90" fmla="*/ 134236 h 500319"/>
                <a:gd name="connsiteX91" fmla="*/ 171356 w 613294"/>
                <a:gd name="connsiteY91" fmla="*/ 134236 h 500319"/>
                <a:gd name="connsiteX92" fmla="*/ 171356 w 613294"/>
                <a:gd name="connsiteY92" fmla="*/ 135850 h 500319"/>
                <a:gd name="connsiteX93" fmla="*/ 172970 w 613294"/>
                <a:gd name="connsiteY93" fmla="*/ 137464 h 500319"/>
                <a:gd name="connsiteX94" fmla="*/ 176198 w 613294"/>
                <a:gd name="connsiteY94" fmla="*/ 137464 h 500319"/>
                <a:gd name="connsiteX95" fmla="*/ 200407 w 613294"/>
                <a:gd name="connsiteY95" fmla="*/ 139078 h 500319"/>
                <a:gd name="connsiteX96" fmla="*/ 203635 w 613294"/>
                <a:gd name="connsiteY96" fmla="*/ 142305 h 500319"/>
                <a:gd name="connsiteX97" fmla="*/ 205249 w 613294"/>
                <a:gd name="connsiteY97" fmla="*/ 143919 h 500319"/>
                <a:gd name="connsiteX98" fmla="*/ 213318 w 613294"/>
                <a:gd name="connsiteY98" fmla="*/ 151989 h 500319"/>
                <a:gd name="connsiteX99" fmla="*/ 218160 w 613294"/>
                <a:gd name="connsiteY99" fmla="*/ 155217 h 500319"/>
                <a:gd name="connsiteX100" fmla="*/ 226230 w 613294"/>
                <a:gd name="connsiteY100" fmla="*/ 161673 h 500319"/>
                <a:gd name="connsiteX101" fmla="*/ 226230 w 613294"/>
                <a:gd name="connsiteY101" fmla="*/ 163287 h 500319"/>
                <a:gd name="connsiteX102" fmla="*/ 227844 w 613294"/>
                <a:gd name="connsiteY102" fmla="*/ 163287 h 500319"/>
                <a:gd name="connsiteX103" fmla="*/ 227844 w 613294"/>
                <a:gd name="connsiteY103" fmla="*/ 164900 h 500319"/>
                <a:gd name="connsiteX104" fmla="*/ 227844 w 613294"/>
                <a:gd name="connsiteY104" fmla="*/ 166514 h 500319"/>
                <a:gd name="connsiteX105" fmla="*/ 226230 w 613294"/>
                <a:gd name="connsiteY105" fmla="*/ 169742 h 500319"/>
                <a:gd name="connsiteX106" fmla="*/ 226230 w 613294"/>
                <a:gd name="connsiteY106" fmla="*/ 171356 h 500319"/>
                <a:gd name="connsiteX107" fmla="*/ 226230 w 613294"/>
                <a:gd name="connsiteY107" fmla="*/ 174584 h 500319"/>
                <a:gd name="connsiteX108" fmla="*/ 227844 w 613294"/>
                <a:gd name="connsiteY108" fmla="*/ 179426 h 500319"/>
                <a:gd name="connsiteX109" fmla="*/ 227844 w 613294"/>
                <a:gd name="connsiteY109" fmla="*/ 182654 h 500319"/>
                <a:gd name="connsiteX110" fmla="*/ 227844 w 613294"/>
                <a:gd name="connsiteY110" fmla="*/ 184268 h 500319"/>
                <a:gd name="connsiteX111" fmla="*/ 227844 w 613294"/>
                <a:gd name="connsiteY111" fmla="*/ 185882 h 500319"/>
                <a:gd name="connsiteX112" fmla="*/ 227844 w 613294"/>
                <a:gd name="connsiteY112" fmla="*/ 187495 h 500319"/>
                <a:gd name="connsiteX113" fmla="*/ 226230 w 613294"/>
                <a:gd name="connsiteY113" fmla="*/ 189109 h 500319"/>
                <a:gd name="connsiteX114" fmla="*/ 226230 w 613294"/>
                <a:gd name="connsiteY114" fmla="*/ 190723 h 500319"/>
                <a:gd name="connsiteX115" fmla="*/ 227844 w 613294"/>
                <a:gd name="connsiteY115" fmla="*/ 192337 h 500319"/>
                <a:gd name="connsiteX116" fmla="*/ 232686 w 613294"/>
                <a:gd name="connsiteY116" fmla="*/ 192337 h 500319"/>
                <a:gd name="connsiteX117" fmla="*/ 240755 w 613294"/>
                <a:gd name="connsiteY117" fmla="*/ 193951 h 500319"/>
                <a:gd name="connsiteX118" fmla="*/ 242369 w 613294"/>
                <a:gd name="connsiteY118" fmla="*/ 193951 h 500319"/>
                <a:gd name="connsiteX119" fmla="*/ 243983 w 613294"/>
                <a:gd name="connsiteY119" fmla="*/ 195565 h 500319"/>
                <a:gd name="connsiteX120" fmla="*/ 243983 w 613294"/>
                <a:gd name="connsiteY120" fmla="*/ 197179 h 500319"/>
                <a:gd name="connsiteX121" fmla="*/ 245597 w 613294"/>
                <a:gd name="connsiteY121" fmla="*/ 200407 h 500319"/>
                <a:gd name="connsiteX122" fmla="*/ 248825 w 613294"/>
                <a:gd name="connsiteY122" fmla="*/ 200407 h 500319"/>
                <a:gd name="connsiteX123" fmla="*/ 252053 w 613294"/>
                <a:gd name="connsiteY123" fmla="*/ 200407 h 500319"/>
                <a:gd name="connsiteX124" fmla="*/ 263350 w 613294"/>
                <a:gd name="connsiteY124" fmla="*/ 198793 h 500319"/>
                <a:gd name="connsiteX125" fmla="*/ 268192 w 613294"/>
                <a:gd name="connsiteY125" fmla="*/ 197179 h 500319"/>
                <a:gd name="connsiteX126" fmla="*/ 271420 w 613294"/>
                <a:gd name="connsiteY126" fmla="*/ 197179 h 500319"/>
                <a:gd name="connsiteX127" fmla="*/ 273034 w 613294"/>
                <a:gd name="connsiteY127" fmla="*/ 198793 h 500319"/>
                <a:gd name="connsiteX128" fmla="*/ 274648 w 613294"/>
                <a:gd name="connsiteY128" fmla="*/ 198793 h 500319"/>
                <a:gd name="connsiteX129" fmla="*/ 277876 w 613294"/>
                <a:gd name="connsiteY129" fmla="*/ 198793 h 500319"/>
                <a:gd name="connsiteX130" fmla="*/ 281104 w 613294"/>
                <a:gd name="connsiteY130" fmla="*/ 197179 h 500319"/>
                <a:gd name="connsiteX131" fmla="*/ 287559 w 613294"/>
                <a:gd name="connsiteY131" fmla="*/ 192337 h 500319"/>
                <a:gd name="connsiteX132" fmla="*/ 290787 w 613294"/>
                <a:gd name="connsiteY132" fmla="*/ 189109 h 500319"/>
                <a:gd name="connsiteX133" fmla="*/ 290787 w 613294"/>
                <a:gd name="connsiteY133" fmla="*/ 187495 h 500319"/>
                <a:gd name="connsiteX134" fmla="*/ 290787 w 613294"/>
                <a:gd name="connsiteY134" fmla="*/ 185882 h 500319"/>
                <a:gd name="connsiteX135" fmla="*/ 292401 w 613294"/>
                <a:gd name="connsiteY135" fmla="*/ 181040 h 500319"/>
                <a:gd name="connsiteX136" fmla="*/ 292401 w 613294"/>
                <a:gd name="connsiteY136" fmla="*/ 177812 h 500319"/>
                <a:gd name="connsiteX137" fmla="*/ 294015 w 613294"/>
                <a:gd name="connsiteY137" fmla="*/ 176198 h 500319"/>
                <a:gd name="connsiteX138" fmla="*/ 294015 w 613294"/>
                <a:gd name="connsiteY138" fmla="*/ 176198 h 500319"/>
                <a:gd name="connsiteX139" fmla="*/ 294015 w 613294"/>
                <a:gd name="connsiteY139" fmla="*/ 174584 h 500319"/>
                <a:gd name="connsiteX140" fmla="*/ 297243 w 613294"/>
                <a:gd name="connsiteY140" fmla="*/ 171356 h 500319"/>
                <a:gd name="connsiteX141" fmla="*/ 298857 w 613294"/>
                <a:gd name="connsiteY141" fmla="*/ 171356 h 500319"/>
                <a:gd name="connsiteX142" fmla="*/ 313382 w 613294"/>
                <a:gd name="connsiteY142" fmla="*/ 163287 h 500319"/>
                <a:gd name="connsiteX143" fmla="*/ 316610 w 613294"/>
                <a:gd name="connsiteY143" fmla="*/ 161673 h 500319"/>
                <a:gd name="connsiteX144" fmla="*/ 316610 w 613294"/>
                <a:gd name="connsiteY144" fmla="*/ 160059 h 500319"/>
                <a:gd name="connsiteX145" fmla="*/ 318224 w 613294"/>
                <a:gd name="connsiteY145" fmla="*/ 156831 h 500319"/>
                <a:gd name="connsiteX146" fmla="*/ 318224 w 613294"/>
                <a:gd name="connsiteY146" fmla="*/ 155217 h 500319"/>
                <a:gd name="connsiteX147" fmla="*/ 318224 w 613294"/>
                <a:gd name="connsiteY147" fmla="*/ 153603 h 500319"/>
                <a:gd name="connsiteX148" fmla="*/ 321452 w 613294"/>
                <a:gd name="connsiteY148" fmla="*/ 150375 h 500319"/>
                <a:gd name="connsiteX149" fmla="*/ 323066 w 613294"/>
                <a:gd name="connsiteY149" fmla="*/ 150375 h 500319"/>
                <a:gd name="connsiteX150" fmla="*/ 323066 w 613294"/>
                <a:gd name="connsiteY150" fmla="*/ 148761 h 500319"/>
                <a:gd name="connsiteX151" fmla="*/ 323066 w 613294"/>
                <a:gd name="connsiteY151" fmla="*/ 147147 h 500319"/>
                <a:gd name="connsiteX152" fmla="*/ 321452 w 613294"/>
                <a:gd name="connsiteY152" fmla="*/ 145533 h 500319"/>
                <a:gd name="connsiteX153" fmla="*/ 321452 w 613294"/>
                <a:gd name="connsiteY153" fmla="*/ 143919 h 500319"/>
                <a:gd name="connsiteX154" fmla="*/ 321452 w 613294"/>
                <a:gd name="connsiteY154" fmla="*/ 142305 h 500319"/>
                <a:gd name="connsiteX155" fmla="*/ 323066 w 613294"/>
                <a:gd name="connsiteY155" fmla="*/ 140691 h 500319"/>
                <a:gd name="connsiteX156" fmla="*/ 323066 w 613294"/>
                <a:gd name="connsiteY156" fmla="*/ 139078 h 500319"/>
                <a:gd name="connsiteX157" fmla="*/ 324680 w 613294"/>
                <a:gd name="connsiteY157" fmla="*/ 132622 h 500319"/>
                <a:gd name="connsiteX158" fmla="*/ 323066 w 613294"/>
                <a:gd name="connsiteY158" fmla="*/ 131008 h 500319"/>
                <a:gd name="connsiteX159" fmla="*/ 323066 w 613294"/>
                <a:gd name="connsiteY159" fmla="*/ 129394 h 500319"/>
                <a:gd name="connsiteX160" fmla="*/ 323066 w 613294"/>
                <a:gd name="connsiteY160" fmla="*/ 127780 h 500319"/>
                <a:gd name="connsiteX161" fmla="*/ 321452 w 613294"/>
                <a:gd name="connsiteY161" fmla="*/ 126166 h 500319"/>
                <a:gd name="connsiteX162" fmla="*/ 321452 w 613294"/>
                <a:gd name="connsiteY162" fmla="*/ 126166 h 500319"/>
                <a:gd name="connsiteX163" fmla="*/ 319838 w 613294"/>
                <a:gd name="connsiteY163" fmla="*/ 124552 h 500319"/>
                <a:gd name="connsiteX164" fmla="*/ 319838 w 613294"/>
                <a:gd name="connsiteY164" fmla="*/ 121324 h 500319"/>
                <a:gd name="connsiteX165" fmla="*/ 318224 w 613294"/>
                <a:gd name="connsiteY165" fmla="*/ 118096 h 500319"/>
                <a:gd name="connsiteX166" fmla="*/ 318224 w 613294"/>
                <a:gd name="connsiteY166" fmla="*/ 116482 h 500319"/>
                <a:gd name="connsiteX167" fmla="*/ 318224 w 613294"/>
                <a:gd name="connsiteY167" fmla="*/ 116482 h 500319"/>
                <a:gd name="connsiteX168" fmla="*/ 319838 w 613294"/>
                <a:gd name="connsiteY168" fmla="*/ 113255 h 500319"/>
                <a:gd name="connsiteX169" fmla="*/ 319838 w 613294"/>
                <a:gd name="connsiteY169" fmla="*/ 111641 h 500319"/>
                <a:gd name="connsiteX170" fmla="*/ 321452 w 613294"/>
                <a:gd name="connsiteY170" fmla="*/ 110027 h 500319"/>
                <a:gd name="connsiteX171" fmla="*/ 323066 w 613294"/>
                <a:gd name="connsiteY171" fmla="*/ 106799 h 500319"/>
                <a:gd name="connsiteX172" fmla="*/ 323066 w 613294"/>
                <a:gd name="connsiteY172" fmla="*/ 106799 h 500319"/>
                <a:gd name="connsiteX173" fmla="*/ 324680 w 613294"/>
                <a:gd name="connsiteY173" fmla="*/ 105185 h 500319"/>
                <a:gd name="connsiteX174" fmla="*/ 327908 w 613294"/>
                <a:gd name="connsiteY174" fmla="*/ 103571 h 500319"/>
                <a:gd name="connsiteX175" fmla="*/ 327908 w 613294"/>
                <a:gd name="connsiteY175" fmla="*/ 101957 h 500319"/>
                <a:gd name="connsiteX176" fmla="*/ 329522 w 613294"/>
                <a:gd name="connsiteY176" fmla="*/ 100343 h 500319"/>
                <a:gd name="connsiteX177" fmla="*/ 329522 w 613294"/>
                <a:gd name="connsiteY177" fmla="*/ 100343 h 500319"/>
                <a:gd name="connsiteX178" fmla="*/ 331135 w 613294"/>
                <a:gd name="connsiteY178" fmla="*/ 95501 h 500319"/>
                <a:gd name="connsiteX179" fmla="*/ 331135 w 613294"/>
                <a:gd name="connsiteY179" fmla="*/ 95501 h 500319"/>
                <a:gd name="connsiteX180" fmla="*/ 331135 w 613294"/>
                <a:gd name="connsiteY180" fmla="*/ 93887 h 500319"/>
                <a:gd name="connsiteX181" fmla="*/ 331135 w 613294"/>
                <a:gd name="connsiteY181" fmla="*/ 90660 h 500319"/>
                <a:gd name="connsiteX182" fmla="*/ 329522 w 613294"/>
                <a:gd name="connsiteY182" fmla="*/ 89046 h 500319"/>
                <a:gd name="connsiteX183" fmla="*/ 329522 w 613294"/>
                <a:gd name="connsiteY183" fmla="*/ 87432 h 500319"/>
                <a:gd name="connsiteX184" fmla="*/ 331135 w 613294"/>
                <a:gd name="connsiteY184" fmla="*/ 87432 h 500319"/>
                <a:gd name="connsiteX185" fmla="*/ 331135 w 613294"/>
                <a:gd name="connsiteY185" fmla="*/ 85818 h 500319"/>
                <a:gd name="connsiteX186" fmla="*/ 334363 w 613294"/>
                <a:gd name="connsiteY186" fmla="*/ 85818 h 500319"/>
                <a:gd name="connsiteX187" fmla="*/ 339205 w 613294"/>
                <a:gd name="connsiteY187" fmla="*/ 85818 h 500319"/>
                <a:gd name="connsiteX188" fmla="*/ 348889 w 613294"/>
                <a:gd name="connsiteY188" fmla="*/ 87432 h 500319"/>
                <a:gd name="connsiteX189" fmla="*/ 353731 w 613294"/>
                <a:gd name="connsiteY189" fmla="*/ 87432 h 500319"/>
                <a:gd name="connsiteX190" fmla="*/ 355344 w 613294"/>
                <a:gd name="connsiteY190" fmla="*/ 89046 h 500319"/>
                <a:gd name="connsiteX191" fmla="*/ 356958 w 613294"/>
                <a:gd name="connsiteY191" fmla="*/ 90660 h 500319"/>
                <a:gd name="connsiteX192" fmla="*/ 358572 w 613294"/>
                <a:gd name="connsiteY192" fmla="*/ 92273 h 500319"/>
                <a:gd name="connsiteX193" fmla="*/ 358572 w 613294"/>
                <a:gd name="connsiteY193" fmla="*/ 93887 h 500319"/>
                <a:gd name="connsiteX194" fmla="*/ 360186 w 613294"/>
                <a:gd name="connsiteY194" fmla="*/ 95501 h 500319"/>
                <a:gd name="connsiteX195" fmla="*/ 360186 w 613294"/>
                <a:gd name="connsiteY195" fmla="*/ 97115 h 500319"/>
                <a:gd name="connsiteX196" fmla="*/ 361800 w 613294"/>
                <a:gd name="connsiteY196" fmla="*/ 98729 h 500319"/>
                <a:gd name="connsiteX197" fmla="*/ 361800 w 613294"/>
                <a:gd name="connsiteY197" fmla="*/ 98729 h 500319"/>
                <a:gd name="connsiteX198" fmla="*/ 363414 w 613294"/>
                <a:gd name="connsiteY198" fmla="*/ 100343 h 500319"/>
                <a:gd name="connsiteX199" fmla="*/ 363414 w 613294"/>
                <a:gd name="connsiteY199" fmla="*/ 100343 h 500319"/>
                <a:gd name="connsiteX200" fmla="*/ 365028 w 613294"/>
                <a:gd name="connsiteY200" fmla="*/ 103571 h 500319"/>
                <a:gd name="connsiteX201" fmla="*/ 366642 w 613294"/>
                <a:gd name="connsiteY201" fmla="*/ 108413 h 500319"/>
                <a:gd name="connsiteX202" fmla="*/ 366642 w 613294"/>
                <a:gd name="connsiteY202" fmla="*/ 110027 h 500319"/>
                <a:gd name="connsiteX203" fmla="*/ 368256 w 613294"/>
                <a:gd name="connsiteY203" fmla="*/ 110027 h 500319"/>
                <a:gd name="connsiteX204" fmla="*/ 369870 w 613294"/>
                <a:gd name="connsiteY204" fmla="*/ 110027 h 500319"/>
                <a:gd name="connsiteX205" fmla="*/ 373098 w 613294"/>
                <a:gd name="connsiteY205" fmla="*/ 108413 h 500319"/>
                <a:gd name="connsiteX206" fmla="*/ 374712 w 613294"/>
                <a:gd name="connsiteY206" fmla="*/ 108413 h 500319"/>
                <a:gd name="connsiteX207" fmla="*/ 376326 w 613294"/>
                <a:gd name="connsiteY207" fmla="*/ 106799 h 500319"/>
                <a:gd name="connsiteX208" fmla="*/ 376326 w 613294"/>
                <a:gd name="connsiteY208" fmla="*/ 106799 h 500319"/>
                <a:gd name="connsiteX209" fmla="*/ 377940 w 613294"/>
                <a:gd name="connsiteY209" fmla="*/ 105185 h 500319"/>
                <a:gd name="connsiteX210" fmla="*/ 379553 w 613294"/>
                <a:gd name="connsiteY210" fmla="*/ 103571 h 500319"/>
                <a:gd name="connsiteX211" fmla="*/ 381167 w 613294"/>
                <a:gd name="connsiteY211" fmla="*/ 101957 h 500319"/>
                <a:gd name="connsiteX212" fmla="*/ 381167 w 613294"/>
                <a:gd name="connsiteY212" fmla="*/ 100343 h 500319"/>
                <a:gd name="connsiteX213" fmla="*/ 382781 w 613294"/>
                <a:gd name="connsiteY213" fmla="*/ 98729 h 500319"/>
                <a:gd name="connsiteX214" fmla="*/ 384395 w 613294"/>
                <a:gd name="connsiteY214" fmla="*/ 95501 h 500319"/>
                <a:gd name="connsiteX215" fmla="*/ 384395 w 613294"/>
                <a:gd name="connsiteY215" fmla="*/ 93887 h 500319"/>
                <a:gd name="connsiteX216" fmla="*/ 386009 w 613294"/>
                <a:gd name="connsiteY216" fmla="*/ 93887 h 500319"/>
                <a:gd name="connsiteX217" fmla="*/ 386009 w 613294"/>
                <a:gd name="connsiteY217" fmla="*/ 92273 h 500319"/>
                <a:gd name="connsiteX218" fmla="*/ 387623 w 613294"/>
                <a:gd name="connsiteY218" fmla="*/ 92273 h 500319"/>
                <a:gd name="connsiteX219" fmla="*/ 394079 w 613294"/>
                <a:gd name="connsiteY219" fmla="*/ 90660 h 500319"/>
                <a:gd name="connsiteX220" fmla="*/ 394079 w 613294"/>
                <a:gd name="connsiteY220" fmla="*/ 89046 h 500319"/>
                <a:gd name="connsiteX221" fmla="*/ 395693 w 613294"/>
                <a:gd name="connsiteY221" fmla="*/ 87432 h 500319"/>
                <a:gd name="connsiteX222" fmla="*/ 395693 w 613294"/>
                <a:gd name="connsiteY222" fmla="*/ 85818 h 500319"/>
                <a:gd name="connsiteX223" fmla="*/ 395693 w 613294"/>
                <a:gd name="connsiteY223" fmla="*/ 85818 h 500319"/>
                <a:gd name="connsiteX224" fmla="*/ 397307 w 613294"/>
                <a:gd name="connsiteY224" fmla="*/ 85818 h 500319"/>
                <a:gd name="connsiteX225" fmla="*/ 400535 w 613294"/>
                <a:gd name="connsiteY225" fmla="*/ 89046 h 500319"/>
                <a:gd name="connsiteX226" fmla="*/ 403762 w 613294"/>
                <a:gd name="connsiteY226" fmla="*/ 90660 h 500319"/>
                <a:gd name="connsiteX227" fmla="*/ 403762 w 613294"/>
                <a:gd name="connsiteY227" fmla="*/ 90660 h 500319"/>
                <a:gd name="connsiteX228" fmla="*/ 405376 w 613294"/>
                <a:gd name="connsiteY228" fmla="*/ 92273 h 500319"/>
                <a:gd name="connsiteX229" fmla="*/ 405376 w 613294"/>
                <a:gd name="connsiteY229" fmla="*/ 92273 h 500319"/>
                <a:gd name="connsiteX230" fmla="*/ 405376 w 613294"/>
                <a:gd name="connsiteY230" fmla="*/ 93887 h 500319"/>
                <a:gd name="connsiteX231" fmla="*/ 405376 w 613294"/>
                <a:gd name="connsiteY231" fmla="*/ 93887 h 500319"/>
                <a:gd name="connsiteX232" fmla="*/ 406990 w 613294"/>
                <a:gd name="connsiteY232" fmla="*/ 95501 h 500319"/>
                <a:gd name="connsiteX233" fmla="*/ 411832 w 613294"/>
                <a:gd name="connsiteY233" fmla="*/ 95501 h 500319"/>
                <a:gd name="connsiteX234" fmla="*/ 413446 w 613294"/>
                <a:gd name="connsiteY234" fmla="*/ 97115 h 500319"/>
                <a:gd name="connsiteX235" fmla="*/ 413446 w 613294"/>
                <a:gd name="connsiteY235" fmla="*/ 98729 h 500319"/>
                <a:gd name="connsiteX236" fmla="*/ 415060 w 613294"/>
                <a:gd name="connsiteY236" fmla="*/ 100343 h 500319"/>
                <a:gd name="connsiteX237" fmla="*/ 418288 w 613294"/>
                <a:gd name="connsiteY237" fmla="*/ 100343 h 500319"/>
                <a:gd name="connsiteX238" fmla="*/ 418288 w 613294"/>
                <a:gd name="connsiteY238" fmla="*/ 101957 h 500319"/>
                <a:gd name="connsiteX239" fmla="*/ 419902 w 613294"/>
                <a:gd name="connsiteY239" fmla="*/ 103571 h 500319"/>
                <a:gd name="connsiteX240" fmla="*/ 419902 w 613294"/>
                <a:gd name="connsiteY240" fmla="*/ 103571 h 500319"/>
                <a:gd name="connsiteX241" fmla="*/ 419902 w 613294"/>
                <a:gd name="connsiteY241" fmla="*/ 105185 h 500319"/>
                <a:gd name="connsiteX242" fmla="*/ 419902 w 613294"/>
                <a:gd name="connsiteY242" fmla="*/ 105185 h 500319"/>
                <a:gd name="connsiteX243" fmla="*/ 421516 w 613294"/>
                <a:gd name="connsiteY243" fmla="*/ 106799 h 500319"/>
                <a:gd name="connsiteX244" fmla="*/ 426358 w 613294"/>
                <a:gd name="connsiteY244" fmla="*/ 108413 h 500319"/>
                <a:gd name="connsiteX245" fmla="*/ 427971 w 613294"/>
                <a:gd name="connsiteY245" fmla="*/ 108413 h 500319"/>
                <a:gd name="connsiteX246" fmla="*/ 429585 w 613294"/>
                <a:gd name="connsiteY246" fmla="*/ 110027 h 500319"/>
                <a:gd name="connsiteX247" fmla="*/ 431199 w 613294"/>
                <a:gd name="connsiteY247" fmla="*/ 110027 h 500319"/>
                <a:gd name="connsiteX248" fmla="*/ 432813 w 613294"/>
                <a:gd name="connsiteY248" fmla="*/ 113255 h 500319"/>
                <a:gd name="connsiteX249" fmla="*/ 434427 w 613294"/>
                <a:gd name="connsiteY249" fmla="*/ 114869 h 500319"/>
                <a:gd name="connsiteX250" fmla="*/ 437655 w 613294"/>
                <a:gd name="connsiteY250" fmla="*/ 118096 h 500319"/>
                <a:gd name="connsiteX251" fmla="*/ 439269 w 613294"/>
                <a:gd name="connsiteY251" fmla="*/ 119710 h 500319"/>
                <a:gd name="connsiteX252" fmla="*/ 440883 w 613294"/>
                <a:gd name="connsiteY252" fmla="*/ 118096 h 500319"/>
                <a:gd name="connsiteX253" fmla="*/ 442497 w 613294"/>
                <a:gd name="connsiteY253" fmla="*/ 116482 h 500319"/>
                <a:gd name="connsiteX254" fmla="*/ 444111 w 613294"/>
                <a:gd name="connsiteY254" fmla="*/ 114869 h 500319"/>
                <a:gd name="connsiteX255" fmla="*/ 445725 w 613294"/>
                <a:gd name="connsiteY255" fmla="*/ 113255 h 500319"/>
                <a:gd name="connsiteX256" fmla="*/ 445725 w 613294"/>
                <a:gd name="connsiteY256" fmla="*/ 108413 h 500319"/>
                <a:gd name="connsiteX257" fmla="*/ 447339 w 613294"/>
                <a:gd name="connsiteY257" fmla="*/ 103571 h 500319"/>
                <a:gd name="connsiteX258" fmla="*/ 448953 w 613294"/>
                <a:gd name="connsiteY258" fmla="*/ 101957 h 500319"/>
                <a:gd name="connsiteX259" fmla="*/ 448953 w 613294"/>
                <a:gd name="connsiteY259" fmla="*/ 100343 h 500319"/>
                <a:gd name="connsiteX260" fmla="*/ 452180 w 613294"/>
                <a:gd name="connsiteY260" fmla="*/ 98729 h 500319"/>
                <a:gd name="connsiteX261" fmla="*/ 453794 w 613294"/>
                <a:gd name="connsiteY261" fmla="*/ 97115 h 500319"/>
                <a:gd name="connsiteX262" fmla="*/ 457022 w 613294"/>
                <a:gd name="connsiteY262" fmla="*/ 95501 h 500319"/>
                <a:gd name="connsiteX263" fmla="*/ 466706 w 613294"/>
                <a:gd name="connsiteY263" fmla="*/ 92273 h 500319"/>
                <a:gd name="connsiteX264" fmla="*/ 471548 w 613294"/>
                <a:gd name="connsiteY264" fmla="*/ 89046 h 500319"/>
                <a:gd name="connsiteX265" fmla="*/ 473162 w 613294"/>
                <a:gd name="connsiteY265" fmla="*/ 89046 h 500319"/>
                <a:gd name="connsiteX266" fmla="*/ 473162 w 613294"/>
                <a:gd name="connsiteY266" fmla="*/ 89046 h 500319"/>
                <a:gd name="connsiteX267" fmla="*/ 474776 w 613294"/>
                <a:gd name="connsiteY267" fmla="*/ 89046 h 500319"/>
                <a:gd name="connsiteX268" fmla="*/ 478003 w 613294"/>
                <a:gd name="connsiteY268" fmla="*/ 89046 h 500319"/>
                <a:gd name="connsiteX269" fmla="*/ 478003 w 613294"/>
                <a:gd name="connsiteY269" fmla="*/ 90660 h 500319"/>
                <a:gd name="connsiteX270" fmla="*/ 479617 w 613294"/>
                <a:gd name="connsiteY270" fmla="*/ 92273 h 500319"/>
                <a:gd name="connsiteX271" fmla="*/ 484459 w 613294"/>
                <a:gd name="connsiteY271" fmla="*/ 100343 h 500319"/>
                <a:gd name="connsiteX272" fmla="*/ 487687 w 613294"/>
                <a:gd name="connsiteY272" fmla="*/ 103571 h 500319"/>
                <a:gd name="connsiteX273" fmla="*/ 490915 w 613294"/>
                <a:gd name="connsiteY273" fmla="*/ 106799 h 500319"/>
                <a:gd name="connsiteX274" fmla="*/ 490915 w 613294"/>
                <a:gd name="connsiteY274" fmla="*/ 106799 h 500319"/>
                <a:gd name="connsiteX275" fmla="*/ 494143 w 613294"/>
                <a:gd name="connsiteY275" fmla="*/ 106799 h 500319"/>
                <a:gd name="connsiteX276" fmla="*/ 495757 w 613294"/>
                <a:gd name="connsiteY276" fmla="*/ 106799 h 500319"/>
                <a:gd name="connsiteX277" fmla="*/ 503826 w 613294"/>
                <a:gd name="connsiteY277" fmla="*/ 100343 h 500319"/>
                <a:gd name="connsiteX278" fmla="*/ 508668 w 613294"/>
                <a:gd name="connsiteY278" fmla="*/ 98729 h 500319"/>
                <a:gd name="connsiteX279" fmla="*/ 526421 w 613294"/>
                <a:gd name="connsiteY279" fmla="*/ 93887 h 500319"/>
                <a:gd name="connsiteX280" fmla="*/ 524807 w 613294"/>
                <a:gd name="connsiteY280" fmla="*/ 98729 h 500319"/>
                <a:gd name="connsiteX281" fmla="*/ 524807 w 613294"/>
                <a:gd name="connsiteY281" fmla="*/ 98729 h 500319"/>
                <a:gd name="connsiteX282" fmla="*/ 524807 w 613294"/>
                <a:gd name="connsiteY282" fmla="*/ 100343 h 500319"/>
                <a:gd name="connsiteX283" fmla="*/ 524807 w 613294"/>
                <a:gd name="connsiteY283" fmla="*/ 101957 h 500319"/>
                <a:gd name="connsiteX284" fmla="*/ 526421 w 613294"/>
                <a:gd name="connsiteY284" fmla="*/ 101957 h 500319"/>
                <a:gd name="connsiteX285" fmla="*/ 529649 w 613294"/>
                <a:gd name="connsiteY285" fmla="*/ 103571 h 500319"/>
                <a:gd name="connsiteX286" fmla="*/ 529649 w 613294"/>
                <a:gd name="connsiteY286" fmla="*/ 105185 h 500319"/>
                <a:gd name="connsiteX287" fmla="*/ 529649 w 613294"/>
                <a:gd name="connsiteY287" fmla="*/ 105185 h 500319"/>
                <a:gd name="connsiteX288" fmla="*/ 528035 w 613294"/>
                <a:gd name="connsiteY288" fmla="*/ 105185 h 500319"/>
                <a:gd name="connsiteX289" fmla="*/ 526421 w 613294"/>
                <a:gd name="connsiteY289" fmla="*/ 105185 h 500319"/>
                <a:gd name="connsiteX290" fmla="*/ 526421 w 613294"/>
                <a:gd name="connsiteY290" fmla="*/ 106799 h 500319"/>
                <a:gd name="connsiteX291" fmla="*/ 524807 w 613294"/>
                <a:gd name="connsiteY291" fmla="*/ 106799 h 500319"/>
                <a:gd name="connsiteX292" fmla="*/ 523194 w 613294"/>
                <a:gd name="connsiteY292" fmla="*/ 106799 h 500319"/>
                <a:gd name="connsiteX293" fmla="*/ 523194 w 613294"/>
                <a:gd name="connsiteY293" fmla="*/ 106799 h 500319"/>
                <a:gd name="connsiteX294" fmla="*/ 521579 w 613294"/>
                <a:gd name="connsiteY294" fmla="*/ 105185 h 500319"/>
                <a:gd name="connsiteX295" fmla="*/ 519966 w 613294"/>
                <a:gd name="connsiteY295" fmla="*/ 105185 h 500319"/>
                <a:gd name="connsiteX296" fmla="*/ 519966 w 613294"/>
                <a:gd name="connsiteY296" fmla="*/ 105185 h 500319"/>
                <a:gd name="connsiteX297" fmla="*/ 518352 w 613294"/>
                <a:gd name="connsiteY297" fmla="*/ 105185 h 500319"/>
                <a:gd name="connsiteX298" fmla="*/ 518352 w 613294"/>
                <a:gd name="connsiteY298" fmla="*/ 106799 h 500319"/>
                <a:gd name="connsiteX299" fmla="*/ 518352 w 613294"/>
                <a:gd name="connsiteY299" fmla="*/ 108413 h 500319"/>
                <a:gd name="connsiteX300" fmla="*/ 518352 w 613294"/>
                <a:gd name="connsiteY300" fmla="*/ 110027 h 500319"/>
                <a:gd name="connsiteX301" fmla="*/ 518352 w 613294"/>
                <a:gd name="connsiteY301" fmla="*/ 111641 h 500319"/>
                <a:gd name="connsiteX302" fmla="*/ 516738 w 613294"/>
                <a:gd name="connsiteY302" fmla="*/ 113255 h 500319"/>
                <a:gd name="connsiteX303" fmla="*/ 516738 w 613294"/>
                <a:gd name="connsiteY303" fmla="*/ 113255 h 500319"/>
                <a:gd name="connsiteX304" fmla="*/ 516738 w 613294"/>
                <a:gd name="connsiteY304" fmla="*/ 116482 h 500319"/>
                <a:gd name="connsiteX305" fmla="*/ 516738 w 613294"/>
                <a:gd name="connsiteY305" fmla="*/ 118096 h 500319"/>
                <a:gd name="connsiteX306" fmla="*/ 516738 w 613294"/>
                <a:gd name="connsiteY306" fmla="*/ 119710 h 500319"/>
                <a:gd name="connsiteX307" fmla="*/ 516738 w 613294"/>
                <a:gd name="connsiteY307" fmla="*/ 121324 h 500319"/>
                <a:gd name="connsiteX308" fmla="*/ 516738 w 613294"/>
                <a:gd name="connsiteY308" fmla="*/ 122938 h 500319"/>
                <a:gd name="connsiteX309" fmla="*/ 515124 w 613294"/>
                <a:gd name="connsiteY309" fmla="*/ 122938 h 500319"/>
                <a:gd name="connsiteX310" fmla="*/ 513510 w 613294"/>
                <a:gd name="connsiteY310" fmla="*/ 124552 h 500319"/>
                <a:gd name="connsiteX311" fmla="*/ 513510 w 613294"/>
                <a:gd name="connsiteY311" fmla="*/ 127780 h 500319"/>
                <a:gd name="connsiteX312" fmla="*/ 515124 w 613294"/>
                <a:gd name="connsiteY312" fmla="*/ 129394 h 500319"/>
                <a:gd name="connsiteX313" fmla="*/ 518352 w 613294"/>
                <a:gd name="connsiteY313" fmla="*/ 135850 h 500319"/>
                <a:gd name="connsiteX314" fmla="*/ 521579 w 613294"/>
                <a:gd name="connsiteY314" fmla="*/ 137464 h 500319"/>
                <a:gd name="connsiteX315" fmla="*/ 523194 w 613294"/>
                <a:gd name="connsiteY315" fmla="*/ 139078 h 500319"/>
                <a:gd name="connsiteX316" fmla="*/ 524807 w 613294"/>
                <a:gd name="connsiteY316" fmla="*/ 139078 h 500319"/>
                <a:gd name="connsiteX317" fmla="*/ 524807 w 613294"/>
                <a:gd name="connsiteY317" fmla="*/ 139078 h 500319"/>
                <a:gd name="connsiteX318" fmla="*/ 524807 w 613294"/>
                <a:gd name="connsiteY318" fmla="*/ 139078 h 500319"/>
                <a:gd name="connsiteX319" fmla="*/ 524807 w 613294"/>
                <a:gd name="connsiteY319" fmla="*/ 140691 h 500319"/>
                <a:gd name="connsiteX320" fmla="*/ 526421 w 613294"/>
                <a:gd name="connsiteY320" fmla="*/ 143919 h 500319"/>
                <a:gd name="connsiteX321" fmla="*/ 528035 w 613294"/>
                <a:gd name="connsiteY321" fmla="*/ 150375 h 500319"/>
                <a:gd name="connsiteX322" fmla="*/ 528035 w 613294"/>
                <a:gd name="connsiteY322" fmla="*/ 151989 h 500319"/>
                <a:gd name="connsiteX323" fmla="*/ 528035 w 613294"/>
                <a:gd name="connsiteY323" fmla="*/ 155217 h 500319"/>
                <a:gd name="connsiteX324" fmla="*/ 524807 w 613294"/>
                <a:gd name="connsiteY324" fmla="*/ 163287 h 500319"/>
                <a:gd name="connsiteX325" fmla="*/ 524807 w 613294"/>
                <a:gd name="connsiteY325" fmla="*/ 166514 h 500319"/>
                <a:gd name="connsiteX326" fmla="*/ 524807 w 613294"/>
                <a:gd name="connsiteY326" fmla="*/ 168128 h 500319"/>
                <a:gd name="connsiteX327" fmla="*/ 524807 w 613294"/>
                <a:gd name="connsiteY327" fmla="*/ 174584 h 500319"/>
                <a:gd name="connsiteX328" fmla="*/ 524807 w 613294"/>
                <a:gd name="connsiteY328" fmla="*/ 177812 h 500319"/>
                <a:gd name="connsiteX329" fmla="*/ 524807 w 613294"/>
                <a:gd name="connsiteY329" fmla="*/ 181040 h 500319"/>
                <a:gd name="connsiteX330" fmla="*/ 524807 w 613294"/>
                <a:gd name="connsiteY330" fmla="*/ 190723 h 500319"/>
                <a:gd name="connsiteX331" fmla="*/ 524807 w 613294"/>
                <a:gd name="connsiteY331" fmla="*/ 192337 h 500319"/>
                <a:gd name="connsiteX332" fmla="*/ 524807 w 613294"/>
                <a:gd name="connsiteY332" fmla="*/ 195565 h 500319"/>
                <a:gd name="connsiteX333" fmla="*/ 524807 w 613294"/>
                <a:gd name="connsiteY333" fmla="*/ 200407 h 500319"/>
                <a:gd name="connsiteX334" fmla="*/ 524807 w 613294"/>
                <a:gd name="connsiteY334" fmla="*/ 200407 h 500319"/>
                <a:gd name="connsiteX335" fmla="*/ 523194 w 613294"/>
                <a:gd name="connsiteY335" fmla="*/ 200407 h 500319"/>
                <a:gd name="connsiteX336" fmla="*/ 523194 w 613294"/>
                <a:gd name="connsiteY336" fmla="*/ 200407 h 500319"/>
                <a:gd name="connsiteX337" fmla="*/ 521579 w 613294"/>
                <a:gd name="connsiteY337" fmla="*/ 200407 h 500319"/>
                <a:gd name="connsiteX338" fmla="*/ 519966 w 613294"/>
                <a:gd name="connsiteY338" fmla="*/ 202021 h 500319"/>
                <a:gd name="connsiteX339" fmla="*/ 519966 w 613294"/>
                <a:gd name="connsiteY339" fmla="*/ 202021 h 500319"/>
                <a:gd name="connsiteX340" fmla="*/ 518352 w 613294"/>
                <a:gd name="connsiteY340" fmla="*/ 202021 h 500319"/>
                <a:gd name="connsiteX341" fmla="*/ 516738 w 613294"/>
                <a:gd name="connsiteY341" fmla="*/ 205249 h 500319"/>
                <a:gd name="connsiteX342" fmla="*/ 515124 w 613294"/>
                <a:gd name="connsiteY342" fmla="*/ 205249 h 500319"/>
                <a:gd name="connsiteX343" fmla="*/ 513510 w 613294"/>
                <a:gd name="connsiteY343" fmla="*/ 205249 h 500319"/>
                <a:gd name="connsiteX344" fmla="*/ 511896 w 613294"/>
                <a:gd name="connsiteY344" fmla="*/ 206863 h 500319"/>
                <a:gd name="connsiteX345" fmla="*/ 511896 w 613294"/>
                <a:gd name="connsiteY345" fmla="*/ 205249 h 500319"/>
                <a:gd name="connsiteX346" fmla="*/ 508668 w 613294"/>
                <a:gd name="connsiteY346" fmla="*/ 205249 h 500319"/>
                <a:gd name="connsiteX347" fmla="*/ 507054 w 613294"/>
                <a:gd name="connsiteY347" fmla="*/ 205249 h 500319"/>
                <a:gd name="connsiteX348" fmla="*/ 507054 w 613294"/>
                <a:gd name="connsiteY348" fmla="*/ 205249 h 500319"/>
                <a:gd name="connsiteX349" fmla="*/ 503826 w 613294"/>
                <a:gd name="connsiteY349" fmla="*/ 205249 h 500319"/>
                <a:gd name="connsiteX350" fmla="*/ 502212 w 613294"/>
                <a:gd name="connsiteY350" fmla="*/ 206863 h 500319"/>
                <a:gd name="connsiteX351" fmla="*/ 502212 w 613294"/>
                <a:gd name="connsiteY351" fmla="*/ 208477 h 500319"/>
                <a:gd name="connsiteX352" fmla="*/ 500598 w 613294"/>
                <a:gd name="connsiteY352" fmla="*/ 210091 h 500319"/>
                <a:gd name="connsiteX353" fmla="*/ 498985 w 613294"/>
                <a:gd name="connsiteY353" fmla="*/ 211704 h 500319"/>
                <a:gd name="connsiteX354" fmla="*/ 497371 w 613294"/>
                <a:gd name="connsiteY354" fmla="*/ 218160 h 500319"/>
                <a:gd name="connsiteX355" fmla="*/ 497371 w 613294"/>
                <a:gd name="connsiteY355" fmla="*/ 219774 h 500319"/>
                <a:gd name="connsiteX356" fmla="*/ 495757 w 613294"/>
                <a:gd name="connsiteY356" fmla="*/ 219774 h 500319"/>
                <a:gd name="connsiteX357" fmla="*/ 495757 w 613294"/>
                <a:gd name="connsiteY357" fmla="*/ 221388 h 500319"/>
                <a:gd name="connsiteX358" fmla="*/ 494143 w 613294"/>
                <a:gd name="connsiteY358" fmla="*/ 221388 h 500319"/>
                <a:gd name="connsiteX359" fmla="*/ 494143 w 613294"/>
                <a:gd name="connsiteY359" fmla="*/ 223002 h 500319"/>
                <a:gd name="connsiteX360" fmla="*/ 490915 w 613294"/>
                <a:gd name="connsiteY360" fmla="*/ 231072 h 500319"/>
                <a:gd name="connsiteX361" fmla="*/ 490915 w 613294"/>
                <a:gd name="connsiteY361" fmla="*/ 232686 h 500319"/>
                <a:gd name="connsiteX362" fmla="*/ 490915 w 613294"/>
                <a:gd name="connsiteY362" fmla="*/ 232686 h 500319"/>
                <a:gd name="connsiteX363" fmla="*/ 486073 w 613294"/>
                <a:gd name="connsiteY363" fmla="*/ 237527 h 500319"/>
                <a:gd name="connsiteX364" fmla="*/ 484459 w 613294"/>
                <a:gd name="connsiteY364" fmla="*/ 239141 h 500319"/>
                <a:gd name="connsiteX365" fmla="*/ 484459 w 613294"/>
                <a:gd name="connsiteY365" fmla="*/ 239141 h 500319"/>
                <a:gd name="connsiteX366" fmla="*/ 484459 w 613294"/>
                <a:gd name="connsiteY366" fmla="*/ 242369 h 500319"/>
                <a:gd name="connsiteX367" fmla="*/ 481231 w 613294"/>
                <a:gd name="connsiteY367" fmla="*/ 245597 h 500319"/>
                <a:gd name="connsiteX368" fmla="*/ 481231 w 613294"/>
                <a:gd name="connsiteY368" fmla="*/ 247211 h 500319"/>
                <a:gd name="connsiteX369" fmla="*/ 481231 w 613294"/>
                <a:gd name="connsiteY369" fmla="*/ 248825 h 500319"/>
                <a:gd name="connsiteX370" fmla="*/ 481231 w 613294"/>
                <a:gd name="connsiteY370" fmla="*/ 253667 h 500319"/>
                <a:gd name="connsiteX371" fmla="*/ 479617 w 613294"/>
                <a:gd name="connsiteY371" fmla="*/ 258509 h 500319"/>
                <a:gd name="connsiteX372" fmla="*/ 479617 w 613294"/>
                <a:gd name="connsiteY372" fmla="*/ 258509 h 500319"/>
                <a:gd name="connsiteX373" fmla="*/ 478003 w 613294"/>
                <a:gd name="connsiteY373" fmla="*/ 261736 h 500319"/>
                <a:gd name="connsiteX374" fmla="*/ 478003 w 613294"/>
                <a:gd name="connsiteY374" fmla="*/ 263350 h 500319"/>
                <a:gd name="connsiteX375" fmla="*/ 478003 w 613294"/>
                <a:gd name="connsiteY375" fmla="*/ 264964 h 500319"/>
                <a:gd name="connsiteX376" fmla="*/ 478003 w 613294"/>
                <a:gd name="connsiteY376" fmla="*/ 266578 h 500319"/>
                <a:gd name="connsiteX377" fmla="*/ 478003 w 613294"/>
                <a:gd name="connsiteY377" fmla="*/ 269806 h 500319"/>
                <a:gd name="connsiteX378" fmla="*/ 479617 w 613294"/>
                <a:gd name="connsiteY378" fmla="*/ 273034 h 500319"/>
                <a:gd name="connsiteX379" fmla="*/ 486073 w 613294"/>
                <a:gd name="connsiteY379" fmla="*/ 281104 h 500319"/>
                <a:gd name="connsiteX380" fmla="*/ 486073 w 613294"/>
                <a:gd name="connsiteY380" fmla="*/ 282718 h 500319"/>
                <a:gd name="connsiteX381" fmla="*/ 486073 w 613294"/>
                <a:gd name="connsiteY381" fmla="*/ 284331 h 500319"/>
                <a:gd name="connsiteX382" fmla="*/ 486073 w 613294"/>
                <a:gd name="connsiteY382" fmla="*/ 284331 h 500319"/>
                <a:gd name="connsiteX383" fmla="*/ 484459 w 613294"/>
                <a:gd name="connsiteY383" fmla="*/ 285945 h 500319"/>
                <a:gd name="connsiteX384" fmla="*/ 484459 w 613294"/>
                <a:gd name="connsiteY384" fmla="*/ 285945 h 500319"/>
                <a:gd name="connsiteX385" fmla="*/ 481231 w 613294"/>
                <a:gd name="connsiteY385" fmla="*/ 289173 h 500319"/>
                <a:gd name="connsiteX386" fmla="*/ 479617 w 613294"/>
                <a:gd name="connsiteY386" fmla="*/ 290787 h 500319"/>
                <a:gd name="connsiteX387" fmla="*/ 479617 w 613294"/>
                <a:gd name="connsiteY387" fmla="*/ 290787 h 500319"/>
                <a:gd name="connsiteX388" fmla="*/ 479617 w 613294"/>
                <a:gd name="connsiteY388" fmla="*/ 292401 h 500319"/>
                <a:gd name="connsiteX389" fmla="*/ 478003 w 613294"/>
                <a:gd name="connsiteY389" fmla="*/ 295629 h 500319"/>
                <a:gd name="connsiteX390" fmla="*/ 476389 w 613294"/>
                <a:gd name="connsiteY390" fmla="*/ 298857 h 500319"/>
                <a:gd name="connsiteX391" fmla="*/ 476389 w 613294"/>
                <a:gd name="connsiteY391" fmla="*/ 298857 h 500319"/>
                <a:gd name="connsiteX392" fmla="*/ 474776 w 613294"/>
                <a:gd name="connsiteY392" fmla="*/ 302085 h 500319"/>
                <a:gd name="connsiteX393" fmla="*/ 474776 w 613294"/>
                <a:gd name="connsiteY393" fmla="*/ 305313 h 500319"/>
                <a:gd name="connsiteX394" fmla="*/ 474776 w 613294"/>
                <a:gd name="connsiteY394" fmla="*/ 306927 h 500319"/>
                <a:gd name="connsiteX395" fmla="*/ 473162 w 613294"/>
                <a:gd name="connsiteY395" fmla="*/ 306927 h 500319"/>
                <a:gd name="connsiteX396" fmla="*/ 473162 w 613294"/>
                <a:gd name="connsiteY396" fmla="*/ 308540 h 500319"/>
                <a:gd name="connsiteX397" fmla="*/ 469934 w 613294"/>
                <a:gd name="connsiteY397" fmla="*/ 310154 h 500319"/>
                <a:gd name="connsiteX398" fmla="*/ 468320 w 613294"/>
                <a:gd name="connsiteY398" fmla="*/ 311768 h 500319"/>
                <a:gd name="connsiteX399" fmla="*/ 468320 w 613294"/>
                <a:gd name="connsiteY399" fmla="*/ 313382 h 500319"/>
                <a:gd name="connsiteX400" fmla="*/ 468320 w 613294"/>
                <a:gd name="connsiteY400" fmla="*/ 314996 h 500319"/>
                <a:gd name="connsiteX401" fmla="*/ 469934 w 613294"/>
                <a:gd name="connsiteY401" fmla="*/ 318224 h 500319"/>
                <a:gd name="connsiteX402" fmla="*/ 469934 w 613294"/>
                <a:gd name="connsiteY402" fmla="*/ 319838 h 500319"/>
                <a:gd name="connsiteX403" fmla="*/ 474776 w 613294"/>
                <a:gd name="connsiteY403" fmla="*/ 326294 h 500319"/>
                <a:gd name="connsiteX404" fmla="*/ 476389 w 613294"/>
                <a:gd name="connsiteY404" fmla="*/ 329522 h 500319"/>
                <a:gd name="connsiteX405" fmla="*/ 476389 w 613294"/>
                <a:gd name="connsiteY405" fmla="*/ 331136 h 500319"/>
                <a:gd name="connsiteX406" fmla="*/ 478003 w 613294"/>
                <a:gd name="connsiteY406" fmla="*/ 332749 h 500319"/>
                <a:gd name="connsiteX407" fmla="*/ 479617 w 613294"/>
                <a:gd name="connsiteY407" fmla="*/ 332749 h 500319"/>
                <a:gd name="connsiteX408" fmla="*/ 489301 w 613294"/>
                <a:gd name="connsiteY408" fmla="*/ 334363 h 500319"/>
                <a:gd name="connsiteX409" fmla="*/ 490915 w 613294"/>
                <a:gd name="connsiteY409" fmla="*/ 334363 h 500319"/>
                <a:gd name="connsiteX410" fmla="*/ 495757 w 613294"/>
                <a:gd name="connsiteY410" fmla="*/ 335977 h 500319"/>
                <a:gd name="connsiteX411" fmla="*/ 503826 w 613294"/>
                <a:gd name="connsiteY411" fmla="*/ 337591 h 500319"/>
                <a:gd name="connsiteX412" fmla="*/ 524807 w 613294"/>
                <a:gd name="connsiteY412" fmla="*/ 350503 h 500319"/>
                <a:gd name="connsiteX413" fmla="*/ 528035 w 613294"/>
                <a:gd name="connsiteY413" fmla="*/ 350503 h 500319"/>
                <a:gd name="connsiteX414" fmla="*/ 528035 w 613294"/>
                <a:gd name="connsiteY414" fmla="*/ 350503 h 500319"/>
                <a:gd name="connsiteX415" fmla="*/ 529649 w 613294"/>
                <a:gd name="connsiteY415" fmla="*/ 350503 h 500319"/>
                <a:gd name="connsiteX416" fmla="*/ 532877 w 613294"/>
                <a:gd name="connsiteY416" fmla="*/ 350503 h 500319"/>
                <a:gd name="connsiteX417" fmla="*/ 534491 w 613294"/>
                <a:gd name="connsiteY417" fmla="*/ 350503 h 500319"/>
                <a:gd name="connsiteX418" fmla="*/ 534491 w 613294"/>
                <a:gd name="connsiteY418" fmla="*/ 350503 h 500319"/>
                <a:gd name="connsiteX419" fmla="*/ 537719 w 613294"/>
                <a:gd name="connsiteY419" fmla="*/ 352117 h 500319"/>
                <a:gd name="connsiteX420" fmla="*/ 539333 w 613294"/>
                <a:gd name="connsiteY420" fmla="*/ 352117 h 500319"/>
                <a:gd name="connsiteX421" fmla="*/ 539333 w 613294"/>
                <a:gd name="connsiteY421" fmla="*/ 352117 h 500319"/>
                <a:gd name="connsiteX422" fmla="*/ 540947 w 613294"/>
                <a:gd name="connsiteY422" fmla="*/ 352117 h 500319"/>
                <a:gd name="connsiteX423" fmla="*/ 544175 w 613294"/>
                <a:gd name="connsiteY423" fmla="*/ 350503 h 500319"/>
                <a:gd name="connsiteX424" fmla="*/ 544175 w 613294"/>
                <a:gd name="connsiteY424" fmla="*/ 350503 h 500319"/>
                <a:gd name="connsiteX425" fmla="*/ 545788 w 613294"/>
                <a:gd name="connsiteY425" fmla="*/ 350503 h 500319"/>
                <a:gd name="connsiteX426" fmla="*/ 547403 w 613294"/>
                <a:gd name="connsiteY426" fmla="*/ 348889 h 500319"/>
                <a:gd name="connsiteX427" fmla="*/ 549016 w 613294"/>
                <a:gd name="connsiteY427" fmla="*/ 347275 h 500319"/>
                <a:gd name="connsiteX428" fmla="*/ 550630 w 613294"/>
                <a:gd name="connsiteY428" fmla="*/ 345661 h 500319"/>
                <a:gd name="connsiteX429" fmla="*/ 550630 w 613294"/>
                <a:gd name="connsiteY429" fmla="*/ 345661 h 500319"/>
                <a:gd name="connsiteX430" fmla="*/ 550630 w 613294"/>
                <a:gd name="connsiteY430" fmla="*/ 347275 h 500319"/>
                <a:gd name="connsiteX431" fmla="*/ 552244 w 613294"/>
                <a:gd name="connsiteY431" fmla="*/ 348889 h 500319"/>
                <a:gd name="connsiteX432" fmla="*/ 555472 w 613294"/>
                <a:gd name="connsiteY432" fmla="*/ 350503 h 500319"/>
                <a:gd name="connsiteX433" fmla="*/ 558700 w 613294"/>
                <a:gd name="connsiteY433" fmla="*/ 353731 h 500319"/>
                <a:gd name="connsiteX434" fmla="*/ 569997 w 613294"/>
                <a:gd name="connsiteY434" fmla="*/ 358572 h 500319"/>
                <a:gd name="connsiteX435" fmla="*/ 574839 w 613294"/>
                <a:gd name="connsiteY435" fmla="*/ 361800 h 500319"/>
                <a:gd name="connsiteX436" fmla="*/ 584523 w 613294"/>
                <a:gd name="connsiteY436" fmla="*/ 371484 h 500319"/>
                <a:gd name="connsiteX437" fmla="*/ 587751 w 613294"/>
                <a:gd name="connsiteY437" fmla="*/ 373098 h 500319"/>
                <a:gd name="connsiteX438" fmla="*/ 589365 w 613294"/>
                <a:gd name="connsiteY438" fmla="*/ 373098 h 500319"/>
                <a:gd name="connsiteX439" fmla="*/ 590979 w 613294"/>
                <a:gd name="connsiteY439" fmla="*/ 373098 h 500319"/>
                <a:gd name="connsiteX440" fmla="*/ 592593 w 613294"/>
                <a:gd name="connsiteY440" fmla="*/ 371484 h 500319"/>
                <a:gd name="connsiteX441" fmla="*/ 592593 w 613294"/>
                <a:gd name="connsiteY441" fmla="*/ 371484 h 500319"/>
                <a:gd name="connsiteX442" fmla="*/ 594206 w 613294"/>
                <a:gd name="connsiteY442" fmla="*/ 371484 h 500319"/>
                <a:gd name="connsiteX443" fmla="*/ 595820 w 613294"/>
                <a:gd name="connsiteY443" fmla="*/ 371484 h 500319"/>
                <a:gd name="connsiteX444" fmla="*/ 599048 w 613294"/>
                <a:gd name="connsiteY444" fmla="*/ 373098 h 500319"/>
                <a:gd name="connsiteX445" fmla="*/ 603890 w 613294"/>
                <a:gd name="connsiteY445" fmla="*/ 377940 h 500319"/>
                <a:gd name="connsiteX446" fmla="*/ 607118 w 613294"/>
                <a:gd name="connsiteY446" fmla="*/ 382781 h 500319"/>
                <a:gd name="connsiteX447" fmla="*/ 613574 w 613294"/>
                <a:gd name="connsiteY447" fmla="*/ 390851 h 500319"/>
                <a:gd name="connsiteX448" fmla="*/ 615188 w 613294"/>
                <a:gd name="connsiteY448" fmla="*/ 392465 h 500319"/>
                <a:gd name="connsiteX449" fmla="*/ 616802 w 613294"/>
                <a:gd name="connsiteY449" fmla="*/ 394079 h 500319"/>
                <a:gd name="connsiteX450" fmla="*/ 620029 w 613294"/>
                <a:gd name="connsiteY450" fmla="*/ 394079 h 500319"/>
                <a:gd name="connsiteX451" fmla="*/ 621643 w 613294"/>
                <a:gd name="connsiteY451" fmla="*/ 394079 h 500319"/>
                <a:gd name="connsiteX452" fmla="*/ 623257 w 613294"/>
                <a:gd name="connsiteY452" fmla="*/ 397307 h 500319"/>
                <a:gd name="connsiteX453" fmla="*/ 623257 w 613294"/>
                <a:gd name="connsiteY453" fmla="*/ 400535 h 500319"/>
                <a:gd name="connsiteX454" fmla="*/ 623257 w 613294"/>
                <a:gd name="connsiteY454" fmla="*/ 418288 h 500319"/>
                <a:gd name="connsiteX455" fmla="*/ 621643 w 613294"/>
                <a:gd name="connsiteY455" fmla="*/ 419902 h 500319"/>
                <a:gd name="connsiteX456" fmla="*/ 620029 w 613294"/>
                <a:gd name="connsiteY456" fmla="*/ 416674 h 500319"/>
                <a:gd name="connsiteX457" fmla="*/ 618415 w 613294"/>
                <a:gd name="connsiteY457" fmla="*/ 415060 h 500319"/>
                <a:gd name="connsiteX458" fmla="*/ 616802 w 613294"/>
                <a:gd name="connsiteY458" fmla="*/ 413446 h 500319"/>
                <a:gd name="connsiteX459" fmla="*/ 613574 w 613294"/>
                <a:gd name="connsiteY459" fmla="*/ 408604 h 500319"/>
                <a:gd name="connsiteX460" fmla="*/ 608732 w 613294"/>
                <a:gd name="connsiteY460" fmla="*/ 402149 h 500319"/>
                <a:gd name="connsiteX461" fmla="*/ 608732 w 613294"/>
                <a:gd name="connsiteY461" fmla="*/ 402149 h 500319"/>
                <a:gd name="connsiteX462" fmla="*/ 607118 w 613294"/>
                <a:gd name="connsiteY462" fmla="*/ 400535 h 500319"/>
                <a:gd name="connsiteX463" fmla="*/ 605504 w 613294"/>
                <a:gd name="connsiteY463" fmla="*/ 400535 h 500319"/>
                <a:gd name="connsiteX464" fmla="*/ 599048 w 613294"/>
                <a:gd name="connsiteY464" fmla="*/ 398921 h 500319"/>
                <a:gd name="connsiteX465" fmla="*/ 595820 w 613294"/>
                <a:gd name="connsiteY465" fmla="*/ 397307 h 500319"/>
                <a:gd name="connsiteX466" fmla="*/ 592593 w 613294"/>
                <a:gd name="connsiteY466" fmla="*/ 397307 h 500319"/>
                <a:gd name="connsiteX467" fmla="*/ 589365 w 613294"/>
                <a:gd name="connsiteY467" fmla="*/ 398921 h 500319"/>
                <a:gd name="connsiteX468" fmla="*/ 578067 w 613294"/>
                <a:gd name="connsiteY468" fmla="*/ 405376 h 500319"/>
                <a:gd name="connsiteX469" fmla="*/ 576453 w 613294"/>
                <a:gd name="connsiteY469" fmla="*/ 408604 h 500319"/>
                <a:gd name="connsiteX470" fmla="*/ 574839 w 613294"/>
                <a:gd name="connsiteY470" fmla="*/ 408604 h 500319"/>
                <a:gd name="connsiteX471" fmla="*/ 574839 w 613294"/>
                <a:gd name="connsiteY471" fmla="*/ 410218 h 500319"/>
                <a:gd name="connsiteX472" fmla="*/ 571612 w 613294"/>
                <a:gd name="connsiteY472" fmla="*/ 415060 h 500319"/>
                <a:gd name="connsiteX473" fmla="*/ 569997 w 613294"/>
                <a:gd name="connsiteY473" fmla="*/ 415060 h 500319"/>
                <a:gd name="connsiteX474" fmla="*/ 569997 w 613294"/>
                <a:gd name="connsiteY474" fmla="*/ 416674 h 500319"/>
                <a:gd name="connsiteX475" fmla="*/ 568384 w 613294"/>
                <a:gd name="connsiteY475" fmla="*/ 416674 h 500319"/>
                <a:gd name="connsiteX476" fmla="*/ 568384 w 613294"/>
                <a:gd name="connsiteY476" fmla="*/ 418288 h 500319"/>
                <a:gd name="connsiteX477" fmla="*/ 566770 w 613294"/>
                <a:gd name="connsiteY477" fmla="*/ 418288 h 500319"/>
                <a:gd name="connsiteX478" fmla="*/ 566770 w 613294"/>
                <a:gd name="connsiteY478" fmla="*/ 419902 h 500319"/>
                <a:gd name="connsiteX479" fmla="*/ 566770 w 613294"/>
                <a:gd name="connsiteY479" fmla="*/ 419902 h 500319"/>
                <a:gd name="connsiteX480" fmla="*/ 566770 w 613294"/>
                <a:gd name="connsiteY480" fmla="*/ 421516 h 500319"/>
                <a:gd name="connsiteX481" fmla="*/ 568384 w 613294"/>
                <a:gd name="connsiteY481" fmla="*/ 424744 h 500319"/>
                <a:gd name="connsiteX482" fmla="*/ 568384 w 613294"/>
                <a:gd name="connsiteY482" fmla="*/ 426358 h 500319"/>
                <a:gd name="connsiteX483" fmla="*/ 568384 w 613294"/>
                <a:gd name="connsiteY483" fmla="*/ 437655 h 500319"/>
                <a:gd name="connsiteX484" fmla="*/ 568384 w 613294"/>
                <a:gd name="connsiteY484" fmla="*/ 439269 h 500319"/>
                <a:gd name="connsiteX485" fmla="*/ 566770 w 613294"/>
                <a:gd name="connsiteY485" fmla="*/ 439269 h 500319"/>
                <a:gd name="connsiteX486" fmla="*/ 566770 w 613294"/>
                <a:gd name="connsiteY486" fmla="*/ 440883 h 500319"/>
                <a:gd name="connsiteX487" fmla="*/ 565156 w 613294"/>
                <a:gd name="connsiteY487" fmla="*/ 444111 h 500319"/>
                <a:gd name="connsiteX488" fmla="*/ 563542 w 613294"/>
                <a:gd name="connsiteY488" fmla="*/ 447339 h 500319"/>
                <a:gd name="connsiteX489" fmla="*/ 560314 w 613294"/>
                <a:gd name="connsiteY489" fmla="*/ 450567 h 500319"/>
                <a:gd name="connsiteX490" fmla="*/ 558700 w 613294"/>
                <a:gd name="connsiteY490" fmla="*/ 452180 h 500319"/>
                <a:gd name="connsiteX491" fmla="*/ 558700 w 613294"/>
                <a:gd name="connsiteY491" fmla="*/ 453794 h 500319"/>
                <a:gd name="connsiteX492" fmla="*/ 557086 w 613294"/>
                <a:gd name="connsiteY492" fmla="*/ 460250 h 500319"/>
                <a:gd name="connsiteX493" fmla="*/ 557086 w 613294"/>
                <a:gd name="connsiteY493" fmla="*/ 461864 h 500319"/>
                <a:gd name="connsiteX494" fmla="*/ 557086 w 613294"/>
                <a:gd name="connsiteY494" fmla="*/ 468320 h 500319"/>
                <a:gd name="connsiteX495" fmla="*/ 558700 w 613294"/>
                <a:gd name="connsiteY495" fmla="*/ 473161 h 500319"/>
                <a:gd name="connsiteX496" fmla="*/ 557086 w 613294"/>
                <a:gd name="connsiteY496" fmla="*/ 474776 h 500319"/>
                <a:gd name="connsiteX497" fmla="*/ 557086 w 613294"/>
                <a:gd name="connsiteY497" fmla="*/ 474776 h 500319"/>
                <a:gd name="connsiteX498" fmla="*/ 557086 w 613294"/>
                <a:gd name="connsiteY498" fmla="*/ 476389 h 500319"/>
                <a:gd name="connsiteX499" fmla="*/ 555472 w 613294"/>
                <a:gd name="connsiteY499" fmla="*/ 478003 h 500319"/>
                <a:gd name="connsiteX500" fmla="*/ 553858 w 613294"/>
                <a:gd name="connsiteY500" fmla="*/ 479617 h 500319"/>
                <a:gd name="connsiteX501" fmla="*/ 552244 w 613294"/>
                <a:gd name="connsiteY501" fmla="*/ 481231 h 500319"/>
                <a:gd name="connsiteX502" fmla="*/ 552244 w 613294"/>
                <a:gd name="connsiteY502" fmla="*/ 482845 h 500319"/>
                <a:gd name="connsiteX503" fmla="*/ 550630 w 613294"/>
                <a:gd name="connsiteY503" fmla="*/ 486073 h 500319"/>
                <a:gd name="connsiteX504" fmla="*/ 549016 w 613294"/>
                <a:gd name="connsiteY504" fmla="*/ 487687 h 500319"/>
                <a:gd name="connsiteX505" fmla="*/ 547403 w 613294"/>
                <a:gd name="connsiteY505" fmla="*/ 489301 h 500319"/>
                <a:gd name="connsiteX506" fmla="*/ 545788 w 613294"/>
                <a:gd name="connsiteY506" fmla="*/ 490915 h 500319"/>
                <a:gd name="connsiteX507" fmla="*/ 545788 w 613294"/>
                <a:gd name="connsiteY507" fmla="*/ 490915 h 500319"/>
                <a:gd name="connsiteX508" fmla="*/ 544175 w 613294"/>
                <a:gd name="connsiteY508" fmla="*/ 495757 h 500319"/>
                <a:gd name="connsiteX509" fmla="*/ 542561 w 613294"/>
                <a:gd name="connsiteY509" fmla="*/ 497370 h 500319"/>
                <a:gd name="connsiteX510" fmla="*/ 542561 w 613294"/>
                <a:gd name="connsiteY510" fmla="*/ 497370 h 500319"/>
                <a:gd name="connsiteX511" fmla="*/ 542561 w 613294"/>
                <a:gd name="connsiteY511" fmla="*/ 500598 h 500319"/>
                <a:gd name="connsiteX512" fmla="*/ 542561 w 613294"/>
                <a:gd name="connsiteY512" fmla="*/ 502212 h 500319"/>
                <a:gd name="connsiteX513" fmla="*/ 542561 w 613294"/>
                <a:gd name="connsiteY513" fmla="*/ 502212 h 500319"/>
                <a:gd name="connsiteX514" fmla="*/ 540947 w 613294"/>
                <a:gd name="connsiteY514" fmla="*/ 505440 h 500319"/>
                <a:gd name="connsiteX515" fmla="*/ 539333 w 613294"/>
                <a:gd name="connsiteY515" fmla="*/ 505440 h 500319"/>
                <a:gd name="connsiteX516" fmla="*/ 539333 w 613294"/>
                <a:gd name="connsiteY516" fmla="*/ 505440 h 500319"/>
                <a:gd name="connsiteX517" fmla="*/ 537719 w 613294"/>
                <a:gd name="connsiteY517" fmla="*/ 503826 h 500319"/>
                <a:gd name="connsiteX518" fmla="*/ 537719 w 613294"/>
                <a:gd name="connsiteY518" fmla="*/ 502212 h 500319"/>
                <a:gd name="connsiteX519" fmla="*/ 534491 w 613294"/>
                <a:gd name="connsiteY519" fmla="*/ 495757 h 500319"/>
                <a:gd name="connsiteX520" fmla="*/ 534491 w 613294"/>
                <a:gd name="connsiteY520" fmla="*/ 494143 h 500319"/>
                <a:gd name="connsiteX521" fmla="*/ 534491 w 613294"/>
                <a:gd name="connsiteY521" fmla="*/ 492529 h 500319"/>
                <a:gd name="connsiteX522" fmla="*/ 536105 w 613294"/>
                <a:gd name="connsiteY522" fmla="*/ 489301 h 500319"/>
                <a:gd name="connsiteX523" fmla="*/ 536105 w 613294"/>
                <a:gd name="connsiteY523" fmla="*/ 486073 h 500319"/>
                <a:gd name="connsiteX524" fmla="*/ 536105 w 613294"/>
                <a:gd name="connsiteY524" fmla="*/ 484459 h 500319"/>
                <a:gd name="connsiteX525" fmla="*/ 534491 w 613294"/>
                <a:gd name="connsiteY525" fmla="*/ 484459 h 500319"/>
                <a:gd name="connsiteX526" fmla="*/ 531263 w 613294"/>
                <a:gd name="connsiteY526" fmla="*/ 479617 h 500319"/>
                <a:gd name="connsiteX527" fmla="*/ 526421 w 613294"/>
                <a:gd name="connsiteY527" fmla="*/ 474776 h 500319"/>
                <a:gd name="connsiteX528" fmla="*/ 524807 w 613294"/>
                <a:gd name="connsiteY528" fmla="*/ 474776 h 500319"/>
                <a:gd name="connsiteX529" fmla="*/ 519966 w 613294"/>
                <a:gd name="connsiteY529" fmla="*/ 473161 h 500319"/>
                <a:gd name="connsiteX530" fmla="*/ 515124 w 613294"/>
                <a:gd name="connsiteY530" fmla="*/ 469934 h 500319"/>
                <a:gd name="connsiteX531" fmla="*/ 507054 w 613294"/>
                <a:gd name="connsiteY531" fmla="*/ 466706 h 500319"/>
                <a:gd name="connsiteX532" fmla="*/ 500598 w 613294"/>
                <a:gd name="connsiteY532" fmla="*/ 465092 h 500319"/>
                <a:gd name="connsiteX533" fmla="*/ 492529 w 613294"/>
                <a:gd name="connsiteY533" fmla="*/ 463478 h 500319"/>
                <a:gd name="connsiteX534" fmla="*/ 487687 w 613294"/>
                <a:gd name="connsiteY534" fmla="*/ 461864 h 500319"/>
                <a:gd name="connsiteX535" fmla="*/ 486073 w 613294"/>
                <a:gd name="connsiteY535" fmla="*/ 461864 h 500319"/>
                <a:gd name="connsiteX536" fmla="*/ 486073 w 613294"/>
                <a:gd name="connsiteY536" fmla="*/ 460250 h 500319"/>
                <a:gd name="connsiteX537" fmla="*/ 482845 w 613294"/>
                <a:gd name="connsiteY537" fmla="*/ 458636 h 500319"/>
                <a:gd name="connsiteX538" fmla="*/ 482845 w 613294"/>
                <a:gd name="connsiteY538" fmla="*/ 457022 h 500319"/>
                <a:gd name="connsiteX539" fmla="*/ 481231 w 613294"/>
                <a:gd name="connsiteY539" fmla="*/ 457022 h 500319"/>
                <a:gd name="connsiteX540" fmla="*/ 476389 w 613294"/>
                <a:gd name="connsiteY540" fmla="*/ 455408 h 500319"/>
                <a:gd name="connsiteX541" fmla="*/ 473162 w 613294"/>
                <a:gd name="connsiteY541" fmla="*/ 453794 h 500319"/>
                <a:gd name="connsiteX542" fmla="*/ 469934 w 613294"/>
                <a:gd name="connsiteY542" fmla="*/ 452180 h 500319"/>
                <a:gd name="connsiteX543" fmla="*/ 465092 w 613294"/>
                <a:gd name="connsiteY543" fmla="*/ 452180 h 500319"/>
                <a:gd name="connsiteX544" fmla="*/ 461864 w 613294"/>
                <a:gd name="connsiteY544" fmla="*/ 452180 h 500319"/>
                <a:gd name="connsiteX545" fmla="*/ 460250 w 613294"/>
                <a:gd name="connsiteY545" fmla="*/ 452180 h 500319"/>
                <a:gd name="connsiteX546" fmla="*/ 457022 w 613294"/>
                <a:gd name="connsiteY546" fmla="*/ 455408 h 500319"/>
                <a:gd name="connsiteX547" fmla="*/ 453794 w 613294"/>
                <a:gd name="connsiteY547" fmla="*/ 455408 h 500319"/>
                <a:gd name="connsiteX548" fmla="*/ 450567 w 613294"/>
                <a:gd name="connsiteY548" fmla="*/ 455408 h 500319"/>
                <a:gd name="connsiteX549" fmla="*/ 448953 w 613294"/>
                <a:gd name="connsiteY549" fmla="*/ 455408 h 500319"/>
                <a:gd name="connsiteX550" fmla="*/ 447339 w 613294"/>
                <a:gd name="connsiteY550" fmla="*/ 455408 h 500319"/>
                <a:gd name="connsiteX551" fmla="*/ 442497 w 613294"/>
                <a:gd name="connsiteY551" fmla="*/ 455408 h 500319"/>
                <a:gd name="connsiteX552" fmla="*/ 440883 w 613294"/>
                <a:gd name="connsiteY552" fmla="*/ 455408 h 500319"/>
                <a:gd name="connsiteX553" fmla="*/ 437655 w 613294"/>
                <a:gd name="connsiteY553" fmla="*/ 455408 h 500319"/>
                <a:gd name="connsiteX554" fmla="*/ 432813 w 613294"/>
                <a:gd name="connsiteY554" fmla="*/ 453794 h 500319"/>
                <a:gd name="connsiteX555" fmla="*/ 431199 w 613294"/>
                <a:gd name="connsiteY555" fmla="*/ 453794 h 500319"/>
                <a:gd name="connsiteX556" fmla="*/ 429585 w 613294"/>
                <a:gd name="connsiteY556" fmla="*/ 453794 h 500319"/>
                <a:gd name="connsiteX557" fmla="*/ 429585 w 613294"/>
                <a:gd name="connsiteY557" fmla="*/ 453794 h 500319"/>
                <a:gd name="connsiteX558" fmla="*/ 426358 w 613294"/>
                <a:gd name="connsiteY558" fmla="*/ 457022 h 500319"/>
                <a:gd name="connsiteX559" fmla="*/ 418288 w 613294"/>
                <a:gd name="connsiteY559" fmla="*/ 471548 h 500319"/>
                <a:gd name="connsiteX560" fmla="*/ 358572 w 613294"/>
                <a:gd name="connsiteY560" fmla="*/ 500598 h 500319"/>
                <a:gd name="connsiteX561" fmla="*/ 355344 w 613294"/>
                <a:gd name="connsiteY561" fmla="*/ 500598 h 500319"/>
                <a:gd name="connsiteX562" fmla="*/ 353731 w 613294"/>
                <a:gd name="connsiteY562" fmla="*/ 498984 h 500319"/>
                <a:gd name="connsiteX563" fmla="*/ 350503 w 613294"/>
                <a:gd name="connsiteY563" fmla="*/ 498984 h 500319"/>
                <a:gd name="connsiteX564" fmla="*/ 348889 w 613294"/>
                <a:gd name="connsiteY564" fmla="*/ 498984 h 500319"/>
                <a:gd name="connsiteX565" fmla="*/ 348889 w 613294"/>
                <a:gd name="connsiteY565" fmla="*/ 497370 h 500319"/>
                <a:gd name="connsiteX566" fmla="*/ 345661 w 613294"/>
                <a:gd name="connsiteY566" fmla="*/ 495757 h 500319"/>
                <a:gd name="connsiteX567" fmla="*/ 340819 w 613294"/>
                <a:gd name="connsiteY567" fmla="*/ 489301 h 500319"/>
                <a:gd name="connsiteX568" fmla="*/ 337591 w 613294"/>
                <a:gd name="connsiteY568" fmla="*/ 486073 h 500319"/>
                <a:gd name="connsiteX569" fmla="*/ 332749 w 613294"/>
                <a:gd name="connsiteY569" fmla="*/ 486073 h 500319"/>
                <a:gd name="connsiteX570" fmla="*/ 327908 w 613294"/>
                <a:gd name="connsiteY570" fmla="*/ 484459 h 500319"/>
                <a:gd name="connsiteX571" fmla="*/ 323066 w 613294"/>
                <a:gd name="connsiteY571" fmla="*/ 486073 h 500319"/>
                <a:gd name="connsiteX572" fmla="*/ 316610 w 613294"/>
                <a:gd name="connsiteY572" fmla="*/ 487687 h 500319"/>
                <a:gd name="connsiteX573" fmla="*/ 313382 w 613294"/>
                <a:gd name="connsiteY573" fmla="*/ 487687 h 500319"/>
                <a:gd name="connsiteX574" fmla="*/ 311768 w 613294"/>
                <a:gd name="connsiteY574" fmla="*/ 486073 h 500319"/>
                <a:gd name="connsiteX575" fmla="*/ 311768 w 613294"/>
                <a:gd name="connsiteY575" fmla="*/ 484459 h 500319"/>
                <a:gd name="connsiteX576" fmla="*/ 311768 w 613294"/>
                <a:gd name="connsiteY576" fmla="*/ 482845 h 500319"/>
                <a:gd name="connsiteX577" fmla="*/ 311768 w 613294"/>
                <a:gd name="connsiteY577" fmla="*/ 481231 h 500319"/>
                <a:gd name="connsiteX578" fmla="*/ 311768 w 613294"/>
                <a:gd name="connsiteY578" fmla="*/ 479617 h 500319"/>
                <a:gd name="connsiteX579" fmla="*/ 310155 w 613294"/>
                <a:gd name="connsiteY579" fmla="*/ 473161 h 500319"/>
                <a:gd name="connsiteX580" fmla="*/ 310155 w 613294"/>
                <a:gd name="connsiteY580" fmla="*/ 471548 h 500319"/>
                <a:gd name="connsiteX581" fmla="*/ 310155 w 613294"/>
                <a:gd name="connsiteY581" fmla="*/ 463478 h 500319"/>
                <a:gd name="connsiteX582" fmla="*/ 310155 w 613294"/>
                <a:gd name="connsiteY582" fmla="*/ 460250 h 500319"/>
                <a:gd name="connsiteX583" fmla="*/ 310155 w 613294"/>
                <a:gd name="connsiteY583" fmla="*/ 460250 h 500319"/>
                <a:gd name="connsiteX584" fmla="*/ 310155 w 613294"/>
                <a:gd name="connsiteY584" fmla="*/ 458636 h 500319"/>
                <a:gd name="connsiteX585" fmla="*/ 308540 w 613294"/>
                <a:gd name="connsiteY585" fmla="*/ 455408 h 500319"/>
                <a:gd name="connsiteX586" fmla="*/ 306926 w 613294"/>
                <a:gd name="connsiteY586" fmla="*/ 453794 h 500319"/>
                <a:gd name="connsiteX587" fmla="*/ 308540 w 613294"/>
                <a:gd name="connsiteY587" fmla="*/ 452180 h 500319"/>
                <a:gd name="connsiteX588" fmla="*/ 308540 w 613294"/>
                <a:gd name="connsiteY588" fmla="*/ 452180 h 500319"/>
                <a:gd name="connsiteX589" fmla="*/ 310155 w 613294"/>
                <a:gd name="connsiteY589" fmla="*/ 450567 h 500319"/>
                <a:gd name="connsiteX590" fmla="*/ 311768 w 613294"/>
                <a:gd name="connsiteY590" fmla="*/ 448952 h 500319"/>
                <a:gd name="connsiteX591" fmla="*/ 311768 w 613294"/>
                <a:gd name="connsiteY591" fmla="*/ 447339 h 500319"/>
                <a:gd name="connsiteX592" fmla="*/ 311768 w 613294"/>
                <a:gd name="connsiteY592" fmla="*/ 447339 h 500319"/>
                <a:gd name="connsiteX593" fmla="*/ 310155 w 613294"/>
                <a:gd name="connsiteY593" fmla="*/ 445725 h 500319"/>
                <a:gd name="connsiteX594" fmla="*/ 305313 w 613294"/>
                <a:gd name="connsiteY594" fmla="*/ 442497 h 500319"/>
                <a:gd name="connsiteX595" fmla="*/ 303699 w 613294"/>
                <a:gd name="connsiteY595" fmla="*/ 440883 h 500319"/>
                <a:gd name="connsiteX596" fmla="*/ 302085 w 613294"/>
                <a:gd name="connsiteY596" fmla="*/ 439269 h 500319"/>
                <a:gd name="connsiteX597" fmla="*/ 300471 w 613294"/>
                <a:gd name="connsiteY597" fmla="*/ 437655 h 500319"/>
                <a:gd name="connsiteX598" fmla="*/ 300471 w 613294"/>
                <a:gd name="connsiteY598" fmla="*/ 436041 h 500319"/>
                <a:gd name="connsiteX599" fmla="*/ 298857 w 613294"/>
                <a:gd name="connsiteY599" fmla="*/ 436041 h 500319"/>
                <a:gd name="connsiteX600" fmla="*/ 298857 w 613294"/>
                <a:gd name="connsiteY600" fmla="*/ 434427 h 500319"/>
                <a:gd name="connsiteX601" fmla="*/ 294015 w 613294"/>
                <a:gd name="connsiteY601" fmla="*/ 431199 h 500319"/>
                <a:gd name="connsiteX602" fmla="*/ 274648 w 613294"/>
                <a:gd name="connsiteY602" fmla="*/ 421516 h 500319"/>
                <a:gd name="connsiteX603" fmla="*/ 273034 w 613294"/>
                <a:gd name="connsiteY603" fmla="*/ 419902 h 500319"/>
                <a:gd name="connsiteX604" fmla="*/ 271420 w 613294"/>
                <a:gd name="connsiteY604" fmla="*/ 418288 h 500319"/>
                <a:gd name="connsiteX605" fmla="*/ 271420 w 613294"/>
                <a:gd name="connsiteY605" fmla="*/ 416674 h 500319"/>
                <a:gd name="connsiteX606" fmla="*/ 269806 w 613294"/>
                <a:gd name="connsiteY606" fmla="*/ 415060 h 500319"/>
                <a:gd name="connsiteX607" fmla="*/ 269806 w 613294"/>
                <a:gd name="connsiteY607" fmla="*/ 411832 h 500319"/>
                <a:gd name="connsiteX608" fmla="*/ 269806 w 613294"/>
                <a:gd name="connsiteY608" fmla="*/ 410218 h 500319"/>
                <a:gd name="connsiteX609" fmla="*/ 269806 w 613294"/>
                <a:gd name="connsiteY609" fmla="*/ 408604 h 500319"/>
                <a:gd name="connsiteX610" fmla="*/ 268192 w 613294"/>
                <a:gd name="connsiteY610" fmla="*/ 406990 h 500319"/>
                <a:gd name="connsiteX611" fmla="*/ 266578 w 613294"/>
                <a:gd name="connsiteY611" fmla="*/ 408604 h 500319"/>
                <a:gd name="connsiteX612" fmla="*/ 266578 w 613294"/>
                <a:gd name="connsiteY612" fmla="*/ 408604 h 500319"/>
                <a:gd name="connsiteX613" fmla="*/ 263350 w 613294"/>
                <a:gd name="connsiteY613" fmla="*/ 413446 h 500319"/>
                <a:gd name="connsiteX614" fmla="*/ 261736 w 613294"/>
                <a:gd name="connsiteY614" fmla="*/ 418288 h 500319"/>
                <a:gd name="connsiteX615" fmla="*/ 260122 w 613294"/>
                <a:gd name="connsiteY615" fmla="*/ 421516 h 500319"/>
                <a:gd name="connsiteX616" fmla="*/ 258509 w 613294"/>
                <a:gd name="connsiteY616" fmla="*/ 421516 h 500319"/>
                <a:gd name="connsiteX617" fmla="*/ 258509 w 613294"/>
                <a:gd name="connsiteY617" fmla="*/ 423130 h 500319"/>
                <a:gd name="connsiteX618" fmla="*/ 258509 w 613294"/>
                <a:gd name="connsiteY618" fmla="*/ 424744 h 500319"/>
                <a:gd name="connsiteX619" fmla="*/ 258509 w 613294"/>
                <a:gd name="connsiteY619" fmla="*/ 434427 h 500319"/>
                <a:gd name="connsiteX620" fmla="*/ 255281 w 613294"/>
                <a:gd name="connsiteY620" fmla="*/ 447339 h 500319"/>
                <a:gd name="connsiteX621" fmla="*/ 255281 w 613294"/>
                <a:gd name="connsiteY621" fmla="*/ 450567 h 500319"/>
                <a:gd name="connsiteX622" fmla="*/ 255281 w 613294"/>
                <a:gd name="connsiteY622" fmla="*/ 452180 h 500319"/>
                <a:gd name="connsiteX623" fmla="*/ 255281 w 613294"/>
                <a:gd name="connsiteY623" fmla="*/ 453794 h 500319"/>
                <a:gd name="connsiteX624" fmla="*/ 252053 w 613294"/>
                <a:gd name="connsiteY624" fmla="*/ 458636 h 500319"/>
                <a:gd name="connsiteX625" fmla="*/ 206863 w 613294"/>
                <a:gd name="connsiteY625" fmla="*/ 415060 h 500319"/>
                <a:gd name="connsiteX626" fmla="*/ 202021 w 613294"/>
                <a:gd name="connsiteY626" fmla="*/ 408604 h 500319"/>
                <a:gd name="connsiteX627" fmla="*/ 197179 w 613294"/>
                <a:gd name="connsiteY627" fmla="*/ 397307 h 500319"/>
                <a:gd name="connsiteX628" fmla="*/ 190723 w 613294"/>
                <a:gd name="connsiteY628" fmla="*/ 384395 h 500319"/>
                <a:gd name="connsiteX629" fmla="*/ 189109 w 613294"/>
                <a:gd name="connsiteY629" fmla="*/ 381167 h 500319"/>
                <a:gd name="connsiteX630" fmla="*/ 189109 w 613294"/>
                <a:gd name="connsiteY630" fmla="*/ 377940 h 500319"/>
                <a:gd name="connsiteX631" fmla="*/ 190723 w 613294"/>
                <a:gd name="connsiteY631" fmla="*/ 377940 h 500319"/>
                <a:gd name="connsiteX632" fmla="*/ 192337 w 613294"/>
                <a:gd name="connsiteY632" fmla="*/ 374712 h 500319"/>
                <a:gd name="connsiteX633" fmla="*/ 193951 w 613294"/>
                <a:gd name="connsiteY633" fmla="*/ 373098 h 500319"/>
                <a:gd name="connsiteX634" fmla="*/ 195565 w 613294"/>
                <a:gd name="connsiteY634" fmla="*/ 373098 h 500319"/>
                <a:gd name="connsiteX635" fmla="*/ 198793 w 613294"/>
                <a:gd name="connsiteY635" fmla="*/ 371484 h 500319"/>
                <a:gd name="connsiteX636" fmla="*/ 203635 w 613294"/>
                <a:gd name="connsiteY636" fmla="*/ 371484 h 500319"/>
                <a:gd name="connsiteX637" fmla="*/ 206863 w 613294"/>
                <a:gd name="connsiteY637" fmla="*/ 371484 h 500319"/>
                <a:gd name="connsiteX638" fmla="*/ 208477 w 613294"/>
                <a:gd name="connsiteY638" fmla="*/ 369870 h 500319"/>
                <a:gd name="connsiteX639" fmla="*/ 214932 w 613294"/>
                <a:gd name="connsiteY639" fmla="*/ 365028 h 500319"/>
                <a:gd name="connsiteX640" fmla="*/ 216546 w 613294"/>
                <a:gd name="connsiteY640" fmla="*/ 361800 h 500319"/>
                <a:gd name="connsiteX641" fmla="*/ 218160 w 613294"/>
                <a:gd name="connsiteY641" fmla="*/ 360186 h 500319"/>
                <a:gd name="connsiteX642" fmla="*/ 218160 w 613294"/>
                <a:gd name="connsiteY642" fmla="*/ 355344 h 500319"/>
                <a:gd name="connsiteX643" fmla="*/ 219774 w 613294"/>
                <a:gd name="connsiteY643" fmla="*/ 353731 h 500319"/>
                <a:gd name="connsiteX644" fmla="*/ 224616 w 613294"/>
                <a:gd name="connsiteY644" fmla="*/ 352117 h 500319"/>
                <a:gd name="connsiteX645" fmla="*/ 224616 w 613294"/>
                <a:gd name="connsiteY645" fmla="*/ 348889 h 500319"/>
                <a:gd name="connsiteX646" fmla="*/ 221388 w 613294"/>
                <a:gd name="connsiteY646" fmla="*/ 348889 h 500319"/>
                <a:gd name="connsiteX647" fmla="*/ 211705 w 613294"/>
                <a:gd name="connsiteY647" fmla="*/ 348889 h 500319"/>
                <a:gd name="connsiteX648" fmla="*/ 203635 w 613294"/>
                <a:gd name="connsiteY648" fmla="*/ 352117 h 500319"/>
                <a:gd name="connsiteX649" fmla="*/ 193951 w 613294"/>
                <a:gd name="connsiteY649" fmla="*/ 356958 h 500319"/>
                <a:gd name="connsiteX650" fmla="*/ 190723 w 613294"/>
                <a:gd name="connsiteY650" fmla="*/ 356958 h 500319"/>
                <a:gd name="connsiteX651" fmla="*/ 187496 w 613294"/>
                <a:gd name="connsiteY651" fmla="*/ 352117 h 500319"/>
                <a:gd name="connsiteX652" fmla="*/ 185882 w 613294"/>
                <a:gd name="connsiteY652" fmla="*/ 348889 h 500319"/>
                <a:gd name="connsiteX653" fmla="*/ 182654 w 613294"/>
                <a:gd name="connsiteY653" fmla="*/ 345661 h 500319"/>
                <a:gd name="connsiteX654" fmla="*/ 179426 w 613294"/>
                <a:gd name="connsiteY654" fmla="*/ 344047 h 500319"/>
                <a:gd name="connsiteX655" fmla="*/ 176198 w 613294"/>
                <a:gd name="connsiteY655" fmla="*/ 342433 h 500319"/>
                <a:gd name="connsiteX656" fmla="*/ 176198 w 613294"/>
                <a:gd name="connsiteY656" fmla="*/ 339205 h 500319"/>
                <a:gd name="connsiteX657" fmla="*/ 176198 w 613294"/>
                <a:gd name="connsiteY657" fmla="*/ 335977 h 500319"/>
                <a:gd name="connsiteX658" fmla="*/ 177812 w 613294"/>
                <a:gd name="connsiteY658" fmla="*/ 329522 h 500319"/>
                <a:gd name="connsiteX659" fmla="*/ 181040 w 613294"/>
                <a:gd name="connsiteY659" fmla="*/ 324680 h 500319"/>
                <a:gd name="connsiteX660" fmla="*/ 181040 w 613294"/>
                <a:gd name="connsiteY660" fmla="*/ 318224 h 500319"/>
                <a:gd name="connsiteX661" fmla="*/ 177812 w 613294"/>
                <a:gd name="connsiteY661" fmla="*/ 314996 h 500319"/>
                <a:gd name="connsiteX662" fmla="*/ 166514 w 613294"/>
                <a:gd name="connsiteY662" fmla="*/ 313382 h 500319"/>
                <a:gd name="connsiteX663" fmla="*/ 163287 w 613294"/>
                <a:gd name="connsiteY663" fmla="*/ 311768 h 500319"/>
                <a:gd name="connsiteX664" fmla="*/ 161673 w 613294"/>
                <a:gd name="connsiteY664" fmla="*/ 308540 h 500319"/>
                <a:gd name="connsiteX665" fmla="*/ 160059 w 613294"/>
                <a:gd name="connsiteY665" fmla="*/ 300471 h 500319"/>
                <a:gd name="connsiteX666" fmla="*/ 160059 w 613294"/>
                <a:gd name="connsiteY666" fmla="*/ 297243 h 500319"/>
                <a:gd name="connsiteX667" fmla="*/ 161673 w 613294"/>
                <a:gd name="connsiteY667" fmla="*/ 294015 h 500319"/>
                <a:gd name="connsiteX668" fmla="*/ 161673 w 613294"/>
                <a:gd name="connsiteY668" fmla="*/ 292401 h 500319"/>
                <a:gd name="connsiteX669" fmla="*/ 163287 w 613294"/>
                <a:gd name="connsiteY669" fmla="*/ 289173 h 500319"/>
                <a:gd name="connsiteX670" fmla="*/ 163287 w 613294"/>
                <a:gd name="connsiteY670" fmla="*/ 284331 h 500319"/>
                <a:gd name="connsiteX671" fmla="*/ 161673 w 613294"/>
                <a:gd name="connsiteY671" fmla="*/ 276262 h 500319"/>
                <a:gd name="connsiteX672" fmla="*/ 158445 w 613294"/>
                <a:gd name="connsiteY672" fmla="*/ 268192 h 500319"/>
                <a:gd name="connsiteX673" fmla="*/ 145533 w 613294"/>
                <a:gd name="connsiteY673" fmla="*/ 240755 h 500319"/>
                <a:gd name="connsiteX674" fmla="*/ 142305 w 613294"/>
                <a:gd name="connsiteY674" fmla="*/ 223002 h 500319"/>
                <a:gd name="connsiteX675" fmla="*/ 139078 w 613294"/>
                <a:gd name="connsiteY675" fmla="*/ 214932 h 500319"/>
                <a:gd name="connsiteX676" fmla="*/ 137464 w 613294"/>
                <a:gd name="connsiteY676" fmla="*/ 210091 h 500319"/>
                <a:gd name="connsiteX677" fmla="*/ 139078 w 613294"/>
                <a:gd name="connsiteY677" fmla="*/ 195565 h 500319"/>
                <a:gd name="connsiteX678" fmla="*/ 139078 w 613294"/>
                <a:gd name="connsiteY678" fmla="*/ 192337 h 500319"/>
                <a:gd name="connsiteX679" fmla="*/ 135850 w 613294"/>
                <a:gd name="connsiteY679" fmla="*/ 190723 h 500319"/>
                <a:gd name="connsiteX680" fmla="*/ 129394 w 613294"/>
                <a:gd name="connsiteY680" fmla="*/ 193951 h 500319"/>
                <a:gd name="connsiteX681" fmla="*/ 126166 w 613294"/>
                <a:gd name="connsiteY681" fmla="*/ 195565 h 500319"/>
                <a:gd name="connsiteX682" fmla="*/ 121324 w 613294"/>
                <a:gd name="connsiteY682" fmla="*/ 193951 h 500319"/>
                <a:gd name="connsiteX683" fmla="*/ 114869 w 613294"/>
                <a:gd name="connsiteY683" fmla="*/ 190723 h 500319"/>
                <a:gd name="connsiteX684" fmla="*/ 101957 w 613294"/>
                <a:gd name="connsiteY684" fmla="*/ 187495 h 500319"/>
                <a:gd name="connsiteX685" fmla="*/ 93887 w 613294"/>
                <a:gd name="connsiteY685" fmla="*/ 187495 h 500319"/>
                <a:gd name="connsiteX686" fmla="*/ 85818 w 613294"/>
                <a:gd name="connsiteY686" fmla="*/ 182654 h 500319"/>
                <a:gd name="connsiteX687" fmla="*/ 80976 w 613294"/>
                <a:gd name="connsiteY687" fmla="*/ 184268 h 500319"/>
                <a:gd name="connsiteX688" fmla="*/ 77748 w 613294"/>
                <a:gd name="connsiteY688" fmla="*/ 185882 h 500319"/>
                <a:gd name="connsiteX689" fmla="*/ 72906 w 613294"/>
                <a:gd name="connsiteY689" fmla="*/ 192337 h 500319"/>
                <a:gd name="connsiteX690" fmla="*/ 69678 w 613294"/>
                <a:gd name="connsiteY690" fmla="*/ 193951 h 500319"/>
                <a:gd name="connsiteX691" fmla="*/ 66451 w 613294"/>
                <a:gd name="connsiteY691" fmla="*/ 195565 h 500319"/>
                <a:gd name="connsiteX692" fmla="*/ 63223 w 613294"/>
                <a:gd name="connsiteY692" fmla="*/ 195565 h 500319"/>
                <a:gd name="connsiteX693" fmla="*/ 59995 w 613294"/>
                <a:gd name="connsiteY693" fmla="*/ 193951 h 500319"/>
                <a:gd name="connsiteX694" fmla="*/ 56767 w 613294"/>
                <a:gd name="connsiteY694" fmla="*/ 192337 h 500319"/>
                <a:gd name="connsiteX695" fmla="*/ 51925 w 613294"/>
                <a:gd name="connsiteY695" fmla="*/ 193951 h 500319"/>
                <a:gd name="connsiteX696" fmla="*/ 42242 w 613294"/>
                <a:gd name="connsiteY696" fmla="*/ 205249 h 500319"/>
                <a:gd name="connsiteX697" fmla="*/ 40628 w 613294"/>
                <a:gd name="connsiteY697" fmla="*/ 202021 h 500319"/>
                <a:gd name="connsiteX698" fmla="*/ 39014 w 613294"/>
                <a:gd name="connsiteY698" fmla="*/ 200407 h 500319"/>
                <a:gd name="connsiteX699" fmla="*/ 37400 w 613294"/>
                <a:gd name="connsiteY699" fmla="*/ 197179 h 500319"/>
                <a:gd name="connsiteX700" fmla="*/ 37400 w 613294"/>
                <a:gd name="connsiteY700" fmla="*/ 195565 h 500319"/>
                <a:gd name="connsiteX701" fmla="*/ 35786 w 613294"/>
                <a:gd name="connsiteY701" fmla="*/ 195565 h 500319"/>
                <a:gd name="connsiteX702" fmla="*/ 34172 w 613294"/>
                <a:gd name="connsiteY702" fmla="*/ 193951 h 500319"/>
                <a:gd name="connsiteX703" fmla="*/ 32558 w 613294"/>
                <a:gd name="connsiteY703" fmla="*/ 192337 h 500319"/>
                <a:gd name="connsiteX704" fmla="*/ 30944 w 613294"/>
                <a:gd name="connsiteY704" fmla="*/ 190723 h 500319"/>
                <a:gd name="connsiteX705" fmla="*/ 30944 w 613294"/>
                <a:gd name="connsiteY705" fmla="*/ 190723 h 500319"/>
                <a:gd name="connsiteX706" fmla="*/ 30944 w 613294"/>
                <a:gd name="connsiteY706" fmla="*/ 187495 h 500319"/>
                <a:gd name="connsiteX707" fmla="*/ 29330 w 613294"/>
                <a:gd name="connsiteY707" fmla="*/ 185882 h 500319"/>
                <a:gd name="connsiteX708" fmla="*/ 27716 w 613294"/>
                <a:gd name="connsiteY708" fmla="*/ 184268 h 500319"/>
                <a:gd name="connsiteX709" fmla="*/ 24488 w 613294"/>
                <a:gd name="connsiteY709" fmla="*/ 168128 h 500319"/>
                <a:gd name="connsiteX710" fmla="*/ 22874 w 613294"/>
                <a:gd name="connsiteY710" fmla="*/ 164900 h 500319"/>
                <a:gd name="connsiteX711" fmla="*/ 21260 w 613294"/>
                <a:gd name="connsiteY711" fmla="*/ 163287 h 500319"/>
                <a:gd name="connsiteX712" fmla="*/ 21260 w 613294"/>
                <a:gd name="connsiteY712" fmla="*/ 163287 h 500319"/>
                <a:gd name="connsiteX713" fmla="*/ 21260 w 613294"/>
                <a:gd name="connsiteY713" fmla="*/ 164900 h 500319"/>
                <a:gd name="connsiteX714" fmla="*/ 19647 w 613294"/>
                <a:gd name="connsiteY714" fmla="*/ 166514 h 500319"/>
                <a:gd name="connsiteX715" fmla="*/ 19647 w 613294"/>
                <a:gd name="connsiteY715" fmla="*/ 168128 h 500319"/>
                <a:gd name="connsiteX716" fmla="*/ 18033 w 613294"/>
                <a:gd name="connsiteY716" fmla="*/ 169742 h 500319"/>
                <a:gd name="connsiteX717" fmla="*/ 18033 w 613294"/>
                <a:gd name="connsiteY717" fmla="*/ 171356 h 500319"/>
                <a:gd name="connsiteX718" fmla="*/ 18033 w 613294"/>
                <a:gd name="connsiteY718" fmla="*/ 172970 h 500319"/>
                <a:gd name="connsiteX719" fmla="*/ 18033 w 613294"/>
                <a:gd name="connsiteY719" fmla="*/ 174584 h 500319"/>
                <a:gd name="connsiteX720" fmla="*/ 16419 w 613294"/>
                <a:gd name="connsiteY720" fmla="*/ 176198 h 500319"/>
                <a:gd name="connsiteX721" fmla="*/ 14805 w 613294"/>
                <a:gd name="connsiteY721" fmla="*/ 176198 h 500319"/>
                <a:gd name="connsiteX722" fmla="*/ 14805 w 613294"/>
                <a:gd name="connsiteY722" fmla="*/ 176198 h 500319"/>
                <a:gd name="connsiteX723" fmla="*/ 13191 w 613294"/>
                <a:gd name="connsiteY723" fmla="*/ 176198 h 500319"/>
                <a:gd name="connsiteX724" fmla="*/ 11577 w 613294"/>
                <a:gd name="connsiteY724" fmla="*/ 174584 h 500319"/>
                <a:gd name="connsiteX725" fmla="*/ 11577 w 613294"/>
                <a:gd name="connsiteY725" fmla="*/ 172970 h 500319"/>
                <a:gd name="connsiteX726" fmla="*/ 9963 w 613294"/>
                <a:gd name="connsiteY726" fmla="*/ 169742 h 500319"/>
                <a:gd name="connsiteX727" fmla="*/ 5121 w 613294"/>
                <a:gd name="connsiteY727" fmla="*/ 145533 h 500319"/>
                <a:gd name="connsiteX728" fmla="*/ 5121 w 613294"/>
                <a:gd name="connsiteY728" fmla="*/ 143919 h 500319"/>
                <a:gd name="connsiteX729" fmla="*/ 6735 w 613294"/>
                <a:gd name="connsiteY729" fmla="*/ 140691 h 500319"/>
                <a:gd name="connsiteX730" fmla="*/ 8349 w 613294"/>
                <a:gd name="connsiteY730" fmla="*/ 131008 h 500319"/>
                <a:gd name="connsiteX731" fmla="*/ 9963 w 613294"/>
                <a:gd name="connsiteY731" fmla="*/ 129394 h 500319"/>
                <a:gd name="connsiteX732" fmla="*/ 9963 w 613294"/>
                <a:gd name="connsiteY732" fmla="*/ 127780 h 500319"/>
                <a:gd name="connsiteX733" fmla="*/ 13191 w 613294"/>
                <a:gd name="connsiteY733" fmla="*/ 127780 h 500319"/>
                <a:gd name="connsiteX734" fmla="*/ 13191 w 613294"/>
                <a:gd name="connsiteY734" fmla="*/ 126166 h 500319"/>
                <a:gd name="connsiteX735" fmla="*/ 13191 w 613294"/>
                <a:gd name="connsiteY735" fmla="*/ 124552 h 500319"/>
                <a:gd name="connsiteX736" fmla="*/ 13191 w 613294"/>
                <a:gd name="connsiteY736" fmla="*/ 121324 h 500319"/>
                <a:gd name="connsiteX737" fmla="*/ 13191 w 613294"/>
                <a:gd name="connsiteY737" fmla="*/ 118096 h 500319"/>
                <a:gd name="connsiteX738" fmla="*/ 16419 w 613294"/>
                <a:gd name="connsiteY738" fmla="*/ 110027 h 500319"/>
                <a:gd name="connsiteX739" fmla="*/ 16419 w 613294"/>
                <a:gd name="connsiteY739" fmla="*/ 108413 h 500319"/>
                <a:gd name="connsiteX740" fmla="*/ 16419 w 613294"/>
                <a:gd name="connsiteY740" fmla="*/ 105185 h 500319"/>
                <a:gd name="connsiteX741" fmla="*/ 14805 w 613294"/>
                <a:gd name="connsiteY741" fmla="*/ 93887 h 500319"/>
                <a:gd name="connsiteX742" fmla="*/ 13191 w 613294"/>
                <a:gd name="connsiteY742" fmla="*/ 89046 h 500319"/>
                <a:gd name="connsiteX743" fmla="*/ 13191 w 613294"/>
                <a:gd name="connsiteY743" fmla="*/ 87432 h 500319"/>
                <a:gd name="connsiteX744" fmla="*/ 11577 w 613294"/>
                <a:gd name="connsiteY744" fmla="*/ 85818 h 500319"/>
                <a:gd name="connsiteX745" fmla="*/ 9963 w 613294"/>
                <a:gd name="connsiteY745" fmla="*/ 84204 h 500319"/>
                <a:gd name="connsiteX746" fmla="*/ 9963 w 613294"/>
                <a:gd name="connsiteY746" fmla="*/ 76134 h 500319"/>
                <a:gd name="connsiteX747" fmla="*/ 6735 w 613294"/>
                <a:gd name="connsiteY747" fmla="*/ 61609 h 500319"/>
                <a:gd name="connsiteX748" fmla="*/ 6735 w 613294"/>
                <a:gd name="connsiteY748" fmla="*/ 53539 h 500319"/>
                <a:gd name="connsiteX749" fmla="*/ 5121 w 613294"/>
                <a:gd name="connsiteY749" fmla="*/ 50311 h 500319"/>
                <a:gd name="connsiteX750" fmla="*/ 5121 w 613294"/>
                <a:gd name="connsiteY750" fmla="*/ 48697 h 500319"/>
                <a:gd name="connsiteX751" fmla="*/ 5121 w 613294"/>
                <a:gd name="connsiteY751" fmla="*/ 47083 h 500319"/>
                <a:gd name="connsiteX752" fmla="*/ 6735 w 613294"/>
                <a:gd name="connsiteY752" fmla="*/ 47083 h 500319"/>
                <a:gd name="connsiteX753" fmla="*/ 8349 w 613294"/>
                <a:gd name="connsiteY753" fmla="*/ 45469 h 500319"/>
                <a:gd name="connsiteX754" fmla="*/ 9963 w 613294"/>
                <a:gd name="connsiteY754" fmla="*/ 45469 h 500319"/>
                <a:gd name="connsiteX755" fmla="*/ 11577 w 613294"/>
                <a:gd name="connsiteY755" fmla="*/ 42242 h 500319"/>
                <a:gd name="connsiteX756" fmla="*/ 11577 w 613294"/>
                <a:gd name="connsiteY756" fmla="*/ 37400 h 500319"/>
                <a:gd name="connsiteX757" fmla="*/ 11577 w 613294"/>
                <a:gd name="connsiteY757" fmla="*/ 32558 h 500319"/>
                <a:gd name="connsiteX758" fmla="*/ 16419 w 613294"/>
                <a:gd name="connsiteY758" fmla="*/ 24488 h 500319"/>
                <a:gd name="connsiteX759" fmla="*/ 16419 w 613294"/>
                <a:gd name="connsiteY759" fmla="*/ 21260 h 500319"/>
                <a:gd name="connsiteX760" fmla="*/ 18033 w 613294"/>
                <a:gd name="connsiteY760" fmla="*/ 19646 h 500319"/>
                <a:gd name="connsiteX761" fmla="*/ 18033 w 613294"/>
                <a:gd name="connsiteY761" fmla="*/ 5121 h 500319"/>
                <a:gd name="connsiteX762" fmla="*/ 26102 w 613294"/>
                <a:gd name="connsiteY762" fmla="*/ 11577 h 500319"/>
                <a:gd name="connsiteX763" fmla="*/ 27716 w 613294"/>
                <a:gd name="connsiteY763" fmla="*/ 14805 h 500319"/>
                <a:gd name="connsiteX764" fmla="*/ 29330 w 613294"/>
                <a:gd name="connsiteY764" fmla="*/ 16419 h 50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Lst>
              <a:rect l="l" t="t" r="r" b="b"/>
              <a:pathLst>
                <a:path w="613294" h="500319">
                  <a:moveTo>
                    <a:pt x="30944" y="16419"/>
                  </a:moveTo>
                  <a:lnTo>
                    <a:pt x="32558" y="16419"/>
                  </a:lnTo>
                  <a:lnTo>
                    <a:pt x="35786" y="16419"/>
                  </a:lnTo>
                  <a:lnTo>
                    <a:pt x="37400" y="16419"/>
                  </a:lnTo>
                  <a:lnTo>
                    <a:pt x="39014" y="16419"/>
                  </a:lnTo>
                  <a:lnTo>
                    <a:pt x="40628" y="19646"/>
                  </a:lnTo>
                  <a:lnTo>
                    <a:pt x="42242" y="22874"/>
                  </a:lnTo>
                  <a:lnTo>
                    <a:pt x="42242" y="22874"/>
                  </a:lnTo>
                  <a:lnTo>
                    <a:pt x="43856" y="24488"/>
                  </a:lnTo>
                  <a:lnTo>
                    <a:pt x="43856" y="26102"/>
                  </a:lnTo>
                  <a:lnTo>
                    <a:pt x="45469" y="26102"/>
                  </a:lnTo>
                  <a:lnTo>
                    <a:pt x="50311" y="29330"/>
                  </a:lnTo>
                  <a:lnTo>
                    <a:pt x="51925" y="29330"/>
                  </a:lnTo>
                  <a:lnTo>
                    <a:pt x="51925" y="30944"/>
                  </a:lnTo>
                  <a:lnTo>
                    <a:pt x="50311" y="32558"/>
                  </a:lnTo>
                  <a:lnTo>
                    <a:pt x="50311" y="34172"/>
                  </a:lnTo>
                  <a:lnTo>
                    <a:pt x="50311" y="35786"/>
                  </a:lnTo>
                  <a:lnTo>
                    <a:pt x="50311" y="35786"/>
                  </a:lnTo>
                  <a:lnTo>
                    <a:pt x="51925" y="39014"/>
                  </a:lnTo>
                  <a:lnTo>
                    <a:pt x="51925" y="39014"/>
                  </a:lnTo>
                  <a:lnTo>
                    <a:pt x="51925" y="39014"/>
                  </a:lnTo>
                  <a:lnTo>
                    <a:pt x="51925" y="40628"/>
                  </a:lnTo>
                  <a:lnTo>
                    <a:pt x="53539" y="42242"/>
                  </a:lnTo>
                  <a:lnTo>
                    <a:pt x="55153" y="42242"/>
                  </a:lnTo>
                  <a:lnTo>
                    <a:pt x="56767" y="42242"/>
                  </a:lnTo>
                  <a:lnTo>
                    <a:pt x="58381" y="42242"/>
                  </a:lnTo>
                  <a:lnTo>
                    <a:pt x="59995" y="40628"/>
                  </a:lnTo>
                  <a:lnTo>
                    <a:pt x="59995" y="40628"/>
                  </a:lnTo>
                  <a:lnTo>
                    <a:pt x="61609" y="39014"/>
                  </a:lnTo>
                  <a:lnTo>
                    <a:pt x="64837" y="34172"/>
                  </a:lnTo>
                  <a:lnTo>
                    <a:pt x="66451" y="34172"/>
                  </a:lnTo>
                  <a:lnTo>
                    <a:pt x="69678" y="34172"/>
                  </a:lnTo>
                  <a:lnTo>
                    <a:pt x="71292" y="32558"/>
                  </a:lnTo>
                  <a:lnTo>
                    <a:pt x="72906" y="32558"/>
                  </a:lnTo>
                  <a:lnTo>
                    <a:pt x="74520" y="32558"/>
                  </a:lnTo>
                  <a:lnTo>
                    <a:pt x="76134" y="35786"/>
                  </a:lnTo>
                  <a:lnTo>
                    <a:pt x="77748" y="37400"/>
                  </a:lnTo>
                  <a:lnTo>
                    <a:pt x="79362" y="37400"/>
                  </a:lnTo>
                  <a:lnTo>
                    <a:pt x="80976" y="39014"/>
                  </a:lnTo>
                  <a:lnTo>
                    <a:pt x="87432" y="40628"/>
                  </a:lnTo>
                  <a:lnTo>
                    <a:pt x="89046" y="40628"/>
                  </a:lnTo>
                  <a:lnTo>
                    <a:pt x="93887" y="45469"/>
                  </a:lnTo>
                  <a:lnTo>
                    <a:pt x="95501" y="45469"/>
                  </a:lnTo>
                  <a:lnTo>
                    <a:pt x="98729" y="47083"/>
                  </a:lnTo>
                  <a:lnTo>
                    <a:pt x="106799" y="50311"/>
                  </a:lnTo>
                  <a:lnTo>
                    <a:pt x="108413" y="50311"/>
                  </a:lnTo>
                  <a:lnTo>
                    <a:pt x="108413" y="51925"/>
                  </a:lnTo>
                  <a:lnTo>
                    <a:pt x="113255" y="55153"/>
                  </a:lnTo>
                  <a:lnTo>
                    <a:pt x="119710" y="59995"/>
                  </a:lnTo>
                  <a:lnTo>
                    <a:pt x="121324" y="61609"/>
                  </a:lnTo>
                  <a:lnTo>
                    <a:pt x="121324" y="61609"/>
                  </a:lnTo>
                  <a:lnTo>
                    <a:pt x="122938" y="63223"/>
                  </a:lnTo>
                  <a:lnTo>
                    <a:pt x="122938" y="66451"/>
                  </a:lnTo>
                  <a:lnTo>
                    <a:pt x="124552" y="68064"/>
                  </a:lnTo>
                  <a:lnTo>
                    <a:pt x="129394" y="71292"/>
                  </a:lnTo>
                  <a:lnTo>
                    <a:pt x="135850" y="74520"/>
                  </a:lnTo>
                  <a:lnTo>
                    <a:pt x="135850" y="74520"/>
                  </a:lnTo>
                  <a:lnTo>
                    <a:pt x="137464" y="76134"/>
                  </a:lnTo>
                  <a:lnTo>
                    <a:pt x="137464" y="77748"/>
                  </a:lnTo>
                  <a:lnTo>
                    <a:pt x="137464" y="79362"/>
                  </a:lnTo>
                  <a:lnTo>
                    <a:pt x="139078" y="79362"/>
                  </a:lnTo>
                  <a:lnTo>
                    <a:pt x="143919" y="82590"/>
                  </a:lnTo>
                  <a:lnTo>
                    <a:pt x="145533" y="82590"/>
                  </a:lnTo>
                  <a:lnTo>
                    <a:pt x="145533" y="84204"/>
                  </a:lnTo>
                  <a:lnTo>
                    <a:pt x="147147" y="87432"/>
                  </a:lnTo>
                  <a:lnTo>
                    <a:pt x="148761" y="90660"/>
                  </a:lnTo>
                  <a:lnTo>
                    <a:pt x="148761" y="92273"/>
                  </a:lnTo>
                  <a:lnTo>
                    <a:pt x="150375" y="98729"/>
                  </a:lnTo>
                  <a:lnTo>
                    <a:pt x="150375" y="100343"/>
                  </a:lnTo>
                  <a:lnTo>
                    <a:pt x="150375" y="101957"/>
                  </a:lnTo>
                  <a:lnTo>
                    <a:pt x="151989" y="103571"/>
                  </a:lnTo>
                  <a:lnTo>
                    <a:pt x="151989" y="103571"/>
                  </a:lnTo>
                  <a:lnTo>
                    <a:pt x="153603" y="105185"/>
                  </a:lnTo>
                  <a:lnTo>
                    <a:pt x="153603" y="105185"/>
                  </a:lnTo>
                  <a:lnTo>
                    <a:pt x="155217" y="108413"/>
                  </a:lnTo>
                  <a:lnTo>
                    <a:pt x="156831" y="110027"/>
                  </a:lnTo>
                  <a:lnTo>
                    <a:pt x="158445" y="111641"/>
                  </a:lnTo>
                  <a:lnTo>
                    <a:pt x="163287" y="113255"/>
                  </a:lnTo>
                  <a:lnTo>
                    <a:pt x="164900" y="113255"/>
                  </a:lnTo>
                  <a:lnTo>
                    <a:pt x="164900" y="114869"/>
                  </a:lnTo>
                  <a:lnTo>
                    <a:pt x="164900" y="116482"/>
                  </a:lnTo>
                  <a:lnTo>
                    <a:pt x="163287" y="118096"/>
                  </a:lnTo>
                  <a:lnTo>
                    <a:pt x="163287" y="119710"/>
                  </a:lnTo>
                  <a:lnTo>
                    <a:pt x="163287" y="121324"/>
                  </a:lnTo>
                  <a:lnTo>
                    <a:pt x="163287" y="122938"/>
                  </a:lnTo>
                  <a:lnTo>
                    <a:pt x="163287" y="124552"/>
                  </a:lnTo>
                  <a:lnTo>
                    <a:pt x="163287" y="126166"/>
                  </a:lnTo>
                  <a:lnTo>
                    <a:pt x="168128" y="131008"/>
                  </a:lnTo>
                  <a:lnTo>
                    <a:pt x="169742" y="131008"/>
                  </a:lnTo>
                  <a:lnTo>
                    <a:pt x="169742" y="132622"/>
                  </a:lnTo>
                  <a:lnTo>
                    <a:pt x="169742" y="134236"/>
                  </a:lnTo>
                  <a:lnTo>
                    <a:pt x="171356" y="134236"/>
                  </a:lnTo>
                  <a:lnTo>
                    <a:pt x="171356" y="135850"/>
                  </a:lnTo>
                  <a:lnTo>
                    <a:pt x="172970" y="137464"/>
                  </a:lnTo>
                  <a:lnTo>
                    <a:pt x="176198" y="137464"/>
                  </a:lnTo>
                  <a:lnTo>
                    <a:pt x="200407" y="139078"/>
                  </a:lnTo>
                  <a:lnTo>
                    <a:pt x="203635" y="142305"/>
                  </a:lnTo>
                  <a:lnTo>
                    <a:pt x="205249" y="143919"/>
                  </a:lnTo>
                  <a:lnTo>
                    <a:pt x="213318" y="151989"/>
                  </a:lnTo>
                  <a:lnTo>
                    <a:pt x="218160" y="155217"/>
                  </a:lnTo>
                  <a:lnTo>
                    <a:pt x="226230" y="161673"/>
                  </a:lnTo>
                  <a:lnTo>
                    <a:pt x="226230" y="163287"/>
                  </a:lnTo>
                  <a:lnTo>
                    <a:pt x="227844" y="163287"/>
                  </a:lnTo>
                  <a:lnTo>
                    <a:pt x="227844" y="164900"/>
                  </a:lnTo>
                  <a:lnTo>
                    <a:pt x="227844" y="166514"/>
                  </a:lnTo>
                  <a:lnTo>
                    <a:pt x="226230" y="169742"/>
                  </a:lnTo>
                  <a:lnTo>
                    <a:pt x="226230" y="171356"/>
                  </a:lnTo>
                  <a:lnTo>
                    <a:pt x="226230" y="174584"/>
                  </a:lnTo>
                  <a:lnTo>
                    <a:pt x="227844" y="179426"/>
                  </a:lnTo>
                  <a:lnTo>
                    <a:pt x="227844" y="182654"/>
                  </a:lnTo>
                  <a:lnTo>
                    <a:pt x="227844" y="184268"/>
                  </a:lnTo>
                  <a:lnTo>
                    <a:pt x="227844" y="185882"/>
                  </a:lnTo>
                  <a:lnTo>
                    <a:pt x="227844" y="187495"/>
                  </a:lnTo>
                  <a:lnTo>
                    <a:pt x="226230" y="189109"/>
                  </a:lnTo>
                  <a:lnTo>
                    <a:pt x="226230" y="190723"/>
                  </a:lnTo>
                  <a:lnTo>
                    <a:pt x="227844" y="192337"/>
                  </a:lnTo>
                  <a:lnTo>
                    <a:pt x="232686" y="192337"/>
                  </a:lnTo>
                  <a:lnTo>
                    <a:pt x="240755" y="193951"/>
                  </a:lnTo>
                  <a:lnTo>
                    <a:pt x="242369" y="193951"/>
                  </a:lnTo>
                  <a:lnTo>
                    <a:pt x="243983" y="195565"/>
                  </a:lnTo>
                  <a:lnTo>
                    <a:pt x="243983" y="197179"/>
                  </a:lnTo>
                  <a:lnTo>
                    <a:pt x="245597" y="200407"/>
                  </a:lnTo>
                  <a:lnTo>
                    <a:pt x="248825" y="200407"/>
                  </a:lnTo>
                  <a:lnTo>
                    <a:pt x="252053" y="200407"/>
                  </a:lnTo>
                  <a:lnTo>
                    <a:pt x="263350" y="198793"/>
                  </a:lnTo>
                  <a:lnTo>
                    <a:pt x="268192" y="197179"/>
                  </a:lnTo>
                  <a:lnTo>
                    <a:pt x="271420" y="197179"/>
                  </a:lnTo>
                  <a:lnTo>
                    <a:pt x="273034" y="198793"/>
                  </a:lnTo>
                  <a:lnTo>
                    <a:pt x="274648" y="198793"/>
                  </a:lnTo>
                  <a:lnTo>
                    <a:pt x="277876" y="198793"/>
                  </a:lnTo>
                  <a:lnTo>
                    <a:pt x="281104" y="197179"/>
                  </a:lnTo>
                  <a:lnTo>
                    <a:pt x="287559" y="192337"/>
                  </a:lnTo>
                  <a:lnTo>
                    <a:pt x="290787" y="189109"/>
                  </a:lnTo>
                  <a:lnTo>
                    <a:pt x="290787" y="187495"/>
                  </a:lnTo>
                  <a:lnTo>
                    <a:pt x="290787" y="185882"/>
                  </a:lnTo>
                  <a:lnTo>
                    <a:pt x="292401" y="181040"/>
                  </a:lnTo>
                  <a:lnTo>
                    <a:pt x="292401" y="177812"/>
                  </a:lnTo>
                  <a:lnTo>
                    <a:pt x="294015" y="176198"/>
                  </a:lnTo>
                  <a:lnTo>
                    <a:pt x="294015" y="176198"/>
                  </a:lnTo>
                  <a:lnTo>
                    <a:pt x="294015" y="174584"/>
                  </a:lnTo>
                  <a:lnTo>
                    <a:pt x="297243" y="171356"/>
                  </a:lnTo>
                  <a:lnTo>
                    <a:pt x="298857" y="171356"/>
                  </a:lnTo>
                  <a:lnTo>
                    <a:pt x="313382" y="163287"/>
                  </a:lnTo>
                  <a:lnTo>
                    <a:pt x="316610" y="161673"/>
                  </a:lnTo>
                  <a:lnTo>
                    <a:pt x="316610" y="160059"/>
                  </a:lnTo>
                  <a:lnTo>
                    <a:pt x="318224" y="156831"/>
                  </a:lnTo>
                  <a:lnTo>
                    <a:pt x="318224" y="155217"/>
                  </a:lnTo>
                  <a:lnTo>
                    <a:pt x="318224" y="153603"/>
                  </a:lnTo>
                  <a:lnTo>
                    <a:pt x="321452" y="150375"/>
                  </a:lnTo>
                  <a:lnTo>
                    <a:pt x="323066" y="150375"/>
                  </a:lnTo>
                  <a:lnTo>
                    <a:pt x="323066" y="148761"/>
                  </a:lnTo>
                  <a:lnTo>
                    <a:pt x="323066" y="147147"/>
                  </a:lnTo>
                  <a:lnTo>
                    <a:pt x="321452" y="145533"/>
                  </a:lnTo>
                  <a:lnTo>
                    <a:pt x="321452" y="143919"/>
                  </a:lnTo>
                  <a:lnTo>
                    <a:pt x="321452" y="142305"/>
                  </a:lnTo>
                  <a:lnTo>
                    <a:pt x="323066" y="140691"/>
                  </a:lnTo>
                  <a:lnTo>
                    <a:pt x="323066" y="139078"/>
                  </a:lnTo>
                  <a:lnTo>
                    <a:pt x="324680" y="132622"/>
                  </a:lnTo>
                  <a:lnTo>
                    <a:pt x="323066" y="131008"/>
                  </a:lnTo>
                  <a:lnTo>
                    <a:pt x="323066" y="129394"/>
                  </a:lnTo>
                  <a:lnTo>
                    <a:pt x="323066" y="127780"/>
                  </a:lnTo>
                  <a:lnTo>
                    <a:pt x="321452" y="126166"/>
                  </a:lnTo>
                  <a:lnTo>
                    <a:pt x="321452" y="126166"/>
                  </a:lnTo>
                  <a:lnTo>
                    <a:pt x="319838" y="124552"/>
                  </a:lnTo>
                  <a:lnTo>
                    <a:pt x="319838" y="121324"/>
                  </a:lnTo>
                  <a:lnTo>
                    <a:pt x="318224" y="118096"/>
                  </a:lnTo>
                  <a:lnTo>
                    <a:pt x="318224" y="116482"/>
                  </a:lnTo>
                  <a:lnTo>
                    <a:pt x="318224" y="116482"/>
                  </a:lnTo>
                  <a:lnTo>
                    <a:pt x="319838" y="113255"/>
                  </a:lnTo>
                  <a:lnTo>
                    <a:pt x="319838" y="111641"/>
                  </a:lnTo>
                  <a:lnTo>
                    <a:pt x="321452" y="110027"/>
                  </a:lnTo>
                  <a:lnTo>
                    <a:pt x="323066" y="106799"/>
                  </a:lnTo>
                  <a:lnTo>
                    <a:pt x="323066" y="106799"/>
                  </a:lnTo>
                  <a:lnTo>
                    <a:pt x="324680" y="105185"/>
                  </a:lnTo>
                  <a:lnTo>
                    <a:pt x="327908" y="103571"/>
                  </a:lnTo>
                  <a:lnTo>
                    <a:pt x="327908" y="101957"/>
                  </a:lnTo>
                  <a:lnTo>
                    <a:pt x="329522" y="100343"/>
                  </a:lnTo>
                  <a:lnTo>
                    <a:pt x="329522" y="100343"/>
                  </a:lnTo>
                  <a:lnTo>
                    <a:pt x="331135" y="95501"/>
                  </a:lnTo>
                  <a:lnTo>
                    <a:pt x="331135" y="95501"/>
                  </a:lnTo>
                  <a:lnTo>
                    <a:pt x="331135" y="93887"/>
                  </a:lnTo>
                  <a:lnTo>
                    <a:pt x="331135" y="90660"/>
                  </a:lnTo>
                  <a:lnTo>
                    <a:pt x="329522" y="89046"/>
                  </a:lnTo>
                  <a:lnTo>
                    <a:pt x="329522" y="87432"/>
                  </a:lnTo>
                  <a:lnTo>
                    <a:pt x="331135" y="87432"/>
                  </a:lnTo>
                  <a:lnTo>
                    <a:pt x="331135" y="85818"/>
                  </a:lnTo>
                  <a:lnTo>
                    <a:pt x="334363" y="85818"/>
                  </a:lnTo>
                  <a:lnTo>
                    <a:pt x="339205" y="85818"/>
                  </a:lnTo>
                  <a:lnTo>
                    <a:pt x="348889" y="87432"/>
                  </a:lnTo>
                  <a:lnTo>
                    <a:pt x="353731" y="87432"/>
                  </a:lnTo>
                  <a:lnTo>
                    <a:pt x="355344" y="89046"/>
                  </a:lnTo>
                  <a:lnTo>
                    <a:pt x="356958" y="90660"/>
                  </a:lnTo>
                  <a:lnTo>
                    <a:pt x="358572" y="92273"/>
                  </a:lnTo>
                  <a:lnTo>
                    <a:pt x="358572" y="93887"/>
                  </a:lnTo>
                  <a:lnTo>
                    <a:pt x="360186" y="95501"/>
                  </a:lnTo>
                  <a:lnTo>
                    <a:pt x="360186" y="97115"/>
                  </a:lnTo>
                  <a:lnTo>
                    <a:pt x="361800" y="98729"/>
                  </a:lnTo>
                  <a:lnTo>
                    <a:pt x="361800" y="98729"/>
                  </a:lnTo>
                  <a:lnTo>
                    <a:pt x="363414" y="100343"/>
                  </a:lnTo>
                  <a:lnTo>
                    <a:pt x="363414" y="100343"/>
                  </a:lnTo>
                  <a:lnTo>
                    <a:pt x="365028" y="103571"/>
                  </a:lnTo>
                  <a:lnTo>
                    <a:pt x="366642" y="108413"/>
                  </a:lnTo>
                  <a:lnTo>
                    <a:pt x="366642" y="110027"/>
                  </a:lnTo>
                  <a:lnTo>
                    <a:pt x="368256" y="110027"/>
                  </a:lnTo>
                  <a:lnTo>
                    <a:pt x="369870" y="110027"/>
                  </a:lnTo>
                  <a:lnTo>
                    <a:pt x="373098" y="108413"/>
                  </a:lnTo>
                  <a:lnTo>
                    <a:pt x="374712" y="108413"/>
                  </a:lnTo>
                  <a:lnTo>
                    <a:pt x="376326" y="106799"/>
                  </a:lnTo>
                  <a:lnTo>
                    <a:pt x="376326" y="106799"/>
                  </a:lnTo>
                  <a:lnTo>
                    <a:pt x="377940" y="105185"/>
                  </a:lnTo>
                  <a:lnTo>
                    <a:pt x="379553" y="103571"/>
                  </a:lnTo>
                  <a:lnTo>
                    <a:pt x="381167" y="101957"/>
                  </a:lnTo>
                  <a:lnTo>
                    <a:pt x="381167" y="100343"/>
                  </a:lnTo>
                  <a:lnTo>
                    <a:pt x="382781" y="98729"/>
                  </a:lnTo>
                  <a:lnTo>
                    <a:pt x="384395" y="95501"/>
                  </a:lnTo>
                  <a:lnTo>
                    <a:pt x="384395" y="93887"/>
                  </a:lnTo>
                  <a:lnTo>
                    <a:pt x="386009" y="93887"/>
                  </a:lnTo>
                  <a:lnTo>
                    <a:pt x="386009" y="92273"/>
                  </a:lnTo>
                  <a:lnTo>
                    <a:pt x="387623" y="92273"/>
                  </a:lnTo>
                  <a:lnTo>
                    <a:pt x="394079" y="90660"/>
                  </a:lnTo>
                  <a:lnTo>
                    <a:pt x="394079" y="89046"/>
                  </a:lnTo>
                  <a:lnTo>
                    <a:pt x="395693" y="87432"/>
                  </a:lnTo>
                  <a:lnTo>
                    <a:pt x="395693" y="85818"/>
                  </a:lnTo>
                  <a:lnTo>
                    <a:pt x="395693" y="85818"/>
                  </a:lnTo>
                  <a:lnTo>
                    <a:pt x="397307" y="85818"/>
                  </a:lnTo>
                  <a:lnTo>
                    <a:pt x="400535" y="89046"/>
                  </a:lnTo>
                  <a:lnTo>
                    <a:pt x="403762" y="90660"/>
                  </a:lnTo>
                  <a:lnTo>
                    <a:pt x="403762" y="90660"/>
                  </a:lnTo>
                  <a:lnTo>
                    <a:pt x="405376" y="92273"/>
                  </a:lnTo>
                  <a:lnTo>
                    <a:pt x="405376" y="92273"/>
                  </a:lnTo>
                  <a:lnTo>
                    <a:pt x="405376" y="93887"/>
                  </a:lnTo>
                  <a:lnTo>
                    <a:pt x="405376" y="93887"/>
                  </a:lnTo>
                  <a:lnTo>
                    <a:pt x="406990" y="95501"/>
                  </a:lnTo>
                  <a:lnTo>
                    <a:pt x="411832" y="95501"/>
                  </a:lnTo>
                  <a:lnTo>
                    <a:pt x="413446" y="97115"/>
                  </a:lnTo>
                  <a:lnTo>
                    <a:pt x="413446" y="98729"/>
                  </a:lnTo>
                  <a:lnTo>
                    <a:pt x="415060" y="100343"/>
                  </a:lnTo>
                  <a:lnTo>
                    <a:pt x="418288" y="100343"/>
                  </a:lnTo>
                  <a:lnTo>
                    <a:pt x="418288" y="101957"/>
                  </a:lnTo>
                  <a:lnTo>
                    <a:pt x="419902" y="103571"/>
                  </a:lnTo>
                  <a:lnTo>
                    <a:pt x="419902" y="103571"/>
                  </a:lnTo>
                  <a:lnTo>
                    <a:pt x="419902" y="105185"/>
                  </a:lnTo>
                  <a:lnTo>
                    <a:pt x="419902" y="105185"/>
                  </a:lnTo>
                  <a:lnTo>
                    <a:pt x="421516" y="106799"/>
                  </a:lnTo>
                  <a:lnTo>
                    <a:pt x="426358" y="108413"/>
                  </a:lnTo>
                  <a:lnTo>
                    <a:pt x="427971" y="108413"/>
                  </a:lnTo>
                  <a:lnTo>
                    <a:pt x="429585" y="110027"/>
                  </a:lnTo>
                  <a:lnTo>
                    <a:pt x="431199" y="110027"/>
                  </a:lnTo>
                  <a:lnTo>
                    <a:pt x="432813" y="113255"/>
                  </a:lnTo>
                  <a:lnTo>
                    <a:pt x="434427" y="114869"/>
                  </a:lnTo>
                  <a:lnTo>
                    <a:pt x="437655" y="118096"/>
                  </a:lnTo>
                  <a:lnTo>
                    <a:pt x="439269" y="119710"/>
                  </a:lnTo>
                  <a:lnTo>
                    <a:pt x="440883" y="118096"/>
                  </a:lnTo>
                  <a:lnTo>
                    <a:pt x="442497" y="116482"/>
                  </a:lnTo>
                  <a:lnTo>
                    <a:pt x="444111" y="114869"/>
                  </a:lnTo>
                  <a:lnTo>
                    <a:pt x="445725" y="113255"/>
                  </a:lnTo>
                  <a:lnTo>
                    <a:pt x="445725" y="108413"/>
                  </a:lnTo>
                  <a:lnTo>
                    <a:pt x="447339" y="103571"/>
                  </a:lnTo>
                  <a:lnTo>
                    <a:pt x="448953" y="101957"/>
                  </a:lnTo>
                  <a:lnTo>
                    <a:pt x="448953" y="100343"/>
                  </a:lnTo>
                  <a:lnTo>
                    <a:pt x="452180" y="98729"/>
                  </a:lnTo>
                  <a:lnTo>
                    <a:pt x="453794" y="97115"/>
                  </a:lnTo>
                  <a:lnTo>
                    <a:pt x="457022" y="95501"/>
                  </a:lnTo>
                  <a:lnTo>
                    <a:pt x="466706" y="92273"/>
                  </a:lnTo>
                  <a:lnTo>
                    <a:pt x="471548" y="89046"/>
                  </a:lnTo>
                  <a:lnTo>
                    <a:pt x="473162" y="89046"/>
                  </a:lnTo>
                  <a:lnTo>
                    <a:pt x="473162" y="89046"/>
                  </a:lnTo>
                  <a:lnTo>
                    <a:pt x="474776" y="89046"/>
                  </a:lnTo>
                  <a:lnTo>
                    <a:pt x="478003" y="89046"/>
                  </a:lnTo>
                  <a:lnTo>
                    <a:pt x="478003" y="90660"/>
                  </a:lnTo>
                  <a:lnTo>
                    <a:pt x="479617" y="92273"/>
                  </a:lnTo>
                  <a:lnTo>
                    <a:pt x="484459" y="100343"/>
                  </a:lnTo>
                  <a:lnTo>
                    <a:pt x="487687" y="103571"/>
                  </a:lnTo>
                  <a:lnTo>
                    <a:pt x="490915" y="106799"/>
                  </a:lnTo>
                  <a:lnTo>
                    <a:pt x="490915" y="106799"/>
                  </a:lnTo>
                  <a:lnTo>
                    <a:pt x="494143" y="106799"/>
                  </a:lnTo>
                  <a:lnTo>
                    <a:pt x="495757" y="106799"/>
                  </a:lnTo>
                  <a:lnTo>
                    <a:pt x="503826" y="100343"/>
                  </a:lnTo>
                  <a:lnTo>
                    <a:pt x="508668" y="98729"/>
                  </a:lnTo>
                  <a:lnTo>
                    <a:pt x="526421" y="93887"/>
                  </a:lnTo>
                  <a:lnTo>
                    <a:pt x="524807" y="98729"/>
                  </a:lnTo>
                  <a:lnTo>
                    <a:pt x="524807" y="98729"/>
                  </a:lnTo>
                  <a:lnTo>
                    <a:pt x="524807" y="100343"/>
                  </a:lnTo>
                  <a:lnTo>
                    <a:pt x="524807" y="101957"/>
                  </a:lnTo>
                  <a:lnTo>
                    <a:pt x="526421" y="101957"/>
                  </a:lnTo>
                  <a:lnTo>
                    <a:pt x="529649" y="103571"/>
                  </a:lnTo>
                  <a:lnTo>
                    <a:pt x="529649" y="105185"/>
                  </a:lnTo>
                  <a:lnTo>
                    <a:pt x="529649" y="105185"/>
                  </a:lnTo>
                  <a:lnTo>
                    <a:pt x="528035" y="105185"/>
                  </a:lnTo>
                  <a:lnTo>
                    <a:pt x="526421" y="105185"/>
                  </a:lnTo>
                  <a:lnTo>
                    <a:pt x="526421" y="106799"/>
                  </a:lnTo>
                  <a:lnTo>
                    <a:pt x="524807" y="106799"/>
                  </a:lnTo>
                  <a:lnTo>
                    <a:pt x="523194" y="106799"/>
                  </a:lnTo>
                  <a:lnTo>
                    <a:pt x="523194" y="106799"/>
                  </a:lnTo>
                  <a:lnTo>
                    <a:pt x="521579" y="105185"/>
                  </a:lnTo>
                  <a:lnTo>
                    <a:pt x="519966" y="105185"/>
                  </a:lnTo>
                  <a:lnTo>
                    <a:pt x="519966" y="105185"/>
                  </a:lnTo>
                  <a:lnTo>
                    <a:pt x="518352" y="105185"/>
                  </a:lnTo>
                  <a:lnTo>
                    <a:pt x="518352" y="106799"/>
                  </a:lnTo>
                  <a:lnTo>
                    <a:pt x="518352" y="108413"/>
                  </a:lnTo>
                  <a:lnTo>
                    <a:pt x="518352" y="110027"/>
                  </a:lnTo>
                  <a:lnTo>
                    <a:pt x="518352" y="111641"/>
                  </a:lnTo>
                  <a:lnTo>
                    <a:pt x="516738" y="113255"/>
                  </a:lnTo>
                  <a:lnTo>
                    <a:pt x="516738" y="113255"/>
                  </a:lnTo>
                  <a:lnTo>
                    <a:pt x="516738" y="116482"/>
                  </a:lnTo>
                  <a:lnTo>
                    <a:pt x="516738" y="118096"/>
                  </a:lnTo>
                  <a:lnTo>
                    <a:pt x="516738" y="119710"/>
                  </a:lnTo>
                  <a:lnTo>
                    <a:pt x="516738" y="121324"/>
                  </a:lnTo>
                  <a:lnTo>
                    <a:pt x="516738" y="122938"/>
                  </a:lnTo>
                  <a:lnTo>
                    <a:pt x="515124" y="122938"/>
                  </a:lnTo>
                  <a:lnTo>
                    <a:pt x="513510" y="124552"/>
                  </a:lnTo>
                  <a:lnTo>
                    <a:pt x="513510" y="127780"/>
                  </a:lnTo>
                  <a:lnTo>
                    <a:pt x="515124" y="129394"/>
                  </a:lnTo>
                  <a:lnTo>
                    <a:pt x="518352" y="135850"/>
                  </a:lnTo>
                  <a:lnTo>
                    <a:pt x="521579" y="137464"/>
                  </a:lnTo>
                  <a:lnTo>
                    <a:pt x="523194" y="139078"/>
                  </a:lnTo>
                  <a:lnTo>
                    <a:pt x="524807" y="139078"/>
                  </a:lnTo>
                  <a:lnTo>
                    <a:pt x="524807" y="139078"/>
                  </a:lnTo>
                  <a:lnTo>
                    <a:pt x="524807" y="139078"/>
                  </a:lnTo>
                  <a:lnTo>
                    <a:pt x="524807" y="140691"/>
                  </a:lnTo>
                  <a:lnTo>
                    <a:pt x="526421" y="143919"/>
                  </a:lnTo>
                  <a:lnTo>
                    <a:pt x="528035" y="150375"/>
                  </a:lnTo>
                  <a:lnTo>
                    <a:pt x="528035" y="151989"/>
                  </a:lnTo>
                  <a:lnTo>
                    <a:pt x="528035" y="155217"/>
                  </a:lnTo>
                  <a:lnTo>
                    <a:pt x="524807" y="163287"/>
                  </a:lnTo>
                  <a:lnTo>
                    <a:pt x="524807" y="166514"/>
                  </a:lnTo>
                  <a:lnTo>
                    <a:pt x="524807" y="168128"/>
                  </a:lnTo>
                  <a:lnTo>
                    <a:pt x="524807" y="174584"/>
                  </a:lnTo>
                  <a:lnTo>
                    <a:pt x="524807" y="177812"/>
                  </a:lnTo>
                  <a:lnTo>
                    <a:pt x="524807" y="181040"/>
                  </a:lnTo>
                  <a:lnTo>
                    <a:pt x="524807" y="190723"/>
                  </a:lnTo>
                  <a:lnTo>
                    <a:pt x="524807" y="192337"/>
                  </a:lnTo>
                  <a:lnTo>
                    <a:pt x="524807" y="195565"/>
                  </a:lnTo>
                  <a:lnTo>
                    <a:pt x="524807" y="200407"/>
                  </a:lnTo>
                  <a:lnTo>
                    <a:pt x="524807" y="200407"/>
                  </a:lnTo>
                  <a:lnTo>
                    <a:pt x="523194" y="200407"/>
                  </a:lnTo>
                  <a:lnTo>
                    <a:pt x="523194" y="200407"/>
                  </a:lnTo>
                  <a:lnTo>
                    <a:pt x="521579" y="200407"/>
                  </a:lnTo>
                  <a:lnTo>
                    <a:pt x="519966" y="202021"/>
                  </a:lnTo>
                  <a:lnTo>
                    <a:pt x="519966" y="202021"/>
                  </a:lnTo>
                  <a:lnTo>
                    <a:pt x="518352" y="202021"/>
                  </a:lnTo>
                  <a:lnTo>
                    <a:pt x="516738" y="205249"/>
                  </a:lnTo>
                  <a:lnTo>
                    <a:pt x="515124" y="205249"/>
                  </a:lnTo>
                  <a:lnTo>
                    <a:pt x="513510" y="205249"/>
                  </a:lnTo>
                  <a:lnTo>
                    <a:pt x="511896" y="206863"/>
                  </a:lnTo>
                  <a:lnTo>
                    <a:pt x="511896" y="205249"/>
                  </a:lnTo>
                  <a:lnTo>
                    <a:pt x="508668" y="205249"/>
                  </a:lnTo>
                  <a:lnTo>
                    <a:pt x="507054" y="205249"/>
                  </a:lnTo>
                  <a:lnTo>
                    <a:pt x="507054" y="205249"/>
                  </a:lnTo>
                  <a:lnTo>
                    <a:pt x="503826" y="205249"/>
                  </a:lnTo>
                  <a:lnTo>
                    <a:pt x="502212" y="206863"/>
                  </a:lnTo>
                  <a:lnTo>
                    <a:pt x="502212" y="208477"/>
                  </a:lnTo>
                  <a:lnTo>
                    <a:pt x="500598" y="210091"/>
                  </a:lnTo>
                  <a:lnTo>
                    <a:pt x="498985" y="211704"/>
                  </a:lnTo>
                  <a:lnTo>
                    <a:pt x="497371" y="218160"/>
                  </a:lnTo>
                  <a:lnTo>
                    <a:pt x="497371" y="219774"/>
                  </a:lnTo>
                  <a:lnTo>
                    <a:pt x="495757" y="219774"/>
                  </a:lnTo>
                  <a:lnTo>
                    <a:pt x="495757" y="221388"/>
                  </a:lnTo>
                  <a:lnTo>
                    <a:pt x="494143" y="221388"/>
                  </a:lnTo>
                  <a:lnTo>
                    <a:pt x="494143" y="223002"/>
                  </a:lnTo>
                  <a:lnTo>
                    <a:pt x="490915" y="231072"/>
                  </a:lnTo>
                  <a:lnTo>
                    <a:pt x="490915" y="232686"/>
                  </a:lnTo>
                  <a:lnTo>
                    <a:pt x="490915" y="232686"/>
                  </a:lnTo>
                  <a:lnTo>
                    <a:pt x="486073" y="237527"/>
                  </a:lnTo>
                  <a:lnTo>
                    <a:pt x="484459" y="239141"/>
                  </a:lnTo>
                  <a:lnTo>
                    <a:pt x="484459" y="239141"/>
                  </a:lnTo>
                  <a:lnTo>
                    <a:pt x="484459" y="242369"/>
                  </a:lnTo>
                  <a:lnTo>
                    <a:pt x="481231" y="245597"/>
                  </a:lnTo>
                  <a:lnTo>
                    <a:pt x="481231" y="247211"/>
                  </a:lnTo>
                  <a:lnTo>
                    <a:pt x="481231" y="248825"/>
                  </a:lnTo>
                  <a:lnTo>
                    <a:pt x="481231" y="253667"/>
                  </a:lnTo>
                  <a:lnTo>
                    <a:pt x="479617" y="258509"/>
                  </a:lnTo>
                  <a:lnTo>
                    <a:pt x="479617" y="258509"/>
                  </a:lnTo>
                  <a:lnTo>
                    <a:pt x="478003" y="261736"/>
                  </a:lnTo>
                  <a:lnTo>
                    <a:pt x="478003" y="263350"/>
                  </a:lnTo>
                  <a:lnTo>
                    <a:pt x="478003" y="264964"/>
                  </a:lnTo>
                  <a:lnTo>
                    <a:pt x="478003" y="266578"/>
                  </a:lnTo>
                  <a:lnTo>
                    <a:pt x="478003" y="269806"/>
                  </a:lnTo>
                  <a:lnTo>
                    <a:pt x="479617" y="273034"/>
                  </a:lnTo>
                  <a:lnTo>
                    <a:pt x="486073" y="281104"/>
                  </a:lnTo>
                  <a:lnTo>
                    <a:pt x="486073" y="282718"/>
                  </a:lnTo>
                  <a:lnTo>
                    <a:pt x="486073" y="284331"/>
                  </a:lnTo>
                  <a:lnTo>
                    <a:pt x="486073" y="284331"/>
                  </a:lnTo>
                  <a:lnTo>
                    <a:pt x="484459" y="285945"/>
                  </a:lnTo>
                  <a:lnTo>
                    <a:pt x="484459" y="285945"/>
                  </a:lnTo>
                  <a:lnTo>
                    <a:pt x="481231" y="289173"/>
                  </a:lnTo>
                  <a:lnTo>
                    <a:pt x="479617" y="290787"/>
                  </a:lnTo>
                  <a:lnTo>
                    <a:pt x="479617" y="290787"/>
                  </a:lnTo>
                  <a:lnTo>
                    <a:pt x="479617" y="292401"/>
                  </a:lnTo>
                  <a:lnTo>
                    <a:pt x="478003" y="295629"/>
                  </a:lnTo>
                  <a:lnTo>
                    <a:pt x="476389" y="298857"/>
                  </a:lnTo>
                  <a:lnTo>
                    <a:pt x="476389" y="298857"/>
                  </a:lnTo>
                  <a:lnTo>
                    <a:pt x="474776" y="302085"/>
                  </a:lnTo>
                  <a:lnTo>
                    <a:pt x="474776" y="305313"/>
                  </a:lnTo>
                  <a:lnTo>
                    <a:pt x="474776" y="306927"/>
                  </a:lnTo>
                  <a:lnTo>
                    <a:pt x="473162" y="306927"/>
                  </a:lnTo>
                  <a:lnTo>
                    <a:pt x="473162" y="308540"/>
                  </a:lnTo>
                  <a:lnTo>
                    <a:pt x="469934" y="310154"/>
                  </a:lnTo>
                  <a:lnTo>
                    <a:pt x="468320" y="311768"/>
                  </a:lnTo>
                  <a:lnTo>
                    <a:pt x="468320" y="313382"/>
                  </a:lnTo>
                  <a:lnTo>
                    <a:pt x="468320" y="314996"/>
                  </a:lnTo>
                  <a:lnTo>
                    <a:pt x="469934" y="318224"/>
                  </a:lnTo>
                  <a:lnTo>
                    <a:pt x="469934" y="319838"/>
                  </a:lnTo>
                  <a:lnTo>
                    <a:pt x="474776" y="326294"/>
                  </a:lnTo>
                  <a:lnTo>
                    <a:pt x="476389" y="329522"/>
                  </a:lnTo>
                  <a:lnTo>
                    <a:pt x="476389" y="331136"/>
                  </a:lnTo>
                  <a:lnTo>
                    <a:pt x="478003" y="332749"/>
                  </a:lnTo>
                  <a:lnTo>
                    <a:pt x="479617" y="332749"/>
                  </a:lnTo>
                  <a:lnTo>
                    <a:pt x="489301" y="334363"/>
                  </a:lnTo>
                  <a:lnTo>
                    <a:pt x="490915" y="334363"/>
                  </a:lnTo>
                  <a:lnTo>
                    <a:pt x="495757" y="335977"/>
                  </a:lnTo>
                  <a:lnTo>
                    <a:pt x="503826" y="337591"/>
                  </a:lnTo>
                  <a:lnTo>
                    <a:pt x="524807" y="350503"/>
                  </a:lnTo>
                  <a:lnTo>
                    <a:pt x="528035" y="350503"/>
                  </a:lnTo>
                  <a:lnTo>
                    <a:pt x="528035" y="350503"/>
                  </a:lnTo>
                  <a:lnTo>
                    <a:pt x="529649" y="350503"/>
                  </a:lnTo>
                  <a:lnTo>
                    <a:pt x="532877" y="350503"/>
                  </a:lnTo>
                  <a:lnTo>
                    <a:pt x="534491" y="350503"/>
                  </a:lnTo>
                  <a:lnTo>
                    <a:pt x="534491" y="350503"/>
                  </a:lnTo>
                  <a:lnTo>
                    <a:pt x="537719" y="352117"/>
                  </a:lnTo>
                  <a:lnTo>
                    <a:pt x="539333" y="352117"/>
                  </a:lnTo>
                  <a:lnTo>
                    <a:pt x="539333" y="352117"/>
                  </a:lnTo>
                  <a:lnTo>
                    <a:pt x="540947" y="352117"/>
                  </a:lnTo>
                  <a:lnTo>
                    <a:pt x="544175" y="350503"/>
                  </a:lnTo>
                  <a:lnTo>
                    <a:pt x="544175" y="350503"/>
                  </a:lnTo>
                  <a:lnTo>
                    <a:pt x="545788" y="350503"/>
                  </a:lnTo>
                  <a:lnTo>
                    <a:pt x="547403" y="348889"/>
                  </a:lnTo>
                  <a:lnTo>
                    <a:pt x="549016" y="347275"/>
                  </a:lnTo>
                  <a:lnTo>
                    <a:pt x="550630" y="345661"/>
                  </a:lnTo>
                  <a:lnTo>
                    <a:pt x="550630" y="345661"/>
                  </a:lnTo>
                  <a:lnTo>
                    <a:pt x="550630" y="347275"/>
                  </a:lnTo>
                  <a:lnTo>
                    <a:pt x="552244" y="348889"/>
                  </a:lnTo>
                  <a:lnTo>
                    <a:pt x="555472" y="350503"/>
                  </a:lnTo>
                  <a:lnTo>
                    <a:pt x="558700" y="353731"/>
                  </a:lnTo>
                  <a:lnTo>
                    <a:pt x="569997" y="358572"/>
                  </a:lnTo>
                  <a:lnTo>
                    <a:pt x="574839" y="361800"/>
                  </a:lnTo>
                  <a:lnTo>
                    <a:pt x="584523" y="371484"/>
                  </a:lnTo>
                  <a:lnTo>
                    <a:pt x="587751" y="373098"/>
                  </a:lnTo>
                  <a:lnTo>
                    <a:pt x="589365" y="373098"/>
                  </a:lnTo>
                  <a:lnTo>
                    <a:pt x="590979" y="373098"/>
                  </a:lnTo>
                  <a:lnTo>
                    <a:pt x="592593" y="371484"/>
                  </a:lnTo>
                  <a:lnTo>
                    <a:pt x="592593" y="371484"/>
                  </a:lnTo>
                  <a:lnTo>
                    <a:pt x="594206" y="371484"/>
                  </a:lnTo>
                  <a:lnTo>
                    <a:pt x="595820" y="371484"/>
                  </a:lnTo>
                  <a:lnTo>
                    <a:pt x="599048" y="373098"/>
                  </a:lnTo>
                  <a:lnTo>
                    <a:pt x="603890" y="377940"/>
                  </a:lnTo>
                  <a:lnTo>
                    <a:pt x="607118" y="382781"/>
                  </a:lnTo>
                  <a:lnTo>
                    <a:pt x="613574" y="390851"/>
                  </a:lnTo>
                  <a:lnTo>
                    <a:pt x="615188" y="392465"/>
                  </a:lnTo>
                  <a:lnTo>
                    <a:pt x="616802" y="394079"/>
                  </a:lnTo>
                  <a:lnTo>
                    <a:pt x="620029" y="394079"/>
                  </a:lnTo>
                  <a:lnTo>
                    <a:pt x="621643" y="394079"/>
                  </a:lnTo>
                  <a:lnTo>
                    <a:pt x="623257" y="397307"/>
                  </a:lnTo>
                  <a:lnTo>
                    <a:pt x="623257" y="400535"/>
                  </a:lnTo>
                  <a:lnTo>
                    <a:pt x="623257" y="418288"/>
                  </a:lnTo>
                  <a:lnTo>
                    <a:pt x="621643" y="419902"/>
                  </a:lnTo>
                  <a:lnTo>
                    <a:pt x="620029" y="416674"/>
                  </a:lnTo>
                  <a:lnTo>
                    <a:pt x="618415" y="415060"/>
                  </a:lnTo>
                  <a:lnTo>
                    <a:pt x="616802" y="413446"/>
                  </a:lnTo>
                  <a:lnTo>
                    <a:pt x="613574" y="408604"/>
                  </a:lnTo>
                  <a:lnTo>
                    <a:pt x="608732" y="402149"/>
                  </a:lnTo>
                  <a:lnTo>
                    <a:pt x="608732" y="402149"/>
                  </a:lnTo>
                  <a:lnTo>
                    <a:pt x="607118" y="400535"/>
                  </a:lnTo>
                  <a:lnTo>
                    <a:pt x="605504" y="400535"/>
                  </a:lnTo>
                  <a:lnTo>
                    <a:pt x="599048" y="398921"/>
                  </a:lnTo>
                  <a:lnTo>
                    <a:pt x="595820" y="397307"/>
                  </a:lnTo>
                  <a:lnTo>
                    <a:pt x="592593" y="397307"/>
                  </a:lnTo>
                  <a:lnTo>
                    <a:pt x="589365" y="398921"/>
                  </a:lnTo>
                  <a:lnTo>
                    <a:pt x="578067" y="405376"/>
                  </a:lnTo>
                  <a:lnTo>
                    <a:pt x="576453" y="408604"/>
                  </a:lnTo>
                  <a:lnTo>
                    <a:pt x="574839" y="408604"/>
                  </a:lnTo>
                  <a:lnTo>
                    <a:pt x="574839" y="410218"/>
                  </a:lnTo>
                  <a:lnTo>
                    <a:pt x="571612" y="415060"/>
                  </a:lnTo>
                  <a:lnTo>
                    <a:pt x="569997" y="415060"/>
                  </a:lnTo>
                  <a:lnTo>
                    <a:pt x="569997" y="416674"/>
                  </a:lnTo>
                  <a:lnTo>
                    <a:pt x="568384" y="416674"/>
                  </a:lnTo>
                  <a:lnTo>
                    <a:pt x="568384" y="418288"/>
                  </a:lnTo>
                  <a:lnTo>
                    <a:pt x="566770" y="418288"/>
                  </a:lnTo>
                  <a:lnTo>
                    <a:pt x="566770" y="419902"/>
                  </a:lnTo>
                  <a:lnTo>
                    <a:pt x="566770" y="419902"/>
                  </a:lnTo>
                  <a:lnTo>
                    <a:pt x="566770" y="421516"/>
                  </a:lnTo>
                  <a:lnTo>
                    <a:pt x="568384" y="424744"/>
                  </a:lnTo>
                  <a:lnTo>
                    <a:pt x="568384" y="426358"/>
                  </a:lnTo>
                  <a:lnTo>
                    <a:pt x="568384" y="437655"/>
                  </a:lnTo>
                  <a:lnTo>
                    <a:pt x="568384" y="439269"/>
                  </a:lnTo>
                  <a:lnTo>
                    <a:pt x="566770" y="439269"/>
                  </a:lnTo>
                  <a:lnTo>
                    <a:pt x="566770" y="440883"/>
                  </a:lnTo>
                  <a:lnTo>
                    <a:pt x="565156" y="444111"/>
                  </a:lnTo>
                  <a:lnTo>
                    <a:pt x="563542" y="447339"/>
                  </a:lnTo>
                  <a:lnTo>
                    <a:pt x="560314" y="450567"/>
                  </a:lnTo>
                  <a:lnTo>
                    <a:pt x="558700" y="452180"/>
                  </a:lnTo>
                  <a:lnTo>
                    <a:pt x="558700" y="453794"/>
                  </a:lnTo>
                  <a:lnTo>
                    <a:pt x="557086" y="460250"/>
                  </a:lnTo>
                  <a:lnTo>
                    <a:pt x="557086" y="461864"/>
                  </a:lnTo>
                  <a:lnTo>
                    <a:pt x="557086" y="468320"/>
                  </a:lnTo>
                  <a:lnTo>
                    <a:pt x="558700" y="473161"/>
                  </a:lnTo>
                  <a:lnTo>
                    <a:pt x="557086" y="474776"/>
                  </a:lnTo>
                  <a:lnTo>
                    <a:pt x="557086" y="474776"/>
                  </a:lnTo>
                  <a:lnTo>
                    <a:pt x="557086" y="476389"/>
                  </a:lnTo>
                  <a:lnTo>
                    <a:pt x="555472" y="478003"/>
                  </a:lnTo>
                  <a:lnTo>
                    <a:pt x="553858" y="479617"/>
                  </a:lnTo>
                  <a:lnTo>
                    <a:pt x="552244" y="481231"/>
                  </a:lnTo>
                  <a:lnTo>
                    <a:pt x="552244" y="482845"/>
                  </a:lnTo>
                  <a:lnTo>
                    <a:pt x="550630" y="486073"/>
                  </a:lnTo>
                  <a:lnTo>
                    <a:pt x="549016" y="487687"/>
                  </a:lnTo>
                  <a:lnTo>
                    <a:pt x="547403" y="489301"/>
                  </a:lnTo>
                  <a:lnTo>
                    <a:pt x="545788" y="490915"/>
                  </a:lnTo>
                  <a:lnTo>
                    <a:pt x="545788" y="490915"/>
                  </a:lnTo>
                  <a:lnTo>
                    <a:pt x="544175" y="495757"/>
                  </a:lnTo>
                  <a:lnTo>
                    <a:pt x="542561" y="497370"/>
                  </a:lnTo>
                  <a:lnTo>
                    <a:pt x="542561" y="497370"/>
                  </a:lnTo>
                  <a:lnTo>
                    <a:pt x="542561" y="500598"/>
                  </a:lnTo>
                  <a:lnTo>
                    <a:pt x="542561" y="502212"/>
                  </a:lnTo>
                  <a:lnTo>
                    <a:pt x="542561" y="502212"/>
                  </a:lnTo>
                  <a:lnTo>
                    <a:pt x="540947" y="505440"/>
                  </a:lnTo>
                  <a:lnTo>
                    <a:pt x="539333" y="505440"/>
                  </a:lnTo>
                  <a:lnTo>
                    <a:pt x="539333" y="505440"/>
                  </a:lnTo>
                  <a:lnTo>
                    <a:pt x="537719" y="503826"/>
                  </a:lnTo>
                  <a:lnTo>
                    <a:pt x="537719" y="502212"/>
                  </a:lnTo>
                  <a:lnTo>
                    <a:pt x="534491" y="495757"/>
                  </a:lnTo>
                  <a:lnTo>
                    <a:pt x="534491" y="494143"/>
                  </a:lnTo>
                  <a:lnTo>
                    <a:pt x="534491" y="492529"/>
                  </a:lnTo>
                  <a:lnTo>
                    <a:pt x="536105" y="489301"/>
                  </a:lnTo>
                  <a:lnTo>
                    <a:pt x="536105" y="486073"/>
                  </a:lnTo>
                  <a:lnTo>
                    <a:pt x="536105" y="484459"/>
                  </a:lnTo>
                  <a:lnTo>
                    <a:pt x="534491" y="484459"/>
                  </a:lnTo>
                  <a:lnTo>
                    <a:pt x="531263" y="479617"/>
                  </a:lnTo>
                  <a:lnTo>
                    <a:pt x="526421" y="474776"/>
                  </a:lnTo>
                  <a:lnTo>
                    <a:pt x="524807" y="474776"/>
                  </a:lnTo>
                  <a:lnTo>
                    <a:pt x="519966" y="473161"/>
                  </a:lnTo>
                  <a:lnTo>
                    <a:pt x="515124" y="469934"/>
                  </a:lnTo>
                  <a:lnTo>
                    <a:pt x="507054" y="466706"/>
                  </a:lnTo>
                  <a:lnTo>
                    <a:pt x="500598" y="465092"/>
                  </a:lnTo>
                  <a:lnTo>
                    <a:pt x="492529" y="463478"/>
                  </a:lnTo>
                  <a:lnTo>
                    <a:pt x="487687" y="461864"/>
                  </a:lnTo>
                  <a:lnTo>
                    <a:pt x="486073" y="461864"/>
                  </a:lnTo>
                  <a:lnTo>
                    <a:pt x="486073" y="460250"/>
                  </a:lnTo>
                  <a:lnTo>
                    <a:pt x="482845" y="458636"/>
                  </a:lnTo>
                  <a:lnTo>
                    <a:pt x="482845" y="457022"/>
                  </a:lnTo>
                  <a:lnTo>
                    <a:pt x="481231" y="457022"/>
                  </a:lnTo>
                  <a:lnTo>
                    <a:pt x="476389" y="455408"/>
                  </a:lnTo>
                  <a:lnTo>
                    <a:pt x="473162" y="453794"/>
                  </a:lnTo>
                  <a:lnTo>
                    <a:pt x="469934" y="452180"/>
                  </a:lnTo>
                  <a:lnTo>
                    <a:pt x="465092" y="452180"/>
                  </a:lnTo>
                  <a:lnTo>
                    <a:pt x="461864" y="452180"/>
                  </a:lnTo>
                  <a:lnTo>
                    <a:pt x="460250" y="452180"/>
                  </a:lnTo>
                  <a:lnTo>
                    <a:pt x="457022" y="455408"/>
                  </a:lnTo>
                  <a:lnTo>
                    <a:pt x="453794" y="455408"/>
                  </a:lnTo>
                  <a:lnTo>
                    <a:pt x="450567" y="455408"/>
                  </a:lnTo>
                  <a:lnTo>
                    <a:pt x="448953" y="455408"/>
                  </a:lnTo>
                  <a:lnTo>
                    <a:pt x="447339" y="455408"/>
                  </a:lnTo>
                  <a:lnTo>
                    <a:pt x="442497" y="455408"/>
                  </a:lnTo>
                  <a:lnTo>
                    <a:pt x="440883" y="455408"/>
                  </a:lnTo>
                  <a:lnTo>
                    <a:pt x="437655" y="455408"/>
                  </a:lnTo>
                  <a:lnTo>
                    <a:pt x="432813" y="453794"/>
                  </a:lnTo>
                  <a:lnTo>
                    <a:pt x="431199" y="453794"/>
                  </a:lnTo>
                  <a:lnTo>
                    <a:pt x="429585" y="453794"/>
                  </a:lnTo>
                  <a:lnTo>
                    <a:pt x="429585" y="453794"/>
                  </a:lnTo>
                  <a:lnTo>
                    <a:pt x="426358" y="457022"/>
                  </a:lnTo>
                  <a:lnTo>
                    <a:pt x="418288" y="471548"/>
                  </a:lnTo>
                  <a:lnTo>
                    <a:pt x="358572" y="500598"/>
                  </a:lnTo>
                  <a:lnTo>
                    <a:pt x="355344" y="500598"/>
                  </a:lnTo>
                  <a:lnTo>
                    <a:pt x="353731" y="498984"/>
                  </a:lnTo>
                  <a:lnTo>
                    <a:pt x="350503" y="498984"/>
                  </a:lnTo>
                  <a:lnTo>
                    <a:pt x="348889" y="498984"/>
                  </a:lnTo>
                  <a:lnTo>
                    <a:pt x="348889" y="497370"/>
                  </a:lnTo>
                  <a:lnTo>
                    <a:pt x="345661" y="495757"/>
                  </a:lnTo>
                  <a:lnTo>
                    <a:pt x="340819" y="489301"/>
                  </a:lnTo>
                  <a:lnTo>
                    <a:pt x="337591" y="486073"/>
                  </a:lnTo>
                  <a:lnTo>
                    <a:pt x="332749" y="486073"/>
                  </a:lnTo>
                  <a:lnTo>
                    <a:pt x="327908" y="484459"/>
                  </a:lnTo>
                  <a:lnTo>
                    <a:pt x="323066" y="486073"/>
                  </a:lnTo>
                  <a:lnTo>
                    <a:pt x="316610" y="487687"/>
                  </a:lnTo>
                  <a:lnTo>
                    <a:pt x="313382" y="487687"/>
                  </a:lnTo>
                  <a:lnTo>
                    <a:pt x="311768" y="486073"/>
                  </a:lnTo>
                  <a:lnTo>
                    <a:pt x="311768" y="484459"/>
                  </a:lnTo>
                  <a:lnTo>
                    <a:pt x="311768" y="482845"/>
                  </a:lnTo>
                  <a:lnTo>
                    <a:pt x="311768" y="481231"/>
                  </a:lnTo>
                  <a:lnTo>
                    <a:pt x="311768" y="479617"/>
                  </a:lnTo>
                  <a:lnTo>
                    <a:pt x="310155" y="473161"/>
                  </a:lnTo>
                  <a:lnTo>
                    <a:pt x="310155" y="471548"/>
                  </a:lnTo>
                  <a:lnTo>
                    <a:pt x="310155" y="463478"/>
                  </a:lnTo>
                  <a:lnTo>
                    <a:pt x="310155" y="460250"/>
                  </a:lnTo>
                  <a:lnTo>
                    <a:pt x="310155" y="460250"/>
                  </a:lnTo>
                  <a:lnTo>
                    <a:pt x="310155" y="458636"/>
                  </a:lnTo>
                  <a:lnTo>
                    <a:pt x="308540" y="455408"/>
                  </a:lnTo>
                  <a:lnTo>
                    <a:pt x="306926" y="453794"/>
                  </a:lnTo>
                  <a:lnTo>
                    <a:pt x="308540" y="452180"/>
                  </a:lnTo>
                  <a:lnTo>
                    <a:pt x="308540" y="452180"/>
                  </a:lnTo>
                  <a:lnTo>
                    <a:pt x="310155" y="450567"/>
                  </a:lnTo>
                  <a:lnTo>
                    <a:pt x="311768" y="448952"/>
                  </a:lnTo>
                  <a:lnTo>
                    <a:pt x="311768" y="447339"/>
                  </a:lnTo>
                  <a:lnTo>
                    <a:pt x="311768" y="447339"/>
                  </a:lnTo>
                  <a:lnTo>
                    <a:pt x="310155" y="445725"/>
                  </a:lnTo>
                  <a:lnTo>
                    <a:pt x="305313" y="442497"/>
                  </a:lnTo>
                  <a:lnTo>
                    <a:pt x="303699" y="440883"/>
                  </a:lnTo>
                  <a:lnTo>
                    <a:pt x="302085" y="439269"/>
                  </a:lnTo>
                  <a:lnTo>
                    <a:pt x="300471" y="437655"/>
                  </a:lnTo>
                  <a:lnTo>
                    <a:pt x="300471" y="436041"/>
                  </a:lnTo>
                  <a:lnTo>
                    <a:pt x="298857" y="436041"/>
                  </a:lnTo>
                  <a:lnTo>
                    <a:pt x="298857" y="434427"/>
                  </a:lnTo>
                  <a:lnTo>
                    <a:pt x="294015" y="431199"/>
                  </a:lnTo>
                  <a:lnTo>
                    <a:pt x="274648" y="421516"/>
                  </a:lnTo>
                  <a:lnTo>
                    <a:pt x="273034" y="419902"/>
                  </a:lnTo>
                  <a:lnTo>
                    <a:pt x="271420" y="418288"/>
                  </a:lnTo>
                  <a:lnTo>
                    <a:pt x="271420" y="416674"/>
                  </a:lnTo>
                  <a:lnTo>
                    <a:pt x="269806" y="415060"/>
                  </a:lnTo>
                  <a:lnTo>
                    <a:pt x="269806" y="411832"/>
                  </a:lnTo>
                  <a:lnTo>
                    <a:pt x="269806" y="410218"/>
                  </a:lnTo>
                  <a:lnTo>
                    <a:pt x="269806" y="408604"/>
                  </a:lnTo>
                  <a:lnTo>
                    <a:pt x="268192" y="406990"/>
                  </a:lnTo>
                  <a:lnTo>
                    <a:pt x="266578" y="408604"/>
                  </a:lnTo>
                  <a:lnTo>
                    <a:pt x="266578" y="408604"/>
                  </a:lnTo>
                  <a:lnTo>
                    <a:pt x="263350" y="413446"/>
                  </a:lnTo>
                  <a:lnTo>
                    <a:pt x="261736" y="418288"/>
                  </a:lnTo>
                  <a:lnTo>
                    <a:pt x="260122" y="421516"/>
                  </a:lnTo>
                  <a:lnTo>
                    <a:pt x="258509" y="421516"/>
                  </a:lnTo>
                  <a:lnTo>
                    <a:pt x="258509" y="423130"/>
                  </a:lnTo>
                  <a:lnTo>
                    <a:pt x="258509" y="424744"/>
                  </a:lnTo>
                  <a:lnTo>
                    <a:pt x="258509" y="434427"/>
                  </a:lnTo>
                  <a:lnTo>
                    <a:pt x="255281" y="447339"/>
                  </a:lnTo>
                  <a:lnTo>
                    <a:pt x="255281" y="450567"/>
                  </a:lnTo>
                  <a:lnTo>
                    <a:pt x="255281" y="452180"/>
                  </a:lnTo>
                  <a:lnTo>
                    <a:pt x="255281" y="453794"/>
                  </a:lnTo>
                  <a:lnTo>
                    <a:pt x="252053" y="458636"/>
                  </a:lnTo>
                  <a:lnTo>
                    <a:pt x="206863" y="415060"/>
                  </a:lnTo>
                  <a:lnTo>
                    <a:pt x="202021" y="408604"/>
                  </a:lnTo>
                  <a:lnTo>
                    <a:pt x="197179" y="397307"/>
                  </a:lnTo>
                  <a:lnTo>
                    <a:pt x="190723" y="384395"/>
                  </a:lnTo>
                  <a:lnTo>
                    <a:pt x="189109" y="381167"/>
                  </a:lnTo>
                  <a:lnTo>
                    <a:pt x="189109" y="377940"/>
                  </a:lnTo>
                  <a:lnTo>
                    <a:pt x="190723" y="377940"/>
                  </a:lnTo>
                  <a:lnTo>
                    <a:pt x="192337" y="374712"/>
                  </a:lnTo>
                  <a:lnTo>
                    <a:pt x="193951" y="373098"/>
                  </a:lnTo>
                  <a:lnTo>
                    <a:pt x="195565" y="373098"/>
                  </a:lnTo>
                  <a:lnTo>
                    <a:pt x="198793" y="371484"/>
                  </a:lnTo>
                  <a:lnTo>
                    <a:pt x="203635" y="371484"/>
                  </a:lnTo>
                  <a:lnTo>
                    <a:pt x="206863" y="371484"/>
                  </a:lnTo>
                  <a:lnTo>
                    <a:pt x="208477" y="369870"/>
                  </a:lnTo>
                  <a:lnTo>
                    <a:pt x="214932" y="365028"/>
                  </a:lnTo>
                  <a:lnTo>
                    <a:pt x="216546" y="361800"/>
                  </a:lnTo>
                  <a:lnTo>
                    <a:pt x="218160" y="360186"/>
                  </a:lnTo>
                  <a:lnTo>
                    <a:pt x="218160" y="355344"/>
                  </a:lnTo>
                  <a:lnTo>
                    <a:pt x="219774" y="353731"/>
                  </a:lnTo>
                  <a:lnTo>
                    <a:pt x="224616" y="352117"/>
                  </a:lnTo>
                  <a:lnTo>
                    <a:pt x="224616" y="348889"/>
                  </a:lnTo>
                  <a:lnTo>
                    <a:pt x="221388" y="348889"/>
                  </a:lnTo>
                  <a:lnTo>
                    <a:pt x="211705" y="348889"/>
                  </a:lnTo>
                  <a:lnTo>
                    <a:pt x="203635" y="352117"/>
                  </a:lnTo>
                  <a:lnTo>
                    <a:pt x="193951" y="356958"/>
                  </a:lnTo>
                  <a:lnTo>
                    <a:pt x="190723" y="356958"/>
                  </a:lnTo>
                  <a:lnTo>
                    <a:pt x="187496" y="352117"/>
                  </a:lnTo>
                  <a:lnTo>
                    <a:pt x="185882" y="348889"/>
                  </a:lnTo>
                  <a:lnTo>
                    <a:pt x="182654" y="345661"/>
                  </a:lnTo>
                  <a:lnTo>
                    <a:pt x="179426" y="344047"/>
                  </a:lnTo>
                  <a:lnTo>
                    <a:pt x="176198" y="342433"/>
                  </a:lnTo>
                  <a:lnTo>
                    <a:pt x="176198" y="339205"/>
                  </a:lnTo>
                  <a:lnTo>
                    <a:pt x="176198" y="335977"/>
                  </a:lnTo>
                  <a:lnTo>
                    <a:pt x="177812" y="329522"/>
                  </a:lnTo>
                  <a:lnTo>
                    <a:pt x="181040" y="324680"/>
                  </a:lnTo>
                  <a:lnTo>
                    <a:pt x="181040" y="318224"/>
                  </a:lnTo>
                  <a:lnTo>
                    <a:pt x="177812" y="314996"/>
                  </a:lnTo>
                  <a:lnTo>
                    <a:pt x="166514" y="313382"/>
                  </a:lnTo>
                  <a:lnTo>
                    <a:pt x="163287" y="311768"/>
                  </a:lnTo>
                  <a:lnTo>
                    <a:pt x="161673" y="308540"/>
                  </a:lnTo>
                  <a:lnTo>
                    <a:pt x="160059" y="300471"/>
                  </a:lnTo>
                  <a:lnTo>
                    <a:pt x="160059" y="297243"/>
                  </a:lnTo>
                  <a:lnTo>
                    <a:pt x="161673" y="294015"/>
                  </a:lnTo>
                  <a:lnTo>
                    <a:pt x="161673" y="292401"/>
                  </a:lnTo>
                  <a:lnTo>
                    <a:pt x="163287" y="289173"/>
                  </a:lnTo>
                  <a:lnTo>
                    <a:pt x="163287" y="284331"/>
                  </a:lnTo>
                  <a:lnTo>
                    <a:pt x="161673" y="276262"/>
                  </a:lnTo>
                  <a:lnTo>
                    <a:pt x="158445" y="268192"/>
                  </a:lnTo>
                  <a:lnTo>
                    <a:pt x="145533" y="240755"/>
                  </a:lnTo>
                  <a:lnTo>
                    <a:pt x="142305" y="223002"/>
                  </a:lnTo>
                  <a:lnTo>
                    <a:pt x="139078" y="214932"/>
                  </a:lnTo>
                  <a:lnTo>
                    <a:pt x="137464" y="210091"/>
                  </a:lnTo>
                  <a:lnTo>
                    <a:pt x="139078" y="195565"/>
                  </a:lnTo>
                  <a:lnTo>
                    <a:pt x="139078" y="192337"/>
                  </a:lnTo>
                  <a:lnTo>
                    <a:pt x="135850" y="190723"/>
                  </a:lnTo>
                  <a:lnTo>
                    <a:pt x="129394" y="193951"/>
                  </a:lnTo>
                  <a:lnTo>
                    <a:pt x="126166" y="195565"/>
                  </a:lnTo>
                  <a:lnTo>
                    <a:pt x="121324" y="193951"/>
                  </a:lnTo>
                  <a:lnTo>
                    <a:pt x="114869" y="190723"/>
                  </a:lnTo>
                  <a:lnTo>
                    <a:pt x="101957" y="187495"/>
                  </a:lnTo>
                  <a:lnTo>
                    <a:pt x="93887" y="187495"/>
                  </a:lnTo>
                  <a:lnTo>
                    <a:pt x="85818" y="182654"/>
                  </a:lnTo>
                  <a:lnTo>
                    <a:pt x="80976" y="184268"/>
                  </a:lnTo>
                  <a:lnTo>
                    <a:pt x="77748" y="185882"/>
                  </a:lnTo>
                  <a:lnTo>
                    <a:pt x="72906" y="192337"/>
                  </a:lnTo>
                  <a:lnTo>
                    <a:pt x="69678" y="193951"/>
                  </a:lnTo>
                  <a:lnTo>
                    <a:pt x="66451" y="195565"/>
                  </a:lnTo>
                  <a:lnTo>
                    <a:pt x="63223" y="195565"/>
                  </a:lnTo>
                  <a:lnTo>
                    <a:pt x="59995" y="193951"/>
                  </a:lnTo>
                  <a:lnTo>
                    <a:pt x="56767" y="192337"/>
                  </a:lnTo>
                  <a:lnTo>
                    <a:pt x="51925" y="193951"/>
                  </a:lnTo>
                  <a:lnTo>
                    <a:pt x="42242" y="205249"/>
                  </a:lnTo>
                  <a:lnTo>
                    <a:pt x="40628" y="202021"/>
                  </a:lnTo>
                  <a:lnTo>
                    <a:pt x="39014" y="200407"/>
                  </a:lnTo>
                  <a:lnTo>
                    <a:pt x="37400" y="197179"/>
                  </a:lnTo>
                  <a:lnTo>
                    <a:pt x="37400" y="195565"/>
                  </a:lnTo>
                  <a:lnTo>
                    <a:pt x="35786" y="195565"/>
                  </a:lnTo>
                  <a:lnTo>
                    <a:pt x="34172" y="193951"/>
                  </a:lnTo>
                  <a:lnTo>
                    <a:pt x="32558" y="192337"/>
                  </a:lnTo>
                  <a:lnTo>
                    <a:pt x="30944" y="190723"/>
                  </a:lnTo>
                  <a:lnTo>
                    <a:pt x="30944" y="190723"/>
                  </a:lnTo>
                  <a:lnTo>
                    <a:pt x="30944" y="187495"/>
                  </a:lnTo>
                  <a:lnTo>
                    <a:pt x="29330" y="185882"/>
                  </a:lnTo>
                  <a:lnTo>
                    <a:pt x="27716" y="184268"/>
                  </a:lnTo>
                  <a:lnTo>
                    <a:pt x="24488" y="168128"/>
                  </a:lnTo>
                  <a:lnTo>
                    <a:pt x="22874" y="164900"/>
                  </a:lnTo>
                  <a:lnTo>
                    <a:pt x="21260" y="163287"/>
                  </a:lnTo>
                  <a:lnTo>
                    <a:pt x="21260" y="163287"/>
                  </a:lnTo>
                  <a:lnTo>
                    <a:pt x="21260" y="164900"/>
                  </a:lnTo>
                  <a:lnTo>
                    <a:pt x="19647" y="166514"/>
                  </a:lnTo>
                  <a:lnTo>
                    <a:pt x="19647" y="168128"/>
                  </a:lnTo>
                  <a:lnTo>
                    <a:pt x="18033" y="169742"/>
                  </a:lnTo>
                  <a:lnTo>
                    <a:pt x="18033" y="171356"/>
                  </a:lnTo>
                  <a:lnTo>
                    <a:pt x="18033" y="172970"/>
                  </a:lnTo>
                  <a:lnTo>
                    <a:pt x="18033" y="174584"/>
                  </a:lnTo>
                  <a:lnTo>
                    <a:pt x="16419" y="176198"/>
                  </a:lnTo>
                  <a:lnTo>
                    <a:pt x="14805" y="176198"/>
                  </a:lnTo>
                  <a:lnTo>
                    <a:pt x="14805" y="176198"/>
                  </a:lnTo>
                  <a:lnTo>
                    <a:pt x="13191" y="176198"/>
                  </a:lnTo>
                  <a:lnTo>
                    <a:pt x="11577" y="174584"/>
                  </a:lnTo>
                  <a:lnTo>
                    <a:pt x="11577" y="172970"/>
                  </a:lnTo>
                  <a:lnTo>
                    <a:pt x="9963" y="169742"/>
                  </a:lnTo>
                  <a:lnTo>
                    <a:pt x="5121" y="145533"/>
                  </a:lnTo>
                  <a:lnTo>
                    <a:pt x="5121" y="143919"/>
                  </a:lnTo>
                  <a:lnTo>
                    <a:pt x="6735" y="140691"/>
                  </a:lnTo>
                  <a:lnTo>
                    <a:pt x="8349" y="131008"/>
                  </a:lnTo>
                  <a:lnTo>
                    <a:pt x="9963" y="129394"/>
                  </a:lnTo>
                  <a:lnTo>
                    <a:pt x="9963" y="127780"/>
                  </a:lnTo>
                  <a:lnTo>
                    <a:pt x="13191" y="127780"/>
                  </a:lnTo>
                  <a:lnTo>
                    <a:pt x="13191" y="126166"/>
                  </a:lnTo>
                  <a:lnTo>
                    <a:pt x="13191" y="124552"/>
                  </a:lnTo>
                  <a:lnTo>
                    <a:pt x="13191" y="121324"/>
                  </a:lnTo>
                  <a:lnTo>
                    <a:pt x="13191" y="118096"/>
                  </a:lnTo>
                  <a:lnTo>
                    <a:pt x="16419" y="110027"/>
                  </a:lnTo>
                  <a:lnTo>
                    <a:pt x="16419" y="108413"/>
                  </a:lnTo>
                  <a:lnTo>
                    <a:pt x="16419" y="105185"/>
                  </a:lnTo>
                  <a:lnTo>
                    <a:pt x="14805" y="93887"/>
                  </a:lnTo>
                  <a:lnTo>
                    <a:pt x="13191" y="89046"/>
                  </a:lnTo>
                  <a:lnTo>
                    <a:pt x="13191" y="87432"/>
                  </a:lnTo>
                  <a:lnTo>
                    <a:pt x="11577" y="85818"/>
                  </a:lnTo>
                  <a:lnTo>
                    <a:pt x="9963" y="84204"/>
                  </a:lnTo>
                  <a:lnTo>
                    <a:pt x="9963" y="76134"/>
                  </a:lnTo>
                  <a:lnTo>
                    <a:pt x="6735" y="61609"/>
                  </a:lnTo>
                  <a:lnTo>
                    <a:pt x="6735" y="53539"/>
                  </a:lnTo>
                  <a:lnTo>
                    <a:pt x="5121" y="50311"/>
                  </a:lnTo>
                  <a:lnTo>
                    <a:pt x="5121" y="48697"/>
                  </a:lnTo>
                  <a:lnTo>
                    <a:pt x="5121" y="47083"/>
                  </a:lnTo>
                  <a:lnTo>
                    <a:pt x="6735" y="47083"/>
                  </a:lnTo>
                  <a:lnTo>
                    <a:pt x="8349" y="45469"/>
                  </a:lnTo>
                  <a:lnTo>
                    <a:pt x="9963" y="45469"/>
                  </a:lnTo>
                  <a:lnTo>
                    <a:pt x="11577" y="42242"/>
                  </a:lnTo>
                  <a:lnTo>
                    <a:pt x="11577" y="37400"/>
                  </a:lnTo>
                  <a:lnTo>
                    <a:pt x="11577" y="32558"/>
                  </a:lnTo>
                  <a:lnTo>
                    <a:pt x="16419" y="24488"/>
                  </a:lnTo>
                  <a:lnTo>
                    <a:pt x="16419" y="21260"/>
                  </a:lnTo>
                  <a:lnTo>
                    <a:pt x="18033" y="19646"/>
                  </a:lnTo>
                  <a:lnTo>
                    <a:pt x="18033" y="5121"/>
                  </a:lnTo>
                  <a:lnTo>
                    <a:pt x="26102" y="11577"/>
                  </a:lnTo>
                  <a:lnTo>
                    <a:pt x="27716" y="14805"/>
                  </a:lnTo>
                  <a:lnTo>
                    <a:pt x="29330" y="1641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E0AB4366-51EE-4FD4-BA3A-4C4528EF5491}"/>
                </a:ext>
              </a:extLst>
            </p:cNvPr>
            <p:cNvSpPr/>
            <p:nvPr/>
          </p:nvSpPr>
          <p:spPr>
            <a:xfrm>
              <a:off x="9086237" y="1735605"/>
              <a:ext cx="274368" cy="355065"/>
            </a:xfrm>
            <a:custGeom>
              <a:avLst/>
              <a:gdLst>
                <a:gd name="connsiteX0" fmla="*/ 155217 w 274368"/>
                <a:gd name="connsiteY0" fmla="*/ 18033 h 355065"/>
                <a:gd name="connsiteX1" fmla="*/ 158445 w 274368"/>
                <a:gd name="connsiteY1" fmla="*/ 16419 h 355065"/>
                <a:gd name="connsiteX2" fmla="*/ 164900 w 274368"/>
                <a:gd name="connsiteY2" fmla="*/ 13191 h 355065"/>
                <a:gd name="connsiteX3" fmla="*/ 168128 w 274368"/>
                <a:gd name="connsiteY3" fmla="*/ 14805 h 355065"/>
                <a:gd name="connsiteX4" fmla="*/ 168128 w 274368"/>
                <a:gd name="connsiteY4" fmla="*/ 18033 h 355065"/>
                <a:gd name="connsiteX5" fmla="*/ 166514 w 274368"/>
                <a:gd name="connsiteY5" fmla="*/ 32558 h 355065"/>
                <a:gd name="connsiteX6" fmla="*/ 168128 w 274368"/>
                <a:gd name="connsiteY6" fmla="*/ 37400 h 355065"/>
                <a:gd name="connsiteX7" fmla="*/ 171356 w 274368"/>
                <a:gd name="connsiteY7" fmla="*/ 45469 h 355065"/>
                <a:gd name="connsiteX8" fmla="*/ 174584 w 274368"/>
                <a:gd name="connsiteY8" fmla="*/ 63223 h 355065"/>
                <a:gd name="connsiteX9" fmla="*/ 187495 w 274368"/>
                <a:gd name="connsiteY9" fmla="*/ 90660 h 355065"/>
                <a:gd name="connsiteX10" fmla="*/ 190723 w 274368"/>
                <a:gd name="connsiteY10" fmla="*/ 98729 h 355065"/>
                <a:gd name="connsiteX11" fmla="*/ 192337 w 274368"/>
                <a:gd name="connsiteY11" fmla="*/ 106799 h 355065"/>
                <a:gd name="connsiteX12" fmla="*/ 192337 w 274368"/>
                <a:gd name="connsiteY12" fmla="*/ 111641 h 355065"/>
                <a:gd name="connsiteX13" fmla="*/ 190723 w 274368"/>
                <a:gd name="connsiteY13" fmla="*/ 114869 h 355065"/>
                <a:gd name="connsiteX14" fmla="*/ 190723 w 274368"/>
                <a:gd name="connsiteY14" fmla="*/ 116482 h 355065"/>
                <a:gd name="connsiteX15" fmla="*/ 189109 w 274368"/>
                <a:gd name="connsiteY15" fmla="*/ 119710 h 355065"/>
                <a:gd name="connsiteX16" fmla="*/ 189109 w 274368"/>
                <a:gd name="connsiteY16" fmla="*/ 122938 h 355065"/>
                <a:gd name="connsiteX17" fmla="*/ 190723 w 274368"/>
                <a:gd name="connsiteY17" fmla="*/ 131008 h 355065"/>
                <a:gd name="connsiteX18" fmla="*/ 192337 w 274368"/>
                <a:gd name="connsiteY18" fmla="*/ 134236 h 355065"/>
                <a:gd name="connsiteX19" fmla="*/ 195565 w 274368"/>
                <a:gd name="connsiteY19" fmla="*/ 135850 h 355065"/>
                <a:gd name="connsiteX20" fmla="*/ 206863 w 274368"/>
                <a:gd name="connsiteY20" fmla="*/ 137464 h 355065"/>
                <a:gd name="connsiteX21" fmla="*/ 210090 w 274368"/>
                <a:gd name="connsiteY21" fmla="*/ 140691 h 355065"/>
                <a:gd name="connsiteX22" fmla="*/ 210090 w 274368"/>
                <a:gd name="connsiteY22" fmla="*/ 147147 h 355065"/>
                <a:gd name="connsiteX23" fmla="*/ 206863 w 274368"/>
                <a:gd name="connsiteY23" fmla="*/ 151989 h 355065"/>
                <a:gd name="connsiteX24" fmla="*/ 205249 w 274368"/>
                <a:gd name="connsiteY24" fmla="*/ 158445 h 355065"/>
                <a:gd name="connsiteX25" fmla="*/ 205249 w 274368"/>
                <a:gd name="connsiteY25" fmla="*/ 161673 h 355065"/>
                <a:gd name="connsiteX26" fmla="*/ 205249 w 274368"/>
                <a:gd name="connsiteY26" fmla="*/ 164900 h 355065"/>
                <a:gd name="connsiteX27" fmla="*/ 208477 w 274368"/>
                <a:gd name="connsiteY27" fmla="*/ 166514 h 355065"/>
                <a:gd name="connsiteX28" fmla="*/ 211704 w 274368"/>
                <a:gd name="connsiteY28" fmla="*/ 168128 h 355065"/>
                <a:gd name="connsiteX29" fmla="*/ 214932 w 274368"/>
                <a:gd name="connsiteY29" fmla="*/ 171356 h 355065"/>
                <a:gd name="connsiteX30" fmla="*/ 216546 w 274368"/>
                <a:gd name="connsiteY30" fmla="*/ 174584 h 355065"/>
                <a:gd name="connsiteX31" fmla="*/ 219774 w 274368"/>
                <a:gd name="connsiteY31" fmla="*/ 179426 h 355065"/>
                <a:gd name="connsiteX32" fmla="*/ 223002 w 274368"/>
                <a:gd name="connsiteY32" fmla="*/ 179426 h 355065"/>
                <a:gd name="connsiteX33" fmla="*/ 232686 w 274368"/>
                <a:gd name="connsiteY33" fmla="*/ 174584 h 355065"/>
                <a:gd name="connsiteX34" fmla="*/ 240755 w 274368"/>
                <a:gd name="connsiteY34" fmla="*/ 171356 h 355065"/>
                <a:gd name="connsiteX35" fmla="*/ 250439 w 274368"/>
                <a:gd name="connsiteY35" fmla="*/ 171356 h 355065"/>
                <a:gd name="connsiteX36" fmla="*/ 253667 w 274368"/>
                <a:gd name="connsiteY36" fmla="*/ 171356 h 355065"/>
                <a:gd name="connsiteX37" fmla="*/ 253667 w 274368"/>
                <a:gd name="connsiteY37" fmla="*/ 174584 h 355065"/>
                <a:gd name="connsiteX38" fmla="*/ 248825 w 274368"/>
                <a:gd name="connsiteY38" fmla="*/ 176198 h 355065"/>
                <a:gd name="connsiteX39" fmla="*/ 247211 w 274368"/>
                <a:gd name="connsiteY39" fmla="*/ 177812 h 355065"/>
                <a:gd name="connsiteX40" fmla="*/ 247211 w 274368"/>
                <a:gd name="connsiteY40" fmla="*/ 182654 h 355065"/>
                <a:gd name="connsiteX41" fmla="*/ 245597 w 274368"/>
                <a:gd name="connsiteY41" fmla="*/ 184268 h 355065"/>
                <a:gd name="connsiteX42" fmla="*/ 243983 w 274368"/>
                <a:gd name="connsiteY42" fmla="*/ 187496 h 355065"/>
                <a:gd name="connsiteX43" fmla="*/ 237527 w 274368"/>
                <a:gd name="connsiteY43" fmla="*/ 192337 h 355065"/>
                <a:gd name="connsiteX44" fmla="*/ 235913 w 274368"/>
                <a:gd name="connsiteY44" fmla="*/ 193951 h 355065"/>
                <a:gd name="connsiteX45" fmla="*/ 232686 w 274368"/>
                <a:gd name="connsiteY45" fmla="*/ 193951 h 355065"/>
                <a:gd name="connsiteX46" fmla="*/ 227844 w 274368"/>
                <a:gd name="connsiteY46" fmla="*/ 193951 h 355065"/>
                <a:gd name="connsiteX47" fmla="*/ 224616 w 274368"/>
                <a:gd name="connsiteY47" fmla="*/ 195565 h 355065"/>
                <a:gd name="connsiteX48" fmla="*/ 223002 w 274368"/>
                <a:gd name="connsiteY48" fmla="*/ 195565 h 355065"/>
                <a:gd name="connsiteX49" fmla="*/ 221388 w 274368"/>
                <a:gd name="connsiteY49" fmla="*/ 197179 h 355065"/>
                <a:gd name="connsiteX50" fmla="*/ 219774 w 274368"/>
                <a:gd name="connsiteY50" fmla="*/ 200407 h 355065"/>
                <a:gd name="connsiteX51" fmla="*/ 218160 w 274368"/>
                <a:gd name="connsiteY51" fmla="*/ 200407 h 355065"/>
                <a:gd name="connsiteX52" fmla="*/ 218160 w 274368"/>
                <a:gd name="connsiteY52" fmla="*/ 203635 h 355065"/>
                <a:gd name="connsiteX53" fmla="*/ 219774 w 274368"/>
                <a:gd name="connsiteY53" fmla="*/ 206863 h 355065"/>
                <a:gd name="connsiteX54" fmla="*/ 226230 w 274368"/>
                <a:gd name="connsiteY54" fmla="*/ 219774 h 355065"/>
                <a:gd name="connsiteX55" fmla="*/ 231072 w 274368"/>
                <a:gd name="connsiteY55" fmla="*/ 231072 h 355065"/>
                <a:gd name="connsiteX56" fmla="*/ 235913 w 274368"/>
                <a:gd name="connsiteY56" fmla="*/ 237527 h 355065"/>
                <a:gd name="connsiteX57" fmla="*/ 281104 w 274368"/>
                <a:gd name="connsiteY57" fmla="*/ 281104 h 355065"/>
                <a:gd name="connsiteX58" fmla="*/ 263350 w 274368"/>
                <a:gd name="connsiteY58" fmla="*/ 326294 h 355065"/>
                <a:gd name="connsiteX59" fmla="*/ 258508 w 274368"/>
                <a:gd name="connsiteY59" fmla="*/ 348889 h 355065"/>
                <a:gd name="connsiteX60" fmla="*/ 256895 w 274368"/>
                <a:gd name="connsiteY60" fmla="*/ 350503 h 355065"/>
                <a:gd name="connsiteX61" fmla="*/ 256895 w 274368"/>
                <a:gd name="connsiteY61" fmla="*/ 350503 h 355065"/>
                <a:gd name="connsiteX62" fmla="*/ 253667 w 274368"/>
                <a:gd name="connsiteY62" fmla="*/ 350503 h 355065"/>
                <a:gd name="connsiteX63" fmla="*/ 247211 w 274368"/>
                <a:gd name="connsiteY63" fmla="*/ 352117 h 355065"/>
                <a:gd name="connsiteX64" fmla="*/ 243983 w 274368"/>
                <a:gd name="connsiteY64" fmla="*/ 352117 h 355065"/>
                <a:gd name="connsiteX65" fmla="*/ 239141 w 274368"/>
                <a:gd name="connsiteY65" fmla="*/ 353731 h 355065"/>
                <a:gd name="connsiteX66" fmla="*/ 237527 w 274368"/>
                <a:gd name="connsiteY66" fmla="*/ 353731 h 355065"/>
                <a:gd name="connsiteX67" fmla="*/ 235913 w 274368"/>
                <a:gd name="connsiteY67" fmla="*/ 353731 h 355065"/>
                <a:gd name="connsiteX68" fmla="*/ 234299 w 274368"/>
                <a:gd name="connsiteY68" fmla="*/ 352117 h 355065"/>
                <a:gd name="connsiteX69" fmla="*/ 232686 w 274368"/>
                <a:gd name="connsiteY69" fmla="*/ 348889 h 355065"/>
                <a:gd name="connsiteX70" fmla="*/ 231072 w 274368"/>
                <a:gd name="connsiteY70" fmla="*/ 347275 h 355065"/>
                <a:gd name="connsiteX71" fmla="*/ 229458 w 274368"/>
                <a:gd name="connsiteY71" fmla="*/ 345661 h 355065"/>
                <a:gd name="connsiteX72" fmla="*/ 227844 w 274368"/>
                <a:gd name="connsiteY72" fmla="*/ 344047 h 355065"/>
                <a:gd name="connsiteX73" fmla="*/ 224616 w 274368"/>
                <a:gd name="connsiteY73" fmla="*/ 344047 h 355065"/>
                <a:gd name="connsiteX74" fmla="*/ 223002 w 274368"/>
                <a:gd name="connsiteY74" fmla="*/ 342433 h 355065"/>
                <a:gd name="connsiteX75" fmla="*/ 216546 w 274368"/>
                <a:gd name="connsiteY75" fmla="*/ 340819 h 355065"/>
                <a:gd name="connsiteX76" fmla="*/ 205249 w 274368"/>
                <a:gd name="connsiteY76" fmla="*/ 339205 h 355065"/>
                <a:gd name="connsiteX77" fmla="*/ 203635 w 274368"/>
                <a:gd name="connsiteY77" fmla="*/ 339205 h 355065"/>
                <a:gd name="connsiteX78" fmla="*/ 202021 w 274368"/>
                <a:gd name="connsiteY78" fmla="*/ 339205 h 355065"/>
                <a:gd name="connsiteX79" fmla="*/ 200407 w 274368"/>
                <a:gd name="connsiteY79" fmla="*/ 339205 h 355065"/>
                <a:gd name="connsiteX80" fmla="*/ 193951 w 274368"/>
                <a:gd name="connsiteY80" fmla="*/ 342433 h 355065"/>
                <a:gd name="connsiteX81" fmla="*/ 189109 w 274368"/>
                <a:gd name="connsiteY81" fmla="*/ 342433 h 355065"/>
                <a:gd name="connsiteX82" fmla="*/ 185882 w 274368"/>
                <a:gd name="connsiteY82" fmla="*/ 342433 h 355065"/>
                <a:gd name="connsiteX83" fmla="*/ 184268 w 274368"/>
                <a:gd name="connsiteY83" fmla="*/ 342433 h 355065"/>
                <a:gd name="connsiteX84" fmla="*/ 181040 w 274368"/>
                <a:gd name="connsiteY84" fmla="*/ 340819 h 355065"/>
                <a:gd name="connsiteX85" fmla="*/ 174584 w 274368"/>
                <a:gd name="connsiteY85" fmla="*/ 337591 h 355065"/>
                <a:gd name="connsiteX86" fmla="*/ 168128 w 274368"/>
                <a:gd name="connsiteY86" fmla="*/ 335977 h 355065"/>
                <a:gd name="connsiteX87" fmla="*/ 168128 w 274368"/>
                <a:gd name="connsiteY87" fmla="*/ 334363 h 355065"/>
                <a:gd name="connsiteX88" fmla="*/ 168128 w 274368"/>
                <a:gd name="connsiteY88" fmla="*/ 334363 h 355065"/>
                <a:gd name="connsiteX89" fmla="*/ 166514 w 274368"/>
                <a:gd name="connsiteY89" fmla="*/ 334363 h 355065"/>
                <a:gd name="connsiteX90" fmla="*/ 163286 w 274368"/>
                <a:gd name="connsiteY90" fmla="*/ 334363 h 355065"/>
                <a:gd name="connsiteX91" fmla="*/ 161673 w 274368"/>
                <a:gd name="connsiteY91" fmla="*/ 332749 h 355065"/>
                <a:gd name="connsiteX92" fmla="*/ 160059 w 274368"/>
                <a:gd name="connsiteY92" fmla="*/ 332749 h 355065"/>
                <a:gd name="connsiteX93" fmla="*/ 158445 w 274368"/>
                <a:gd name="connsiteY93" fmla="*/ 331136 h 355065"/>
                <a:gd name="connsiteX94" fmla="*/ 155217 w 274368"/>
                <a:gd name="connsiteY94" fmla="*/ 331136 h 355065"/>
                <a:gd name="connsiteX95" fmla="*/ 153603 w 274368"/>
                <a:gd name="connsiteY95" fmla="*/ 331136 h 355065"/>
                <a:gd name="connsiteX96" fmla="*/ 151989 w 274368"/>
                <a:gd name="connsiteY96" fmla="*/ 329522 h 355065"/>
                <a:gd name="connsiteX97" fmla="*/ 151989 w 274368"/>
                <a:gd name="connsiteY97" fmla="*/ 329522 h 355065"/>
                <a:gd name="connsiteX98" fmla="*/ 150375 w 274368"/>
                <a:gd name="connsiteY98" fmla="*/ 326294 h 355065"/>
                <a:gd name="connsiteX99" fmla="*/ 150375 w 274368"/>
                <a:gd name="connsiteY99" fmla="*/ 324680 h 355065"/>
                <a:gd name="connsiteX100" fmla="*/ 148761 w 274368"/>
                <a:gd name="connsiteY100" fmla="*/ 324680 h 355065"/>
                <a:gd name="connsiteX101" fmla="*/ 148761 w 274368"/>
                <a:gd name="connsiteY101" fmla="*/ 323066 h 355065"/>
                <a:gd name="connsiteX102" fmla="*/ 147147 w 274368"/>
                <a:gd name="connsiteY102" fmla="*/ 321452 h 355065"/>
                <a:gd name="connsiteX103" fmla="*/ 147147 w 274368"/>
                <a:gd name="connsiteY103" fmla="*/ 319838 h 355065"/>
                <a:gd name="connsiteX104" fmla="*/ 147147 w 274368"/>
                <a:gd name="connsiteY104" fmla="*/ 319838 h 355065"/>
                <a:gd name="connsiteX105" fmla="*/ 147147 w 274368"/>
                <a:gd name="connsiteY105" fmla="*/ 318224 h 355065"/>
                <a:gd name="connsiteX106" fmla="*/ 145533 w 274368"/>
                <a:gd name="connsiteY106" fmla="*/ 316610 h 355065"/>
                <a:gd name="connsiteX107" fmla="*/ 145533 w 274368"/>
                <a:gd name="connsiteY107" fmla="*/ 316610 h 355065"/>
                <a:gd name="connsiteX108" fmla="*/ 143919 w 274368"/>
                <a:gd name="connsiteY108" fmla="*/ 316610 h 355065"/>
                <a:gd name="connsiteX109" fmla="*/ 142305 w 274368"/>
                <a:gd name="connsiteY109" fmla="*/ 316610 h 355065"/>
                <a:gd name="connsiteX110" fmla="*/ 142305 w 274368"/>
                <a:gd name="connsiteY110" fmla="*/ 314996 h 355065"/>
                <a:gd name="connsiteX111" fmla="*/ 142305 w 274368"/>
                <a:gd name="connsiteY111" fmla="*/ 313382 h 355065"/>
                <a:gd name="connsiteX112" fmla="*/ 142305 w 274368"/>
                <a:gd name="connsiteY112" fmla="*/ 311768 h 355065"/>
                <a:gd name="connsiteX113" fmla="*/ 140691 w 274368"/>
                <a:gd name="connsiteY113" fmla="*/ 311768 h 355065"/>
                <a:gd name="connsiteX114" fmla="*/ 139077 w 274368"/>
                <a:gd name="connsiteY114" fmla="*/ 310154 h 355065"/>
                <a:gd name="connsiteX115" fmla="*/ 139077 w 274368"/>
                <a:gd name="connsiteY115" fmla="*/ 310154 h 355065"/>
                <a:gd name="connsiteX116" fmla="*/ 137464 w 274368"/>
                <a:gd name="connsiteY116" fmla="*/ 306927 h 355065"/>
                <a:gd name="connsiteX117" fmla="*/ 135850 w 274368"/>
                <a:gd name="connsiteY117" fmla="*/ 306927 h 355065"/>
                <a:gd name="connsiteX118" fmla="*/ 134236 w 274368"/>
                <a:gd name="connsiteY118" fmla="*/ 305313 h 355065"/>
                <a:gd name="connsiteX119" fmla="*/ 131008 w 274368"/>
                <a:gd name="connsiteY119" fmla="*/ 303699 h 355065"/>
                <a:gd name="connsiteX120" fmla="*/ 129394 w 274368"/>
                <a:gd name="connsiteY120" fmla="*/ 303699 h 355065"/>
                <a:gd name="connsiteX121" fmla="*/ 124552 w 274368"/>
                <a:gd name="connsiteY121" fmla="*/ 302085 h 355065"/>
                <a:gd name="connsiteX122" fmla="*/ 121324 w 274368"/>
                <a:gd name="connsiteY122" fmla="*/ 302085 h 355065"/>
                <a:gd name="connsiteX123" fmla="*/ 119710 w 274368"/>
                <a:gd name="connsiteY123" fmla="*/ 303699 h 355065"/>
                <a:gd name="connsiteX124" fmla="*/ 118096 w 274368"/>
                <a:gd name="connsiteY124" fmla="*/ 303699 h 355065"/>
                <a:gd name="connsiteX125" fmla="*/ 118096 w 274368"/>
                <a:gd name="connsiteY125" fmla="*/ 303699 h 355065"/>
                <a:gd name="connsiteX126" fmla="*/ 116482 w 274368"/>
                <a:gd name="connsiteY126" fmla="*/ 305313 h 355065"/>
                <a:gd name="connsiteX127" fmla="*/ 114868 w 274368"/>
                <a:gd name="connsiteY127" fmla="*/ 306927 h 355065"/>
                <a:gd name="connsiteX128" fmla="*/ 114868 w 274368"/>
                <a:gd name="connsiteY128" fmla="*/ 306927 h 355065"/>
                <a:gd name="connsiteX129" fmla="*/ 113255 w 274368"/>
                <a:gd name="connsiteY129" fmla="*/ 308540 h 355065"/>
                <a:gd name="connsiteX130" fmla="*/ 111641 w 274368"/>
                <a:gd name="connsiteY130" fmla="*/ 308540 h 355065"/>
                <a:gd name="connsiteX131" fmla="*/ 110027 w 274368"/>
                <a:gd name="connsiteY131" fmla="*/ 310154 h 355065"/>
                <a:gd name="connsiteX132" fmla="*/ 108413 w 274368"/>
                <a:gd name="connsiteY132" fmla="*/ 310154 h 355065"/>
                <a:gd name="connsiteX133" fmla="*/ 106799 w 274368"/>
                <a:gd name="connsiteY133" fmla="*/ 311768 h 355065"/>
                <a:gd name="connsiteX134" fmla="*/ 103571 w 274368"/>
                <a:gd name="connsiteY134" fmla="*/ 314996 h 355065"/>
                <a:gd name="connsiteX135" fmla="*/ 101957 w 274368"/>
                <a:gd name="connsiteY135" fmla="*/ 314996 h 355065"/>
                <a:gd name="connsiteX136" fmla="*/ 98729 w 274368"/>
                <a:gd name="connsiteY136" fmla="*/ 316610 h 355065"/>
                <a:gd name="connsiteX137" fmla="*/ 97115 w 274368"/>
                <a:gd name="connsiteY137" fmla="*/ 316610 h 355065"/>
                <a:gd name="connsiteX138" fmla="*/ 97115 w 274368"/>
                <a:gd name="connsiteY138" fmla="*/ 314996 h 355065"/>
                <a:gd name="connsiteX139" fmla="*/ 92274 w 274368"/>
                <a:gd name="connsiteY139" fmla="*/ 313382 h 355065"/>
                <a:gd name="connsiteX140" fmla="*/ 92274 w 274368"/>
                <a:gd name="connsiteY140" fmla="*/ 313382 h 355065"/>
                <a:gd name="connsiteX141" fmla="*/ 87432 w 274368"/>
                <a:gd name="connsiteY141" fmla="*/ 313382 h 355065"/>
                <a:gd name="connsiteX142" fmla="*/ 84204 w 274368"/>
                <a:gd name="connsiteY142" fmla="*/ 311768 h 355065"/>
                <a:gd name="connsiteX143" fmla="*/ 79362 w 274368"/>
                <a:gd name="connsiteY143" fmla="*/ 308540 h 355065"/>
                <a:gd name="connsiteX144" fmla="*/ 79362 w 274368"/>
                <a:gd name="connsiteY144" fmla="*/ 308540 h 355065"/>
                <a:gd name="connsiteX145" fmla="*/ 77748 w 274368"/>
                <a:gd name="connsiteY145" fmla="*/ 308540 h 355065"/>
                <a:gd name="connsiteX146" fmla="*/ 72906 w 274368"/>
                <a:gd name="connsiteY146" fmla="*/ 306927 h 355065"/>
                <a:gd name="connsiteX147" fmla="*/ 66450 w 274368"/>
                <a:gd name="connsiteY147" fmla="*/ 305313 h 355065"/>
                <a:gd name="connsiteX148" fmla="*/ 51925 w 274368"/>
                <a:gd name="connsiteY148" fmla="*/ 305313 h 355065"/>
                <a:gd name="connsiteX149" fmla="*/ 50311 w 274368"/>
                <a:gd name="connsiteY149" fmla="*/ 302085 h 355065"/>
                <a:gd name="connsiteX150" fmla="*/ 50311 w 274368"/>
                <a:gd name="connsiteY150" fmla="*/ 300471 h 355065"/>
                <a:gd name="connsiteX151" fmla="*/ 47083 w 274368"/>
                <a:gd name="connsiteY151" fmla="*/ 295629 h 355065"/>
                <a:gd name="connsiteX152" fmla="*/ 45469 w 274368"/>
                <a:gd name="connsiteY152" fmla="*/ 294015 h 355065"/>
                <a:gd name="connsiteX153" fmla="*/ 39014 w 274368"/>
                <a:gd name="connsiteY153" fmla="*/ 281104 h 355065"/>
                <a:gd name="connsiteX154" fmla="*/ 39014 w 274368"/>
                <a:gd name="connsiteY154" fmla="*/ 279490 h 355065"/>
                <a:gd name="connsiteX155" fmla="*/ 39014 w 274368"/>
                <a:gd name="connsiteY155" fmla="*/ 277876 h 355065"/>
                <a:gd name="connsiteX156" fmla="*/ 40628 w 274368"/>
                <a:gd name="connsiteY156" fmla="*/ 276262 h 355065"/>
                <a:gd name="connsiteX157" fmla="*/ 40628 w 274368"/>
                <a:gd name="connsiteY157" fmla="*/ 274648 h 355065"/>
                <a:gd name="connsiteX158" fmla="*/ 42242 w 274368"/>
                <a:gd name="connsiteY158" fmla="*/ 274648 h 355065"/>
                <a:gd name="connsiteX159" fmla="*/ 55153 w 274368"/>
                <a:gd name="connsiteY159" fmla="*/ 269806 h 355065"/>
                <a:gd name="connsiteX160" fmla="*/ 58381 w 274368"/>
                <a:gd name="connsiteY160" fmla="*/ 268192 h 355065"/>
                <a:gd name="connsiteX161" fmla="*/ 58381 w 274368"/>
                <a:gd name="connsiteY161" fmla="*/ 268192 h 355065"/>
                <a:gd name="connsiteX162" fmla="*/ 61609 w 274368"/>
                <a:gd name="connsiteY162" fmla="*/ 266578 h 355065"/>
                <a:gd name="connsiteX163" fmla="*/ 66450 w 274368"/>
                <a:gd name="connsiteY163" fmla="*/ 260123 h 355065"/>
                <a:gd name="connsiteX164" fmla="*/ 69678 w 274368"/>
                <a:gd name="connsiteY164" fmla="*/ 258509 h 355065"/>
                <a:gd name="connsiteX165" fmla="*/ 80976 w 274368"/>
                <a:gd name="connsiteY165" fmla="*/ 253667 h 355065"/>
                <a:gd name="connsiteX166" fmla="*/ 82590 w 274368"/>
                <a:gd name="connsiteY166" fmla="*/ 252053 h 355065"/>
                <a:gd name="connsiteX167" fmla="*/ 82590 w 274368"/>
                <a:gd name="connsiteY167" fmla="*/ 252053 h 355065"/>
                <a:gd name="connsiteX168" fmla="*/ 82590 w 274368"/>
                <a:gd name="connsiteY168" fmla="*/ 250439 h 355065"/>
                <a:gd name="connsiteX169" fmla="*/ 80976 w 274368"/>
                <a:gd name="connsiteY169" fmla="*/ 248825 h 355065"/>
                <a:gd name="connsiteX170" fmla="*/ 79362 w 274368"/>
                <a:gd name="connsiteY170" fmla="*/ 248825 h 355065"/>
                <a:gd name="connsiteX171" fmla="*/ 76134 w 274368"/>
                <a:gd name="connsiteY171" fmla="*/ 245597 h 355065"/>
                <a:gd name="connsiteX172" fmla="*/ 74520 w 274368"/>
                <a:gd name="connsiteY172" fmla="*/ 245597 h 355065"/>
                <a:gd name="connsiteX173" fmla="*/ 74520 w 274368"/>
                <a:gd name="connsiteY173" fmla="*/ 243983 h 355065"/>
                <a:gd name="connsiteX174" fmla="*/ 74520 w 274368"/>
                <a:gd name="connsiteY174" fmla="*/ 242369 h 355065"/>
                <a:gd name="connsiteX175" fmla="*/ 72906 w 274368"/>
                <a:gd name="connsiteY175" fmla="*/ 240755 h 355065"/>
                <a:gd name="connsiteX176" fmla="*/ 72906 w 274368"/>
                <a:gd name="connsiteY176" fmla="*/ 240755 h 355065"/>
                <a:gd name="connsiteX177" fmla="*/ 71292 w 274368"/>
                <a:gd name="connsiteY177" fmla="*/ 239141 h 355065"/>
                <a:gd name="connsiteX178" fmla="*/ 68065 w 274368"/>
                <a:gd name="connsiteY178" fmla="*/ 237527 h 355065"/>
                <a:gd name="connsiteX179" fmla="*/ 68065 w 274368"/>
                <a:gd name="connsiteY179" fmla="*/ 235914 h 355065"/>
                <a:gd name="connsiteX180" fmla="*/ 66450 w 274368"/>
                <a:gd name="connsiteY180" fmla="*/ 234300 h 355065"/>
                <a:gd name="connsiteX181" fmla="*/ 64837 w 274368"/>
                <a:gd name="connsiteY181" fmla="*/ 229458 h 355065"/>
                <a:gd name="connsiteX182" fmla="*/ 64837 w 274368"/>
                <a:gd name="connsiteY182" fmla="*/ 224616 h 355065"/>
                <a:gd name="connsiteX183" fmla="*/ 61609 w 274368"/>
                <a:gd name="connsiteY183" fmla="*/ 221388 h 355065"/>
                <a:gd name="connsiteX184" fmla="*/ 59995 w 274368"/>
                <a:gd name="connsiteY184" fmla="*/ 218160 h 355065"/>
                <a:gd name="connsiteX185" fmla="*/ 58381 w 274368"/>
                <a:gd name="connsiteY185" fmla="*/ 218160 h 355065"/>
                <a:gd name="connsiteX186" fmla="*/ 56767 w 274368"/>
                <a:gd name="connsiteY186" fmla="*/ 216546 h 355065"/>
                <a:gd name="connsiteX187" fmla="*/ 53539 w 274368"/>
                <a:gd name="connsiteY187" fmla="*/ 216546 h 355065"/>
                <a:gd name="connsiteX188" fmla="*/ 51925 w 274368"/>
                <a:gd name="connsiteY188" fmla="*/ 216546 h 355065"/>
                <a:gd name="connsiteX189" fmla="*/ 48697 w 274368"/>
                <a:gd name="connsiteY189" fmla="*/ 214932 h 355065"/>
                <a:gd name="connsiteX190" fmla="*/ 45469 w 274368"/>
                <a:gd name="connsiteY190" fmla="*/ 213318 h 355065"/>
                <a:gd name="connsiteX191" fmla="*/ 43856 w 274368"/>
                <a:gd name="connsiteY191" fmla="*/ 211705 h 355065"/>
                <a:gd name="connsiteX192" fmla="*/ 39014 w 274368"/>
                <a:gd name="connsiteY192" fmla="*/ 211705 h 355065"/>
                <a:gd name="connsiteX193" fmla="*/ 37400 w 274368"/>
                <a:gd name="connsiteY193" fmla="*/ 210091 h 355065"/>
                <a:gd name="connsiteX194" fmla="*/ 35786 w 274368"/>
                <a:gd name="connsiteY194" fmla="*/ 210091 h 355065"/>
                <a:gd name="connsiteX195" fmla="*/ 30944 w 274368"/>
                <a:gd name="connsiteY195" fmla="*/ 206863 h 355065"/>
                <a:gd name="connsiteX196" fmla="*/ 27716 w 274368"/>
                <a:gd name="connsiteY196" fmla="*/ 205249 h 355065"/>
                <a:gd name="connsiteX197" fmla="*/ 22874 w 274368"/>
                <a:gd name="connsiteY197" fmla="*/ 203635 h 355065"/>
                <a:gd name="connsiteX198" fmla="*/ 21260 w 274368"/>
                <a:gd name="connsiteY198" fmla="*/ 203635 h 355065"/>
                <a:gd name="connsiteX199" fmla="*/ 16419 w 274368"/>
                <a:gd name="connsiteY199" fmla="*/ 202021 h 355065"/>
                <a:gd name="connsiteX200" fmla="*/ 9963 w 274368"/>
                <a:gd name="connsiteY200" fmla="*/ 192337 h 355065"/>
                <a:gd name="connsiteX201" fmla="*/ 8349 w 274368"/>
                <a:gd name="connsiteY201" fmla="*/ 190723 h 355065"/>
                <a:gd name="connsiteX202" fmla="*/ 5121 w 274368"/>
                <a:gd name="connsiteY202" fmla="*/ 181040 h 355065"/>
                <a:gd name="connsiteX203" fmla="*/ 5121 w 274368"/>
                <a:gd name="connsiteY203" fmla="*/ 177812 h 355065"/>
                <a:gd name="connsiteX204" fmla="*/ 6735 w 274368"/>
                <a:gd name="connsiteY204" fmla="*/ 176198 h 355065"/>
                <a:gd name="connsiteX205" fmla="*/ 13191 w 274368"/>
                <a:gd name="connsiteY205" fmla="*/ 166514 h 355065"/>
                <a:gd name="connsiteX206" fmla="*/ 16419 w 274368"/>
                <a:gd name="connsiteY206" fmla="*/ 164900 h 355065"/>
                <a:gd name="connsiteX207" fmla="*/ 16419 w 274368"/>
                <a:gd name="connsiteY207" fmla="*/ 164900 h 355065"/>
                <a:gd name="connsiteX208" fmla="*/ 18033 w 274368"/>
                <a:gd name="connsiteY208" fmla="*/ 163287 h 355065"/>
                <a:gd name="connsiteX209" fmla="*/ 18033 w 274368"/>
                <a:gd name="connsiteY209" fmla="*/ 161673 h 355065"/>
                <a:gd name="connsiteX210" fmla="*/ 18033 w 274368"/>
                <a:gd name="connsiteY210" fmla="*/ 153603 h 355065"/>
                <a:gd name="connsiteX211" fmla="*/ 18033 w 274368"/>
                <a:gd name="connsiteY211" fmla="*/ 151989 h 355065"/>
                <a:gd name="connsiteX212" fmla="*/ 18033 w 274368"/>
                <a:gd name="connsiteY212" fmla="*/ 150375 h 355065"/>
                <a:gd name="connsiteX213" fmla="*/ 19647 w 274368"/>
                <a:gd name="connsiteY213" fmla="*/ 148761 h 355065"/>
                <a:gd name="connsiteX214" fmla="*/ 21260 w 274368"/>
                <a:gd name="connsiteY214" fmla="*/ 145533 h 355065"/>
                <a:gd name="connsiteX215" fmla="*/ 29330 w 274368"/>
                <a:gd name="connsiteY215" fmla="*/ 139078 h 355065"/>
                <a:gd name="connsiteX216" fmla="*/ 30944 w 274368"/>
                <a:gd name="connsiteY216" fmla="*/ 135850 h 355065"/>
                <a:gd name="connsiteX217" fmla="*/ 32558 w 274368"/>
                <a:gd name="connsiteY217" fmla="*/ 134236 h 355065"/>
                <a:gd name="connsiteX218" fmla="*/ 34172 w 274368"/>
                <a:gd name="connsiteY218" fmla="*/ 132622 h 355065"/>
                <a:gd name="connsiteX219" fmla="*/ 34172 w 274368"/>
                <a:gd name="connsiteY219" fmla="*/ 131008 h 355065"/>
                <a:gd name="connsiteX220" fmla="*/ 34172 w 274368"/>
                <a:gd name="connsiteY220" fmla="*/ 129394 h 355065"/>
                <a:gd name="connsiteX221" fmla="*/ 34172 w 274368"/>
                <a:gd name="connsiteY221" fmla="*/ 127780 h 355065"/>
                <a:gd name="connsiteX222" fmla="*/ 32558 w 274368"/>
                <a:gd name="connsiteY222" fmla="*/ 124552 h 355065"/>
                <a:gd name="connsiteX223" fmla="*/ 32558 w 274368"/>
                <a:gd name="connsiteY223" fmla="*/ 122938 h 355065"/>
                <a:gd name="connsiteX224" fmla="*/ 32558 w 274368"/>
                <a:gd name="connsiteY224" fmla="*/ 121324 h 355065"/>
                <a:gd name="connsiteX225" fmla="*/ 34172 w 274368"/>
                <a:gd name="connsiteY225" fmla="*/ 116482 h 355065"/>
                <a:gd name="connsiteX226" fmla="*/ 34172 w 274368"/>
                <a:gd name="connsiteY226" fmla="*/ 114869 h 355065"/>
                <a:gd name="connsiteX227" fmla="*/ 34172 w 274368"/>
                <a:gd name="connsiteY227" fmla="*/ 114869 h 355065"/>
                <a:gd name="connsiteX228" fmla="*/ 32558 w 274368"/>
                <a:gd name="connsiteY228" fmla="*/ 113255 h 355065"/>
                <a:gd name="connsiteX229" fmla="*/ 32558 w 274368"/>
                <a:gd name="connsiteY229" fmla="*/ 111641 h 355065"/>
                <a:gd name="connsiteX230" fmla="*/ 30944 w 274368"/>
                <a:gd name="connsiteY230" fmla="*/ 110027 h 355065"/>
                <a:gd name="connsiteX231" fmla="*/ 24488 w 274368"/>
                <a:gd name="connsiteY231" fmla="*/ 103571 h 355065"/>
                <a:gd name="connsiteX232" fmla="*/ 24488 w 274368"/>
                <a:gd name="connsiteY232" fmla="*/ 103571 h 355065"/>
                <a:gd name="connsiteX233" fmla="*/ 21260 w 274368"/>
                <a:gd name="connsiteY233" fmla="*/ 98729 h 355065"/>
                <a:gd name="connsiteX234" fmla="*/ 21260 w 274368"/>
                <a:gd name="connsiteY234" fmla="*/ 97115 h 355065"/>
                <a:gd name="connsiteX235" fmla="*/ 19647 w 274368"/>
                <a:gd name="connsiteY235" fmla="*/ 93887 h 355065"/>
                <a:gd name="connsiteX236" fmla="*/ 19647 w 274368"/>
                <a:gd name="connsiteY236" fmla="*/ 90660 h 355065"/>
                <a:gd name="connsiteX237" fmla="*/ 19647 w 274368"/>
                <a:gd name="connsiteY237" fmla="*/ 89046 h 355065"/>
                <a:gd name="connsiteX238" fmla="*/ 19647 w 274368"/>
                <a:gd name="connsiteY238" fmla="*/ 87432 h 355065"/>
                <a:gd name="connsiteX239" fmla="*/ 19647 w 274368"/>
                <a:gd name="connsiteY239" fmla="*/ 85818 h 355065"/>
                <a:gd name="connsiteX240" fmla="*/ 19647 w 274368"/>
                <a:gd name="connsiteY240" fmla="*/ 84204 h 355065"/>
                <a:gd name="connsiteX241" fmla="*/ 21260 w 274368"/>
                <a:gd name="connsiteY241" fmla="*/ 82590 h 355065"/>
                <a:gd name="connsiteX242" fmla="*/ 22874 w 274368"/>
                <a:gd name="connsiteY242" fmla="*/ 80976 h 355065"/>
                <a:gd name="connsiteX243" fmla="*/ 27716 w 274368"/>
                <a:gd name="connsiteY243" fmla="*/ 80976 h 355065"/>
                <a:gd name="connsiteX244" fmla="*/ 35786 w 274368"/>
                <a:gd name="connsiteY244" fmla="*/ 80976 h 355065"/>
                <a:gd name="connsiteX245" fmla="*/ 39014 w 274368"/>
                <a:gd name="connsiteY245" fmla="*/ 80976 h 355065"/>
                <a:gd name="connsiteX246" fmla="*/ 42242 w 274368"/>
                <a:gd name="connsiteY246" fmla="*/ 80976 h 355065"/>
                <a:gd name="connsiteX247" fmla="*/ 45469 w 274368"/>
                <a:gd name="connsiteY247" fmla="*/ 80976 h 355065"/>
                <a:gd name="connsiteX248" fmla="*/ 48697 w 274368"/>
                <a:gd name="connsiteY248" fmla="*/ 80976 h 355065"/>
                <a:gd name="connsiteX249" fmla="*/ 51925 w 274368"/>
                <a:gd name="connsiteY249" fmla="*/ 80976 h 355065"/>
                <a:gd name="connsiteX250" fmla="*/ 53539 w 274368"/>
                <a:gd name="connsiteY250" fmla="*/ 80976 h 355065"/>
                <a:gd name="connsiteX251" fmla="*/ 61609 w 274368"/>
                <a:gd name="connsiteY251" fmla="*/ 76134 h 355065"/>
                <a:gd name="connsiteX252" fmla="*/ 68065 w 274368"/>
                <a:gd name="connsiteY252" fmla="*/ 71292 h 355065"/>
                <a:gd name="connsiteX253" fmla="*/ 71292 w 274368"/>
                <a:gd name="connsiteY253" fmla="*/ 69678 h 355065"/>
                <a:gd name="connsiteX254" fmla="*/ 72906 w 274368"/>
                <a:gd name="connsiteY254" fmla="*/ 68065 h 355065"/>
                <a:gd name="connsiteX255" fmla="*/ 76134 w 274368"/>
                <a:gd name="connsiteY255" fmla="*/ 61609 h 355065"/>
                <a:gd name="connsiteX256" fmla="*/ 79362 w 274368"/>
                <a:gd name="connsiteY256" fmla="*/ 58381 h 355065"/>
                <a:gd name="connsiteX257" fmla="*/ 79362 w 274368"/>
                <a:gd name="connsiteY257" fmla="*/ 50311 h 355065"/>
                <a:gd name="connsiteX258" fmla="*/ 71292 w 274368"/>
                <a:gd name="connsiteY258" fmla="*/ 27716 h 355065"/>
                <a:gd name="connsiteX259" fmla="*/ 80976 w 274368"/>
                <a:gd name="connsiteY259" fmla="*/ 16419 h 355065"/>
                <a:gd name="connsiteX260" fmla="*/ 85818 w 274368"/>
                <a:gd name="connsiteY260" fmla="*/ 14805 h 355065"/>
                <a:gd name="connsiteX261" fmla="*/ 89046 w 274368"/>
                <a:gd name="connsiteY261" fmla="*/ 16419 h 355065"/>
                <a:gd name="connsiteX262" fmla="*/ 92274 w 274368"/>
                <a:gd name="connsiteY262" fmla="*/ 18033 h 355065"/>
                <a:gd name="connsiteX263" fmla="*/ 95501 w 274368"/>
                <a:gd name="connsiteY263" fmla="*/ 18033 h 355065"/>
                <a:gd name="connsiteX264" fmla="*/ 98729 w 274368"/>
                <a:gd name="connsiteY264" fmla="*/ 16419 h 355065"/>
                <a:gd name="connsiteX265" fmla="*/ 101957 w 274368"/>
                <a:gd name="connsiteY265" fmla="*/ 14805 h 355065"/>
                <a:gd name="connsiteX266" fmla="*/ 106799 w 274368"/>
                <a:gd name="connsiteY266" fmla="*/ 8349 h 355065"/>
                <a:gd name="connsiteX267" fmla="*/ 110027 w 274368"/>
                <a:gd name="connsiteY267" fmla="*/ 6735 h 355065"/>
                <a:gd name="connsiteX268" fmla="*/ 114868 w 274368"/>
                <a:gd name="connsiteY268" fmla="*/ 5121 h 355065"/>
                <a:gd name="connsiteX269" fmla="*/ 122938 w 274368"/>
                <a:gd name="connsiteY269" fmla="*/ 9963 h 355065"/>
                <a:gd name="connsiteX270" fmla="*/ 131008 w 274368"/>
                <a:gd name="connsiteY270" fmla="*/ 9963 h 355065"/>
                <a:gd name="connsiteX271" fmla="*/ 143919 w 274368"/>
                <a:gd name="connsiteY271" fmla="*/ 13191 h 355065"/>
                <a:gd name="connsiteX272" fmla="*/ 150375 w 274368"/>
                <a:gd name="connsiteY272" fmla="*/ 16419 h 35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274368" h="355065">
                  <a:moveTo>
                    <a:pt x="155217" y="18033"/>
                  </a:moveTo>
                  <a:lnTo>
                    <a:pt x="158445" y="16419"/>
                  </a:lnTo>
                  <a:lnTo>
                    <a:pt x="164900" y="13191"/>
                  </a:lnTo>
                  <a:lnTo>
                    <a:pt x="168128" y="14805"/>
                  </a:lnTo>
                  <a:lnTo>
                    <a:pt x="168128" y="18033"/>
                  </a:lnTo>
                  <a:lnTo>
                    <a:pt x="166514" y="32558"/>
                  </a:lnTo>
                  <a:lnTo>
                    <a:pt x="168128" y="37400"/>
                  </a:lnTo>
                  <a:lnTo>
                    <a:pt x="171356" y="45469"/>
                  </a:lnTo>
                  <a:lnTo>
                    <a:pt x="174584" y="63223"/>
                  </a:lnTo>
                  <a:lnTo>
                    <a:pt x="187495" y="90660"/>
                  </a:lnTo>
                  <a:lnTo>
                    <a:pt x="190723" y="98729"/>
                  </a:lnTo>
                  <a:lnTo>
                    <a:pt x="192337" y="106799"/>
                  </a:lnTo>
                  <a:lnTo>
                    <a:pt x="192337" y="111641"/>
                  </a:lnTo>
                  <a:lnTo>
                    <a:pt x="190723" y="114869"/>
                  </a:lnTo>
                  <a:lnTo>
                    <a:pt x="190723" y="116482"/>
                  </a:lnTo>
                  <a:lnTo>
                    <a:pt x="189109" y="119710"/>
                  </a:lnTo>
                  <a:lnTo>
                    <a:pt x="189109" y="122938"/>
                  </a:lnTo>
                  <a:lnTo>
                    <a:pt x="190723" y="131008"/>
                  </a:lnTo>
                  <a:lnTo>
                    <a:pt x="192337" y="134236"/>
                  </a:lnTo>
                  <a:lnTo>
                    <a:pt x="195565" y="135850"/>
                  </a:lnTo>
                  <a:lnTo>
                    <a:pt x="206863" y="137464"/>
                  </a:lnTo>
                  <a:lnTo>
                    <a:pt x="210090" y="140691"/>
                  </a:lnTo>
                  <a:lnTo>
                    <a:pt x="210090" y="147147"/>
                  </a:lnTo>
                  <a:lnTo>
                    <a:pt x="206863" y="151989"/>
                  </a:lnTo>
                  <a:lnTo>
                    <a:pt x="205249" y="158445"/>
                  </a:lnTo>
                  <a:lnTo>
                    <a:pt x="205249" y="161673"/>
                  </a:lnTo>
                  <a:lnTo>
                    <a:pt x="205249" y="164900"/>
                  </a:lnTo>
                  <a:lnTo>
                    <a:pt x="208477" y="166514"/>
                  </a:lnTo>
                  <a:lnTo>
                    <a:pt x="211704" y="168128"/>
                  </a:lnTo>
                  <a:lnTo>
                    <a:pt x="214932" y="171356"/>
                  </a:lnTo>
                  <a:lnTo>
                    <a:pt x="216546" y="174584"/>
                  </a:lnTo>
                  <a:lnTo>
                    <a:pt x="219774" y="179426"/>
                  </a:lnTo>
                  <a:lnTo>
                    <a:pt x="223002" y="179426"/>
                  </a:lnTo>
                  <a:lnTo>
                    <a:pt x="232686" y="174584"/>
                  </a:lnTo>
                  <a:lnTo>
                    <a:pt x="240755" y="171356"/>
                  </a:lnTo>
                  <a:lnTo>
                    <a:pt x="250439" y="171356"/>
                  </a:lnTo>
                  <a:lnTo>
                    <a:pt x="253667" y="171356"/>
                  </a:lnTo>
                  <a:lnTo>
                    <a:pt x="253667" y="174584"/>
                  </a:lnTo>
                  <a:lnTo>
                    <a:pt x="248825" y="176198"/>
                  </a:lnTo>
                  <a:lnTo>
                    <a:pt x="247211" y="177812"/>
                  </a:lnTo>
                  <a:lnTo>
                    <a:pt x="247211" y="182654"/>
                  </a:lnTo>
                  <a:lnTo>
                    <a:pt x="245597" y="184268"/>
                  </a:lnTo>
                  <a:lnTo>
                    <a:pt x="243983" y="187496"/>
                  </a:lnTo>
                  <a:lnTo>
                    <a:pt x="237527" y="192337"/>
                  </a:lnTo>
                  <a:lnTo>
                    <a:pt x="235913" y="193951"/>
                  </a:lnTo>
                  <a:lnTo>
                    <a:pt x="232686" y="193951"/>
                  </a:lnTo>
                  <a:lnTo>
                    <a:pt x="227844" y="193951"/>
                  </a:lnTo>
                  <a:lnTo>
                    <a:pt x="224616" y="195565"/>
                  </a:lnTo>
                  <a:lnTo>
                    <a:pt x="223002" y="195565"/>
                  </a:lnTo>
                  <a:lnTo>
                    <a:pt x="221388" y="197179"/>
                  </a:lnTo>
                  <a:lnTo>
                    <a:pt x="219774" y="200407"/>
                  </a:lnTo>
                  <a:lnTo>
                    <a:pt x="218160" y="200407"/>
                  </a:lnTo>
                  <a:lnTo>
                    <a:pt x="218160" y="203635"/>
                  </a:lnTo>
                  <a:lnTo>
                    <a:pt x="219774" y="206863"/>
                  </a:lnTo>
                  <a:lnTo>
                    <a:pt x="226230" y="219774"/>
                  </a:lnTo>
                  <a:lnTo>
                    <a:pt x="231072" y="231072"/>
                  </a:lnTo>
                  <a:lnTo>
                    <a:pt x="235913" y="237527"/>
                  </a:lnTo>
                  <a:lnTo>
                    <a:pt x="281104" y="281104"/>
                  </a:lnTo>
                  <a:lnTo>
                    <a:pt x="263350" y="326294"/>
                  </a:lnTo>
                  <a:lnTo>
                    <a:pt x="258508" y="348889"/>
                  </a:lnTo>
                  <a:lnTo>
                    <a:pt x="256895" y="350503"/>
                  </a:lnTo>
                  <a:lnTo>
                    <a:pt x="256895" y="350503"/>
                  </a:lnTo>
                  <a:lnTo>
                    <a:pt x="253667" y="350503"/>
                  </a:lnTo>
                  <a:lnTo>
                    <a:pt x="247211" y="352117"/>
                  </a:lnTo>
                  <a:lnTo>
                    <a:pt x="243983" y="352117"/>
                  </a:lnTo>
                  <a:lnTo>
                    <a:pt x="239141" y="353731"/>
                  </a:lnTo>
                  <a:lnTo>
                    <a:pt x="237527" y="353731"/>
                  </a:lnTo>
                  <a:lnTo>
                    <a:pt x="235913" y="353731"/>
                  </a:lnTo>
                  <a:lnTo>
                    <a:pt x="234299" y="352117"/>
                  </a:lnTo>
                  <a:lnTo>
                    <a:pt x="232686" y="348889"/>
                  </a:lnTo>
                  <a:lnTo>
                    <a:pt x="231072" y="347275"/>
                  </a:lnTo>
                  <a:lnTo>
                    <a:pt x="229458" y="345661"/>
                  </a:lnTo>
                  <a:lnTo>
                    <a:pt x="227844" y="344047"/>
                  </a:lnTo>
                  <a:lnTo>
                    <a:pt x="224616" y="344047"/>
                  </a:lnTo>
                  <a:lnTo>
                    <a:pt x="223002" y="342433"/>
                  </a:lnTo>
                  <a:lnTo>
                    <a:pt x="216546" y="340819"/>
                  </a:lnTo>
                  <a:lnTo>
                    <a:pt x="205249" y="339205"/>
                  </a:lnTo>
                  <a:lnTo>
                    <a:pt x="203635" y="339205"/>
                  </a:lnTo>
                  <a:lnTo>
                    <a:pt x="202021" y="339205"/>
                  </a:lnTo>
                  <a:lnTo>
                    <a:pt x="200407" y="339205"/>
                  </a:lnTo>
                  <a:lnTo>
                    <a:pt x="193951" y="342433"/>
                  </a:lnTo>
                  <a:lnTo>
                    <a:pt x="189109" y="342433"/>
                  </a:lnTo>
                  <a:lnTo>
                    <a:pt x="185882" y="342433"/>
                  </a:lnTo>
                  <a:lnTo>
                    <a:pt x="184268" y="342433"/>
                  </a:lnTo>
                  <a:lnTo>
                    <a:pt x="181040" y="340819"/>
                  </a:lnTo>
                  <a:lnTo>
                    <a:pt x="174584" y="337591"/>
                  </a:lnTo>
                  <a:lnTo>
                    <a:pt x="168128" y="335977"/>
                  </a:lnTo>
                  <a:lnTo>
                    <a:pt x="168128" y="334363"/>
                  </a:lnTo>
                  <a:lnTo>
                    <a:pt x="168128" y="334363"/>
                  </a:lnTo>
                  <a:lnTo>
                    <a:pt x="166514" y="334363"/>
                  </a:lnTo>
                  <a:lnTo>
                    <a:pt x="163286" y="334363"/>
                  </a:lnTo>
                  <a:lnTo>
                    <a:pt x="161673" y="332749"/>
                  </a:lnTo>
                  <a:lnTo>
                    <a:pt x="160059" y="332749"/>
                  </a:lnTo>
                  <a:lnTo>
                    <a:pt x="158445" y="331136"/>
                  </a:lnTo>
                  <a:lnTo>
                    <a:pt x="155217" y="331136"/>
                  </a:lnTo>
                  <a:lnTo>
                    <a:pt x="153603" y="331136"/>
                  </a:lnTo>
                  <a:lnTo>
                    <a:pt x="151989" y="329522"/>
                  </a:lnTo>
                  <a:lnTo>
                    <a:pt x="151989" y="329522"/>
                  </a:lnTo>
                  <a:lnTo>
                    <a:pt x="150375" y="326294"/>
                  </a:lnTo>
                  <a:lnTo>
                    <a:pt x="150375" y="324680"/>
                  </a:lnTo>
                  <a:lnTo>
                    <a:pt x="148761" y="324680"/>
                  </a:lnTo>
                  <a:lnTo>
                    <a:pt x="148761" y="323066"/>
                  </a:lnTo>
                  <a:lnTo>
                    <a:pt x="147147" y="321452"/>
                  </a:lnTo>
                  <a:lnTo>
                    <a:pt x="147147" y="319838"/>
                  </a:lnTo>
                  <a:lnTo>
                    <a:pt x="147147" y="319838"/>
                  </a:lnTo>
                  <a:lnTo>
                    <a:pt x="147147" y="318224"/>
                  </a:lnTo>
                  <a:lnTo>
                    <a:pt x="145533" y="316610"/>
                  </a:lnTo>
                  <a:lnTo>
                    <a:pt x="145533" y="316610"/>
                  </a:lnTo>
                  <a:lnTo>
                    <a:pt x="143919" y="316610"/>
                  </a:lnTo>
                  <a:lnTo>
                    <a:pt x="142305" y="316610"/>
                  </a:lnTo>
                  <a:lnTo>
                    <a:pt x="142305" y="314996"/>
                  </a:lnTo>
                  <a:lnTo>
                    <a:pt x="142305" y="313382"/>
                  </a:lnTo>
                  <a:lnTo>
                    <a:pt x="142305" y="311768"/>
                  </a:lnTo>
                  <a:lnTo>
                    <a:pt x="140691" y="311768"/>
                  </a:lnTo>
                  <a:lnTo>
                    <a:pt x="139077" y="310154"/>
                  </a:lnTo>
                  <a:lnTo>
                    <a:pt x="139077" y="310154"/>
                  </a:lnTo>
                  <a:lnTo>
                    <a:pt x="137464" y="306927"/>
                  </a:lnTo>
                  <a:lnTo>
                    <a:pt x="135850" y="306927"/>
                  </a:lnTo>
                  <a:lnTo>
                    <a:pt x="134236" y="305313"/>
                  </a:lnTo>
                  <a:lnTo>
                    <a:pt x="131008" y="303699"/>
                  </a:lnTo>
                  <a:lnTo>
                    <a:pt x="129394" y="303699"/>
                  </a:lnTo>
                  <a:lnTo>
                    <a:pt x="124552" y="302085"/>
                  </a:lnTo>
                  <a:lnTo>
                    <a:pt x="121324" y="302085"/>
                  </a:lnTo>
                  <a:lnTo>
                    <a:pt x="119710" y="303699"/>
                  </a:lnTo>
                  <a:lnTo>
                    <a:pt x="118096" y="303699"/>
                  </a:lnTo>
                  <a:lnTo>
                    <a:pt x="118096" y="303699"/>
                  </a:lnTo>
                  <a:lnTo>
                    <a:pt x="116482" y="305313"/>
                  </a:lnTo>
                  <a:lnTo>
                    <a:pt x="114868" y="306927"/>
                  </a:lnTo>
                  <a:lnTo>
                    <a:pt x="114868" y="306927"/>
                  </a:lnTo>
                  <a:lnTo>
                    <a:pt x="113255" y="308540"/>
                  </a:lnTo>
                  <a:lnTo>
                    <a:pt x="111641" y="308540"/>
                  </a:lnTo>
                  <a:lnTo>
                    <a:pt x="110027" y="310154"/>
                  </a:lnTo>
                  <a:lnTo>
                    <a:pt x="108413" y="310154"/>
                  </a:lnTo>
                  <a:lnTo>
                    <a:pt x="106799" y="311768"/>
                  </a:lnTo>
                  <a:lnTo>
                    <a:pt x="103571" y="314996"/>
                  </a:lnTo>
                  <a:lnTo>
                    <a:pt x="101957" y="314996"/>
                  </a:lnTo>
                  <a:lnTo>
                    <a:pt x="98729" y="316610"/>
                  </a:lnTo>
                  <a:lnTo>
                    <a:pt x="97115" y="316610"/>
                  </a:lnTo>
                  <a:lnTo>
                    <a:pt x="97115" y="314996"/>
                  </a:lnTo>
                  <a:lnTo>
                    <a:pt x="92274" y="313382"/>
                  </a:lnTo>
                  <a:lnTo>
                    <a:pt x="92274" y="313382"/>
                  </a:lnTo>
                  <a:lnTo>
                    <a:pt x="87432" y="313382"/>
                  </a:lnTo>
                  <a:lnTo>
                    <a:pt x="84204" y="311768"/>
                  </a:lnTo>
                  <a:lnTo>
                    <a:pt x="79362" y="308540"/>
                  </a:lnTo>
                  <a:lnTo>
                    <a:pt x="79362" y="308540"/>
                  </a:lnTo>
                  <a:lnTo>
                    <a:pt x="77748" y="308540"/>
                  </a:lnTo>
                  <a:lnTo>
                    <a:pt x="72906" y="306927"/>
                  </a:lnTo>
                  <a:lnTo>
                    <a:pt x="66450" y="305313"/>
                  </a:lnTo>
                  <a:lnTo>
                    <a:pt x="51925" y="305313"/>
                  </a:lnTo>
                  <a:lnTo>
                    <a:pt x="50311" y="302085"/>
                  </a:lnTo>
                  <a:lnTo>
                    <a:pt x="50311" y="300471"/>
                  </a:lnTo>
                  <a:lnTo>
                    <a:pt x="47083" y="295629"/>
                  </a:lnTo>
                  <a:lnTo>
                    <a:pt x="45469" y="294015"/>
                  </a:lnTo>
                  <a:lnTo>
                    <a:pt x="39014" y="281104"/>
                  </a:lnTo>
                  <a:lnTo>
                    <a:pt x="39014" y="279490"/>
                  </a:lnTo>
                  <a:lnTo>
                    <a:pt x="39014" y="277876"/>
                  </a:lnTo>
                  <a:lnTo>
                    <a:pt x="40628" y="276262"/>
                  </a:lnTo>
                  <a:lnTo>
                    <a:pt x="40628" y="274648"/>
                  </a:lnTo>
                  <a:lnTo>
                    <a:pt x="42242" y="274648"/>
                  </a:lnTo>
                  <a:lnTo>
                    <a:pt x="55153" y="269806"/>
                  </a:lnTo>
                  <a:lnTo>
                    <a:pt x="58381" y="268192"/>
                  </a:lnTo>
                  <a:lnTo>
                    <a:pt x="58381" y="268192"/>
                  </a:lnTo>
                  <a:lnTo>
                    <a:pt x="61609" y="266578"/>
                  </a:lnTo>
                  <a:lnTo>
                    <a:pt x="66450" y="260123"/>
                  </a:lnTo>
                  <a:lnTo>
                    <a:pt x="69678" y="258509"/>
                  </a:lnTo>
                  <a:lnTo>
                    <a:pt x="80976" y="253667"/>
                  </a:lnTo>
                  <a:lnTo>
                    <a:pt x="82590" y="252053"/>
                  </a:lnTo>
                  <a:lnTo>
                    <a:pt x="82590" y="252053"/>
                  </a:lnTo>
                  <a:lnTo>
                    <a:pt x="82590" y="250439"/>
                  </a:lnTo>
                  <a:lnTo>
                    <a:pt x="80976" y="248825"/>
                  </a:lnTo>
                  <a:lnTo>
                    <a:pt x="79362" y="248825"/>
                  </a:lnTo>
                  <a:lnTo>
                    <a:pt x="76134" y="245597"/>
                  </a:lnTo>
                  <a:lnTo>
                    <a:pt x="74520" y="245597"/>
                  </a:lnTo>
                  <a:lnTo>
                    <a:pt x="74520" y="243983"/>
                  </a:lnTo>
                  <a:lnTo>
                    <a:pt x="74520" y="242369"/>
                  </a:lnTo>
                  <a:lnTo>
                    <a:pt x="72906" y="240755"/>
                  </a:lnTo>
                  <a:lnTo>
                    <a:pt x="72906" y="240755"/>
                  </a:lnTo>
                  <a:lnTo>
                    <a:pt x="71292" y="239141"/>
                  </a:lnTo>
                  <a:lnTo>
                    <a:pt x="68065" y="237527"/>
                  </a:lnTo>
                  <a:lnTo>
                    <a:pt x="68065" y="235914"/>
                  </a:lnTo>
                  <a:lnTo>
                    <a:pt x="66450" y="234300"/>
                  </a:lnTo>
                  <a:lnTo>
                    <a:pt x="64837" y="229458"/>
                  </a:lnTo>
                  <a:lnTo>
                    <a:pt x="64837" y="224616"/>
                  </a:lnTo>
                  <a:lnTo>
                    <a:pt x="61609" y="221388"/>
                  </a:lnTo>
                  <a:lnTo>
                    <a:pt x="59995" y="218160"/>
                  </a:lnTo>
                  <a:lnTo>
                    <a:pt x="58381" y="218160"/>
                  </a:lnTo>
                  <a:lnTo>
                    <a:pt x="56767" y="216546"/>
                  </a:lnTo>
                  <a:lnTo>
                    <a:pt x="53539" y="216546"/>
                  </a:lnTo>
                  <a:lnTo>
                    <a:pt x="51925" y="216546"/>
                  </a:lnTo>
                  <a:lnTo>
                    <a:pt x="48697" y="214932"/>
                  </a:lnTo>
                  <a:lnTo>
                    <a:pt x="45469" y="213318"/>
                  </a:lnTo>
                  <a:lnTo>
                    <a:pt x="43856" y="211705"/>
                  </a:lnTo>
                  <a:lnTo>
                    <a:pt x="39014" y="211705"/>
                  </a:lnTo>
                  <a:lnTo>
                    <a:pt x="37400" y="210091"/>
                  </a:lnTo>
                  <a:lnTo>
                    <a:pt x="35786" y="210091"/>
                  </a:lnTo>
                  <a:lnTo>
                    <a:pt x="30944" y="206863"/>
                  </a:lnTo>
                  <a:lnTo>
                    <a:pt x="27716" y="205249"/>
                  </a:lnTo>
                  <a:lnTo>
                    <a:pt x="22874" y="203635"/>
                  </a:lnTo>
                  <a:lnTo>
                    <a:pt x="21260" y="203635"/>
                  </a:lnTo>
                  <a:lnTo>
                    <a:pt x="16419" y="202021"/>
                  </a:lnTo>
                  <a:lnTo>
                    <a:pt x="9963" y="192337"/>
                  </a:lnTo>
                  <a:lnTo>
                    <a:pt x="8349" y="190723"/>
                  </a:lnTo>
                  <a:lnTo>
                    <a:pt x="5121" y="181040"/>
                  </a:lnTo>
                  <a:lnTo>
                    <a:pt x="5121" y="177812"/>
                  </a:lnTo>
                  <a:lnTo>
                    <a:pt x="6735" y="176198"/>
                  </a:lnTo>
                  <a:lnTo>
                    <a:pt x="13191" y="166514"/>
                  </a:lnTo>
                  <a:lnTo>
                    <a:pt x="16419" y="164900"/>
                  </a:lnTo>
                  <a:lnTo>
                    <a:pt x="16419" y="164900"/>
                  </a:lnTo>
                  <a:lnTo>
                    <a:pt x="18033" y="163287"/>
                  </a:lnTo>
                  <a:lnTo>
                    <a:pt x="18033" y="161673"/>
                  </a:lnTo>
                  <a:lnTo>
                    <a:pt x="18033" y="153603"/>
                  </a:lnTo>
                  <a:lnTo>
                    <a:pt x="18033" y="151989"/>
                  </a:lnTo>
                  <a:lnTo>
                    <a:pt x="18033" y="150375"/>
                  </a:lnTo>
                  <a:lnTo>
                    <a:pt x="19647" y="148761"/>
                  </a:lnTo>
                  <a:lnTo>
                    <a:pt x="21260" y="145533"/>
                  </a:lnTo>
                  <a:lnTo>
                    <a:pt x="29330" y="139078"/>
                  </a:lnTo>
                  <a:lnTo>
                    <a:pt x="30944" y="135850"/>
                  </a:lnTo>
                  <a:lnTo>
                    <a:pt x="32558" y="134236"/>
                  </a:lnTo>
                  <a:lnTo>
                    <a:pt x="34172" y="132622"/>
                  </a:lnTo>
                  <a:lnTo>
                    <a:pt x="34172" y="131008"/>
                  </a:lnTo>
                  <a:lnTo>
                    <a:pt x="34172" y="129394"/>
                  </a:lnTo>
                  <a:lnTo>
                    <a:pt x="34172" y="127780"/>
                  </a:lnTo>
                  <a:lnTo>
                    <a:pt x="32558" y="124552"/>
                  </a:lnTo>
                  <a:lnTo>
                    <a:pt x="32558" y="122938"/>
                  </a:lnTo>
                  <a:lnTo>
                    <a:pt x="32558" y="121324"/>
                  </a:lnTo>
                  <a:lnTo>
                    <a:pt x="34172" y="116482"/>
                  </a:lnTo>
                  <a:lnTo>
                    <a:pt x="34172" y="114869"/>
                  </a:lnTo>
                  <a:lnTo>
                    <a:pt x="34172" y="114869"/>
                  </a:lnTo>
                  <a:lnTo>
                    <a:pt x="32558" y="113255"/>
                  </a:lnTo>
                  <a:lnTo>
                    <a:pt x="32558" y="111641"/>
                  </a:lnTo>
                  <a:lnTo>
                    <a:pt x="30944" y="110027"/>
                  </a:lnTo>
                  <a:lnTo>
                    <a:pt x="24488" y="103571"/>
                  </a:lnTo>
                  <a:lnTo>
                    <a:pt x="24488" y="103571"/>
                  </a:lnTo>
                  <a:lnTo>
                    <a:pt x="21260" y="98729"/>
                  </a:lnTo>
                  <a:lnTo>
                    <a:pt x="21260" y="97115"/>
                  </a:lnTo>
                  <a:lnTo>
                    <a:pt x="19647" y="93887"/>
                  </a:lnTo>
                  <a:lnTo>
                    <a:pt x="19647" y="90660"/>
                  </a:lnTo>
                  <a:lnTo>
                    <a:pt x="19647" y="89046"/>
                  </a:lnTo>
                  <a:lnTo>
                    <a:pt x="19647" y="87432"/>
                  </a:lnTo>
                  <a:lnTo>
                    <a:pt x="19647" y="85818"/>
                  </a:lnTo>
                  <a:lnTo>
                    <a:pt x="19647" y="84204"/>
                  </a:lnTo>
                  <a:lnTo>
                    <a:pt x="21260" y="82590"/>
                  </a:lnTo>
                  <a:lnTo>
                    <a:pt x="22874" y="80976"/>
                  </a:lnTo>
                  <a:lnTo>
                    <a:pt x="27716" y="80976"/>
                  </a:lnTo>
                  <a:lnTo>
                    <a:pt x="35786" y="80976"/>
                  </a:lnTo>
                  <a:lnTo>
                    <a:pt x="39014" y="80976"/>
                  </a:lnTo>
                  <a:lnTo>
                    <a:pt x="42242" y="80976"/>
                  </a:lnTo>
                  <a:lnTo>
                    <a:pt x="45469" y="80976"/>
                  </a:lnTo>
                  <a:lnTo>
                    <a:pt x="48697" y="80976"/>
                  </a:lnTo>
                  <a:lnTo>
                    <a:pt x="51925" y="80976"/>
                  </a:lnTo>
                  <a:lnTo>
                    <a:pt x="53539" y="80976"/>
                  </a:lnTo>
                  <a:lnTo>
                    <a:pt x="61609" y="76134"/>
                  </a:lnTo>
                  <a:lnTo>
                    <a:pt x="68065" y="71292"/>
                  </a:lnTo>
                  <a:lnTo>
                    <a:pt x="71292" y="69678"/>
                  </a:lnTo>
                  <a:lnTo>
                    <a:pt x="72906" y="68065"/>
                  </a:lnTo>
                  <a:lnTo>
                    <a:pt x="76134" y="61609"/>
                  </a:lnTo>
                  <a:lnTo>
                    <a:pt x="79362" y="58381"/>
                  </a:lnTo>
                  <a:lnTo>
                    <a:pt x="79362" y="50311"/>
                  </a:lnTo>
                  <a:lnTo>
                    <a:pt x="71292" y="27716"/>
                  </a:lnTo>
                  <a:lnTo>
                    <a:pt x="80976" y="16419"/>
                  </a:lnTo>
                  <a:lnTo>
                    <a:pt x="85818" y="14805"/>
                  </a:lnTo>
                  <a:lnTo>
                    <a:pt x="89046" y="16419"/>
                  </a:lnTo>
                  <a:lnTo>
                    <a:pt x="92274" y="18033"/>
                  </a:lnTo>
                  <a:lnTo>
                    <a:pt x="95501" y="18033"/>
                  </a:lnTo>
                  <a:lnTo>
                    <a:pt x="98729" y="16419"/>
                  </a:lnTo>
                  <a:lnTo>
                    <a:pt x="101957" y="14805"/>
                  </a:lnTo>
                  <a:lnTo>
                    <a:pt x="106799" y="8349"/>
                  </a:lnTo>
                  <a:lnTo>
                    <a:pt x="110027" y="6735"/>
                  </a:lnTo>
                  <a:lnTo>
                    <a:pt x="114868" y="5121"/>
                  </a:lnTo>
                  <a:lnTo>
                    <a:pt x="122938" y="9963"/>
                  </a:lnTo>
                  <a:lnTo>
                    <a:pt x="131008" y="9963"/>
                  </a:lnTo>
                  <a:lnTo>
                    <a:pt x="143919" y="13191"/>
                  </a:lnTo>
                  <a:lnTo>
                    <a:pt x="150375" y="16419"/>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A0348AB1-FE7D-42D7-BE01-1B4A75F2B96D}"/>
                </a:ext>
              </a:extLst>
            </p:cNvPr>
            <p:cNvSpPr/>
            <p:nvPr/>
          </p:nvSpPr>
          <p:spPr>
            <a:xfrm>
              <a:off x="9859310" y="1585509"/>
              <a:ext cx="322786" cy="500319"/>
            </a:xfrm>
            <a:custGeom>
              <a:avLst/>
              <a:gdLst>
                <a:gd name="connsiteX0" fmla="*/ 116482 w 322786"/>
                <a:gd name="connsiteY0" fmla="*/ 68065 h 500319"/>
                <a:gd name="connsiteX1" fmla="*/ 118096 w 322786"/>
                <a:gd name="connsiteY1" fmla="*/ 69678 h 500319"/>
                <a:gd name="connsiteX2" fmla="*/ 142305 w 322786"/>
                <a:gd name="connsiteY2" fmla="*/ 84204 h 500319"/>
                <a:gd name="connsiteX3" fmla="*/ 148761 w 322786"/>
                <a:gd name="connsiteY3" fmla="*/ 92274 h 500319"/>
                <a:gd name="connsiteX4" fmla="*/ 156831 w 322786"/>
                <a:gd name="connsiteY4" fmla="*/ 110027 h 500319"/>
                <a:gd name="connsiteX5" fmla="*/ 163287 w 322786"/>
                <a:gd name="connsiteY5" fmla="*/ 116482 h 500319"/>
                <a:gd name="connsiteX6" fmla="*/ 164900 w 322786"/>
                <a:gd name="connsiteY6" fmla="*/ 118096 h 500319"/>
                <a:gd name="connsiteX7" fmla="*/ 164900 w 322786"/>
                <a:gd name="connsiteY7" fmla="*/ 121324 h 500319"/>
                <a:gd name="connsiteX8" fmla="*/ 168128 w 322786"/>
                <a:gd name="connsiteY8" fmla="*/ 129394 h 500319"/>
                <a:gd name="connsiteX9" fmla="*/ 169742 w 322786"/>
                <a:gd name="connsiteY9" fmla="*/ 132622 h 500319"/>
                <a:gd name="connsiteX10" fmla="*/ 181040 w 322786"/>
                <a:gd name="connsiteY10" fmla="*/ 145533 h 500319"/>
                <a:gd name="connsiteX11" fmla="*/ 192337 w 322786"/>
                <a:gd name="connsiteY11" fmla="*/ 155217 h 500319"/>
                <a:gd name="connsiteX12" fmla="*/ 250439 w 322786"/>
                <a:gd name="connsiteY12" fmla="*/ 185882 h 500319"/>
                <a:gd name="connsiteX13" fmla="*/ 256894 w 322786"/>
                <a:gd name="connsiteY13" fmla="*/ 189109 h 500319"/>
                <a:gd name="connsiteX14" fmla="*/ 276262 w 322786"/>
                <a:gd name="connsiteY14" fmla="*/ 200407 h 500319"/>
                <a:gd name="connsiteX15" fmla="*/ 279490 w 322786"/>
                <a:gd name="connsiteY15" fmla="*/ 205249 h 500319"/>
                <a:gd name="connsiteX16" fmla="*/ 287559 w 322786"/>
                <a:gd name="connsiteY16" fmla="*/ 216546 h 500319"/>
                <a:gd name="connsiteX17" fmla="*/ 294015 w 322786"/>
                <a:gd name="connsiteY17" fmla="*/ 227844 h 500319"/>
                <a:gd name="connsiteX18" fmla="*/ 295629 w 322786"/>
                <a:gd name="connsiteY18" fmla="*/ 231072 h 500319"/>
                <a:gd name="connsiteX19" fmla="*/ 298857 w 322786"/>
                <a:gd name="connsiteY19" fmla="*/ 232686 h 500319"/>
                <a:gd name="connsiteX20" fmla="*/ 305312 w 322786"/>
                <a:gd name="connsiteY20" fmla="*/ 237527 h 500319"/>
                <a:gd name="connsiteX21" fmla="*/ 308540 w 322786"/>
                <a:gd name="connsiteY21" fmla="*/ 239141 h 500319"/>
                <a:gd name="connsiteX22" fmla="*/ 310154 w 322786"/>
                <a:gd name="connsiteY22" fmla="*/ 242369 h 500319"/>
                <a:gd name="connsiteX23" fmla="*/ 318224 w 322786"/>
                <a:gd name="connsiteY23" fmla="*/ 261736 h 500319"/>
                <a:gd name="connsiteX24" fmla="*/ 319838 w 322786"/>
                <a:gd name="connsiteY24" fmla="*/ 266578 h 500319"/>
                <a:gd name="connsiteX25" fmla="*/ 319838 w 322786"/>
                <a:gd name="connsiteY25" fmla="*/ 271420 h 500319"/>
                <a:gd name="connsiteX26" fmla="*/ 318224 w 322786"/>
                <a:gd name="connsiteY26" fmla="*/ 290787 h 500319"/>
                <a:gd name="connsiteX27" fmla="*/ 319838 w 322786"/>
                <a:gd name="connsiteY27" fmla="*/ 314996 h 500319"/>
                <a:gd name="connsiteX28" fmla="*/ 318224 w 322786"/>
                <a:gd name="connsiteY28" fmla="*/ 332749 h 500319"/>
                <a:gd name="connsiteX29" fmla="*/ 316610 w 322786"/>
                <a:gd name="connsiteY29" fmla="*/ 340819 h 500319"/>
                <a:gd name="connsiteX30" fmla="*/ 292401 w 322786"/>
                <a:gd name="connsiteY30" fmla="*/ 400535 h 500319"/>
                <a:gd name="connsiteX31" fmla="*/ 289173 w 322786"/>
                <a:gd name="connsiteY31" fmla="*/ 408604 h 500319"/>
                <a:gd name="connsiteX32" fmla="*/ 292401 w 322786"/>
                <a:gd name="connsiteY32" fmla="*/ 431199 h 500319"/>
                <a:gd name="connsiteX33" fmla="*/ 294015 w 322786"/>
                <a:gd name="connsiteY33" fmla="*/ 444111 h 500319"/>
                <a:gd name="connsiteX34" fmla="*/ 294015 w 322786"/>
                <a:gd name="connsiteY34" fmla="*/ 448953 h 500319"/>
                <a:gd name="connsiteX35" fmla="*/ 298857 w 322786"/>
                <a:gd name="connsiteY35" fmla="*/ 457022 h 500319"/>
                <a:gd name="connsiteX36" fmla="*/ 298857 w 322786"/>
                <a:gd name="connsiteY36" fmla="*/ 461864 h 500319"/>
                <a:gd name="connsiteX37" fmla="*/ 300471 w 322786"/>
                <a:gd name="connsiteY37" fmla="*/ 466706 h 500319"/>
                <a:gd name="connsiteX38" fmla="*/ 298857 w 322786"/>
                <a:gd name="connsiteY38" fmla="*/ 471548 h 500319"/>
                <a:gd name="connsiteX39" fmla="*/ 297243 w 322786"/>
                <a:gd name="connsiteY39" fmla="*/ 479617 h 500319"/>
                <a:gd name="connsiteX40" fmla="*/ 295629 w 322786"/>
                <a:gd name="connsiteY40" fmla="*/ 481231 h 500319"/>
                <a:gd name="connsiteX41" fmla="*/ 295629 w 322786"/>
                <a:gd name="connsiteY41" fmla="*/ 481231 h 500319"/>
                <a:gd name="connsiteX42" fmla="*/ 294015 w 322786"/>
                <a:gd name="connsiteY42" fmla="*/ 481231 h 500319"/>
                <a:gd name="connsiteX43" fmla="*/ 290787 w 322786"/>
                <a:gd name="connsiteY43" fmla="*/ 482845 h 500319"/>
                <a:gd name="connsiteX44" fmla="*/ 289173 w 322786"/>
                <a:gd name="connsiteY44" fmla="*/ 484459 h 500319"/>
                <a:gd name="connsiteX45" fmla="*/ 287559 w 322786"/>
                <a:gd name="connsiteY45" fmla="*/ 487687 h 500319"/>
                <a:gd name="connsiteX46" fmla="*/ 287559 w 322786"/>
                <a:gd name="connsiteY46" fmla="*/ 489301 h 500319"/>
                <a:gd name="connsiteX47" fmla="*/ 287559 w 322786"/>
                <a:gd name="connsiteY47" fmla="*/ 492529 h 500319"/>
                <a:gd name="connsiteX48" fmla="*/ 289173 w 322786"/>
                <a:gd name="connsiteY48" fmla="*/ 494143 h 500319"/>
                <a:gd name="connsiteX49" fmla="*/ 292401 w 322786"/>
                <a:gd name="connsiteY49" fmla="*/ 500598 h 500319"/>
                <a:gd name="connsiteX50" fmla="*/ 292401 w 322786"/>
                <a:gd name="connsiteY50" fmla="*/ 503826 h 500319"/>
                <a:gd name="connsiteX51" fmla="*/ 292401 w 322786"/>
                <a:gd name="connsiteY51" fmla="*/ 507054 h 500319"/>
                <a:gd name="connsiteX52" fmla="*/ 289173 w 322786"/>
                <a:gd name="connsiteY52" fmla="*/ 508668 h 500319"/>
                <a:gd name="connsiteX53" fmla="*/ 287559 w 322786"/>
                <a:gd name="connsiteY53" fmla="*/ 508668 h 500319"/>
                <a:gd name="connsiteX54" fmla="*/ 284331 w 322786"/>
                <a:gd name="connsiteY54" fmla="*/ 508668 h 500319"/>
                <a:gd name="connsiteX55" fmla="*/ 268192 w 322786"/>
                <a:gd name="connsiteY55" fmla="*/ 500598 h 500319"/>
                <a:gd name="connsiteX56" fmla="*/ 268192 w 322786"/>
                <a:gd name="connsiteY56" fmla="*/ 498984 h 500319"/>
                <a:gd name="connsiteX57" fmla="*/ 266578 w 322786"/>
                <a:gd name="connsiteY57" fmla="*/ 495757 h 500319"/>
                <a:gd name="connsiteX58" fmla="*/ 268192 w 322786"/>
                <a:gd name="connsiteY58" fmla="*/ 494143 h 500319"/>
                <a:gd name="connsiteX59" fmla="*/ 268192 w 322786"/>
                <a:gd name="connsiteY59" fmla="*/ 489301 h 500319"/>
                <a:gd name="connsiteX60" fmla="*/ 268192 w 322786"/>
                <a:gd name="connsiteY60" fmla="*/ 486073 h 500319"/>
                <a:gd name="connsiteX61" fmla="*/ 268192 w 322786"/>
                <a:gd name="connsiteY61" fmla="*/ 484459 h 500319"/>
                <a:gd name="connsiteX62" fmla="*/ 266578 w 322786"/>
                <a:gd name="connsiteY62" fmla="*/ 479617 h 500319"/>
                <a:gd name="connsiteX63" fmla="*/ 261736 w 322786"/>
                <a:gd name="connsiteY63" fmla="*/ 478003 h 500319"/>
                <a:gd name="connsiteX64" fmla="*/ 253667 w 322786"/>
                <a:gd name="connsiteY64" fmla="*/ 476389 h 500319"/>
                <a:gd name="connsiteX65" fmla="*/ 235914 w 322786"/>
                <a:gd name="connsiteY65" fmla="*/ 474775 h 500319"/>
                <a:gd name="connsiteX66" fmla="*/ 226230 w 322786"/>
                <a:gd name="connsiteY66" fmla="*/ 476389 h 500319"/>
                <a:gd name="connsiteX67" fmla="*/ 221388 w 322786"/>
                <a:gd name="connsiteY67" fmla="*/ 479617 h 500319"/>
                <a:gd name="connsiteX68" fmla="*/ 218160 w 322786"/>
                <a:gd name="connsiteY68" fmla="*/ 481231 h 500319"/>
                <a:gd name="connsiteX69" fmla="*/ 213318 w 322786"/>
                <a:gd name="connsiteY69" fmla="*/ 482845 h 500319"/>
                <a:gd name="connsiteX70" fmla="*/ 210090 w 322786"/>
                <a:gd name="connsiteY70" fmla="*/ 482845 h 500319"/>
                <a:gd name="connsiteX71" fmla="*/ 205249 w 322786"/>
                <a:gd name="connsiteY71" fmla="*/ 479617 h 500319"/>
                <a:gd name="connsiteX72" fmla="*/ 200407 w 322786"/>
                <a:gd name="connsiteY72" fmla="*/ 471548 h 500319"/>
                <a:gd name="connsiteX73" fmla="*/ 197179 w 322786"/>
                <a:gd name="connsiteY73" fmla="*/ 468320 h 500319"/>
                <a:gd name="connsiteX74" fmla="*/ 189109 w 322786"/>
                <a:gd name="connsiteY74" fmla="*/ 471548 h 500319"/>
                <a:gd name="connsiteX75" fmla="*/ 185882 w 322786"/>
                <a:gd name="connsiteY75" fmla="*/ 469934 h 500319"/>
                <a:gd name="connsiteX76" fmla="*/ 179426 w 322786"/>
                <a:gd name="connsiteY76" fmla="*/ 466706 h 500319"/>
                <a:gd name="connsiteX77" fmla="*/ 176198 w 322786"/>
                <a:gd name="connsiteY77" fmla="*/ 463478 h 500319"/>
                <a:gd name="connsiteX78" fmla="*/ 172970 w 322786"/>
                <a:gd name="connsiteY78" fmla="*/ 465092 h 500319"/>
                <a:gd name="connsiteX79" fmla="*/ 171356 w 322786"/>
                <a:gd name="connsiteY79" fmla="*/ 466706 h 500319"/>
                <a:gd name="connsiteX80" fmla="*/ 168128 w 322786"/>
                <a:gd name="connsiteY80" fmla="*/ 468320 h 500319"/>
                <a:gd name="connsiteX81" fmla="*/ 164900 w 322786"/>
                <a:gd name="connsiteY81" fmla="*/ 468320 h 500319"/>
                <a:gd name="connsiteX82" fmla="*/ 161673 w 322786"/>
                <a:gd name="connsiteY82" fmla="*/ 468320 h 500319"/>
                <a:gd name="connsiteX83" fmla="*/ 151989 w 322786"/>
                <a:gd name="connsiteY83" fmla="*/ 461864 h 500319"/>
                <a:gd name="connsiteX84" fmla="*/ 147147 w 322786"/>
                <a:gd name="connsiteY84" fmla="*/ 460250 h 500319"/>
                <a:gd name="connsiteX85" fmla="*/ 139078 w 322786"/>
                <a:gd name="connsiteY85" fmla="*/ 461864 h 500319"/>
                <a:gd name="connsiteX86" fmla="*/ 134236 w 322786"/>
                <a:gd name="connsiteY86" fmla="*/ 463478 h 500319"/>
                <a:gd name="connsiteX87" fmla="*/ 129394 w 322786"/>
                <a:gd name="connsiteY87" fmla="*/ 465092 h 500319"/>
                <a:gd name="connsiteX88" fmla="*/ 124552 w 322786"/>
                <a:gd name="connsiteY88" fmla="*/ 468320 h 500319"/>
                <a:gd name="connsiteX89" fmla="*/ 118096 w 322786"/>
                <a:gd name="connsiteY89" fmla="*/ 466706 h 500319"/>
                <a:gd name="connsiteX90" fmla="*/ 110027 w 322786"/>
                <a:gd name="connsiteY90" fmla="*/ 461864 h 500319"/>
                <a:gd name="connsiteX91" fmla="*/ 100343 w 322786"/>
                <a:gd name="connsiteY91" fmla="*/ 450566 h 500319"/>
                <a:gd name="connsiteX92" fmla="*/ 113255 w 322786"/>
                <a:gd name="connsiteY92" fmla="*/ 440883 h 500319"/>
                <a:gd name="connsiteX93" fmla="*/ 119710 w 322786"/>
                <a:gd name="connsiteY93" fmla="*/ 437655 h 500319"/>
                <a:gd name="connsiteX94" fmla="*/ 121324 w 322786"/>
                <a:gd name="connsiteY94" fmla="*/ 436041 h 500319"/>
                <a:gd name="connsiteX95" fmla="*/ 124552 w 322786"/>
                <a:gd name="connsiteY95" fmla="*/ 436041 h 500319"/>
                <a:gd name="connsiteX96" fmla="*/ 126166 w 322786"/>
                <a:gd name="connsiteY96" fmla="*/ 434427 h 500319"/>
                <a:gd name="connsiteX97" fmla="*/ 126166 w 322786"/>
                <a:gd name="connsiteY97" fmla="*/ 431199 h 500319"/>
                <a:gd name="connsiteX98" fmla="*/ 129394 w 322786"/>
                <a:gd name="connsiteY98" fmla="*/ 421516 h 500319"/>
                <a:gd name="connsiteX99" fmla="*/ 131008 w 322786"/>
                <a:gd name="connsiteY99" fmla="*/ 419902 h 500319"/>
                <a:gd name="connsiteX100" fmla="*/ 132622 w 322786"/>
                <a:gd name="connsiteY100" fmla="*/ 418288 h 500319"/>
                <a:gd name="connsiteX101" fmla="*/ 135850 w 322786"/>
                <a:gd name="connsiteY101" fmla="*/ 416674 h 500319"/>
                <a:gd name="connsiteX102" fmla="*/ 155217 w 322786"/>
                <a:gd name="connsiteY102" fmla="*/ 405376 h 500319"/>
                <a:gd name="connsiteX103" fmla="*/ 158445 w 322786"/>
                <a:gd name="connsiteY103" fmla="*/ 400535 h 500319"/>
                <a:gd name="connsiteX104" fmla="*/ 158445 w 322786"/>
                <a:gd name="connsiteY104" fmla="*/ 395693 h 500319"/>
                <a:gd name="connsiteX105" fmla="*/ 158445 w 322786"/>
                <a:gd name="connsiteY105" fmla="*/ 394079 h 500319"/>
                <a:gd name="connsiteX106" fmla="*/ 158445 w 322786"/>
                <a:gd name="connsiteY106" fmla="*/ 394079 h 500319"/>
                <a:gd name="connsiteX107" fmla="*/ 156831 w 322786"/>
                <a:gd name="connsiteY107" fmla="*/ 392465 h 500319"/>
                <a:gd name="connsiteX108" fmla="*/ 151989 w 322786"/>
                <a:gd name="connsiteY108" fmla="*/ 389237 h 500319"/>
                <a:gd name="connsiteX109" fmla="*/ 147147 w 322786"/>
                <a:gd name="connsiteY109" fmla="*/ 387623 h 500319"/>
                <a:gd name="connsiteX110" fmla="*/ 147147 w 322786"/>
                <a:gd name="connsiteY110" fmla="*/ 386009 h 500319"/>
                <a:gd name="connsiteX111" fmla="*/ 145533 w 322786"/>
                <a:gd name="connsiteY111" fmla="*/ 382781 h 500319"/>
                <a:gd name="connsiteX112" fmla="*/ 147147 w 322786"/>
                <a:gd name="connsiteY112" fmla="*/ 376326 h 500319"/>
                <a:gd name="connsiteX113" fmla="*/ 147147 w 322786"/>
                <a:gd name="connsiteY113" fmla="*/ 374712 h 500319"/>
                <a:gd name="connsiteX114" fmla="*/ 148761 w 322786"/>
                <a:gd name="connsiteY114" fmla="*/ 371484 h 500319"/>
                <a:gd name="connsiteX115" fmla="*/ 150375 w 322786"/>
                <a:gd name="connsiteY115" fmla="*/ 371484 h 500319"/>
                <a:gd name="connsiteX116" fmla="*/ 150375 w 322786"/>
                <a:gd name="connsiteY116" fmla="*/ 371484 h 500319"/>
                <a:gd name="connsiteX117" fmla="*/ 153603 w 322786"/>
                <a:gd name="connsiteY117" fmla="*/ 366642 h 500319"/>
                <a:gd name="connsiteX118" fmla="*/ 160058 w 322786"/>
                <a:gd name="connsiteY118" fmla="*/ 361800 h 500319"/>
                <a:gd name="connsiteX119" fmla="*/ 160058 w 322786"/>
                <a:gd name="connsiteY119" fmla="*/ 360186 h 500319"/>
                <a:gd name="connsiteX120" fmla="*/ 161673 w 322786"/>
                <a:gd name="connsiteY120" fmla="*/ 358572 h 500319"/>
                <a:gd name="connsiteX121" fmla="*/ 160058 w 322786"/>
                <a:gd name="connsiteY121" fmla="*/ 350503 h 500319"/>
                <a:gd name="connsiteX122" fmla="*/ 163287 w 322786"/>
                <a:gd name="connsiteY122" fmla="*/ 339205 h 500319"/>
                <a:gd name="connsiteX123" fmla="*/ 166514 w 322786"/>
                <a:gd name="connsiteY123" fmla="*/ 327908 h 500319"/>
                <a:gd name="connsiteX124" fmla="*/ 168128 w 322786"/>
                <a:gd name="connsiteY124" fmla="*/ 324680 h 500319"/>
                <a:gd name="connsiteX125" fmla="*/ 171356 w 322786"/>
                <a:gd name="connsiteY125" fmla="*/ 321452 h 500319"/>
                <a:gd name="connsiteX126" fmla="*/ 172970 w 322786"/>
                <a:gd name="connsiteY126" fmla="*/ 319838 h 500319"/>
                <a:gd name="connsiteX127" fmla="*/ 176198 w 322786"/>
                <a:gd name="connsiteY127" fmla="*/ 316610 h 500319"/>
                <a:gd name="connsiteX128" fmla="*/ 177812 w 322786"/>
                <a:gd name="connsiteY128" fmla="*/ 313382 h 500319"/>
                <a:gd name="connsiteX129" fmla="*/ 177812 w 322786"/>
                <a:gd name="connsiteY129" fmla="*/ 311768 h 500319"/>
                <a:gd name="connsiteX130" fmla="*/ 177812 w 322786"/>
                <a:gd name="connsiteY130" fmla="*/ 310154 h 500319"/>
                <a:gd name="connsiteX131" fmla="*/ 176198 w 322786"/>
                <a:gd name="connsiteY131" fmla="*/ 308540 h 500319"/>
                <a:gd name="connsiteX132" fmla="*/ 174584 w 322786"/>
                <a:gd name="connsiteY132" fmla="*/ 303699 h 500319"/>
                <a:gd name="connsiteX133" fmla="*/ 172970 w 322786"/>
                <a:gd name="connsiteY133" fmla="*/ 300471 h 500319"/>
                <a:gd name="connsiteX134" fmla="*/ 172970 w 322786"/>
                <a:gd name="connsiteY134" fmla="*/ 298857 h 500319"/>
                <a:gd name="connsiteX135" fmla="*/ 172970 w 322786"/>
                <a:gd name="connsiteY135" fmla="*/ 292401 h 500319"/>
                <a:gd name="connsiteX136" fmla="*/ 172970 w 322786"/>
                <a:gd name="connsiteY136" fmla="*/ 290787 h 500319"/>
                <a:gd name="connsiteX137" fmla="*/ 172970 w 322786"/>
                <a:gd name="connsiteY137" fmla="*/ 289173 h 500319"/>
                <a:gd name="connsiteX138" fmla="*/ 171356 w 322786"/>
                <a:gd name="connsiteY138" fmla="*/ 285945 h 500319"/>
                <a:gd name="connsiteX139" fmla="*/ 171356 w 322786"/>
                <a:gd name="connsiteY139" fmla="*/ 284331 h 500319"/>
                <a:gd name="connsiteX140" fmla="*/ 171356 w 322786"/>
                <a:gd name="connsiteY140" fmla="*/ 282717 h 500319"/>
                <a:gd name="connsiteX141" fmla="*/ 171356 w 322786"/>
                <a:gd name="connsiteY141" fmla="*/ 276262 h 500319"/>
                <a:gd name="connsiteX142" fmla="*/ 171356 w 322786"/>
                <a:gd name="connsiteY142" fmla="*/ 274648 h 500319"/>
                <a:gd name="connsiteX143" fmla="*/ 169742 w 322786"/>
                <a:gd name="connsiteY143" fmla="*/ 271420 h 500319"/>
                <a:gd name="connsiteX144" fmla="*/ 169742 w 322786"/>
                <a:gd name="connsiteY144" fmla="*/ 271420 h 500319"/>
                <a:gd name="connsiteX145" fmla="*/ 166514 w 322786"/>
                <a:gd name="connsiteY145" fmla="*/ 268192 h 500319"/>
                <a:gd name="connsiteX146" fmla="*/ 166514 w 322786"/>
                <a:gd name="connsiteY146" fmla="*/ 260122 h 500319"/>
                <a:gd name="connsiteX147" fmla="*/ 166514 w 322786"/>
                <a:gd name="connsiteY147" fmla="*/ 248825 h 500319"/>
                <a:gd name="connsiteX148" fmla="*/ 166514 w 322786"/>
                <a:gd name="connsiteY148" fmla="*/ 245597 h 500319"/>
                <a:gd name="connsiteX149" fmla="*/ 166514 w 322786"/>
                <a:gd name="connsiteY149" fmla="*/ 242369 h 500319"/>
                <a:gd name="connsiteX150" fmla="*/ 164900 w 322786"/>
                <a:gd name="connsiteY150" fmla="*/ 242369 h 500319"/>
                <a:gd name="connsiteX151" fmla="*/ 145533 w 322786"/>
                <a:gd name="connsiteY151" fmla="*/ 243983 h 500319"/>
                <a:gd name="connsiteX152" fmla="*/ 132622 w 322786"/>
                <a:gd name="connsiteY152" fmla="*/ 242369 h 500319"/>
                <a:gd name="connsiteX153" fmla="*/ 126166 w 322786"/>
                <a:gd name="connsiteY153" fmla="*/ 242369 h 500319"/>
                <a:gd name="connsiteX154" fmla="*/ 126166 w 322786"/>
                <a:gd name="connsiteY154" fmla="*/ 242369 h 500319"/>
                <a:gd name="connsiteX155" fmla="*/ 124552 w 322786"/>
                <a:gd name="connsiteY155" fmla="*/ 242369 h 500319"/>
                <a:gd name="connsiteX156" fmla="*/ 121324 w 322786"/>
                <a:gd name="connsiteY156" fmla="*/ 243983 h 500319"/>
                <a:gd name="connsiteX157" fmla="*/ 116482 w 322786"/>
                <a:gd name="connsiteY157" fmla="*/ 243983 h 500319"/>
                <a:gd name="connsiteX158" fmla="*/ 114869 w 322786"/>
                <a:gd name="connsiteY158" fmla="*/ 243983 h 500319"/>
                <a:gd name="connsiteX159" fmla="*/ 113255 w 322786"/>
                <a:gd name="connsiteY159" fmla="*/ 245597 h 500319"/>
                <a:gd name="connsiteX160" fmla="*/ 111641 w 322786"/>
                <a:gd name="connsiteY160" fmla="*/ 245597 h 500319"/>
                <a:gd name="connsiteX161" fmla="*/ 110027 w 322786"/>
                <a:gd name="connsiteY161" fmla="*/ 247211 h 500319"/>
                <a:gd name="connsiteX162" fmla="*/ 100343 w 322786"/>
                <a:gd name="connsiteY162" fmla="*/ 247211 h 500319"/>
                <a:gd name="connsiteX163" fmla="*/ 97115 w 322786"/>
                <a:gd name="connsiteY163" fmla="*/ 248825 h 500319"/>
                <a:gd name="connsiteX164" fmla="*/ 95501 w 322786"/>
                <a:gd name="connsiteY164" fmla="*/ 248825 h 500319"/>
                <a:gd name="connsiteX165" fmla="*/ 93887 w 322786"/>
                <a:gd name="connsiteY165" fmla="*/ 248825 h 500319"/>
                <a:gd name="connsiteX166" fmla="*/ 89046 w 322786"/>
                <a:gd name="connsiteY166" fmla="*/ 247211 h 500319"/>
                <a:gd name="connsiteX167" fmla="*/ 87432 w 322786"/>
                <a:gd name="connsiteY167" fmla="*/ 247211 h 500319"/>
                <a:gd name="connsiteX168" fmla="*/ 80976 w 322786"/>
                <a:gd name="connsiteY168" fmla="*/ 247211 h 500319"/>
                <a:gd name="connsiteX169" fmla="*/ 71292 w 322786"/>
                <a:gd name="connsiteY169" fmla="*/ 247211 h 500319"/>
                <a:gd name="connsiteX170" fmla="*/ 69678 w 322786"/>
                <a:gd name="connsiteY170" fmla="*/ 247211 h 500319"/>
                <a:gd name="connsiteX171" fmla="*/ 68064 w 322786"/>
                <a:gd name="connsiteY171" fmla="*/ 247211 h 500319"/>
                <a:gd name="connsiteX172" fmla="*/ 66451 w 322786"/>
                <a:gd name="connsiteY172" fmla="*/ 247211 h 500319"/>
                <a:gd name="connsiteX173" fmla="*/ 66451 w 322786"/>
                <a:gd name="connsiteY173" fmla="*/ 248825 h 500319"/>
                <a:gd name="connsiteX174" fmla="*/ 64837 w 322786"/>
                <a:gd name="connsiteY174" fmla="*/ 250439 h 500319"/>
                <a:gd name="connsiteX175" fmla="*/ 61609 w 322786"/>
                <a:gd name="connsiteY175" fmla="*/ 256895 h 500319"/>
                <a:gd name="connsiteX176" fmla="*/ 61609 w 322786"/>
                <a:gd name="connsiteY176" fmla="*/ 256895 h 500319"/>
                <a:gd name="connsiteX177" fmla="*/ 59995 w 322786"/>
                <a:gd name="connsiteY177" fmla="*/ 258508 h 500319"/>
                <a:gd name="connsiteX178" fmla="*/ 58381 w 322786"/>
                <a:gd name="connsiteY178" fmla="*/ 258508 h 500319"/>
                <a:gd name="connsiteX179" fmla="*/ 58381 w 322786"/>
                <a:gd name="connsiteY179" fmla="*/ 258508 h 500319"/>
                <a:gd name="connsiteX180" fmla="*/ 56767 w 322786"/>
                <a:gd name="connsiteY180" fmla="*/ 256895 h 500319"/>
                <a:gd name="connsiteX181" fmla="*/ 56767 w 322786"/>
                <a:gd name="connsiteY181" fmla="*/ 256895 h 500319"/>
                <a:gd name="connsiteX182" fmla="*/ 53539 w 322786"/>
                <a:gd name="connsiteY182" fmla="*/ 255281 h 500319"/>
                <a:gd name="connsiteX183" fmla="*/ 51925 w 322786"/>
                <a:gd name="connsiteY183" fmla="*/ 255281 h 500319"/>
                <a:gd name="connsiteX184" fmla="*/ 51925 w 322786"/>
                <a:gd name="connsiteY184" fmla="*/ 253667 h 500319"/>
                <a:gd name="connsiteX185" fmla="*/ 50311 w 322786"/>
                <a:gd name="connsiteY185" fmla="*/ 252053 h 500319"/>
                <a:gd name="connsiteX186" fmla="*/ 48697 w 322786"/>
                <a:gd name="connsiteY186" fmla="*/ 252053 h 500319"/>
                <a:gd name="connsiteX187" fmla="*/ 47083 w 322786"/>
                <a:gd name="connsiteY187" fmla="*/ 252053 h 500319"/>
                <a:gd name="connsiteX188" fmla="*/ 47083 w 322786"/>
                <a:gd name="connsiteY188" fmla="*/ 252053 h 500319"/>
                <a:gd name="connsiteX189" fmla="*/ 45469 w 322786"/>
                <a:gd name="connsiteY189" fmla="*/ 252053 h 500319"/>
                <a:gd name="connsiteX190" fmla="*/ 45469 w 322786"/>
                <a:gd name="connsiteY190" fmla="*/ 252053 h 500319"/>
                <a:gd name="connsiteX191" fmla="*/ 45469 w 322786"/>
                <a:gd name="connsiteY191" fmla="*/ 253667 h 500319"/>
                <a:gd name="connsiteX192" fmla="*/ 45469 w 322786"/>
                <a:gd name="connsiteY192" fmla="*/ 255281 h 500319"/>
                <a:gd name="connsiteX193" fmla="*/ 47083 w 322786"/>
                <a:gd name="connsiteY193" fmla="*/ 256895 h 500319"/>
                <a:gd name="connsiteX194" fmla="*/ 47083 w 322786"/>
                <a:gd name="connsiteY194" fmla="*/ 258508 h 500319"/>
                <a:gd name="connsiteX195" fmla="*/ 45469 w 322786"/>
                <a:gd name="connsiteY195" fmla="*/ 258508 h 500319"/>
                <a:gd name="connsiteX196" fmla="*/ 43855 w 322786"/>
                <a:gd name="connsiteY196" fmla="*/ 260122 h 500319"/>
                <a:gd name="connsiteX197" fmla="*/ 42242 w 322786"/>
                <a:gd name="connsiteY197" fmla="*/ 260122 h 500319"/>
                <a:gd name="connsiteX198" fmla="*/ 42242 w 322786"/>
                <a:gd name="connsiteY198" fmla="*/ 260122 h 500319"/>
                <a:gd name="connsiteX199" fmla="*/ 40628 w 322786"/>
                <a:gd name="connsiteY199" fmla="*/ 260122 h 500319"/>
                <a:gd name="connsiteX200" fmla="*/ 39014 w 322786"/>
                <a:gd name="connsiteY200" fmla="*/ 258508 h 500319"/>
                <a:gd name="connsiteX201" fmla="*/ 37400 w 322786"/>
                <a:gd name="connsiteY201" fmla="*/ 258508 h 500319"/>
                <a:gd name="connsiteX202" fmla="*/ 35786 w 322786"/>
                <a:gd name="connsiteY202" fmla="*/ 256895 h 500319"/>
                <a:gd name="connsiteX203" fmla="*/ 35786 w 322786"/>
                <a:gd name="connsiteY203" fmla="*/ 256895 h 500319"/>
                <a:gd name="connsiteX204" fmla="*/ 34172 w 322786"/>
                <a:gd name="connsiteY204" fmla="*/ 256895 h 500319"/>
                <a:gd name="connsiteX205" fmla="*/ 32558 w 322786"/>
                <a:gd name="connsiteY205" fmla="*/ 256895 h 500319"/>
                <a:gd name="connsiteX206" fmla="*/ 29330 w 322786"/>
                <a:gd name="connsiteY206" fmla="*/ 255281 h 500319"/>
                <a:gd name="connsiteX207" fmla="*/ 27716 w 322786"/>
                <a:gd name="connsiteY207" fmla="*/ 253667 h 500319"/>
                <a:gd name="connsiteX208" fmla="*/ 26102 w 322786"/>
                <a:gd name="connsiteY208" fmla="*/ 252053 h 500319"/>
                <a:gd name="connsiteX209" fmla="*/ 26102 w 322786"/>
                <a:gd name="connsiteY209" fmla="*/ 248825 h 500319"/>
                <a:gd name="connsiteX210" fmla="*/ 26102 w 322786"/>
                <a:gd name="connsiteY210" fmla="*/ 247211 h 500319"/>
                <a:gd name="connsiteX211" fmla="*/ 13191 w 322786"/>
                <a:gd name="connsiteY211" fmla="*/ 223002 h 500319"/>
                <a:gd name="connsiteX212" fmla="*/ 13191 w 322786"/>
                <a:gd name="connsiteY212" fmla="*/ 223002 h 500319"/>
                <a:gd name="connsiteX213" fmla="*/ 13191 w 322786"/>
                <a:gd name="connsiteY213" fmla="*/ 221388 h 500319"/>
                <a:gd name="connsiteX214" fmla="*/ 13191 w 322786"/>
                <a:gd name="connsiteY214" fmla="*/ 219774 h 500319"/>
                <a:gd name="connsiteX215" fmla="*/ 13191 w 322786"/>
                <a:gd name="connsiteY215" fmla="*/ 218160 h 500319"/>
                <a:gd name="connsiteX216" fmla="*/ 18033 w 322786"/>
                <a:gd name="connsiteY216" fmla="*/ 211704 h 500319"/>
                <a:gd name="connsiteX217" fmla="*/ 21260 w 322786"/>
                <a:gd name="connsiteY217" fmla="*/ 203635 h 500319"/>
                <a:gd name="connsiteX218" fmla="*/ 22874 w 322786"/>
                <a:gd name="connsiteY218" fmla="*/ 198793 h 500319"/>
                <a:gd name="connsiteX219" fmla="*/ 22874 w 322786"/>
                <a:gd name="connsiteY219" fmla="*/ 195565 h 500319"/>
                <a:gd name="connsiteX220" fmla="*/ 22874 w 322786"/>
                <a:gd name="connsiteY220" fmla="*/ 189109 h 500319"/>
                <a:gd name="connsiteX221" fmla="*/ 24488 w 322786"/>
                <a:gd name="connsiteY221" fmla="*/ 185882 h 500319"/>
                <a:gd name="connsiteX222" fmla="*/ 27716 w 322786"/>
                <a:gd name="connsiteY222" fmla="*/ 179426 h 500319"/>
                <a:gd name="connsiteX223" fmla="*/ 27716 w 322786"/>
                <a:gd name="connsiteY223" fmla="*/ 177812 h 500319"/>
                <a:gd name="connsiteX224" fmla="*/ 27716 w 322786"/>
                <a:gd name="connsiteY224" fmla="*/ 174584 h 500319"/>
                <a:gd name="connsiteX225" fmla="*/ 27716 w 322786"/>
                <a:gd name="connsiteY225" fmla="*/ 172970 h 500319"/>
                <a:gd name="connsiteX226" fmla="*/ 27716 w 322786"/>
                <a:gd name="connsiteY226" fmla="*/ 172970 h 500319"/>
                <a:gd name="connsiteX227" fmla="*/ 26102 w 322786"/>
                <a:gd name="connsiteY227" fmla="*/ 171356 h 500319"/>
                <a:gd name="connsiteX228" fmla="*/ 24488 w 322786"/>
                <a:gd name="connsiteY228" fmla="*/ 169742 h 500319"/>
                <a:gd name="connsiteX229" fmla="*/ 24488 w 322786"/>
                <a:gd name="connsiteY229" fmla="*/ 168128 h 500319"/>
                <a:gd name="connsiteX230" fmla="*/ 21260 w 322786"/>
                <a:gd name="connsiteY230" fmla="*/ 160059 h 500319"/>
                <a:gd name="connsiteX231" fmla="*/ 21260 w 322786"/>
                <a:gd name="connsiteY231" fmla="*/ 158445 h 500319"/>
                <a:gd name="connsiteX232" fmla="*/ 21260 w 322786"/>
                <a:gd name="connsiteY232" fmla="*/ 156831 h 500319"/>
                <a:gd name="connsiteX233" fmla="*/ 22874 w 322786"/>
                <a:gd name="connsiteY233" fmla="*/ 156831 h 500319"/>
                <a:gd name="connsiteX234" fmla="*/ 24488 w 322786"/>
                <a:gd name="connsiteY234" fmla="*/ 155217 h 500319"/>
                <a:gd name="connsiteX235" fmla="*/ 27716 w 322786"/>
                <a:gd name="connsiteY235" fmla="*/ 155217 h 500319"/>
                <a:gd name="connsiteX236" fmla="*/ 30944 w 322786"/>
                <a:gd name="connsiteY236" fmla="*/ 155217 h 500319"/>
                <a:gd name="connsiteX237" fmla="*/ 30944 w 322786"/>
                <a:gd name="connsiteY237" fmla="*/ 153603 h 500319"/>
                <a:gd name="connsiteX238" fmla="*/ 32558 w 322786"/>
                <a:gd name="connsiteY238" fmla="*/ 151989 h 500319"/>
                <a:gd name="connsiteX239" fmla="*/ 39014 w 322786"/>
                <a:gd name="connsiteY239" fmla="*/ 142305 h 500319"/>
                <a:gd name="connsiteX240" fmla="*/ 37400 w 322786"/>
                <a:gd name="connsiteY240" fmla="*/ 140691 h 500319"/>
                <a:gd name="connsiteX241" fmla="*/ 37400 w 322786"/>
                <a:gd name="connsiteY241" fmla="*/ 139077 h 500319"/>
                <a:gd name="connsiteX242" fmla="*/ 35786 w 322786"/>
                <a:gd name="connsiteY242" fmla="*/ 139077 h 500319"/>
                <a:gd name="connsiteX243" fmla="*/ 35786 w 322786"/>
                <a:gd name="connsiteY243" fmla="*/ 137464 h 500319"/>
                <a:gd name="connsiteX244" fmla="*/ 35786 w 322786"/>
                <a:gd name="connsiteY244" fmla="*/ 135850 h 500319"/>
                <a:gd name="connsiteX245" fmla="*/ 35786 w 322786"/>
                <a:gd name="connsiteY245" fmla="*/ 132622 h 500319"/>
                <a:gd name="connsiteX246" fmla="*/ 37400 w 322786"/>
                <a:gd name="connsiteY246" fmla="*/ 131008 h 500319"/>
                <a:gd name="connsiteX247" fmla="*/ 35786 w 322786"/>
                <a:gd name="connsiteY247" fmla="*/ 129394 h 500319"/>
                <a:gd name="connsiteX248" fmla="*/ 35786 w 322786"/>
                <a:gd name="connsiteY248" fmla="*/ 126166 h 500319"/>
                <a:gd name="connsiteX249" fmla="*/ 34172 w 322786"/>
                <a:gd name="connsiteY249" fmla="*/ 121324 h 500319"/>
                <a:gd name="connsiteX250" fmla="*/ 32558 w 322786"/>
                <a:gd name="connsiteY250" fmla="*/ 119710 h 500319"/>
                <a:gd name="connsiteX251" fmla="*/ 32558 w 322786"/>
                <a:gd name="connsiteY251" fmla="*/ 118096 h 500319"/>
                <a:gd name="connsiteX252" fmla="*/ 30944 w 322786"/>
                <a:gd name="connsiteY252" fmla="*/ 118096 h 500319"/>
                <a:gd name="connsiteX253" fmla="*/ 29330 w 322786"/>
                <a:gd name="connsiteY253" fmla="*/ 118096 h 500319"/>
                <a:gd name="connsiteX254" fmla="*/ 29330 w 322786"/>
                <a:gd name="connsiteY254" fmla="*/ 118096 h 500319"/>
                <a:gd name="connsiteX255" fmla="*/ 27716 w 322786"/>
                <a:gd name="connsiteY255" fmla="*/ 114868 h 500319"/>
                <a:gd name="connsiteX256" fmla="*/ 27716 w 322786"/>
                <a:gd name="connsiteY256" fmla="*/ 113255 h 500319"/>
                <a:gd name="connsiteX257" fmla="*/ 27716 w 322786"/>
                <a:gd name="connsiteY257" fmla="*/ 111641 h 500319"/>
                <a:gd name="connsiteX258" fmla="*/ 27716 w 322786"/>
                <a:gd name="connsiteY258" fmla="*/ 111641 h 500319"/>
                <a:gd name="connsiteX259" fmla="*/ 24488 w 322786"/>
                <a:gd name="connsiteY259" fmla="*/ 108413 h 500319"/>
                <a:gd name="connsiteX260" fmla="*/ 22874 w 322786"/>
                <a:gd name="connsiteY260" fmla="*/ 108413 h 500319"/>
                <a:gd name="connsiteX261" fmla="*/ 22874 w 322786"/>
                <a:gd name="connsiteY261" fmla="*/ 108413 h 500319"/>
                <a:gd name="connsiteX262" fmla="*/ 21260 w 322786"/>
                <a:gd name="connsiteY262" fmla="*/ 110027 h 500319"/>
                <a:gd name="connsiteX263" fmla="*/ 19646 w 322786"/>
                <a:gd name="connsiteY263" fmla="*/ 110027 h 500319"/>
                <a:gd name="connsiteX264" fmla="*/ 18033 w 322786"/>
                <a:gd name="connsiteY264" fmla="*/ 110027 h 500319"/>
                <a:gd name="connsiteX265" fmla="*/ 16419 w 322786"/>
                <a:gd name="connsiteY265" fmla="*/ 108413 h 500319"/>
                <a:gd name="connsiteX266" fmla="*/ 16419 w 322786"/>
                <a:gd name="connsiteY266" fmla="*/ 105185 h 500319"/>
                <a:gd name="connsiteX267" fmla="*/ 14805 w 322786"/>
                <a:gd name="connsiteY267" fmla="*/ 98729 h 500319"/>
                <a:gd name="connsiteX268" fmla="*/ 13191 w 322786"/>
                <a:gd name="connsiteY268" fmla="*/ 92274 h 500319"/>
                <a:gd name="connsiteX269" fmla="*/ 14805 w 322786"/>
                <a:gd name="connsiteY269" fmla="*/ 82590 h 500319"/>
                <a:gd name="connsiteX270" fmla="*/ 13191 w 322786"/>
                <a:gd name="connsiteY270" fmla="*/ 79362 h 500319"/>
                <a:gd name="connsiteX271" fmla="*/ 11577 w 322786"/>
                <a:gd name="connsiteY271" fmla="*/ 76134 h 500319"/>
                <a:gd name="connsiteX272" fmla="*/ 9963 w 322786"/>
                <a:gd name="connsiteY272" fmla="*/ 74520 h 500319"/>
                <a:gd name="connsiteX273" fmla="*/ 5121 w 322786"/>
                <a:gd name="connsiteY273" fmla="*/ 68065 h 500319"/>
                <a:gd name="connsiteX274" fmla="*/ 5121 w 322786"/>
                <a:gd name="connsiteY274" fmla="*/ 64837 h 500319"/>
                <a:gd name="connsiteX275" fmla="*/ 5121 w 322786"/>
                <a:gd name="connsiteY275" fmla="*/ 63223 h 500319"/>
                <a:gd name="connsiteX276" fmla="*/ 5121 w 322786"/>
                <a:gd name="connsiteY276" fmla="*/ 61609 h 500319"/>
                <a:gd name="connsiteX277" fmla="*/ 6735 w 322786"/>
                <a:gd name="connsiteY277" fmla="*/ 59995 h 500319"/>
                <a:gd name="connsiteX278" fmla="*/ 8349 w 322786"/>
                <a:gd name="connsiteY278" fmla="*/ 56767 h 500319"/>
                <a:gd name="connsiteX279" fmla="*/ 8349 w 322786"/>
                <a:gd name="connsiteY279" fmla="*/ 55153 h 500319"/>
                <a:gd name="connsiteX280" fmla="*/ 9963 w 322786"/>
                <a:gd name="connsiteY280" fmla="*/ 47083 h 500319"/>
                <a:gd name="connsiteX281" fmla="*/ 9963 w 322786"/>
                <a:gd name="connsiteY281" fmla="*/ 45469 h 500319"/>
                <a:gd name="connsiteX282" fmla="*/ 11577 w 322786"/>
                <a:gd name="connsiteY282" fmla="*/ 43855 h 500319"/>
                <a:gd name="connsiteX283" fmla="*/ 13191 w 322786"/>
                <a:gd name="connsiteY283" fmla="*/ 42242 h 500319"/>
                <a:gd name="connsiteX284" fmla="*/ 21260 w 322786"/>
                <a:gd name="connsiteY284" fmla="*/ 39014 h 500319"/>
                <a:gd name="connsiteX285" fmla="*/ 22874 w 322786"/>
                <a:gd name="connsiteY285" fmla="*/ 39014 h 500319"/>
                <a:gd name="connsiteX286" fmla="*/ 24488 w 322786"/>
                <a:gd name="connsiteY286" fmla="*/ 39014 h 500319"/>
                <a:gd name="connsiteX287" fmla="*/ 26102 w 322786"/>
                <a:gd name="connsiteY287" fmla="*/ 39014 h 500319"/>
                <a:gd name="connsiteX288" fmla="*/ 27716 w 322786"/>
                <a:gd name="connsiteY288" fmla="*/ 39014 h 500319"/>
                <a:gd name="connsiteX289" fmla="*/ 27716 w 322786"/>
                <a:gd name="connsiteY289" fmla="*/ 40628 h 500319"/>
                <a:gd name="connsiteX290" fmla="*/ 29330 w 322786"/>
                <a:gd name="connsiteY290" fmla="*/ 45469 h 500319"/>
                <a:gd name="connsiteX291" fmla="*/ 29330 w 322786"/>
                <a:gd name="connsiteY291" fmla="*/ 47083 h 500319"/>
                <a:gd name="connsiteX292" fmla="*/ 30944 w 322786"/>
                <a:gd name="connsiteY292" fmla="*/ 48697 h 500319"/>
                <a:gd name="connsiteX293" fmla="*/ 34172 w 322786"/>
                <a:gd name="connsiteY293" fmla="*/ 51925 h 500319"/>
                <a:gd name="connsiteX294" fmla="*/ 34172 w 322786"/>
                <a:gd name="connsiteY294" fmla="*/ 53539 h 500319"/>
                <a:gd name="connsiteX295" fmla="*/ 34172 w 322786"/>
                <a:gd name="connsiteY295" fmla="*/ 55153 h 500319"/>
                <a:gd name="connsiteX296" fmla="*/ 34172 w 322786"/>
                <a:gd name="connsiteY296" fmla="*/ 56767 h 500319"/>
                <a:gd name="connsiteX297" fmla="*/ 34172 w 322786"/>
                <a:gd name="connsiteY297" fmla="*/ 58381 h 500319"/>
                <a:gd name="connsiteX298" fmla="*/ 35786 w 322786"/>
                <a:gd name="connsiteY298" fmla="*/ 58381 h 500319"/>
                <a:gd name="connsiteX299" fmla="*/ 35786 w 322786"/>
                <a:gd name="connsiteY299" fmla="*/ 59995 h 500319"/>
                <a:gd name="connsiteX300" fmla="*/ 37400 w 322786"/>
                <a:gd name="connsiteY300" fmla="*/ 61609 h 500319"/>
                <a:gd name="connsiteX301" fmla="*/ 37400 w 322786"/>
                <a:gd name="connsiteY301" fmla="*/ 61609 h 500319"/>
                <a:gd name="connsiteX302" fmla="*/ 42242 w 322786"/>
                <a:gd name="connsiteY302" fmla="*/ 64837 h 500319"/>
                <a:gd name="connsiteX303" fmla="*/ 45469 w 322786"/>
                <a:gd name="connsiteY303" fmla="*/ 66450 h 500319"/>
                <a:gd name="connsiteX304" fmla="*/ 47083 w 322786"/>
                <a:gd name="connsiteY304" fmla="*/ 66450 h 500319"/>
                <a:gd name="connsiteX305" fmla="*/ 50311 w 322786"/>
                <a:gd name="connsiteY305" fmla="*/ 66450 h 500319"/>
                <a:gd name="connsiteX306" fmla="*/ 51925 w 322786"/>
                <a:gd name="connsiteY306" fmla="*/ 66450 h 500319"/>
                <a:gd name="connsiteX307" fmla="*/ 51925 w 322786"/>
                <a:gd name="connsiteY307" fmla="*/ 64837 h 500319"/>
                <a:gd name="connsiteX308" fmla="*/ 53539 w 322786"/>
                <a:gd name="connsiteY308" fmla="*/ 59995 h 500319"/>
                <a:gd name="connsiteX309" fmla="*/ 58381 w 322786"/>
                <a:gd name="connsiteY309" fmla="*/ 53539 h 500319"/>
                <a:gd name="connsiteX310" fmla="*/ 59995 w 322786"/>
                <a:gd name="connsiteY310" fmla="*/ 50311 h 500319"/>
                <a:gd name="connsiteX311" fmla="*/ 59995 w 322786"/>
                <a:gd name="connsiteY311" fmla="*/ 48697 h 500319"/>
                <a:gd name="connsiteX312" fmla="*/ 59995 w 322786"/>
                <a:gd name="connsiteY312" fmla="*/ 47083 h 500319"/>
                <a:gd name="connsiteX313" fmla="*/ 58381 w 322786"/>
                <a:gd name="connsiteY313" fmla="*/ 40628 h 500319"/>
                <a:gd name="connsiteX314" fmla="*/ 58381 w 322786"/>
                <a:gd name="connsiteY314" fmla="*/ 37400 h 500319"/>
                <a:gd name="connsiteX315" fmla="*/ 59995 w 322786"/>
                <a:gd name="connsiteY315" fmla="*/ 30944 h 500319"/>
                <a:gd name="connsiteX316" fmla="*/ 59995 w 322786"/>
                <a:gd name="connsiteY316" fmla="*/ 30944 h 500319"/>
                <a:gd name="connsiteX317" fmla="*/ 58381 w 322786"/>
                <a:gd name="connsiteY317" fmla="*/ 29330 h 500319"/>
                <a:gd name="connsiteX318" fmla="*/ 58381 w 322786"/>
                <a:gd name="connsiteY318" fmla="*/ 27716 h 500319"/>
                <a:gd name="connsiteX319" fmla="*/ 56767 w 322786"/>
                <a:gd name="connsiteY319" fmla="*/ 27716 h 500319"/>
                <a:gd name="connsiteX320" fmla="*/ 56767 w 322786"/>
                <a:gd name="connsiteY320" fmla="*/ 26102 h 500319"/>
                <a:gd name="connsiteX321" fmla="*/ 55153 w 322786"/>
                <a:gd name="connsiteY321" fmla="*/ 26102 h 500319"/>
                <a:gd name="connsiteX322" fmla="*/ 55153 w 322786"/>
                <a:gd name="connsiteY322" fmla="*/ 24488 h 500319"/>
                <a:gd name="connsiteX323" fmla="*/ 53539 w 322786"/>
                <a:gd name="connsiteY323" fmla="*/ 22874 h 500319"/>
                <a:gd name="connsiteX324" fmla="*/ 53539 w 322786"/>
                <a:gd name="connsiteY324" fmla="*/ 19646 h 500319"/>
                <a:gd name="connsiteX325" fmla="*/ 55153 w 322786"/>
                <a:gd name="connsiteY325" fmla="*/ 14805 h 500319"/>
                <a:gd name="connsiteX326" fmla="*/ 56767 w 322786"/>
                <a:gd name="connsiteY326" fmla="*/ 13191 h 500319"/>
                <a:gd name="connsiteX327" fmla="*/ 56767 w 322786"/>
                <a:gd name="connsiteY327" fmla="*/ 13191 h 500319"/>
                <a:gd name="connsiteX328" fmla="*/ 58381 w 322786"/>
                <a:gd name="connsiteY328" fmla="*/ 11577 h 500319"/>
                <a:gd name="connsiteX329" fmla="*/ 61609 w 322786"/>
                <a:gd name="connsiteY329" fmla="*/ 11577 h 500319"/>
                <a:gd name="connsiteX330" fmla="*/ 61609 w 322786"/>
                <a:gd name="connsiteY330" fmla="*/ 13191 h 500319"/>
                <a:gd name="connsiteX331" fmla="*/ 63223 w 322786"/>
                <a:gd name="connsiteY331" fmla="*/ 13191 h 500319"/>
                <a:gd name="connsiteX332" fmla="*/ 72906 w 322786"/>
                <a:gd name="connsiteY332" fmla="*/ 13191 h 500319"/>
                <a:gd name="connsiteX333" fmla="*/ 74520 w 322786"/>
                <a:gd name="connsiteY333" fmla="*/ 13191 h 500319"/>
                <a:gd name="connsiteX334" fmla="*/ 74520 w 322786"/>
                <a:gd name="connsiteY334" fmla="*/ 13191 h 500319"/>
                <a:gd name="connsiteX335" fmla="*/ 76134 w 322786"/>
                <a:gd name="connsiteY335" fmla="*/ 13191 h 500319"/>
                <a:gd name="connsiteX336" fmla="*/ 84204 w 322786"/>
                <a:gd name="connsiteY336" fmla="*/ 6735 h 500319"/>
                <a:gd name="connsiteX337" fmla="*/ 85818 w 322786"/>
                <a:gd name="connsiteY337" fmla="*/ 5121 h 500319"/>
                <a:gd name="connsiteX338" fmla="*/ 89046 w 322786"/>
                <a:gd name="connsiteY338" fmla="*/ 9963 h 500319"/>
                <a:gd name="connsiteX339" fmla="*/ 106799 w 322786"/>
                <a:gd name="connsiteY339" fmla="*/ 47083 h 500319"/>
                <a:gd name="connsiteX340" fmla="*/ 110027 w 322786"/>
                <a:gd name="connsiteY340" fmla="*/ 58381 h 500319"/>
                <a:gd name="connsiteX341" fmla="*/ 111641 w 322786"/>
                <a:gd name="connsiteY341" fmla="*/ 63223 h 500319"/>
                <a:gd name="connsiteX342" fmla="*/ 114869 w 322786"/>
                <a:gd name="connsiteY342" fmla="*/ 66450 h 50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322786" h="500319">
                  <a:moveTo>
                    <a:pt x="116482" y="68065"/>
                  </a:moveTo>
                  <a:lnTo>
                    <a:pt x="118096" y="69678"/>
                  </a:lnTo>
                  <a:lnTo>
                    <a:pt x="142305" y="84204"/>
                  </a:lnTo>
                  <a:lnTo>
                    <a:pt x="148761" y="92274"/>
                  </a:lnTo>
                  <a:lnTo>
                    <a:pt x="156831" y="110027"/>
                  </a:lnTo>
                  <a:lnTo>
                    <a:pt x="163287" y="116482"/>
                  </a:lnTo>
                  <a:lnTo>
                    <a:pt x="164900" y="118096"/>
                  </a:lnTo>
                  <a:lnTo>
                    <a:pt x="164900" y="121324"/>
                  </a:lnTo>
                  <a:lnTo>
                    <a:pt x="168128" y="129394"/>
                  </a:lnTo>
                  <a:lnTo>
                    <a:pt x="169742" y="132622"/>
                  </a:lnTo>
                  <a:lnTo>
                    <a:pt x="181040" y="145533"/>
                  </a:lnTo>
                  <a:lnTo>
                    <a:pt x="192337" y="155217"/>
                  </a:lnTo>
                  <a:lnTo>
                    <a:pt x="250439" y="185882"/>
                  </a:lnTo>
                  <a:lnTo>
                    <a:pt x="256894" y="189109"/>
                  </a:lnTo>
                  <a:lnTo>
                    <a:pt x="276262" y="200407"/>
                  </a:lnTo>
                  <a:lnTo>
                    <a:pt x="279490" y="205249"/>
                  </a:lnTo>
                  <a:lnTo>
                    <a:pt x="287559" y="216546"/>
                  </a:lnTo>
                  <a:lnTo>
                    <a:pt x="294015" y="227844"/>
                  </a:lnTo>
                  <a:lnTo>
                    <a:pt x="295629" y="231072"/>
                  </a:lnTo>
                  <a:lnTo>
                    <a:pt x="298857" y="232686"/>
                  </a:lnTo>
                  <a:lnTo>
                    <a:pt x="305312" y="237527"/>
                  </a:lnTo>
                  <a:lnTo>
                    <a:pt x="308540" y="239141"/>
                  </a:lnTo>
                  <a:lnTo>
                    <a:pt x="310154" y="242369"/>
                  </a:lnTo>
                  <a:lnTo>
                    <a:pt x="318224" y="261736"/>
                  </a:lnTo>
                  <a:lnTo>
                    <a:pt x="319838" y="266578"/>
                  </a:lnTo>
                  <a:lnTo>
                    <a:pt x="319838" y="271420"/>
                  </a:lnTo>
                  <a:lnTo>
                    <a:pt x="318224" y="290787"/>
                  </a:lnTo>
                  <a:lnTo>
                    <a:pt x="319838" y="314996"/>
                  </a:lnTo>
                  <a:lnTo>
                    <a:pt x="318224" y="332749"/>
                  </a:lnTo>
                  <a:lnTo>
                    <a:pt x="316610" y="340819"/>
                  </a:lnTo>
                  <a:lnTo>
                    <a:pt x="292401" y="400535"/>
                  </a:lnTo>
                  <a:lnTo>
                    <a:pt x="289173" y="408604"/>
                  </a:lnTo>
                  <a:lnTo>
                    <a:pt x="292401" y="431199"/>
                  </a:lnTo>
                  <a:lnTo>
                    <a:pt x="294015" y="444111"/>
                  </a:lnTo>
                  <a:lnTo>
                    <a:pt x="294015" y="448953"/>
                  </a:lnTo>
                  <a:lnTo>
                    <a:pt x="298857" y="457022"/>
                  </a:lnTo>
                  <a:lnTo>
                    <a:pt x="298857" y="461864"/>
                  </a:lnTo>
                  <a:lnTo>
                    <a:pt x="300471" y="466706"/>
                  </a:lnTo>
                  <a:lnTo>
                    <a:pt x="298857" y="471548"/>
                  </a:lnTo>
                  <a:lnTo>
                    <a:pt x="297243" y="479617"/>
                  </a:lnTo>
                  <a:lnTo>
                    <a:pt x="295629" y="481231"/>
                  </a:lnTo>
                  <a:lnTo>
                    <a:pt x="295629" y="481231"/>
                  </a:lnTo>
                  <a:lnTo>
                    <a:pt x="294015" y="481231"/>
                  </a:lnTo>
                  <a:lnTo>
                    <a:pt x="290787" y="482845"/>
                  </a:lnTo>
                  <a:lnTo>
                    <a:pt x="289173" y="484459"/>
                  </a:lnTo>
                  <a:lnTo>
                    <a:pt x="287559" y="487687"/>
                  </a:lnTo>
                  <a:lnTo>
                    <a:pt x="287559" y="489301"/>
                  </a:lnTo>
                  <a:lnTo>
                    <a:pt x="287559" y="492529"/>
                  </a:lnTo>
                  <a:lnTo>
                    <a:pt x="289173" y="494143"/>
                  </a:lnTo>
                  <a:lnTo>
                    <a:pt x="292401" y="500598"/>
                  </a:lnTo>
                  <a:lnTo>
                    <a:pt x="292401" y="503826"/>
                  </a:lnTo>
                  <a:lnTo>
                    <a:pt x="292401" y="507054"/>
                  </a:lnTo>
                  <a:lnTo>
                    <a:pt x="289173" y="508668"/>
                  </a:lnTo>
                  <a:lnTo>
                    <a:pt x="287559" y="508668"/>
                  </a:lnTo>
                  <a:lnTo>
                    <a:pt x="284331" y="508668"/>
                  </a:lnTo>
                  <a:lnTo>
                    <a:pt x="268192" y="500598"/>
                  </a:lnTo>
                  <a:lnTo>
                    <a:pt x="268192" y="498984"/>
                  </a:lnTo>
                  <a:lnTo>
                    <a:pt x="266578" y="495757"/>
                  </a:lnTo>
                  <a:lnTo>
                    <a:pt x="268192" y="494143"/>
                  </a:lnTo>
                  <a:lnTo>
                    <a:pt x="268192" y="489301"/>
                  </a:lnTo>
                  <a:lnTo>
                    <a:pt x="268192" y="486073"/>
                  </a:lnTo>
                  <a:lnTo>
                    <a:pt x="268192" y="484459"/>
                  </a:lnTo>
                  <a:lnTo>
                    <a:pt x="266578" y="479617"/>
                  </a:lnTo>
                  <a:lnTo>
                    <a:pt x="261736" y="478003"/>
                  </a:lnTo>
                  <a:lnTo>
                    <a:pt x="253667" y="476389"/>
                  </a:lnTo>
                  <a:lnTo>
                    <a:pt x="235914" y="474775"/>
                  </a:lnTo>
                  <a:lnTo>
                    <a:pt x="226230" y="476389"/>
                  </a:lnTo>
                  <a:lnTo>
                    <a:pt x="221388" y="479617"/>
                  </a:lnTo>
                  <a:lnTo>
                    <a:pt x="218160" y="481231"/>
                  </a:lnTo>
                  <a:lnTo>
                    <a:pt x="213318" y="482845"/>
                  </a:lnTo>
                  <a:lnTo>
                    <a:pt x="210090" y="482845"/>
                  </a:lnTo>
                  <a:lnTo>
                    <a:pt x="205249" y="479617"/>
                  </a:lnTo>
                  <a:lnTo>
                    <a:pt x="200407" y="471548"/>
                  </a:lnTo>
                  <a:lnTo>
                    <a:pt x="197179" y="468320"/>
                  </a:lnTo>
                  <a:lnTo>
                    <a:pt x="189109" y="471548"/>
                  </a:lnTo>
                  <a:lnTo>
                    <a:pt x="185882" y="469934"/>
                  </a:lnTo>
                  <a:lnTo>
                    <a:pt x="179426" y="466706"/>
                  </a:lnTo>
                  <a:lnTo>
                    <a:pt x="176198" y="463478"/>
                  </a:lnTo>
                  <a:lnTo>
                    <a:pt x="172970" y="465092"/>
                  </a:lnTo>
                  <a:lnTo>
                    <a:pt x="171356" y="466706"/>
                  </a:lnTo>
                  <a:lnTo>
                    <a:pt x="168128" y="468320"/>
                  </a:lnTo>
                  <a:lnTo>
                    <a:pt x="164900" y="468320"/>
                  </a:lnTo>
                  <a:lnTo>
                    <a:pt x="161673" y="468320"/>
                  </a:lnTo>
                  <a:lnTo>
                    <a:pt x="151989" y="461864"/>
                  </a:lnTo>
                  <a:lnTo>
                    <a:pt x="147147" y="460250"/>
                  </a:lnTo>
                  <a:lnTo>
                    <a:pt x="139078" y="461864"/>
                  </a:lnTo>
                  <a:lnTo>
                    <a:pt x="134236" y="463478"/>
                  </a:lnTo>
                  <a:lnTo>
                    <a:pt x="129394" y="465092"/>
                  </a:lnTo>
                  <a:lnTo>
                    <a:pt x="124552" y="468320"/>
                  </a:lnTo>
                  <a:lnTo>
                    <a:pt x="118096" y="466706"/>
                  </a:lnTo>
                  <a:lnTo>
                    <a:pt x="110027" y="461864"/>
                  </a:lnTo>
                  <a:lnTo>
                    <a:pt x="100343" y="450566"/>
                  </a:lnTo>
                  <a:lnTo>
                    <a:pt x="113255" y="440883"/>
                  </a:lnTo>
                  <a:lnTo>
                    <a:pt x="119710" y="437655"/>
                  </a:lnTo>
                  <a:lnTo>
                    <a:pt x="121324" y="436041"/>
                  </a:lnTo>
                  <a:lnTo>
                    <a:pt x="124552" y="436041"/>
                  </a:lnTo>
                  <a:lnTo>
                    <a:pt x="126166" y="434427"/>
                  </a:lnTo>
                  <a:lnTo>
                    <a:pt x="126166" y="431199"/>
                  </a:lnTo>
                  <a:lnTo>
                    <a:pt x="129394" y="421516"/>
                  </a:lnTo>
                  <a:lnTo>
                    <a:pt x="131008" y="419902"/>
                  </a:lnTo>
                  <a:lnTo>
                    <a:pt x="132622" y="418288"/>
                  </a:lnTo>
                  <a:lnTo>
                    <a:pt x="135850" y="416674"/>
                  </a:lnTo>
                  <a:lnTo>
                    <a:pt x="155217" y="405376"/>
                  </a:lnTo>
                  <a:lnTo>
                    <a:pt x="158445" y="400535"/>
                  </a:lnTo>
                  <a:lnTo>
                    <a:pt x="158445" y="395693"/>
                  </a:lnTo>
                  <a:lnTo>
                    <a:pt x="158445" y="394079"/>
                  </a:lnTo>
                  <a:lnTo>
                    <a:pt x="158445" y="394079"/>
                  </a:lnTo>
                  <a:lnTo>
                    <a:pt x="156831" y="392465"/>
                  </a:lnTo>
                  <a:lnTo>
                    <a:pt x="151989" y="389237"/>
                  </a:lnTo>
                  <a:lnTo>
                    <a:pt x="147147" y="387623"/>
                  </a:lnTo>
                  <a:lnTo>
                    <a:pt x="147147" y="386009"/>
                  </a:lnTo>
                  <a:lnTo>
                    <a:pt x="145533" y="382781"/>
                  </a:lnTo>
                  <a:lnTo>
                    <a:pt x="147147" y="376326"/>
                  </a:lnTo>
                  <a:lnTo>
                    <a:pt x="147147" y="374712"/>
                  </a:lnTo>
                  <a:lnTo>
                    <a:pt x="148761" y="371484"/>
                  </a:lnTo>
                  <a:lnTo>
                    <a:pt x="150375" y="371484"/>
                  </a:lnTo>
                  <a:lnTo>
                    <a:pt x="150375" y="371484"/>
                  </a:lnTo>
                  <a:lnTo>
                    <a:pt x="153603" y="366642"/>
                  </a:lnTo>
                  <a:lnTo>
                    <a:pt x="160058" y="361800"/>
                  </a:lnTo>
                  <a:lnTo>
                    <a:pt x="160058" y="360186"/>
                  </a:lnTo>
                  <a:lnTo>
                    <a:pt x="161673" y="358572"/>
                  </a:lnTo>
                  <a:lnTo>
                    <a:pt x="160058" y="350503"/>
                  </a:lnTo>
                  <a:lnTo>
                    <a:pt x="163287" y="339205"/>
                  </a:lnTo>
                  <a:lnTo>
                    <a:pt x="166514" y="327908"/>
                  </a:lnTo>
                  <a:lnTo>
                    <a:pt x="168128" y="324680"/>
                  </a:lnTo>
                  <a:lnTo>
                    <a:pt x="171356" y="321452"/>
                  </a:lnTo>
                  <a:lnTo>
                    <a:pt x="172970" y="319838"/>
                  </a:lnTo>
                  <a:lnTo>
                    <a:pt x="176198" y="316610"/>
                  </a:lnTo>
                  <a:lnTo>
                    <a:pt x="177812" y="313382"/>
                  </a:lnTo>
                  <a:lnTo>
                    <a:pt x="177812" y="311768"/>
                  </a:lnTo>
                  <a:lnTo>
                    <a:pt x="177812" y="310154"/>
                  </a:lnTo>
                  <a:lnTo>
                    <a:pt x="176198" y="308540"/>
                  </a:lnTo>
                  <a:lnTo>
                    <a:pt x="174584" y="303699"/>
                  </a:lnTo>
                  <a:lnTo>
                    <a:pt x="172970" y="300471"/>
                  </a:lnTo>
                  <a:lnTo>
                    <a:pt x="172970" y="298857"/>
                  </a:lnTo>
                  <a:lnTo>
                    <a:pt x="172970" y="292401"/>
                  </a:lnTo>
                  <a:lnTo>
                    <a:pt x="172970" y="290787"/>
                  </a:lnTo>
                  <a:lnTo>
                    <a:pt x="172970" y="289173"/>
                  </a:lnTo>
                  <a:lnTo>
                    <a:pt x="171356" y="285945"/>
                  </a:lnTo>
                  <a:lnTo>
                    <a:pt x="171356" y="284331"/>
                  </a:lnTo>
                  <a:lnTo>
                    <a:pt x="171356" y="282717"/>
                  </a:lnTo>
                  <a:lnTo>
                    <a:pt x="171356" y="276262"/>
                  </a:lnTo>
                  <a:lnTo>
                    <a:pt x="171356" y="274648"/>
                  </a:lnTo>
                  <a:lnTo>
                    <a:pt x="169742" y="271420"/>
                  </a:lnTo>
                  <a:lnTo>
                    <a:pt x="169742" y="271420"/>
                  </a:lnTo>
                  <a:lnTo>
                    <a:pt x="166514" y="268192"/>
                  </a:lnTo>
                  <a:lnTo>
                    <a:pt x="166514" y="260122"/>
                  </a:lnTo>
                  <a:lnTo>
                    <a:pt x="166514" y="248825"/>
                  </a:lnTo>
                  <a:lnTo>
                    <a:pt x="166514" y="245597"/>
                  </a:lnTo>
                  <a:lnTo>
                    <a:pt x="166514" y="242369"/>
                  </a:lnTo>
                  <a:lnTo>
                    <a:pt x="164900" y="242369"/>
                  </a:lnTo>
                  <a:lnTo>
                    <a:pt x="145533" y="243983"/>
                  </a:lnTo>
                  <a:lnTo>
                    <a:pt x="132622" y="242369"/>
                  </a:lnTo>
                  <a:lnTo>
                    <a:pt x="126166" y="242369"/>
                  </a:lnTo>
                  <a:lnTo>
                    <a:pt x="126166" y="242369"/>
                  </a:lnTo>
                  <a:lnTo>
                    <a:pt x="124552" y="242369"/>
                  </a:lnTo>
                  <a:lnTo>
                    <a:pt x="121324" y="243983"/>
                  </a:lnTo>
                  <a:lnTo>
                    <a:pt x="116482" y="243983"/>
                  </a:lnTo>
                  <a:lnTo>
                    <a:pt x="114869" y="243983"/>
                  </a:lnTo>
                  <a:lnTo>
                    <a:pt x="113255" y="245597"/>
                  </a:lnTo>
                  <a:lnTo>
                    <a:pt x="111641" y="245597"/>
                  </a:lnTo>
                  <a:lnTo>
                    <a:pt x="110027" y="247211"/>
                  </a:lnTo>
                  <a:lnTo>
                    <a:pt x="100343" y="247211"/>
                  </a:lnTo>
                  <a:lnTo>
                    <a:pt x="97115" y="248825"/>
                  </a:lnTo>
                  <a:lnTo>
                    <a:pt x="95501" y="248825"/>
                  </a:lnTo>
                  <a:lnTo>
                    <a:pt x="93887" y="248825"/>
                  </a:lnTo>
                  <a:lnTo>
                    <a:pt x="89046" y="247211"/>
                  </a:lnTo>
                  <a:lnTo>
                    <a:pt x="87432" y="247211"/>
                  </a:lnTo>
                  <a:lnTo>
                    <a:pt x="80976" y="247211"/>
                  </a:lnTo>
                  <a:lnTo>
                    <a:pt x="71292" y="247211"/>
                  </a:lnTo>
                  <a:lnTo>
                    <a:pt x="69678" y="247211"/>
                  </a:lnTo>
                  <a:lnTo>
                    <a:pt x="68064" y="247211"/>
                  </a:lnTo>
                  <a:lnTo>
                    <a:pt x="66451" y="247211"/>
                  </a:lnTo>
                  <a:lnTo>
                    <a:pt x="66451" y="248825"/>
                  </a:lnTo>
                  <a:lnTo>
                    <a:pt x="64837" y="250439"/>
                  </a:lnTo>
                  <a:lnTo>
                    <a:pt x="61609" y="256895"/>
                  </a:lnTo>
                  <a:lnTo>
                    <a:pt x="61609" y="256895"/>
                  </a:lnTo>
                  <a:lnTo>
                    <a:pt x="59995" y="258508"/>
                  </a:lnTo>
                  <a:lnTo>
                    <a:pt x="58381" y="258508"/>
                  </a:lnTo>
                  <a:lnTo>
                    <a:pt x="58381" y="258508"/>
                  </a:lnTo>
                  <a:lnTo>
                    <a:pt x="56767" y="256895"/>
                  </a:lnTo>
                  <a:lnTo>
                    <a:pt x="56767" y="256895"/>
                  </a:lnTo>
                  <a:lnTo>
                    <a:pt x="53539" y="255281"/>
                  </a:lnTo>
                  <a:lnTo>
                    <a:pt x="51925" y="255281"/>
                  </a:lnTo>
                  <a:lnTo>
                    <a:pt x="51925" y="253667"/>
                  </a:lnTo>
                  <a:lnTo>
                    <a:pt x="50311" y="252053"/>
                  </a:lnTo>
                  <a:lnTo>
                    <a:pt x="48697" y="252053"/>
                  </a:lnTo>
                  <a:lnTo>
                    <a:pt x="47083" y="252053"/>
                  </a:lnTo>
                  <a:lnTo>
                    <a:pt x="47083" y="252053"/>
                  </a:lnTo>
                  <a:lnTo>
                    <a:pt x="45469" y="252053"/>
                  </a:lnTo>
                  <a:lnTo>
                    <a:pt x="45469" y="252053"/>
                  </a:lnTo>
                  <a:lnTo>
                    <a:pt x="45469" y="253667"/>
                  </a:lnTo>
                  <a:lnTo>
                    <a:pt x="45469" y="255281"/>
                  </a:lnTo>
                  <a:lnTo>
                    <a:pt x="47083" y="256895"/>
                  </a:lnTo>
                  <a:lnTo>
                    <a:pt x="47083" y="258508"/>
                  </a:lnTo>
                  <a:lnTo>
                    <a:pt x="45469" y="258508"/>
                  </a:lnTo>
                  <a:lnTo>
                    <a:pt x="43855" y="260122"/>
                  </a:lnTo>
                  <a:lnTo>
                    <a:pt x="42242" y="260122"/>
                  </a:lnTo>
                  <a:lnTo>
                    <a:pt x="42242" y="260122"/>
                  </a:lnTo>
                  <a:lnTo>
                    <a:pt x="40628" y="260122"/>
                  </a:lnTo>
                  <a:lnTo>
                    <a:pt x="39014" y="258508"/>
                  </a:lnTo>
                  <a:lnTo>
                    <a:pt x="37400" y="258508"/>
                  </a:lnTo>
                  <a:lnTo>
                    <a:pt x="35786" y="256895"/>
                  </a:lnTo>
                  <a:lnTo>
                    <a:pt x="35786" y="256895"/>
                  </a:lnTo>
                  <a:lnTo>
                    <a:pt x="34172" y="256895"/>
                  </a:lnTo>
                  <a:lnTo>
                    <a:pt x="32558" y="256895"/>
                  </a:lnTo>
                  <a:lnTo>
                    <a:pt x="29330" y="255281"/>
                  </a:lnTo>
                  <a:lnTo>
                    <a:pt x="27716" y="253667"/>
                  </a:lnTo>
                  <a:lnTo>
                    <a:pt x="26102" y="252053"/>
                  </a:lnTo>
                  <a:lnTo>
                    <a:pt x="26102" y="248825"/>
                  </a:lnTo>
                  <a:lnTo>
                    <a:pt x="26102" y="247211"/>
                  </a:lnTo>
                  <a:lnTo>
                    <a:pt x="13191" y="223002"/>
                  </a:lnTo>
                  <a:lnTo>
                    <a:pt x="13191" y="223002"/>
                  </a:lnTo>
                  <a:lnTo>
                    <a:pt x="13191" y="221388"/>
                  </a:lnTo>
                  <a:lnTo>
                    <a:pt x="13191" y="219774"/>
                  </a:lnTo>
                  <a:lnTo>
                    <a:pt x="13191" y="218160"/>
                  </a:lnTo>
                  <a:lnTo>
                    <a:pt x="18033" y="211704"/>
                  </a:lnTo>
                  <a:lnTo>
                    <a:pt x="21260" y="203635"/>
                  </a:lnTo>
                  <a:lnTo>
                    <a:pt x="22874" y="198793"/>
                  </a:lnTo>
                  <a:lnTo>
                    <a:pt x="22874" y="195565"/>
                  </a:lnTo>
                  <a:lnTo>
                    <a:pt x="22874" y="189109"/>
                  </a:lnTo>
                  <a:lnTo>
                    <a:pt x="24488" y="185882"/>
                  </a:lnTo>
                  <a:lnTo>
                    <a:pt x="27716" y="179426"/>
                  </a:lnTo>
                  <a:lnTo>
                    <a:pt x="27716" y="177812"/>
                  </a:lnTo>
                  <a:lnTo>
                    <a:pt x="27716" y="174584"/>
                  </a:lnTo>
                  <a:lnTo>
                    <a:pt x="27716" y="172970"/>
                  </a:lnTo>
                  <a:lnTo>
                    <a:pt x="27716" y="172970"/>
                  </a:lnTo>
                  <a:lnTo>
                    <a:pt x="26102" y="171356"/>
                  </a:lnTo>
                  <a:lnTo>
                    <a:pt x="24488" y="169742"/>
                  </a:lnTo>
                  <a:lnTo>
                    <a:pt x="24488" y="168128"/>
                  </a:lnTo>
                  <a:lnTo>
                    <a:pt x="21260" y="160059"/>
                  </a:lnTo>
                  <a:lnTo>
                    <a:pt x="21260" y="158445"/>
                  </a:lnTo>
                  <a:lnTo>
                    <a:pt x="21260" y="156831"/>
                  </a:lnTo>
                  <a:lnTo>
                    <a:pt x="22874" y="156831"/>
                  </a:lnTo>
                  <a:lnTo>
                    <a:pt x="24488" y="155217"/>
                  </a:lnTo>
                  <a:lnTo>
                    <a:pt x="27716" y="155217"/>
                  </a:lnTo>
                  <a:lnTo>
                    <a:pt x="30944" y="155217"/>
                  </a:lnTo>
                  <a:lnTo>
                    <a:pt x="30944" y="153603"/>
                  </a:lnTo>
                  <a:lnTo>
                    <a:pt x="32558" y="151989"/>
                  </a:lnTo>
                  <a:lnTo>
                    <a:pt x="39014" y="142305"/>
                  </a:lnTo>
                  <a:lnTo>
                    <a:pt x="37400" y="140691"/>
                  </a:lnTo>
                  <a:lnTo>
                    <a:pt x="37400" y="139077"/>
                  </a:lnTo>
                  <a:lnTo>
                    <a:pt x="35786" y="139077"/>
                  </a:lnTo>
                  <a:lnTo>
                    <a:pt x="35786" y="137464"/>
                  </a:lnTo>
                  <a:lnTo>
                    <a:pt x="35786" y="135850"/>
                  </a:lnTo>
                  <a:lnTo>
                    <a:pt x="35786" y="132622"/>
                  </a:lnTo>
                  <a:lnTo>
                    <a:pt x="37400" y="131008"/>
                  </a:lnTo>
                  <a:lnTo>
                    <a:pt x="35786" y="129394"/>
                  </a:lnTo>
                  <a:lnTo>
                    <a:pt x="35786" y="126166"/>
                  </a:lnTo>
                  <a:lnTo>
                    <a:pt x="34172" y="121324"/>
                  </a:lnTo>
                  <a:lnTo>
                    <a:pt x="32558" y="119710"/>
                  </a:lnTo>
                  <a:lnTo>
                    <a:pt x="32558" y="118096"/>
                  </a:lnTo>
                  <a:lnTo>
                    <a:pt x="30944" y="118096"/>
                  </a:lnTo>
                  <a:lnTo>
                    <a:pt x="29330" y="118096"/>
                  </a:lnTo>
                  <a:lnTo>
                    <a:pt x="29330" y="118096"/>
                  </a:lnTo>
                  <a:lnTo>
                    <a:pt x="27716" y="114868"/>
                  </a:lnTo>
                  <a:lnTo>
                    <a:pt x="27716" y="113255"/>
                  </a:lnTo>
                  <a:lnTo>
                    <a:pt x="27716" y="111641"/>
                  </a:lnTo>
                  <a:lnTo>
                    <a:pt x="27716" y="111641"/>
                  </a:lnTo>
                  <a:lnTo>
                    <a:pt x="24488" y="108413"/>
                  </a:lnTo>
                  <a:lnTo>
                    <a:pt x="22874" y="108413"/>
                  </a:lnTo>
                  <a:lnTo>
                    <a:pt x="22874" y="108413"/>
                  </a:lnTo>
                  <a:lnTo>
                    <a:pt x="21260" y="110027"/>
                  </a:lnTo>
                  <a:lnTo>
                    <a:pt x="19646" y="110027"/>
                  </a:lnTo>
                  <a:lnTo>
                    <a:pt x="18033" y="110027"/>
                  </a:lnTo>
                  <a:lnTo>
                    <a:pt x="16419" y="108413"/>
                  </a:lnTo>
                  <a:lnTo>
                    <a:pt x="16419" y="105185"/>
                  </a:lnTo>
                  <a:lnTo>
                    <a:pt x="14805" y="98729"/>
                  </a:lnTo>
                  <a:lnTo>
                    <a:pt x="13191" y="92274"/>
                  </a:lnTo>
                  <a:lnTo>
                    <a:pt x="14805" y="82590"/>
                  </a:lnTo>
                  <a:lnTo>
                    <a:pt x="13191" y="79362"/>
                  </a:lnTo>
                  <a:lnTo>
                    <a:pt x="11577" y="76134"/>
                  </a:lnTo>
                  <a:lnTo>
                    <a:pt x="9963" y="74520"/>
                  </a:lnTo>
                  <a:lnTo>
                    <a:pt x="5121" y="68065"/>
                  </a:lnTo>
                  <a:lnTo>
                    <a:pt x="5121" y="64837"/>
                  </a:lnTo>
                  <a:lnTo>
                    <a:pt x="5121" y="63223"/>
                  </a:lnTo>
                  <a:lnTo>
                    <a:pt x="5121" y="61609"/>
                  </a:lnTo>
                  <a:lnTo>
                    <a:pt x="6735" y="59995"/>
                  </a:lnTo>
                  <a:lnTo>
                    <a:pt x="8349" y="56767"/>
                  </a:lnTo>
                  <a:lnTo>
                    <a:pt x="8349" y="55153"/>
                  </a:lnTo>
                  <a:lnTo>
                    <a:pt x="9963" y="47083"/>
                  </a:lnTo>
                  <a:lnTo>
                    <a:pt x="9963" y="45469"/>
                  </a:lnTo>
                  <a:lnTo>
                    <a:pt x="11577" y="43855"/>
                  </a:lnTo>
                  <a:lnTo>
                    <a:pt x="13191" y="42242"/>
                  </a:lnTo>
                  <a:lnTo>
                    <a:pt x="21260" y="39014"/>
                  </a:lnTo>
                  <a:lnTo>
                    <a:pt x="22874" y="39014"/>
                  </a:lnTo>
                  <a:lnTo>
                    <a:pt x="24488" y="39014"/>
                  </a:lnTo>
                  <a:lnTo>
                    <a:pt x="26102" y="39014"/>
                  </a:lnTo>
                  <a:lnTo>
                    <a:pt x="27716" y="39014"/>
                  </a:lnTo>
                  <a:lnTo>
                    <a:pt x="27716" y="40628"/>
                  </a:lnTo>
                  <a:lnTo>
                    <a:pt x="29330" y="45469"/>
                  </a:lnTo>
                  <a:lnTo>
                    <a:pt x="29330" y="47083"/>
                  </a:lnTo>
                  <a:lnTo>
                    <a:pt x="30944" y="48697"/>
                  </a:lnTo>
                  <a:lnTo>
                    <a:pt x="34172" y="51925"/>
                  </a:lnTo>
                  <a:lnTo>
                    <a:pt x="34172" y="53539"/>
                  </a:lnTo>
                  <a:lnTo>
                    <a:pt x="34172" y="55153"/>
                  </a:lnTo>
                  <a:lnTo>
                    <a:pt x="34172" y="56767"/>
                  </a:lnTo>
                  <a:lnTo>
                    <a:pt x="34172" y="58381"/>
                  </a:lnTo>
                  <a:lnTo>
                    <a:pt x="35786" y="58381"/>
                  </a:lnTo>
                  <a:lnTo>
                    <a:pt x="35786" y="59995"/>
                  </a:lnTo>
                  <a:lnTo>
                    <a:pt x="37400" y="61609"/>
                  </a:lnTo>
                  <a:lnTo>
                    <a:pt x="37400" y="61609"/>
                  </a:lnTo>
                  <a:lnTo>
                    <a:pt x="42242" y="64837"/>
                  </a:lnTo>
                  <a:lnTo>
                    <a:pt x="45469" y="66450"/>
                  </a:lnTo>
                  <a:lnTo>
                    <a:pt x="47083" y="66450"/>
                  </a:lnTo>
                  <a:lnTo>
                    <a:pt x="50311" y="66450"/>
                  </a:lnTo>
                  <a:lnTo>
                    <a:pt x="51925" y="66450"/>
                  </a:lnTo>
                  <a:lnTo>
                    <a:pt x="51925" y="64837"/>
                  </a:lnTo>
                  <a:lnTo>
                    <a:pt x="53539" y="59995"/>
                  </a:lnTo>
                  <a:lnTo>
                    <a:pt x="58381" y="53539"/>
                  </a:lnTo>
                  <a:lnTo>
                    <a:pt x="59995" y="50311"/>
                  </a:lnTo>
                  <a:lnTo>
                    <a:pt x="59995" y="48697"/>
                  </a:lnTo>
                  <a:lnTo>
                    <a:pt x="59995" y="47083"/>
                  </a:lnTo>
                  <a:lnTo>
                    <a:pt x="58381" y="40628"/>
                  </a:lnTo>
                  <a:lnTo>
                    <a:pt x="58381" y="37400"/>
                  </a:lnTo>
                  <a:lnTo>
                    <a:pt x="59995" y="30944"/>
                  </a:lnTo>
                  <a:lnTo>
                    <a:pt x="59995" y="30944"/>
                  </a:lnTo>
                  <a:lnTo>
                    <a:pt x="58381" y="29330"/>
                  </a:lnTo>
                  <a:lnTo>
                    <a:pt x="58381" y="27716"/>
                  </a:lnTo>
                  <a:lnTo>
                    <a:pt x="56767" y="27716"/>
                  </a:lnTo>
                  <a:lnTo>
                    <a:pt x="56767" y="26102"/>
                  </a:lnTo>
                  <a:lnTo>
                    <a:pt x="55153" y="26102"/>
                  </a:lnTo>
                  <a:lnTo>
                    <a:pt x="55153" y="24488"/>
                  </a:lnTo>
                  <a:lnTo>
                    <a:pt x="53539" y="22874"/>
                  </a:lnTo>
                  <a:lnTo>
                    <a:pt x="53539" y="19646"/>
                  </a:lnTo>
                  <a:lnTo>
                    <a:pt x="55153" y="14805"/>
                  </a:lnTo>
                  <a:lnTo>
                    <a:pt x="56767" y="13191"/>
                  </a:lnTo>
                  <a:lnTo>
                    <a:pt x="56767" y="13191"/>
                  </a:lnTo>
                  <a:lnTo>
                    <a:pt x="58381" y="11577"/>
                  </a:lnTo>
                  <a:lnTo>
                    <a:pt x="61609" y="11577"/>
                  </a:lnTo>
                  <a:lnTo>
                    <a:pt x="61609" y="13191"/>
                  </a:lnTo>
                  <a:lnTo>
                    <a:pt x="63223" y="13191"/>
                  </a:lnTo>
                  <a:lnTo>
                    <a:pt x="72906" y="13191"/>
                  </a:lnTo>
                  <a:lnTo>
                    <a:pt x="74520" y="13191"/>
                  </a:lnTo>
                  <a:lnTo>
                    <a:pt x="74520" y="13191"/>
                  </a:lnTo>
                  <a:lnTo>
                    <a:pt x="76134" y="13191"/>
                  </a:lnTo>
                  <a:lnTo>
                    <a:pt x="84204" y="6735"/>
                  </a:lnTo>
                  <a:lnTo>
                    <a:pt x="85818" y="5121"/>
                  </a:lnTo>
                  <a:lnTo>
                    <a:pt x="89046" y="9963"/>
                  </a:lnTo>
                  <a:lnTo>
                    <a:pt x="106799" y="47083"/>
                  </a:lnTo>
                  <a:lnTo>
                    <a:pt x="110027" y="58381"/>
                  </a:lnTo>
                  <a:lnTo>
                    <a:pt x="111641" y="63223"/>
                  </a:lnTo>
                  <a:lnTo>
                    <a:pt x="114869" y="6645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B662540C-0620-4B4A-A25A-B45BC101C337}"/>
                </a:ext>
              </a:extLst>
            </p:cNvPr>
            <p:cNvSpPr/>
            <p:nvPr/>
          </p:nvSpPr>
          <p:spPr>
            <a:xfrm>
              <a:off x="9891589" y="2030954"/>
              <a:ext cx="355065" cy="274369"/>
            </a:xfrm>
            <a:custGeom>
              <a:avLst/>
              <a:gdLst>
                <a:gd name="connsiteX0" fmla="*/ 92273 w 355065"/>
                <a:gd name="connsiteY0" fmla="*/ 22874 h 274368"/>
                <a:gd name="connsiteX1" fmla="*/ 97115 w 355065"/>
                <a:gd name="connsiteY1" fmla="*/ 19647 h 274368"/>
                <a:gd name="connsiteX2" fmla="*/ 101957 w 355065"/>
                <a:gd name="connsiteY2" fmla="*/ 18033 h 274368"/>
                <a:gd name="connsiteX3" fmla="*/ 106799 w 355065"/>
                <a:gd name="connsiteY3" fmla="*/ 16419 h 274368"/>
                <a:gd name="connsiteX4" fmla="*/ 114869 w 355065"/>
                <a:gd name="connsiteY4" fmla="*/ 14805 h 274368"/>
                <a:gd name="connsiteX5" fmla="*/ 119710 w 355065"/>
                <a:gd name="connsiteY5" fmla="*/ 16419 h 274368"/>
                <a:gd name="connsiteX6" fmla="*/ 129394 w 355065"/>
                <a:gd name="connsiteY6" fmla="*/ 22874 h 274368"/>
                <a:gd name="connsiteX7" fmla="*/ 132622 w 355065"/>
                <a:gd name="connsiteY7" fmla="*/ 22874 h 274368"/>
                <a:gd name="connsiteX8" fmla="*/ 135850 w 355065"/>
                <a:gd name="connsiteY8" fmla="*/ 22874 h 274368"/>
                <a:gd name="connsiteX9" fmla="*/ 139078 w 355065"/>
                <a:gd name="connsiteY9" fmla="*/ 21260 h 274368"/>
                <a:gd name="connsiteX10" fmla="*/ 140691 w 355065"/>
                <a:gd name="connsiteY10" fmla="*/ 19647 h 274368"/>
                <a:gd name="connsiteX11" fmla="*/ 143919 w 355065"/>
                <a:gd name="connsiteY11" fmla="*/ 18033 h 274368"/>
                <a:gd name="connsiteX12" fmla="*/ 147147 w 355065"/>
                <a:gd name="connsiteY12" fmla="*/ 21260 h 274368"/>
                <a:gd name="connsiteX13" fmla="*/ 153603 w 355065"/>
                <a:gd name="connsiteY13" fmla="*/ 24488 h 274368"/>
                <a:gd name="connsiteX14" fmla="*/ 156831 w 355065"/>
                <a:gd name="connsiteY14" fmla="*/ 26102 h 274368"/>
                <a:gd name="connsiteX15" fmla="*/ 164900 w 355065"/>
                <a:gd name="connsiteY15" fmla="*/ 22874 h 274368"/>
                <a:gd name="connsiteX16" fmla="*/ 168128 w 355065"/>
                <a:gd name="connsiteY16" fmla="*/ 26102 h 274368"/>
                <a:gd name="connsiteX17" fmla="*/ 172970 w 355065"/>
                <a:gd name="connsiteY17" fmla="*/ 34172 h 274368"/>
                <a:gd name="connsiteX18" fmla="*/ 177812 w 355065"/>
                <a:gd name="connsiteY18" fmla="*/ 37400 h 274368"/>
                <a:gd name="connsiteX19" fmla="*/ 181040 w 355065"/>
                <a:gd name="connsiteY19" fmla="*/ 37400 h 274368"/>
                <a:gd name="connsiteX20" fmla="*/ 185882 w 355065"/>
                <a:gd name="connsiteY20" fmla="*/ 35786 h 274368"/>
                <a:gd name="connsiteX21" fmla="*/ 189109 w 355065"/>
                <a:gd name="connsiteY21" fmla="*/ 34172 h 274368"/>
                <a:gd name="connsiteX22" fmla="*/ 193951 w 355065"/>
                <a:gd name="connsiteY22" fmla="*/ 30944 h 274368"/>
                <a:gd name="connsiteX23" fmla="*/ 203635 w 355065"/>
                <a:gd name="connsiteY23" fmla="*/ 29330 h 274368"/>
                <a:gd name="connsiteX24" fmla="*/ 221388 w 355065"/>
                <a:gd name="connsiteY24" fmla="*/ 30944 h 274368"/>
                <a:gd name="connsiteX25" fmla="*/ 229458 w 355065"/>
                <a:gd name="connsiteY25" fmla="*/ 32558 h 274368"/>
                <a:gd name="connsiteX26" fmla="*/ 234299 w 355065"/>
                <a:gd name="connsiteY26" fmla="*/ 34172 h 274368"/>
                <a:gd name="connsiteX27" fmla="*/ 235914 w 355065"/>
                <a:gd name="connsiteY27" fmla="*/ 39014 h 274368"/>
                <a:gd name="connsiteX28" fmla="*/ 235914 w 355065"/>
                <a:gd name="connsiteY28" fmla="*/ 40628 h 274368"/>
                <a:gd name="connsiteX29" fmla="*/ 235914 w 355065"/>
                <a:gd name="connsiteY29" fmla="*/ 43856 h 274368"/>
                <a:gd name="connsiteX30" fmla="*/ 235914 w 355065"/>
                <a:gd name="connsiteY30" fmla="*/ 48697 h 274368"/>
                <a:gd name="connsiteX31" fmla="*/ 234299 w 355065"/>
                <a:gd name="connsiteY31" fmla="*/ 50311 h 274368"/>
                <a:gd name="connsiteX32" fmla="*/ 235914 w 355065"/>
                <a:gd name="connsiteY32" fmla="*/ 53539 h 274368"/>
                <a:gd name="connsiteX33" fmla="*/ 235914 w 355065"/>
                <a:gd name="connsiteY33" fmla="*/ 55153 h 274368"/>
                <a:gd name="connsiteX34" fmla="*/ 252053 w 355065"/>
                <a:gd name="connsiteY34" fmla="*/ 63223 h 274368"/>
                <a:gd name="connsiteX35" fmla="*/ 255281 w 355065"/>
                <a:gd name="connsiteY35" fmla="*/ 63223 h 274368"/>
                <a:gd name="connsiteX36" fmla="*/ 256894 w 355065"/>
                <a:gd name="connsiteY36" fmla="*/ 63223 h 274368"/>
                <a:gd name="connsiteX37" fmla="*/ 260122 w 355065"/>
                <a:gd name="connsiteY37" fmla="*/ 61609 h 274368"/>
                <a:gd name="connsiteX38" fmla="*/ 260122 w 355065"/>
                <a:gd name="connsiteY38" fmla="*/ 58381 h 274368"/>
                <a:gd name="connsiteX39" fmla="*/ 260122 w 355065"/>
                <a:gd name="connsiteY39" fmla="*/ 55153 h 274368"/>
                <a:gd name="connsiteX40" fmla="*/ 256894 w 355065"/>
                <a:gd name="connsiteY40" fmla="*/ 48697 h 274368"/>
                <a:gd name="connsiteX41" fmla="*/ 255281 w 355065"/>
                <a:gd name="connsiteY41" fmla="*/ 47083 h 274368"/>
                <a:gd name="connsiteX42" fmla="*/ 255281 w 355065"/>
                <a:gd name="connsiteY42" fmla="*/ 43856 h 274368"/>
                <a:gd name="connsiteX43" fmla="*/ 255281 w 355065"/>
                <a:gd name="connsiteY43" fmla="*/ 42242 h 274368"/>
                <a:gd name="connsiteX44" fmla="*/ 256894 w 355065"/>
                <a:gd name="connsiteY44" fmla="*/ 39014 h 274368"/>
                <a:gd name="connsiteX45" fmla="*/ 258508 w 355065"/>
                <a:gd name="connsiteY45" fmla="*/ 37400 h 274368"/>
                <a:gd name="connsiteX46" fmla="*/ 261736 w 355065"/>
                <a:gd name="connsiteY46" fmla="*/ 35786 h 274368"/>
                <a:gd name="connsiteX47" fmla="*/ 263350 w 355065"/>
                <a:gd name="connsiteY47" fmla="*/ 35786 h 274368"/>
                <a:gd name="connsiteX48" fmla="*/ 263350 w 355065"/>
                <a:gd name="connsiteY48" fmla="*/ 35786 h 274368"/>
                <a:gd name="connsiteX49" fmla="*/ 263350 w 355065"/>
                <a:gd name="connsiteY49" fmla="*/ 39014 h 274368"/>
                <a:gd name="connsiteX50" fmla="*/ 263350 w 355065"/>
                <a:gd name="connsiteY50" fmla="*/ 43856 h 274368"/>
                <a:gd name="connsiteX51" fmla="*/ 271420 w 355065"/>
                <a:gd name="connsiteY51" fmla="*/ 76134 h 274368"/>
                <a:gd name="connsiteX52" fmla="*/ 271420 w 355065"/>
                <a:gd name="connsiteY52" fmla="*/ 80976 h 274368"/>
                <a:gd name="connsiteX53" fmla="*/ 271420 w 355065"/>
                <a:gd name="connsiteY53" fmla="*/ 85818 h 274368"/>
                <a:gd name="connsiteX54" fmla="*/ 266578 w 355065"/>
                <a:gd name="connsiteY54" fmla="*/ 100343 h 274368"/>
                <a:gd name="connsiteX55" fmla="*/ 261736 w 355065"/>
                <a:gd name="connsiteY55" fmla="*/ 116482 h 274368"/>
                <a:gd name="connsiteX56" fmla="*/ 260122 w 355065"/>
                <a:gd name="connsiteY56" fmla="*/ 132622 h 274368"/>
                <a:gd name="connsiteX57" fmla="*/ 260122 w 355065"/>
                <a:gd name="connsiteY57" fmla="*/ 142305 h 274368"/>
                <a:gd name="connsiteX58" fmla="*/ 263350 w 355065"/>
                <a:gd name="connsiteY58" fmla="*/ 150375 h 274368"/>
                <a:gd name="connsiteX59" fmla="*/ 266578 w 355065"/>
                <a:gd name="connsiteY59" fmla="*/ 156831 h 274368"/>
                <a:gd name="connsiteX60" fmla="*/ 273034 w 355065"/>
                <a:gd name="connsiteY60" fmla="*/ 163287 h 274368"/>
                <a:gd name="connsiteX61" fmla="*/ 294015 w 355065"/>
                <a:gd name="connsiteY61" fmla="*/ 174584 h 274368"/>
                <a:gd name="connsiteX62" fmla="*/ 300471 w 355065"/>
                <a:gd name="connsiteY62" fmla="*/ 179426 h 274368"/>
                <a:gd name="connsiteX63" fmla="*/ 306926 w 355065"/>
                <a:gd name="connsiteY63" fmla="*/ 185882 h 274368"/>
                <a:gd name="connsiteX64" fmla="*/ 310154 w 355065"/>
                <a:gd name="connsiteY64" fmla="*/ 192337 h 274368"/>
                <a:gd name="connsiteX65" fmla="*/ 313382 w 355065"/>
                <a:gd name="connsiteY65" fmla="*/ 200407 h 274368"/>
                <a:gd name="connsiteX66" fmla="*/ 316610 w 355065"/>
                <a:gd name="connsiteY66" fmla="*/ 211705 h 274368"/>
                <a:gd name="connsiteX67" fmla="*/ 318224 w 355065"/>
                <a:gd name="connsiteY67" fmla="*/ 216546 h 274368"/>
                <a:gd name="connsiteX68" fmla="*/ 321452 w 355065"/>
                <a:gd name="connsiteY68" fmla="*/ 219774 h 274368"/>
                <a:gd name="connsiteX69" fmla="*/ 324680 w 355065"/>
                <a:gd name="connsiteY69" fmla="*/ 223002 h 274368"/>
                <a:gd name="connsiteX70" fmla="*/ 334363 w 355065"/>
                <a:gd name="connsiteY70" fmla="*/ 227844 h 274368"/>
                <a:gd name="connsiteX71" fmla="*/ 337591 w 355065"/>
                <a:gd name="connsiteY71" fmla="*/ 231072 h 274368"/>
                <a:gd name="connsiteX72" fmla="*/ 345661 w 355065"/>
                <a:gd name="connsiteY72" fmla="*/ 239141 h 274368"/>
                <a:gd name="connsiteX73" fmla="*/ 347275 w 355065"/>
                <a:gd name="connsiteY73" fmla="*/ 240755 h 274368"/>
                <a:gd name="connsiteX74" fmla="*/ 350503 w 355065"/>
                <a:gd name="connsiteY74" fmla="*/ 242369 h 274368"/>
                <a:gd name="connsiteX75" fmla="*/ 348889 w 355065"/>
                <a:gd name="connsiteY75" fmla="*/ 245597 h 274368"/>
                <a:gd name="connsiteX76" fmla="*/ 344047 w 355065"/>
                <a:gd name="connsiteY76" fmla="*/ 252053 h 274368"/>
                <a:gd name="connsiteX77" fmla="*/ 344047 w 355065"/>
                <a:gd name="connsiteY77" fmla="*/ 252053 h 274368"/>
                <a:gd name="connsiteX78" fmla="*/ 342433 w 355065"/>
                <a:gd name="connsiteY78" fmla="*/ 253667 h 274368"/>
                <a:gd name="connsiteX79" fmla="*/ 323066 w 355065"/>
                <a:gd name="connsiteY79" fmla="*/ 266578 h 274368"/>
                <a:gd name="connsiteX80" fmla="*/ 316610 w 355065"/>
                <a:gd name="connsiteY80" fmla="*/ 273034 h 274368"/>
                <a:gd name="connsiteX81" fmla="*/ 314996 w 355065"/>
                <a:gd name="connsiteY81" fmla="*/ 273034 h 274368"/>
                <a:gd name="connsiteX82" fmla="*/ 313382 w 355065"/>
                <a:gd name="connsiteY82" fmla="*/ 274648 h 274368"/>
                <a:gd name="connsiteX83" fmla="*/ 310154 w 355065"/>
                <a:gd name="connsiteY83" fmla="*/ 277876 h 274368"/>
                <a:gd name="connsiteX84" fmla="*/ 294015 w 355065"/>
                <a:gd name="connsiteY84" fmla="*/ 282717 h 274368"/>
                <a:gd name="connsiteX85" fmla="*/ 284331 w 355065"/>
                <a:gd name="connsiteY85" fmla="*/ 284332 h 274368"/>
                <a:gd name="connsiteX86" fmla="*/ 281103 w 355065"/>
                <a:gd name="connsiteY86" fmla="*/ 281104 h 274368"/>
                <a:gd name="connsiteX87" fmla="*/ 247211 w 355065"/>
                <a:gd name="connsiteY87" fmla="*/ 274648 h 274368"/>
                <a:gd name="connsiteX88" fmla="*/ 242369 w 355065"/>
                <a:gd name="connsiteY88" fmla="*/ 273034 h 274368"/>
                <a:gd name="connsiteX89" fmla="*/ 240755 w 355065"/>
                <a:gd name="connsiteY89" fmla="*/ 271420 h 274368"/>
                <a:gd name="connsiteX90" fmla="*/ 239141 w 355065"/>
                <a:gd name="connsiteY90" fmla="*/ 269806 h 274368"/>
                <a:gd name="connsiteX91" fmla="*/ 237527 w 355065"/>
                <a:gd name="connsiteY91" fmla="*/ 269806 h 274368"/>
                <a:gd name="connsiteX92" fmla="*/ 235914 w 355065"/>
                <a:gd name="connsiteY92" fmla="*/ 268192 h 274368"/>
                <a:gd name="connsiteX93" fmla="*/ 235914 w 355065"/>
                <a:gd name="connsiteY93" fmla="*/ 266578 h 274368"/>
                <a:gd name="connsiteX94" fmla="*/ 235914 w 355065"/>
                <a:gd name="connsiteY94" fmla="*/ 264964 h 274368"/>
                <a:gd name="connsiteX95" fmla="*/ 234299 w 355065"/>
                <a:gd name="connsiteY95" fmla="*/ 263350 h 274368"/>
                <a:gd name="connsiteX96" fmla="*/ 232685 w 355065"/>
                <a:gd name="connsiteY96" fmla="*/ 263350 h 274368"/>
                <a:gd name="connsiteX97" fmla="*/ 231072 w 355065"/>
                <a:gd name="connsiteY97" fmla="*/ 264964 h 274368"/>
                <a:gd name="connsiteX98" fmla="*/ 231072 w 355065"/>
                <a:gd name="connsiteY98" fmla="*/ 264964 h 274368"/>
                <a:gd name="connsiteX99" fmla="*/ 229458 w 355065"/>
                <a:gd name="connsiteY99" fmla="*/ 266578 h 274368"/>
                <a:gd name="connsiteX100" fmla="*/ 229458 w 355065"/>
                <a:gd name="connsiteY100" fmla="*/ 269806 h 274368"/>
                <a:gd name="connsiteX101" fmla="*/ 229458 w 355065"/>
                <a:gd name="connsiteY101" fmla="*/ 271420 h 274368"/>
                <a:gd name="connsiteX102" fmla="*/ 227844 w 355065"/>
                <a:gd name="connsiteY102" fmla="*/ 273034 h 274368"/>
                <a:gd name="connsiteX103" fmla="*/ 224616 w 355065"/>
                <a:gd name="connsiteY103" fmla="*/ 273034 h 274368"/>
                <a:gd name="connsiteX104" fmla="*/ 219774 w 355065"/>
                <a:gd name="connsiteY104" fmla="*/ 274648 h 274368"/>
                <a:gd name="connsiteX105" fmla="*/ 218160 w 355065"/>
                <a:gd name="connsiteY105" fmla="*/ 274648 h 274368"/>
                <a:gd name="connsiteX106" fmla="*/ 216546 w 355065"/>
                <a:gd name="connsiteY106" fmla="*/ 274648 h 274368"/>
                <a:gd name="connsiteX107" fmla="*/ 214932 w 355065"/>
                <a:gd name="connsiteY107" fmla="*/ 273034 h 274368"/>
                <a:gd name="connsiteX108" fmla="*/ 211705 w 355065"/>
                <a:gd name="connsiteY108" fmla="*/ 269806 h 274368"/>
                <a:gd name="connsiteX109" fmla="*/ 210090 w 355065"/>
                <a:gd name="connsiteY109" fmla="*/ 268192 h 274368"/>
                <a:gd name="connsiteX110" fmla="*/ 208476 w 355065"/>
                <a:gd name="connsiteY110" fmla="*/ 266578 h 274368"/>
                <a:gd name="connsiteX111" fmla="*/ 203635 w 355065"/>
                <a:gd name="connsiteY111" fmla="*/ 263350 h 274368"/>
                <a:gd name="connsiteX112" fmla="*/ 200407 w 355065"/>
                <a:gd name="connsiteY112" fmla="*/ 261736 h 274368"/>
                <a:gd name="connsiteX113" fmla="*/ 198793 w 355065"/>
                <a:gd name="connsiteY113" fmla="*/ 260123 h 274368"/>
                <a:gd name="connsiteX114" fmla="*/ 198793 w 355065"/>
                <a:gd name="connsiteY114" fmla="*/ 256895 h 274368"/>
                <a:gd name="connsiteX115" fmla="*/ 197179 w 355065"/>
                <a:gd name="connsiteY115" fmla="*/ 253667 h 274368"/>
                <a:gd name="connsiteX116" fmla="*/ 193951 w 355065"/>
                <a:gd name="connsiteY116" fmla="*/ 247211 h 274368"/>
                <a:gd name="connsiteX117" fmla="*/ 190723 w 355065"/>
                <a:gd name="connsiteY117" fmla="*/ 240755 h 274368"/>
                <a:gd name="connsiteX118" fmla="*/ 190723 w 355065"/>
                <a:gd name="connsiteY118" fmla="*/ 239141 h 274368"/>
                <a:gd name="connsiteX119" fmla="*/ 189109 w 355065"/>
                <a:gd name="connsiteY119" fmla="*/ 237527 h 274368"/>
                <a:gd name="connsiteX120" fmla="*/ 187496 w 355065"/>
                <a:gd name="connsiteY120" fmla="*/ 235914 h 274368"/>
                <a:gd name="connsiteX121" fmla="*/ 185882 w 355065"/>
                <a:gd name="connsiteY121" fmla="*/ 235914 h 274368"/>
                <a:gd name="connsiteX122" fmla="*/ 177812 w 355065"/>
                <a:gd name="connsiteY122" fmla="*/ 235914 h 274368"/>
                <a:gd name="connsiteX123" fmla="*/ 176198 w 355065"/>
                <a:gd name="connsiteY123" fmla="*/ 235914 h 274368"/>
                <a:gd name="connsiteX124" fmla="*/ 174584 w 355065"/>
                <a:gd name="connsiteY124" fmla="*/ 234299 h 274368"/>
                <a:gd name="connsiteX125" fmla="*/ 171356 w 355065"/>
                <a:gd name="connsiteY125" fmla="*/ 229458 h 274368"/>
                <a:gd name="connsiteX126" fmla="*/ 171356 w 355065"/>
                <a:gd name="connsiteY126" fmla="*/ 227844 h 274368"/>
                <a:gd name="connsiteX127" fmla="*/ 168128 w 355065"/>
                <a:gd name="connsiteY127" fmla="*/ 226230 h 274368"/>
                <a:gd name="connsiteX128" fmla="*/ 166514 w 355065"/>
                <a:gd name="connsiteY128" fmla="*/ 224616 h 274368"/>
                <a:gd name="connsiteX129" fmla="*/ 164900 w 355065"/>
                <a:gd name="connsiteY129" fmla="*/ 224616 h 274368"/>
                <a:gd name="connsiteX130" fmla="*/ 161673 w 355065"/>
                <a:gd name="connsiteY130" fmla="*/ 224616 h 274368"/>
                <a:gd name="connsiteX131" fmla="*/ 160058 w 355065"/>
                <a:gd name="connsiteY131" fmla="*/ 224616 h 274368"/>
                <a:gd name="connsiteX132" fmla="*/ 156831 w 355065"/>
                <a:gd name="connsiteY132" fmla="*/ 226230 h 274368"/>
                <a:gd name="connsiteX133" fmla="*/ 155217 w 355065"/>
                <a:gd name="connsiteY133" fmla="*/ 226230 h 274368"/>
                <a:gd name="connsiteX134" fmla="*/ 153603 w 355065"/>
                <a:gd name="connsiteY134" fmla="*/ 226230 h 274368"/>
                <a:gd name="connsiteX135" fmla="*/ 145533 w 355065"/>
                <a:gd name="connsiteY135" fmla="*/ 224616 h 274368"/>
                <a:gd name="connsiteX136" fmla="*/ 140691 w 355065"/>
                <a:gd name="connsiteY136" fmla="*/ 223002 h 274368"/>
                <a:gd name="connsiteX137" fmla="*/ 137464 w 355065"/>
                <a:gd name="connsiteY137" fmla="*/ 223002 h 274368"/>
                <a:gd name="connsiteX138" fmla="*/ 129394 w 355065"/>
                <a:gd name="connsiteY138" fmla="*/ 223002 h 274368"/>
                <a:gd name="connsiteX139" fmla="*/ 126166 w 355065"/>
                <a:gd name="connsiteY139" fmla="*/ 223002 h 274368"/>
                <a:gd name="connsiteX140" fmla="*/ 124552 w 355065"/>
                <a:gd name="connsiteY140" fmla="*/ 223002 h 274368"/>
                <a:gd name="connsiteX141" fmla="*/ 119710 w 355065"/>
                <a:gd name="connsiteY141" fmla="*/ 224616 h 274368"/>
                <a:gd name="connsiteX142" fmla="*/ 118096 w 355065"/>
                <a:gd name="connsiteY142" fmla="*/ 226230 h 274368"/>
                <a:gd name="connsiteX143" fmla="*/ 111641 w 355065"/>
                <a:gd name="connsiteY143" fmla="*/ 231072 h 274368"/>
                <a:gd name="connsiteX144" fmla="*/ 103571 w 355065"/>
                <a:gd name="connsiteY144" fmla="*/ 229458 h 274368"/>
                <a:gd name="connsiteX145" fmla="*/ 101957 w 355065"/>
                <a:gd name="connsiteY145" fmla="*/ 227844 h 274368"/>
                <a:gd name="connsiteX146" fmla="*/ 101957 w 355065"/>
                <a:gd name="connsiteY146" fmla="*/ 226230 h 274368"/>
                <a:gd name="connsiteX147" fmla="*/ 101957 w 355065"/>
                <a:gd name="connsiteY147" fmla="*/ 224616 h 274368"/>
                <a:gd name="connsiteX148" fmla="*/ 101957 w 355065"/>
                <a:gd name="connsiteY148" fmla="*/ 221388 h 274368"/>
                <a:gd name="connsiteX149" fmla="*/ 101957 w 355065"/>
                <a:gd name="connsiteY149" fmla="*/ 219774 h 274368"/>
                <a:gd name="connsiteX150" fmla="*/ 98729 w 355065"/>
                <a:gd name="connsiteY150" fmla="*/ 203635 h 274368"/>
                <a:gd name="connsiteX151" fmla="*/ 98729 w 355065"/>
                <a:gd name="connsiteY151" fmla="*/ 197179 h 274368"/>
                <a:gd name="connsiteX152" fmla="*/ 95501 w 355065"/>
                <a:gd name="connsiteY152" fmla="*/ 179426 h 274368"/>
                <a:gd name="connsiteX153" fmla="*/ 93887 w 355065"/>
                <a:gd name="connsiteY153" fmla="*/ 174584 h 274368"/>
                <a:gd name="connsiteX154" fmla="*/ 92273 w 355065"/>
                <a:gd name="connsiteY154" fmla="*/ 172970 h 274368"/>
                <a:gd name="connsiteX155" fmla="*/ 90660 w 355065"/>
                <a:gd name="connsiteY155" fmla="*/ 172970 h 274368"/>
                <a:gd name="connsiteX156" fmla="*/ 89046 w 355065"/>
                <a:gd name="connsiteY156" fmla="*/ 172970 h 274368"/>
                <a:gd name="connsiteX157" fmla="*/ 89046 w 355065"/>
                <a:gd name="connsiteY157" fmla="*/ 174584 h 274368"/>
                <a:gd name="connsiteX158" fmla="*/ 87432 w 355065"/>
                <a:gd name="connsiteY158" fmla="*/ 176198 h 274368"/>
                <a:gd name="connsiteX159" fmla="*/ 87432 w 355065"/>
                <a:gd name="connsiteY159" fmla="*/ 179426 h 274368"/>
                <a:gd name="connsiteX160" fmla="*/ 85818 w 355065"/>
                <a:gd name="connsiteY160" fmla="*/ 181040 h 274368"/>
                <a:gd name="connsiteX161" fmla="*/ 85818 w 355065"/>
                <a:gd name="connsiteY161" fmla="*/ 181040 h 274368"/>
                <a:gd name="connsiteX162" fmla="*/ 84204 w 355065"/>
                <a:gd name="connsiteY162" fmla="*/ 182654 h 274368"/>
                <a:gd name="connsiteX163" fmla="*/ 82590 w 355065"/>
                <a:gd name="connsiteY163" fmla="*/ 182654 h 274368"/>
                <a:gd name="connsiteX164" fmla="*/ 77748 w 355065"/>
                <a:gd name="connsiteY164" fmla="*/ 184268 h 274368"/>
                <a:gd name="connsiteX165" fmla="*/ 76134 w 355065"/>
                <a:gd name="connsiteY165" fmla="*/ 185882 h 274368"/>
                <a:gd name="connsiteX166" fmla="*/ 74520 w 355065"/>
                <a:gd name="connsiteY166" fmla="*/ 185882 h 274368"/>
                <a:gd name="connsiteX167" fmla="*/ 71292 w 355065"/>
                <a:gd name="connsiteY167" fmla="*/ 187496 h 274368"/>
                <a:gd name="connsiteX168" fmla="*/ 69678 w 355065"/>
                <a:gd name="connsiteY168" fmla="*/ 187496 h 274368"/>
                <a:gd name="connsiteX169" fmla="*/ 69678 w 355065"/>
                <a:gd name="connsiteY169" fmla="*/ 179426 h 274368"/>
                <a:gd name="connsiteX170" fmla="*/ 68064 w 355065"/>
                <a:gd name="connsiteY170" fmla="*/ 168128 h 274368"/>
                <a:gd name="connsiteX171" fmla="*/ 68064 w 355065"/>
                <a:gd name="connsiteY171" fmla="*/ 158445 h 274368"/>
                <a:gd name="connsiteX172" fmla="*/ 66451 w 355065"/>
                <a:gd name="connsiteY172" fmla="*/ 150375 h 274368"/>
                <a:gd name="connsiteX173" fmla="*/ 61609 w 355065"/>
                <a:gd name="connsiteY173" fmla="*/ 137464 h 274368"/>
                <a:gd name="connsiteX174" fmla="*/ 58381 w 355065"/>
                <a:gd name="connsiteY174" fmla="*/ 134236 h 274368"/>
                <a:gd name="connsiteX175" fmla="*/ 58381 w 355065"/>
                <a:gd name="connsiteY175" fmla="*/ 134236 h 274368"/>
                <a:gd name="connsiteX176" fmla="*/ 55153 w 355065"/>
                <a:gd name="connsiteY176" fmla="*/ 127780 h 274368"/>
                <a:gd name="connsiteX177" fmla="*/ 47083 w 355065"/>
                <a:gd name="connsiteY177" fmla="*/ 118096 h 274368"/>
                <a:gd name="connsiteX178" fmla="*/ 47083 w 355065"/>
                <a:gd name="connsiteY178" fmla="*/ 114869 h 274368"/>
                <a:gd name="connsiteX179" fmla="*/ 45469 w 355065"/>
                <a:gd name="connsiteY179" fmla="*/ 113255 h 274368"/>
                <a:gd name="connsiteX180" fmla="*/ 45469 w 355065"/>
                <a:gd name="connsiteY180" fmla="*/ 103571 h 274368"/>
                <a:gd name="connsiteX181" fmla="*/ 45469 w 355065"/>
                <a:gd name="connsiteY181" fmla="*/ 101957 h 274368"/>
                <a:gd name="connsiteX182" fmla="*/ 47083 w 355065"/>
                <a:gd name="connsiteY182" fmla="*/ 95501 h 274368"/>
                <a:gd name="connsiteX183" fmla="*/ 45469 w 355065"/>
                <a:gd name="connsiteY183" fmla="*/ 93887 h 274368"/>
                <a:gd name="connsiteX184" fmla="*/ 45469 w 355065"/>
                <a:gd name="connsiteY184" fmla="*/ 92274 h 274368"/>
                <a:gd name="connsiteX185" fmla="*/ 42242 w 355065"/>
                <a:gd name="connsiteY185" fmla="*/ 89046 h 274368"/>
                <a:gd name="connsiteX186" fmla="*/ 42242 w 355065"/>
                <a:gd name="connsiteY186" fmla="*/ 87432 h 274368"/>
                <a:gd name="connsiteX187" fmla="*/ 40628 w 355065"/>
                <a:gd name="connsiteY187" fmla="*/ 84204 h 274368"/>
                <a:gd name="connsiteX188" fmla="*/ 40628 w 355065"/>
                <a:gd name="connsiteY188" fmla="*/ 82590 h 274368"/>
                <a:gd name="connsiteX189" fmla="*/ 39014 w 355065"/>
                <a:gd name="connsiteY189" fmla="*/ 80976 h 274368"/>
                <a:gd name="connsiteX190" fmla="*/ 30944 w 355065"/>
                <a:gd name="connsiteY190" fmla="*/ 69678 h 274368"/>
                <a:gd name="connsiteX191" fmla="*/ 29330 w 355065"/>
                <a:gd name="connsiteY191" fmla="*/ 63223 h 274368"/>
                <a:gd name="connsiteX192" fmla="*/ 27716 w 355065"/>
                <a:gd name="connsiteY192" fmla="*/ 59995 h 274368"/>
                <a:gd name="connsiteX193" fmla="*/ 26102 w 355065"/>
                <a:gd name="connsiteY193" fmla="*/ 58381 h 274368"/>
                <a:gd name="connsiteX194" fmla="*/ 24488 w 355065"/>
                <a:gd name="connsiteY194" fmla="*/ 58381 h 274368"/>
                <a:gd name="connsiteX195" fmla="*/ 24488 w 355065"/>
                <a:gd name="connsiteY195" fmla="*/ 56767 h 274368"/>
                <a:gd name="connsiteX196" fmla="*/ 22874 w 355065"/>
                <a:gd name="connsiteY196" fmla="*/ 55153 h 274368"/>
                <a:gd name="connsiteX197" fmla="*/ 16419 w 355065"/>
                <a:gd name="connsiteY197" fmla="*/ 47083 h 274368"/>
                <a:gd name="connsiteX198" fmla="*/ 14805 w 355065"/>
                <a:gd name="connsiteY198" fmla="*/ 43856 h 274368"/>
                <a:gd name="connsiteX199" fmla="*/ 13191 w 355065"/>
                <a:gd name="connsiteY199" fmla="*/ 40628 h 274368"/>
                <a:gd name="connsiteX200" fmla="*/ 9963 w 355065"/>
                <a:gd name="connsiteY200" fmla="*/ 39014 h 274368"/>
                <a:gd name="connsiteX201" fmla="*/ 5121 w 355065"/>
                <a:gd name="connsiteY201" fmla="*/ 30944 h 274368"/>
                <a:gd name="connsiteX202" fmla="*/ 14805 w 355065"/>
                <a:gd name="connsiteY202" fmla="*/ 27716 h 274368"/>
                <a:gd name="connsiteX203" fmla="*/ 19646 w 355065"/>
                <a:gd name="connsiteY203" fmla="*/ 24488 h 274368"/>
                <a:gd name="connsiteX204" fmla="*/ 22874 w 355065"/>
                <a:gd name="connsiteY204" fmla="*/ 19647 h 274368"/>
                <a:gd name="connsiteX205" fmla="*/ 24488 w 355065"/>
                <a:gd name="connsiteY205" fmla="*/ 18033 h 274368"/>
                <a:gd name="connsiteX206" fmla="*/ 24488 w 355065"/>
                <a:gd name="connsiteY206" fmla="*/ 18033 h 274368"/>
                <a:gd name="connsiteX207" fmla="*/ 24488 w 355065"/>
                <a:gd name="connsiteY207" fmla="*/ 13191 h 274368"/>
                <a:gd name="connsiteX208" fmla="*/ 26102 w 355065"/>
                <a:gd name="connsiteY208" fmla="*/ 11577 h 274368"/>
                <a:gd name="connsiteX209" fmla="*/ 27716 w 355065"/>
                <a:gd name="connsiteY209" fmla="*/ 8349 h 274368"/>
                <a:gd name="connsiteX210" fmla="*/ 29330 w 355065"/>
                <a:gd name="connsiteY210" fmla="*/ 6735 h 274368"/>
                <a:gd name="connsiteX211" fmla="*/ 30944 w 355065"/>
                <a:gd name="connsiteY211" fmla="*/ 6735 h 274368"/>
                <a:gd name="connsiteX212" fmla="*/ 37400 w 355065"/>
                <a:gd name="connsiteY212" fmla="*/ 6735 h 274368"/>
                <a:gd name="connsiteX213" fmla="*/ 40628 w 355065"/>
                <a:gd name="connsiteY213" fmla="*/ 6735 h 274368"/>
                <a:gd name="connsiteX214" fmla="*/ 43855 w 355065"/>
                <a:gd name="connsiteY214" fmla="*/ 8349 h 274368"/>
                <a:gd name="connsiteX215" fmla="*/ 47083 w 355065"/>
                <a:gd name="connsiteY215" fmla="*/ 8349 h 274368"/>
                <a:gd name="connsiteX216" fmla="*/ 51925 w 355065"/>
                <a:gd name="connsiteY216" fmla="*/ 8349 h 274368"/>
                <a:gd name="connsiteX217" fmla="*/ 68064 w 355065"/>
                <a:gd name="connsiteY217" fmla="*/ 5121 h 274368"/>
                <a:gd name="connsiteX218" fmla="*/ 77748 w 355065"/>
                <a:gd name="connsiteY218" fmla="*/ 16419 h 274368"/>
                <a:gd name="connsiteX219" fmla="*/ 85818 w 355065"/>
                <a:gd name="connsiteY219" fmla="*/ 21260 h 2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55065" h="274368">
                  <a:moveTo>
                    <a:pt x="92273" y="22874"/>
                  </a:moveTo>
                  <a:lnTo>
                    <a:pt x="97115" y="19647"/>
                  </a:lnTo>
                  <a:lnTo>
                    <a:pt x="101957" y="18033"/>
                  </a:lnTo>
                  <a:lnTo>
                    <a:pt x="106799" y="16419"/>
                  </a:lnTo>
                  <a:lnTo>
                    <a:pt x="114869" y="14805"/>
                  </a:lnTo>
                  <a:lnTo>
                    <a:pt x="119710" y="16419"/>
                  </a:lnTo>
                  <a:lnTo>
                    <a:pt x="129394" y="22874"/>
                  </a:lnTo>
                  <a:lnTo>
                    <a:pt x="132622" y="22874"/>
                  </a:lnTo>
                  <a:lnTo>
                    <a:pt x="135850" y="22874"/>
                  </a:lnTo>
                  <a:lnTo>
                    <a:pt x="139078" y="21260"/>
                  </a:lnTo>
                  <a:lnTo>
                    <a:pt x="140691" y="19647"/>
                  </a:lnTo>
                  <a:lnTo>
                    <a:pt x="143919" y="18033"/>
                  </a:lnTo>
                  <a:lnTo>
                    <a:pt x="147147" y="21260"/>
                  </a:lnTo>
                  <a:lnTo>
                    <a:pt x="153603" y="24488"/>
                  </a:lnTo>
                  <a:lnTo>
                    <a:pt x="156831" y="26102"/>
                  </a:lnTo>
                  <a:lnTo>
                    <a:pt x="164900" y="22874"/>
                  </a:lnTo>
                  <a:lnTo>
                    <a:pt x="168128" y="26102"/>
                  </a:lnTo>
                  <a:lnTo>
                    <a:pt x="172970" y="34172"/>
                  </a:lnTo>
                  <a:lnTo>
                    <a:pt x="177812" y="37400"/>
                  </a:lnTo>
                  <a:lnTo>
                    <a:pt x="181040" y="37400"/>
                  </a:lnTo>
                  <a:lnTo>
                    <a:pt x="185882" y="35786"/>
                  </a:lnTo>
                  <a:lnTo>
                    <a:pt x="189109" y="34172"/>
                  </a:lnTo>
                  <a:lnTo>
                    <a:pt x="193951" y="30944"/>
                  </a:lnTo>
                  <a:lnTo>
                    <a:pt x="203635" y="29330"/>
                  </a:lnTo>
                  <a:lnTo>
                    <a:pt x="221388" y="30944"/>
                  </a:lnTo>
                  <a:lnTo>
                    <a:pt x="229458" y="32558"/>
                  </a:lnTo>
                  <a:lnTo>
                    <a:pt x="234299" y="34172"/>
                  </a:lnTo>
                  <a:lnTo>
                    <a:pt x="235914" y="39014"/>
                  </a:lnTo>
                  <a:lnTo>
                    <a:pt x="235914" y="40628"/>
                  </a:lnTo>
                  <a:lnTo>
                    <a:pt x="235914" y="43856"/>
                  </a:lnTo>
                  <a:lnTo>
                    <a:pt x="235914" y="48697"/>
                  </a:lnTo>
                  <a:lnTo>
                    <a:pt x="234299" y="50311"/>
                  </a:lnTo>
                  <a:lnTo>
                    <a:pt x="235914" y="53539"/>
                  </a:lnTo>
                  <a:lnTo>
                    <a:pt x="235914" y="55153"/>
                  </a:lnTo>
                  <a:lnTo>
                    <a:pt x="252053" y="63223"/>
                  </a:lnTo>
                  <a:lnTo>
                    <a:pt x="255281" y="63223"/>
                  </a:lnTo>
                  <a:lnTo>
                    <a:pt x="256894" y="63223"/>
                  </a:lnTo>
                  <a:lnTo>
                    <a:pt x="260122" y="61609"/>
                  </a:lnTo>
                  <a:lnTo>
                    <a:pt x="260122" y="58381"/>
                  </a:lnTo>
                  <a:lnTo>
                    <a:pt x="260122" y="55153"/>
                  </a:lnTo>
                  <a:lnTo>
                    <a:pt x="256894" y="48697"/>
                  </a:lnTo>
                  <a:lnTo>
                    <a:pt x="255281" y="47083"/>
                  </a:lnTo>
                  <a:lnTo>
                    <a:pt x="255281" y="43856"/>
                  </a:lnTo>
                  <a:lnTo>
                    <a:pt x="255281" y="42242"/>
                  </a:lnTo>
                  <a:lnTo>
                    <a:pt x="256894" y="39014"/>
                  </a:lnTo>
                  <a:lnTo>
                    <a:pt x="258508" y="37400"/>
                  </a:lnTo>
                  <a:lnTo>
                    <a:pt x="261736" y="35786"/>
                  </a:lnTo>
                  <a:lnTo>
                    <a:pt x="263350" y="35786"/>
                  </a:lnTo>
                  <a:lnTo>
                    <a:pt x="263350" y="35786"/>
                  </a:lnTo>
                  <a:lnTo>
                    <a:pt x="263350" y="39014"/>
                  </a:lnTo>
                  <a:lnTo>
                    <a:pt x="263350" y="43856"/>
                  </a:lnTo>
                  <a:lnTo>
                    <a:pt x="271420" y="76134"/>
                  </a:lnTo>
                  <a:lnTo>
                    <a:pt x="271420" y="80976"/>
                  </a:lnTo>
                  <a:lnTo>
                    <a:pt x="271420" y="85818"/>
                  </a:lnTo>
                  <a:lnTo>
                    <a:pt x="266578" y="100343"/>
                  </a:lnTo>
                  <a:lnTo>
                    <a:pt x="261736" y="116482"/>
                  </a:lnTo>
                  <a:lnTo>
                    <a:pt x="260122" y="132622"/>
                  </a:lnTo>
                  <a:lnTo>
                    <a:pt x="260122" y="142305"/>
                  </a:lnTo>
                  <a:lnTo>
                    <a:pt x="263350" y="150375"/>
                  </a:lnTo>
                  <a:lnTo>
                    <a:pt x="266578" y="156831"/>
                  </a:lnTo>
                  <a:lnTo>
                    <a:pt x="273034" y="163287"/>
                  </a:lnTo>
                  <a:lnTo>
                    <a:pt x="294015" y="174584"/>
                  </a:lnTo>
                  <a:lnTo>
                    <a:pt x="300471" y="179426"/>
                  </a:lnTo>
                  <a:lnTo>
                    <a:pt x="306926" y="185882"/>
                  </a:lnTo>
                  <a:lnTo>
                    <a:pt x="310154" y="192337"/>
                  </a:lnTo>
                  <a:lnTo>
                    <a:pt x="313382" y="200407"/>
                  </a:lnTo>
                  <a:lnTo>
                    <a:pt x="316610" y="211705"/>
                  </a:lnTo>
                  <a:lnTo>
                    <a:pt x="318224" y="216546"/>
                  </a:lnTo>
                  <a:lnTo>
                    <a:pt x="321452" y="219774"/>
                  </a:lnTo>
                  <a:lnTo>
                    <a:pt x="324680" y="223002"/>
                  </a:lnTo>
                  <a:lnTo>
                    <a:pt x="334363" y="227844"/>
                  </a:lnTo>
                  <a:lnTo>
                    <a:pt x="337591" y="231072"/>
                  </a:lnTo>
                  <a:lnTo>
                    <a:pt x="345661" y="239141"/>
                  </a:lnTo>
                  <a:lnTo>
                    <a:pt x="347275" y="240755"/>
                  </a:lnTo>
                  <a:lnTo>
                    <a:pt x="350503" y="242369"/>
                  </a:lnTo>
                  <a:lnTo>
                    <a:pt x="348889" y="245597"/>
                  </a:lnTo>
                  <a:lnTo>
                    <a:pt x="344047" y="252053"/>
                  </a:lnTo>
                  <a:lnTo>
                    <a:pt x="344047" y="252053"/>
                  </a:lnTo>
                  <a:lnTo>
                    <a:pt x="342433" y="253667"/>
                  </a:lnTo>
                  <a:lnTo>
                    <a:pt x="323066" y="266578"/>
                  </a:lnTo>
                  <a:lnTo>
                    <a:pt x="316610" y="273034"/>
                  </a:lnTo>
                  <a:lnTo>
                    <a:pt x="314996" y="273034"/>
                  </a:lnTo>
                  <a:lnTo>
                    <a:pt x="313382" y="274648"/>
                  </a:lnTo>
                  <a:lnTo>
                    <a:pt x="310154" y="277876"/>
                  </a:lnTo>
                  <a:lnTo>
                    <a:pt x="294015" y="282717"/>
                  </a:lnTo>
                  <a:lnTo>
                    <a:pt x="284331" y="284332"/>
                  </a:lnTo>
                  <a:lnTo>
                    <a:pt x="281103" y="281104"/>
                  </a:lnTo>
                  <a:lnTo>
                    <a:pt x="247211" y="274648"/>
                  </a:lnTo>
                  <a:lnTo>
                    <a:pt x="242369" y="273034"/>
                  </a:lnTo>
                  <a:lnTo>
                    <a:pt x="240755" y="271420"/>
                  </a:lnTo>
                  <a:lnTo>
                    <a:pt x="239141" y="269806"/>
                  </a:lnTo>
                  <a:lnTo>
                    <a:pt x="237527" y="269806"/>
                  </a:lnTo>
                  <a:lnTo>
                    <a:pt x="235914" y="268192"/>
                  </a:lnTo>
                  <a:lnTo>
                    <a:pt x="235914" y="266578"/>
                  </a:lnTo>
                  <a:lnTo>
                    <a:pt x="235914" y="264964"/>
                  </a:lnTo>
                  <a:lnTo>
                    <a:pt x="234299" y="263350"/>
                  </a:lnTo>
                  <a:lnTo>
                    <a:pt x="232685" y="263350"/>
                  </a:lnTo>
                  <a:lnTo>
                    <a:pt x="231072" y="264964"/>
                  </a:lnTo>
                  <a:lnTo>
                    <a:pt x="231072" y="264964"/>
                  </a:lnTo>
                  <a:lnTo>
                    <a:pt x="229458" y="266578"/>
                  </a:lnTo>
                  <a:lnTo>
                    <a:pt x="229458" y="269806"/>
                  </a:lnTo>
                  <a:lnTo>
                    <a:pt x="229458" y="271420"/>
                  </a:lnTo>
                  <a:lnTo>
                    <a:pt x="227844" y="273034"/>
                  </a:lnTo>
                  <a:lnTo>
                    <a:pt x="224616" y="273034"/>
                  </a:lnTo>
                  <a:lnTo>
                    <a:pt x="219774" y="274648"/>
                  </a:lnTo>
                  <a:lnTo>
                    <a:pt x="218160" y="274648"/>
                  </a:lnTo>
                  <a:lnTo>
                    <a:pt x="216546" y="274648"/>
                  </a:lnTo>
                  <a:lnTo>
                    <a:pt x="214932" y="273034"/>
                  </a:lnTo>
                  <a:lnTo>
                    <a:pt x="211705" y="269806"/>
                  </a:lnTo>
                  <a:lnTo>
                    <a:pt x="210090" y="268192"/>
                  </a:lnTo>
                  <a:lnTo>
                    <a:pt x="208476" y="266578"/>
                  </a:lnTo>
                  <a:lnTo>
                    <a:pt x="203635" y="263350"/>
                  </a:lnTo>
                  <a:lnTo>
                    <a:pt x="200407" y="261736"/>
                  </a:lnTo>
                  <a:lnTo>
                    <a:pt x="198793" y="260123"/>
                  </a:lnTo>
                  <a:lnTo>
                    <a:pt x="198793" y="256895"/>
                  </a:lnTo>
                  <a:lnTo>
                    <a:pt x="197179" y="253667"/>
                  </a:lnTo>
                  <a:lnTo>
                    <a:pt x="193951" y="247211"/>
                  </a:lnTo>
                  <a:lnTo>
                    <a:pt x="190723" y="240755"/>
                  </a:lnTo>
                  <a:lnTo>
                    <a:pt x="190723" y="239141"/>
                  </a:lnTo>
                  <a:lnTo>
                    <a:pt x="189109" y="237527"/>
                  </a:lnTo>
                  <a:lnTo>
                    <a:pt x="187496" y="235914"/>
                  </a:lnTo>
                  <a:lnTo>
                    <a:pt x="185882" y="235914"/>
                  </a:lnTo>
                  <a:lnTo>
                    <a:pt x="177812" y="235914"/>
                  </a:lnTo>
                  <a:lnTo>
                    <a:pt x="176198" y="235914"/>
                  </a:lnTo>
                  <a:lnTo>
                    <a:pt x="174584" y="234299"/>
                  </a:lnTo>
                  <a:lnTo>
                    <a:pt x="171356" y="229458"/>
                  </a:lnTo>
                  <a:lnTo>
                    <a:pt x="171356" y="227844"/>
                  </a:lnTo>
                  <a:lnTo>
                    <a:pt x="168128" y="226230"/>
                  </a:lnTo>
                  <a:lnTo>
                    <a:pt x="166514" y="224616"/>
                  </a:lnTo>
                  <a:lnTo>
                    <a:pt x="164900" y="224616"/>
                  </a:lnTo>
                  <a:lnTo>
                    <a:pt x="161673" y="224616"/>
                  </a:lnTo>
                  <a:lnTo>
                    <a:pt x="160058" y="224616"/>
                  </a:lnTo>
                  <a:lnTo>
                    <a:pt x="156831" y="226230"/>
                  </a:lnTo>
                  <a:lnTo>
                    <a:pt x="155217" y="226230"/>
                  </a:lnTo>
                  <a:lnTo>
                    <a:pt x="153603" y="226230"/>
                  </a:lnTo>
                  <a:lnTo>
                    <a:pt x="145533" y="224616"/>
                  </a:lnTo>
                  <a:lnTo>
                    <a:pt x="140691" y="223002"/>
                  </a:lnTo>
                  <a:lnTo>
                    <a:pt x="137464" y="223002"/>
                  </a:lnTo>
                  <a:lnTo>
                    <a:pt x="129394" y="223002"/>
                  </a:lnTo>
                  <a:lnTo>
                    <a:pt x="126166" y="223002"/>
                  </a:lnTo>
                  <a:lnTo>
                    <a:pt x="124552" y="223002"/>
                  </a:lnTo>
                  <a:lnTo>
                    <a:pt x="119710" y="224616"/>
                  </a:lnTo>
                  <a:lnTo>
                    <a:pt x="118096" y="226230"/>
                  </a:lnTo>
                  <a:lnTo>
                    <a:pt x="111641" y="231072"/>
                  </a:lnTo>
                  <a:lnTo>
                    <a:pt x="103571" y="229458"/>
                  </a:lnTo>
                  <a:lnTo>
                    <a:pt x="101957" y="227844"/>
                  </a:lnTo>
                  <a:lnTo>
                    <a:pt x="101957" y="226230"/>
                  </a:lnTo>
                  <a:lnTo>
                    <a:pt x="101957" y="224616"/>
                  </a:lnTo>
                  <a:lnTo>
                    <a:pt x="101957" y="221388"/>
                  </a:lnTo>
                  <a:lnTo>
                    <a:pt x="101957" y="219774"/>
                  </a:lnTo>
                  <a:lnTo>
                    <a:pt x="98729" y="203635"/>
                  </a:lnTo>
                  <a:lnTo>
                    <a:pt x="98729" y="197179"/>
                  </a:lnTo>
                  <a:lnTo>
                    <a:pt x="95501" y="179426"/>
                  </a:lnTo>
                  <a:lnTo>
                    <a:pt x="93887" y="174584"/>
                  </a:lnTo>
                  <a:lnTo>
                    <a:pt x="92273" y="172970"/>
                  </a:lnTo>
                  <a:lnTo>
                    <a:pt x="90660" y="172970"/>
                  </a:lnTo>
                  <a:lnTo>
                    <a:pt x="89046" y="172970"/>
                  </a:lnTo>
                  <a:lnTo>
                    <a:pt x="89046" y="174584"/>
                  </a:lnTo>
                  <a:lnTo>
                    <a:pt x="87432" y="176198"/>
                  </a:lnTo>
                  <a:lnTo>
                    <a:pt x="87432" y="179426"/>
                  </a:lnTo>
                  <a:lnTo>
                    <a:pt x="85818" y="181040"/>
                  </a:lnTo>
                  <a:lnTo>
                    <a:pt x="85818" y="181040"/>
                  </a:lnTo>
                  <a:lnTo>
                    <a:pt x="84204" y="182654"/>
                  </a:lnTo>
                  <a:lnTo>
                    <a:pt x="82590" y="182654"/>
                  </a:lnTo>
                  <a:lnTo>
                    <a:pt x="77748" y="184268"/>
                  </a:lnTo>
                  <a:lnTo>
                    <a:pt x="76134" y="185882"/>
                  </a:lnTo>
                  <a:lnTo>
                    <a:pt x="74520" y="185882"/>
                  </a:lnTo>
                  <a:lnTo>
                    <a:pt x="71292" y="187496"/>
                  </a:lnTo>
                  <a:lnTo>
                    <a:pt x="69678" y="187496"/>
                  </a:lnTo>
                  <a:lnTo>
                    <a:pt x="69678" y="179426"/>
                  </a:lnTo>
                  <a:lnTo>
                    <a:pt x="68064" y="168128"/>
                  </a:lnTo>
                  <a:lnTo>
                    <a:pt x="68064" y="158445"/>
                  </a:lnTo>
                  <a:lnTo>
                    <a:pt x="66451" y="150375"/>
                  </a:lnTo>
                  <a:lnTo>
                    <a:pt x="61609" y="137464"/>
                  </a:lnTo>
                  <a:lnTo>
                    <a:pt x="58381" y="134236"/>
                  </a:lnTo>
                  <a:lnTo>
                    <a:pt x="58381" y="134236"/>
                  </a:lnTo>
                  <a:lnTo>
                    <a:pt x="55153" y="127780"/>
                  </a:lnTo>
                  <a:lnTo>
                    <a:pt x="47083" y="118096"/>
                  </a:lnTo>
                  <a:lnTo>
                    <a:pt x="47083" y="114869"/>
                  </a:lnTo>
                  <a:lnTo>
                    <a:pt x="45469" y="113255"/>
                  </a:lnTo>
                  <a:lnTo>
                    <a:pt x="45469" y="103571"/>
                  </a:lnTo>
                  <a:lnTo>
                    <a:pt x="45469" y="101957"/>
                  </a:lnTo>
                  <a:lnTo>
                    <a:pt x="47083" y="95501"/>
                  </a:lnTo>
                  <a:lnTo>
                    <a:pt x="45469" y="93887"/>
                  </a:lnTo>
                  <a:lnTo>
                    <a:pt x="45469" y="92274"/>
                  </a:lnTo>
                  <a:lnTo>
                    <a:pt x="42242" y="89046"/>
                  </a:lnTo>
                  <a:lnTo>
                    <a:pt x="42242" y="87432"/>
                  </a:lnTo>
                  <a:lnTo>
                    <a:pt x="40628" y="84204"/>
                  </a:lnTo>
                  <a:lnTo>
                    <a:pt x="40628" y="82590"/>
                  </a:lnTo>
                  <a:lnTo>
                    <a:pt x="39014" y="80976"/>
                  </a:lnTo>
                  <a:lnTo>
                    <a:pt x="30944" y="69678"/>
                  </a:lnTo>
                  <a:lnTo>
                    <a:pt x="29330" y="63223"/>
                  </a:lnTo>
                  <a:lnTo>
                    <a:pt x="27716" y="59995"/>
                  </a:lnTo>
                  <a:lnTo>
                    <a:pt x="26102" y="58381"/>
                  </a:lnTo>
                  <a:lnTo>
                    <a:pt x="24488" y="58381"/>
                  </a:lnTo>
                  <a:lnTo>
                    <a:pt x="24488" y="56767"/>
                  </a:lnTo>
                  <a:lnTo>
                    <a:pt x="22874" y="55153"/>
                  </a:lnTo>
                  <a:lnTo>
                    <a:pt x="16419" y="47083"/>
                  </a:lnTo>
                  <a:lnTo>
                    <a:pt x="14805" y="43856"/>
                  </a:lnTo>
                  <a:lnTo>
                    <a:pt x="13191" y="40628"/>
                  </a:lnTo>
                  <a:lnTo>
                    <a:pt x="9963" y="39014"/>
                  </a:lnTo>
                  <a:lnTo>
                    <a:pt x="5121" y="30944"/>
                  </a:lnTo>
                  <a:lnTo>
                    <a:pt x="14805" y="27716"/>
                  </a:lnTo>
                  <a:lnTo>
                    <a:pt x="19646" y="24488"/>
                  </a:lnTo>
                  <a:lnTo>
                    <a:pt x="22874" y="19647"/>
                  </a:lnTo>
                  <a:lnTo>
                    <a:pt x="24488" y="18033"/>
                  </a:lnTo>
                  <a:lnTo>
                    <a:pt x="24488" y="18033"/>
                  </a:lnTo>
                  <a:lnTo>
                    <a:pt x="24488" y="13191"/>
                  </a:lnTo>
                  <a:lnTo>
                    <a:pt x="26102" y="11577"/>
                  </a:lnTo>
                  <a:lnTo>
                    <a:pt x="27716" y="8349"/>
                  </a:lnTo>
                  <a:lnTo>
                    <a:pt x="29330" y="6735"/>
                  </a:lnTo>
                  <a:lnTo>
                    <a:pt x="30944" y="6735"/>
                  </a:lnTo>
                  <a:lnTo>
                    <a:pt x="37400" y="6735"/>
                  </a:lnTo>
                  <a:lnTo>
                    <a:pt x="40628" y="6735"/>
                  </a:lnTo>
                  <a:lnTo>
                    <a:pt x="43855" y="8349"/>
                  </a:lnTo>
                  <a:lnTo>
                    <a:pt x="47083" y="8349"/>
                  </a:lnTo>
                  <a:lnTo>
                    <a:pt x="51925" y="8349"/>
                  </a:lnTo>
                  <a:lnTo>
                    <a:pt x="68064" y="5121"/>
                  </a:lnTo>
                  <a:lnTo>
                    <a:pt x="77748" y="16419"/>
                  </a:lnTo>
                  <a:lnTo>
                    <a:pt x="85818" y="21260"/>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66921272-70BD-43E0-8750-19EEAA47F462}"/>
                </a:ext>
              </a:extLst>
            </p:cNvPr>
            <p:cNvSpPr/>
            <p:nvPr/>
          </p:nvSpPr>
          <p:spPr>
            <a:xfrm>
              <a:off x="8873198" y="6007684"/>
              <a:ext cx="258229" cy="338926"/>
            </a:xfrm>
            <a:custGeom>
              <a:avLst/>
              <a:gdLst>
                <a:gd name="connsiteX0" fmla="*/ 132622 w 258229"/>
                <a:gd name="connsiteY0" fmla="*/ 26103 h 338925"/>
                <a:gd name="connsiteX1" fmla="*/ 134236 w 258229"/>
                <a:gd name="connsiteY1" fmla="*/ 24489 h 338925"/>
                <a:gd name="connsiteX2" fmla="*/ 151989 w 258229"/>
                <a:gd name="connsiteY2" fmla="*/ 53539 h 338925"/>
                <a:gd name="connsiteX3" fmla="*/ 166514 w 258229"/>
                <a:gd name="connsiteY3" fmla="*/ 66451 h 338925"/>
                <a:gd name="connsiteX4" fmla="*/ 203635 w 258229"/>
                <a:gd name="connsiteY4" fmla="*/ 90660 h 338925"/>
                <a:gd name="connsiteX5" fmla="*/ 245597 w 258229"/>
                <a:gd name="connsiteY5" fmla="*/ 131008 h 338925"/>
                <a:gd name="connsiteX6" fmla="*/ 266578 w 258229"/>
                <a:gd name="connsiteY6" fmla="*/ 145533 h 338925"/>
                <a:gd name="connsiteX7" fmla="*/ 266578 w 258229"/>
                <a:gd name="connsiteY7" fmla="*/ 145533 h 338925"/>
                <a:gd name="connsiteX8" fmla="*/ 266578 w 258229"/>
                <a:gd name="connsiteY8" fmla="*/ 145533 h 338925"/>
                <a:gd name="connsiteX9" fmla="*/ 263350 w 258229"/>
                <a:gd name="connsiteY9" fmla="*/ 166514 h 338925"/>
                <a:gd name="connsiteX10" fmla="*/ 264964 w 258229"/>
                <a:gd name="connsiteY10" fmla="*/ 195565 h 338925"/>
                <a:gd name="connsiteX11" fmla="*/ 261736 w 258229"/>
                <a:gd name="connsiteY11" fmla="*/ 208477 h 338925"/>
                <a:gd name="connsiteX12" fmla="*/ 250439 w 258229"/>
                <a:gd name="connsiteY12" fmla="*/ 218160 h 338925"/>
                <a:gd name="connsiteX13" fmla="*/ 223002 w 258229"/>
                <a:gd name="connsiteY13" fmla="*/ 239141 h 338925"/>
                <a:gd name="connsiteX14" fmla="*/ 213318 w 258229"/>
                <a:gd name="connsiteY14" fmla="*/ 250439 h 338925"/>
                <a:gd name="connsiteX15" fmla="*/ 208477 w 258229"/>
                <a:gd name="connsiteY15" fmla="*/ 266578 h 338925"/>
                <a:gd name="connsiteX16" fmla="*/ 208477 w 258229"/>
                <a:gd name="connsiteY16" fmla="*/ 282718 h 338925"/>
                <a:gd name="connsiteX17" fmla="*/ 205249 w 258229"/>
                <a:gd name="connsiteY17" fmla="*/ 297243 h 338925"/>
                <a:gd name="connsiteX18" fmla="*/ 193951 w 258229"/>
                <a:gd name="connsiteY18" fmla="*/ 308541 h 338925"/>
                <a:gd name="connsiteX19" fmla="*/ 189109 w 258229"/>
                <a:gd name="connsiteY19" fmla="*/ 310154 h 338925"/>
                <a:gd name="connsiteX20" fmla="*/ 187496 w 258229"/>
                <a:gd name="connsiteY20" fmla="*/ 313382 h 338925"/>
                <a:gd name="connsiteX21" fmla="*/ 185882 w 258229"/>
                <a:gd name="connsiteY21" fmla="*/ 318224 h 338925"/>
                <a:gd name="connsiteX22" fmla="*/ 184268 w 258229"/>
                <a:gd name="connsiteY22" fmla="*/ 321452 h 338925"/>
                <a:gd name="connsiteX23" fmla="*/ 172970 w 258229"/>
                <a:gd name="connsiteY23" fmla="*/ 327908 h 338925"/>
                <a:gd name="connsiteX24" fmla="*/ 169742 w 258229"/>
                <a:gd name="connsiteY24" fmla="*/ 329522 h 338925"/>
                <a:gd name="connsiteX25" fmla="*/ 168128 w 258229"/>
                <a:gd name="connsiteY25" fmla="*/ 337591 h 338925"/>
                <a:gd name="connsiteX26" fmla="*/ 163287 w 258229"/>
                <a:gd name="connsiteY26" fmla="*/ 342433 h 338925"/>
                <a:gd name="connsiteX27" fmla="*/ 156831 w 258229"/>
                <a:gd name="connsiteY27" fmla="*/ 344047 h 338925"/>
                <a:gd name="connsiteX28" fmla="*/ 148761 w 258229"/>
                <a:gd name="connsiteY28" fmla="*/ 339205 h 338925"/>
                <a:gd name="connsiteX29" fmla="*/ 145533 w 258229"/>
                <a:gd name="connsiteY29" fmla="*/ 334363 h 338925"/>
                <a:gd name="connsiteX30" fmla="*/ 142305 w 258229"/>
                <a:gd name="connsiteY30" fmla="*/ 331136 h 338925"/>
                <a:gd name="connsiteX31" fmla="*/ 140691 w 258229"/>
                <a:gd name="connsiteY31" fmla="*/ 326294 h 338925"/>
                <a:gd name="connsiteX32" fmla="*/ 135850 w 258229"/>
                <a:gd name="connsiteY32" fmla="*/ 324680 h 338925"/>
                <a:gd name="connsiteX33" fmla="*/ 131008 w 258229"/>
                <a:gd name="connsiteY33" fmla="*/ 326294 h 338925"/>
                <a:gd name="connsiteX34" fmla="*/ 124552 w 258229"/>
                <a:gd name="connsiteY34" fmla="*/ 332750 h 338925"/>
                <a:gd name="connsiteX35" fmla="*/ 122938 w 258229"/>
                <a:gd name="connsiteY35" fmla="*/ 332750 h 338925"/>
                <a:gd name="connsiteX36" fmla="*/ 119710 w 258229"/>
                <a:gd name="connsiteY36" fmla="*/ 334363 h 338925"/>
                <a:gd name="connsiteX37" fmla="*/ 111641 w 258229"/>
                <a:gd name="connsiteY37" fmla="*/ 332750 h 338925"/>
                <a:gd name="connsiteX38" fmla="*/ 106799 w 258229"/>
                <a:gd name="connsiteY38" fmla="*/ 326294 h 338925"/>
                <a:gd name="connsiteX39" fmla="*/ 98729 w 258229"/>
                <a:gd name="connsiteY39" fmla="*/ 308541 h 338925"/>
                <a:gd name="connsiteX40" fmla="*/ 98729 w 258229"/>
                <a:gd name="connsiteY40" fmla="*/ 305313 h 338925"/>
                <a:gd name="connsiteX41" fmla="*/ 100343 w 258229"/>
                <a:gd name="connsiteY41" fmla="*/ 302085 h 338925"/>
                <a:gd name="connsiteX42" fmla="*/ 100343 w 258229"/>
                <a:gd name="connsiteY42" fmla="*/ 298857 h 338925"/>
                <a:gd name="connsiteX43" fmla="*/ 97115 w 258229"/>
                <a:gd name="connsiteY43" fmla="*/ 297243 h 338925"/>
                <a:gd name="connsiteX44" fmla="*/ 92274 w 258229"/>
                <a:gd name="connsiteY44" fmla="*/ 297243 h 338925"/>
                <a:gd name="connsiteX45" fmla="*/ 89046 w 258229"/>
                <a:gd name="connsiteY45" fmla="*/ 295629 h 338925"/>
                <a:gd name="connsiteX46" fmla="*/ 87432 w 258229"/>
                <a:gd name="connsiteY46" fmla="*/ 292401 h 338925"/>
                <a:gd name="connsiteX47" fmla="*/ 85818 w 258229"/>
                <a:gd name="connsiteY47" fmla="*/ 287559 h 338925"/>
                <a:gd name="connsiteX48" fmla="*/ 79362 w 258229"/>
                <a:gd name="connsiteY48" fmla="*/ 279490 h 338925"/>
                <a:gd name="connsiteX49" fmla="*/ 71292 w 258229"/>
                <a:gd name="connsiteY49" fmla="*/ 277876 h 338925"/>
                <a:gd name="connsiteX50" fmla="*/ 61609 w 258229"/>
                <a:gd name="connsiteY50" fmla="*/ 279490 h 338925"/>
                <a:gd name="connsiteX51" fmla="*/ 48697 w 258229"/>
                <a:gd name="connsiteY51" fmla="*/ 284332 h 338925"/>
                <a:gd name="connsiteX52" fmla="*/ 48697 w 258229"/>
                <a:gd name="connsiteY52" fmla="*/ 284332 h 338925"/>
                <a:gd name="connsiteX53" fmla="*/ 47083 w 258229"/>
                <a:gd name="connsiteY53" fmla="*/ 281104 h 338925"/>
                <a:gd name="connsiteX54" fmla="*/ 47083 w 258229"/>
                <a:gd name="connsiteY54" fmla="*/ 279490 h 338925"/>
                <a:gd name="connsiteX55" fmla="*/ 47083 w 258229"/>
                <a:gd name="connsiteY55" fmla="*/ 277876 h 338925"/>
                <a:gd name="connsiteX56" fmla="*/ 48697 w 258229"/>
                <a:gd name="connsiteY56" fmla="*/ 266578 h 338925"/>
                <a:gd name="connsiteX57" fmla="*/ 48697 w 258229"/>
                <a:gd name="connsiteY57" fmla="*/ 263350 h 338925"/>
                <a:gd name="connsiteX58" fmla="*/ 47083 w 258229"/>
                <a:gd name="connsiteY58" fmla="*/ 260123 h 338925"/>
                <a:gd name="connsiteX59" fmla="*/ 45469 w 258229"/>
                <a:gd name="connsiteY59" fmla="*/ 258509 h 338925"/>
                <a:gd name="connsiteX60" fmla="*/ 43856 w 258229"/>
                <a:gd name="connsiteY60" fmla="*/ 253667 h 338925"/>
                <a:gd name="connsiteX61" fmla="*/ 43856 w 258229"/>
                <a:gd name="connsiteY61" fmla="*/ 253667 h 338925"/>
                <a:gd name="connsiteX62" fmla="*/ 43856 w 258229"/>
                <a:gd name="connsiteY62" fmla="*/ 250439 h 338925"/>
                <a:gd name="connsiteX63" fmla="*/ 45469 w 258229"/>
                <a:gd name="connsiteY63" fmla="*/ 226230 h 338925"/>
                <a:gd name="connsiteX64" fmla="*/ 43856 w 258229"/>
                <a:gd name="connsiteY64" fmla="*/ 224616 h 338925"/>
                <a:gd name="connsiteX65" fmla="*/ 42242 w 258229"/>
                <a:gd name="connsiteY65" fmla="*/ 219774 h 338925"/>
                <a:gd name="connsiteX66" fmla="*/ 40628 w 258229"/>
                <a:gd name="connsiteY66" fmla="*/ 218160 h 338925"/>
                <a:gd name="connsiteX67" fmla="*/ 40628 w 258229"/>
                <a:gd name="connsiteY67" fmla="*/ 218160 h 338925"/>
                <a:gd name="connsiteX68" fmla="*/ 39014 w 258229"/>
                <a:gd name="connsiteY68" fmla="*/ 216546 h 338925"/>
                <a:gd name="connsiteX69" fmla="*/ 35786 w 258229"/>
                <a:gd name="connsiteY69" fmla="*/ 214932 h 338925"/>
                <a:gd name="connsiteX70" fmla="*/ 32558 w 258229"/>
                <a:gd name="connsiteY70" fmla="*/ 213318 h 338925"/>
                <a:gd name="connsiteX71" fmla="*/ 30944 w 258229"/>
                <a:gd name="connsiteY71" fmla="*/ 211705 h 338925"/>
                <a:gd name="connsiteX72" fmla="*/ 29330 w 258229"/>
                <a:gd name="connsiteY72" fmla="*/ 210091 h 338925"/>
                <a:gd name="connsiteX73" fmla="*/ 29330 w 258229"/>
                <a:gd name="connsiteY73" fmla="*/ 208477 h 338925"/>
                <a:gd name="connsiteX74" fmla="*/ 29330 w 258229"/>
                <a:gd name="connsiteY74" fmla="*/ 202021 h 338925"/>
                <a:gd name="connsiteX75" fmla="*/ 27716 w 258229"/>
                <a:gd name="connsiteY75" fmla="*/ 198793 h 338925"/>
                <a:gd name="connsiteX76" fmla="*/ 27716 w 258229"/>
                <a:gd name="connsiteY76" fmla="*/ 197179 h 338925"/>
                <a:gd name="connsiteX77" fmla="*/ 24488 w 258229"/>
                <a:gd name="connsiteY77" fmla="*/ 193951 h 338925"/>
                <a:gd name="connsiteX78" fmla="*/ 22874 w 258229"/>
                <a:gd name="connsiteY78" fmla="*/ 192337 h 338925"/>
                <a:gd name="connsiteX79" fmla="*/ 11577 w 258229"/>
                <a:gd name="connsiteY79" fmla="*/ 184268 h 338925"/>
                <a:gd name="connsiteX80" fmla="*/ 11577 w 258229"/>
                <a:gd name="connsiteY80" fmla="*/ 184268 h 338925"/>
                <a:gd name="connsiteX81" fmla="*/ 11577 w 258229"/>
                <a:gd name="connsiteY81" fmla="*/ 182654 h 338925"/>
                <a:gd name="connsiteX82" fmla="*/ 9963 w 258229"/>
                <a:gd name="connsiteY82" fmla="*/ 181040 h 338925"/>
                <a:gd name="connsiteX83" fmla="*/ 6735 w 258229"/>
                <a:gd name="connsiteY83" fmla="*/ 172970 h 338925"/>
                <a:gd name="connsiteX84" fmla="*/ 5121 w 258229"/>
                <a:gd name="connsiteY84" fmla="*/ 169742 h 338925"/>
                <a:gd name="connsiteX85" fmla="*/ 5121 w 258229"/>
                <a:gd name="connsiteY85" fmla="*/ 168128 h 338925"/>
                <a:gd name="connsiteX86" fmla="*/ 5121 w 258229"/>
                <a:gd name="connsiteY86" fmla="*/ 166514 h 338925"/>
                <a:gd name="connsiteX87" fmla="*/ 8349 w 258229"/>
                <a:gd name="connsiteY87" fmla="*/ 163287 h 338925"/>
                <a:gd name="connsiteX88" fmla="*/ 11577 w 258229"/>
                <a:gd name="connsiteY88" fmla="*/ 161673 h 338925"/>
                <a:gd name="connsiteX89" fmla="*/ 11577 w 258229"/>
                <a:gd name="connsiteY89" fmla="*/ 160059 h 338925"/>
                <a:gd name="connsiteX90" fmla="*/ 13191 w 258229"/>
                <a:gd name="connsiteY90" fmla="*/ 158445 h 338925"/>
                <a:gd name="connsiteX91" fmla="*/ 13191 w 258229"/>
                <a:gd name="connsiteY91" fmla="*/ 153603 h 338925"/>
                <a:gd name="connsiteX92" fmla="*/ 13191 w 258229"/>
                <a:gd name="connsiteY92" fmla="*/ 143919 h 338925"/>
                <a:gd name="connsiteX93" fmla="*/ 24488 w 258229"/>
                <a:gd name="connsiteY93" fmla="*/ 87432 h 338925"/>
                <a:gd name="connsiteX94" fmla="*/ 26102 w 258229"/>
                <a:gd name="connsiteY94" fmla="*/ 85818 h 338925"/>
                <a:gd name="connsiteX95" fmla="*/ 26102 w 258229"/>
                <a:gd name="connsiteY95" fmla="*/ 84204 h 338925"/>
                <a:gd name="connsiteX96" fmla="*/ 27716 w 258229"/>
                <a:gd name="connsiteY96" fmla="*/ 82590 h 338925"/>
                <a:gd name="connsiteX97" fmla="*/ 43856 w 258229"/>
                <a:gd name="connsiteY97" fmla="*/ 77748 h 338925"/>
                <a:gd name="connsiteX98" fmla="*/ 50311 w 258229"/>
                <a:gd name="connsiteY98" fmla="*/ 76134 h 338925"/>
                <a:gd name="connsiteX99" fmla="*/ 63223 w 258229"/>
                <a:gd name="connsiteY99" fmla="*/ 74521 h 338925"/>
                <a:gd name="connsiteX100" fmla="*/ 64837 w 258229"/>
                <a:gd name="connsiteY100" fmla="*/ 72906 h 338925"/>
                <a:gd name="connsiteX101" fmla="*/ 68065 w 258229"/>
                <a:gd name="connsiteY101" fmla="*/ 69678 h 338925"/>
                <a:gd name="connsiteX102" fmla="*/ 76134 w 258229"/>
                <a:gd name="connsiteY102" fmla="*/ 59995 h 338925"/>
                <a:gd name="connsiteX103" fmla="*/ 82590 w 258229"/>
                <a:gd name="connsiteY103" fmla="*/ 51925 h 338925"/>
                <a:gd name="connsiteX104" fmla="*/ 85818 w 258229"/>
                <a:gd name="connsiteY104" fmla="*/ 48698 h 338925"/>
                <a:gd name="connsiteX105" fmla="*/ 87432 w 258229"/>
                <a:gd name="connsiteY105" fmla="*/ 45469 h 338925"/>
                <a:gd name="connsiteX106" fmla="*/ 90660 w 258229"/>
                <a:gd name="connsiteY106" fmla="*/ 42242 h 338925"/>
                <a:gd name="connsiteX107" fmla="*/ 92274 w 258229"/>
                <a:gd name="connsiteY107" fmla="*/ 40628 h 338925"/>
                <a:gd name="connsiteX108" fmla="*/ 92274 w 258229"/>
                <a:gd name="connsiteY108" fmla="*/ 37400 h 338925"/>
                <a:gd name="connsiteX109" fmla="*/ 87432 w 258229"/>
                <a:gd name="connsiteY109" fmla="*/ 32558 h 338925"/>
                <a:gd name="connsiteX110" fmla="*/ 90660 w 258229"/>
                <a:gd name="connsiteY110" fmla="*/ 24489 h 338925"/>
                <a:gd name="connsiteX111" fmla="*/ 90660 w 258229"/>
                <a:gd name="connsiteY111" fmla="*/ 22874 h 338925"/>
                <a:gd name="connsiteX112" fmla="*/ 89046 w 258229"/>
                <a:gd name="connsiteY112" fmla="*/ 21260 h 338925"/>
                <a:gd name="connsiteX113" fmla="*/ 89046 w 258229"/>
                <a:gd name="connsiteY113" fmla="*/ 21260 h 338925"/>
                <a:gd name="connsiteX114" fmla="*/ 87432 w 258229"/>
                <a:gd name="connsiteY114" fmla="*/ 19646 h 338925"/>
                <a:gd name="connsiteX115" fmla="*/ 84204 w 258229"/>
                <a:gd name="connsiteY115" fmla="*/ 18033 h 338925"/>
                <a:gd name="connsiteX116" fmla="*/ 82590 w 258229"/>
                <a:gd name="connsiteY116" fmla="*/ 18033 h 338925"/>
                <a:gd name="connsiteX117" fmla="*/ 80976 w 258229"/>
                <a:gd name="connsiteY117" fmla="*/ 14805 h 338925"/>
                <a:gd name="connsiteX118" fmla="*/ 79362 w 258229"/>
                <a:gd name="connsiteY118" fmla="*/ 13191 h 338925"/>
                <a:gd name="connsiteX119" fmla="*/ 79362 w 258229"/>
                <a:gd name="connsiteY119" fmla="*/ 11577 h 338925"/>
                <a:gd name="connsiteX120" fmla="*/ 82590 w 258229"/>
                <a:gd name="connsiteY120" fmla="*/ 8349 h 338925"/>
                <a:gd name="connsiteX121" fmla="*/ 82590 w 258229"/>
                <a:gd name="connsiteY121" fmla="*/ 8349 h 338925"/>
                <a:gd name="connsiteX122" fmla="*/ 82590 w 258229"/>
                <a:gd name="connsiteY122" fmla="*/ 6735 h 338925"/>
                <a:gd name="connsiteX123" fmla="*/ 84204 w 258229"/>
                <a:gd name="connsiteY123" fmla="*/ 6735 h 338925"/>
                <a:gd name="connsiteX124" fmla="*/ 87432 w 258229"/>
                <a:gd name="connsiteY124" fmla="*/ 6735 h 338925"/>
                <a:gd name="connsiteX125" fmla="*/ 87432 w 258229"/>
                <a:gd name="connsiteY125" fmla="*/ 6735 h 338925"/>
                <a:gd name="connsiteX126" fmla="*/ 92274 w 258229"/>
                <a:gd name="connsiteY126" fmla="*/ 5121 h 338925"/>
                <a:gd name="connsiteX127" fmla="*/ 93887 w 258229"/>
                <a:gd name="connsiteY127" fmla="*/ 5121 h 338925"/>
                <a:gd name="connsiteX128" fmla="*/ 95501 w 258229"/>
                <a:gd name="connsiteY128" fmla="*/ 5121 h 338925"/>
                <a:gd name="connsiteX129" fmla="*/ 97115 w 258229"/>
                <a:gd name="connsiteY129" fmla="*/ 5121 h 338925"/>
                <a:gd name="connsiteX130" fmla="*/ 97115 w 258229"/>
                <a:gd name="connsiteY130" fmla="*/ 6735 h 338925"/>
                <a:gd name="connsiteX131" fmla="*/ 98729 w 258229"/>
                <a:gd name="connsiteY131" fmla="*/ 6735 h 338925"/>
                <a:gd name="connsiteX132" fmla="*/ 100343 w 258229"/>
                <a:gd name="connsiteY132" fmla="*/ 5121 h 338925"/>
                <a:gd name="connsiteX133" fmla="*/ 101957 w 258229"/>
                <a:gd name="connsiteY133" fmla="*/ 5121 h 338925"/>
                <a:gd name="connsiteX134" fmla="*/ 103571 w 258229"/>
                <a:gd name="connsiteY134" fmla="*/ 5121 h 338925"/>
                <a:gd name="connsiteX135" fmla="*/ 105185 w 258229"/>
                <a:gd name="connsiteY135" fmla="*/ 5121 h 338925"/>
                <a:gd name="connsiteX136" fmla="*/ 105185 w 258229"/>
                <a:gd name="connsiteY136" fmla="*/ 6735 h 338925"/>
                <a:gd name="connsiteX137" fmla="*/ 106799 w 258229"/>
                <a:gd name="connsiteY137" fmla="*/ 6735 h 338925"/>
                <a:gd name="connsiteX138" fmla="*/ 108413 w 258229"/>
                <a:gd name="connsiteY138" fmla="*/ 6735 h 338925"/>
                <a:gd name="connsiteX139" fmla="*/ 108413 w 258229"/>
                <a:gd name="connsiteY139" fmla="*/ 8349 h 338925"/>
                <a:gd name="connsiteX140" fmla="*/ 110027 w 258229"/>
                <a:gd name="connsiteY140" fmla="*/ 8349 h 338925"/>
                <a:gd name="connsiteX141" fmla="*/ 111641 w 258229"/>
                <a:gd name="connsiteY141" fmla="*/ 9963 h 338925"/>
                <a:gd name="connsiteX142" fmla="*/ 111641 w 258229"/>
                <a:gd name="connsiteY142" fmla="*/ 9963 h 338925"/>
                <a:gd name="connsiteX143" fmla="*/ 111641 w 258229"/>
                <a:gd name="connsiteY143" fmla="*/ 14805 h 338925"/>
                <a:gd name="connsiteX144" fmla="*/ 111641 w 258229"/>
                <a:gd name="connsiteY144" fmla="*/ 16419 h 338925"/>
                <a:gd name="connsiteX145" fmla="*/ 113255 w 258229"/>
                <a:gd name="connsiteY145" fmla="*/ 18033 h 338925"/>
                <a:gd name="connsiteX146" fmla="*/ 114869 w 258229"/>
                <a:gd name="connsiteY146" fmla="*/ 19646 h 338925"/>
                <a:gd name="connsiteX147" fmla="*/ 116482 w 258229"/>
                <a:gd name="connsiteY147" fmla="*/ 24489 h 338925"/>
                <a:gd name="connsiteX148" fmla="*/ 118096 w 258229"/>
                <a:gd name="connsiteY148" fmla="*/ 24489 h 338925"/>
                <a:gd name="connsiteX149" fmla="*/ 121324 w 258229"/>
                <a:gd name="connsiteY149" fmla="*/ 26103 h 33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58229" h="338925">
                  <a:moveTo>
                    <a:pt x="132622" y="26103"/>
                  </a:moveTo>
                  <a:lnTo>
                    <a:pt x="134236" y="24489"/>
                  </a:lnTo>
                  <a:lnTo>
                    <a:pt x="151989" y="53539"/>
                  </a:lnTo>
                  <a:lnTo>
                    <a:pt x="166514" y="66451"/>
                  </a:lnTo>
                  <a:lnTo>
                    <a:pt x="203635" y="90660"/>
                  </a:lnTo>
                  <a:lnTo>
                    <a:pt x="245597" y="131008"/>
                  </a:lnTo>
                  <a:lnTo>
                    <a:pt x="266578" y="145533"/>
                  </a:lnTo>
                  <a:lnTo>
                    <a:pt x="266578" y="145533"/>
                  </a:lnTo>
                  <a:lnTo>
                    <a:pt x="266578" y="145533"/>
                  </a:lnTo>
                  <a:lnTo>
                    <a:pt x="263350" y="166514"/>
                  </a:lnTo>
                  <a:lnTo>
                    <a:pt x="264964" y="195565"/>
                  </a:lnTo>
                  <a:lnTo>
                    <a:pt x="261736" y="208477"/>
                  </a:lnTo>
                  <a:lnTo>
                    <a:pt x="250439" y="218160"/>
                  </a:lnTo>
                  <a:lnTo>
                    <a:pt x="223002" y="239141"/>
                  </a:lnTo>
                  <a:lnTo>
                    <a:pt x="213318" y="250439"/>
                  </a:lnTo>
                  <a:lnTo>
                    <a:pt x="208477" y="266578"/>
                  </a:lnTo>
                  <a:lnTo>
                    <a:pt x="208477" y="282718"/>
                  </a:lnTo>
                  <a:lnTo>
                    <a:pt x="205249" y="297243"/>
                  </a:lnTo>
                  <a:lnTo>
                    <a:pt x="193951" y="308541"/>
                  </a:lnTo>
                  <a:lnTo>
                    <a:pt x="189109" y="310154"/>
                  </a:lnTo>
                  <a:lnTo>
                    <a:pt x="187496" y="313382"/>
                  </a:lnTo>
                  <a:lnTo>
                    <a:pt x="185882" y="318224"/>
                  </a:lnTo>
                  <a:lnTo>
                    <a:pt x="184268" y="321452"/>
                  </a:lnTo>
                  <a:lnTo>
                    <a:pt x="172970" y="327908"/>
                  </a:lnTo>
                  <a:lnTo>
                    <a:pt x="169742" y="329522"/>
                  </a:lnTo>
                  <a:lnTo>
                    <a:pt x="168128" y="337591"/>
                  </a:lnTo>
                  <a:lnTo>
                    <a:pt x="163287" y="342433"/>
                  </a:lnTo>
                  <a:lnTo>
                    <a:pt x="156831" y="344047"/>
                  </a:lnTo>
                  <a:lnTo>
                    <a:pt x="148761" y="339205"/>
                  </a:lnTo>
                  <a:lnTo>
                    <a:pt x="145533" y="334363"/>
                  </a:lnTo>
                  <a:lnTo>
                    <a:pt x="142305" y="331136"/>
                  </a:lnTo>
                  <a:lnTo>
                    <a:pt x="140691" y="326294"/>
                  </a:lnTo>
                  <a:lnTo>
                    <a:pt x="135850" y="324680"/>
                  </a:lnTo>
                  <a:lnTo>
                    <a:pt x="131008" y="326294"/>
                  </a:lnTo>
                  <a:lnTo>
                    <a:pt x="124552" y="332750"/>
                  </a:lnTo>
                  <a:lnTo>
                    <a:pt x="122938" y="332750"/>
                  </a:lnTo>
                  <a:lnTo>
                    <a:pt x="119710" y="334363"/>
                  </a:lnTo>
                  <a:lnTo>
                    <a:pt x="111641" y="332750"/>
                  </a:lnTo>
                  <a:lnTo>
                    <a:pt x="106799" y="326294"/>
                  </a:lnTo>
                  <a:lnTo>
                    <a:pt x="98729" y="308541"/>
                  </a:lnTo>
                  <a:lnTo>
                    <a:pt x="98729" y="305313"/>
                  </a:lnTo>
                  <a:lnTo>
                    <a:pt x="100343" y="302085"/>
                  </a:lnTo>
                  <a:lnTo>
                    <a:pt x="100343" y="298857"/>
                  </a:lnTo>
                  <a:lnTo>
                    <a:pt x="97115" y="297243"/>
                  </a:lnTo>
                  <a:lnTo>
                    <a:pt x="92274" y="297243"/>
                  </a:lnTo>
                  <a:lnTo>
                    <a:pt x="89046" y="295629"/>
                  </a:lnTo>
                  <a:lnTo>
                    <a:pt x="87432" y="292401"/>
                  </a:lnTo>
                  <a:lnTo>
                    <a:pt x="85818" y="287559"/>
                  </a:lnTo>
                  <a:lnTo>
                    <a:pt x="79362" y="279490"/>
                  </a:lnTo>
                  <a:lnTo>
                    <a:pt x="71292" y="277876"/>
                  </a:lnTo>
                  <a:lnTo>
                    <a:pt x="61609" y="279490"/>
                  </a:lnTo>
                  <a:lnTo>
                    <a:pt x="48697" y="284332"/>
                  </a:lnTo>
                  <a:lnTo>
                    <a:pt x="48697" y="284332"/>
                  </a:lnTo>
                  <a:lnTo>
                    <a:pt x="47083" y="281104"/>
                  </a:lnTo>
                  <a:lnTo>
                    <a:pt x="47083" y="279490"/>
                  </a:lnTo>
                  <a:lnTo>
                    <a:pt x="47083" y="277876"/>
                  </a:lnTo>
                  <a:lnTo>
                    <a:pt x="48697" y="266578"/>
                  </a:lnTo>
                  <a:lnTo>
                    <a:pt x="48697" y="263350"/>
                  </a:lnTo>
                  <a:lnTo>
                    <a:pt x="47083" y="260123"/>
                  </a:lnTo>
                  <a:lnTo>
                    <a:pt x="45469" y="258509"/>
                  </a:lnTo>
                  <a:lnTo>
                    <a:pt x="43856" y="253667"/>
                  </a:lnTo>
                  <a:lnTo>
                    <a:pt x="43856" y="253667"/>
                  </a:lnTo>
                  <a:lnTo>
                    <a:pt x="43856" y="250439"/>
                  </a:lnTo>
                  <a:lnTo>
                    <a:pt x="45469" y="226230"/>
                  </a:lnTo>
                  <a:lnTo>
                    <a:pt x="43856" y="224616"/>
                  </a:lnTo>
                  <a:lnTo>
                    <a:pt x="42242" y="219774"/>
                  </a:lnTo>
                  <a:lnTo>
                    <a:pt x="40628" y="218160"/>
                  </a:lnTo>
                  <a:lnTo>
                    <a:pt x="40628" y="218160"/>
                  </a:lnTo>
                  <a:lnTo>
                    <a:pt x="39014" y="216546"/>
                  </a:lnTo>
                  <a:lnTo>
                    <a:pt x="35786" y="214932"/>
                  </a:lnTo>
                  <a:lnTo>
                    <a:pt x="32558" y="213318"/>
                  </a:lnTo>
                  <a:lnTo>
                    <a:pt x="30944" y="211705"/>
                  </a:lnTo>
                  <a:lnTo>
                    <a:pt x="29330" y="210091"/>
                  </a:lnTo>
                  <a:lnTo>
                    <a:pt x="29330" y="208477"/>
                  </a:lnTo>
                  <a:lnTo>
                    <a:pt x="29330" y="202021"/>
                  </a:lnTo>
                  <a:lnTo>
                    <a:pt x="27716" y="198793"/>
                  </a:lnTo>
                  <a:lnTo>
                    <a:pt x="27716" y="197179"/>
                  </a:lnTo>
                  <a:lnTo>
                    <a:pt x="24488" y="193951"/>
                  </a:lnTo>
                  <a:lnTo>
                    <a:pt x="22874" y="192337"/>
                  </a:lnTo>
                  <a:lnTo>
                    <a:pt x="11577" y="184268"/>
                  </a:lnTo>
                  <a:lnTo>
                    <a:pt x="11577" y="184268"/>
                  </a:lnTo>
                  <a:lnTo>
                    <a:pt x="11577" y="182654"/>
                  </a:lnTo>
                  <a:lnTo>
                    <a:pt x="9963" y="181040"/>
                  </a:lnTo>
                  <a:lnTo>
                    <a:pt x="6735" y="172970"/>
                  </a:lnTo>
                  <a:lnTo>
                    <a:pt x="5121" y="169742"/>
                  </a:lnTo>
                  <a:lnTo>
                    <a:pt x="5121" y="168128"/>
                  </a:lnTo>
                  <a:lnTo>
                    <a:pt x="5121" y="166514"/>
                  </a:lnTo>
                  <a:lnTo>
                    <a:pt x="8349" y="163287"/>
                  </a:lnTo>
                  <a:lnTo>
                    <a:pt x="11577" y="161673"/>
                  </a:lnTo>
                  <a:lnTo>
                    <a:pt x="11577" y="160059"/>
                  </a:lnTo>
                  <a:lnTo>
                    <a:pt x="13191" y="158445"/>
                  </a:lnTo>
                  <a:lnTo>
                    <a:pt x="13191" y="153603"/>
                  </a:lnTo>
                  <a:lnTo>
                    <a:pt x="13191" y="143919"/>
                  </a:lnTo>
                  <a:lnTo>
                    <a:pt x="24488" y="87432"/>
                  </a:lnTo>
                  <a:lnTo>
                    <a:pt x="26102" y="85818"/>
                  </a:lnTo>
                  <a:lnTo>
                    <a:pt x="26102" y="84204"/>
                  </a:lnTo>
                  <a:lnTo>
                    <a:pt x="27716" y="82590"/>
                  </a:lnTo>
                  <a:lnTo>
                    <a:pt x="43856" y="77748"/>
                  </a:lnTo>
                  <a:lnTo>
                    <a:pt x="50311" y="76134"/>
                  </a:lnTo>
                  <a:lnTo>
                    <a:pt x="63223" y="74521"/>
                  </a:lnTo>
                  <a:lnTo>
                    <a:pt x="64837" y="72906"/>
                  </a:lnTo>
                  <a:lnTo>
                    <a:pt x="68065" y="69678"/>
                  </a:lnTo>
                  <a:lnTo>
                    <a:pt x="76134" y="59995"/>
                  </a:lnTo>
                  <a:lnTo>
                    <a:pt x="82590" y="51925"/>
                  </a:lnTo>
                  <a:lnTo>
                    <a:pt x="85818" y="48698"/>
                  </a:lnTo>
                  <a:lnTo>
                    <a:pt x="87432" y="45469"/>
                  </a:lnTo>
                  <a:lnTo>
                    <a:pt x="90660" y="42242"/>
                  </a:lnTo>
                  <a:lnTo>
                    <a:pt x="92274" y="40628"/>
                  </a:lnTo>
                  <a:lnTo>
                    <a:pt x="92274" y="37400"/>
                  </a:lnTo>
                  <a:lnTo>
                    <a:pt x="87432" y="32558"/>
                  </a:lnTo>
                  <a:lnTo>
                    <a:pt x="90660" y="24489"/>
                  </a:lnTo>
                  <a:lnTo>
                    <a:pt x="90660" y="22874"/>
                  </a:lnTo>
                  <a:lnTo>
                    <a:pt x="89046" y="21260"/>
                  </a:lnTo>
                  <a:lnTo>
                    <a:pt x="89046" y="21260"/>
                  </a:lnTo>
                  <a:lnTo>
                    <a:pt x="87432" y="19646"/>
                  </a:lnTo>
                  <a:lnTo>
                    <a:pt x="84204" y="18033"/>
                  </a:lnTo>
                  <a:lnTo>
                    <a:pt x="82590" y="18033"/>
                  </a:lnTo>
                  <a:lnTo>
                    <a:pt x="80976" y="14805"/>
                  </a:lnTo>
                  <a:lnTo>
                    <a:pt x="79362" y="13191"/>
                  </a:lnTo>
                  <a:lnTo>
                    <a:pt x="79362" y="11577"/>
                  </a:lnTo>
                  <a:lnTo>
                    <a:pt x="82590" y="8349"/>
                  </a:lnTo>
                  <a:lnTo>
                    <a:pt x="82590" y="8349"/>
                  </a:lnTo>
                  <a:lnTo>
                    <a:pt x="82590" y="6735"/>
                  </a:lnTo>
                  <a:lnTo>
                    <a:pt x="84204" y="6735"/>
                  </a:lnTo>
                  <a:lnTo>
                    <a:pt x="87432" y="6735"/>
                  </a:lnTo>
                  <a:lnTo>
                    <a:pt x="87432" y="6735"/>
                  </a:lnTo>
                  <a:lnTo>
                    <a:pt x="92274" y="5121"/>
                  </a:lnTo>
                  <a:lnTo>
                    <a:pt x="93887" y="5121"/>
                  </a:lnTo>
                  <a:lnTo>
                    <a:pt x="95501" y="5121"/>
                  </a:lnTo>
                  <a:lnTo>
                    <a:pt x="97115" y="5121"/>
                  </a:lnTo>
                  <a:lnTo>
                    <a:pt x="97115" y="6735"/>
                  </a:lnTo>
                  <a:lnTo>
                    <a:pt x="98729" y="6735"/>
                  </a:lnTo>
                  <a:lnTo>
                    <a:pt x="100343" y="5121"/>
                  </a:lnTo>
                  <a:lnTo>
                    <a:pt x="101957" y="5121"/>
                  </a:lnTo>
                  <a:lnTo>
                    <a:pt x="103571" y="5121"/>
                  </a:lnTo>
                  <a:lnTo>
                    <a:pt x="105185" y="5121"/>
                  </a:lnTo>
                  <a:lnTo>
                    <a:pt x="105185" y="6735"/>
                  </a:lnTo>
                  <a:lnTo>
                    <a:pt x="106799" y="6735"/>
                  </a:lnTo>
                  <a:lnTo>
                    <a:pt x="108413" y="6735"/>
                  </a:lnTo>
                  <a:lnTo>
                    <a:pt x="108413" y="8349"/>
                  </a:lnTo>
                  <a:lnTo>
                    <a:pt x="110027" y="8349"/>
                  </a:lnTo>
                  <a:lnTo>
                    <a:pt x="111641" y="9963"/>
                  </a:lnTo>
                  <a:lnTo>
                    <a:pt x="111641" y="9963"/>
                  </a:lnTo>
                  <a:lnTo>
                    <a:pt x="111641" y="14805"/>
                  </a:lnTo>
                  <a:lnTo>
                    <a:pt x="111641" y="16419"/>
                  </a:lnTo>
                  <a:lnTo>
                    <a:pt x="113255" y="18033"/>
                  </a:lnTo>
                  <a:lnTo>
                    <a:pt x="114869" y="19646"/>
                  </a:lnTo>
                  <a:lnTo>
                    <a:pt x="116482" y="24489"/>
                  </a:lnTo>
                  <a:lnTo>
                    <a:pt x="118096" y="24489"/>
                  </a:lnTo>
                  <a:lnTo>
                    <a:pt x="121324" y="26103"/>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8925489-9542-42F8-8E62-ECC7DE20B5A9}"/>
                </a:ext>
              </a:extLst>
            </p:cNvPr>
            <p:cNvSpPr/>
            <p:nvPr/>
          </p:nvSpPr>
          <p:spPr>
            <a:xfrm>
              <a:off x="8742469" y="5883411"/>
              <a:ext cx="258229" cy="161393"/>
            </a:xfrm>
            <a:custGeom>
              <a:avLst/>
              <a:gdLst>
                <a:gd name="connsiteX0" fmla="*/ 264964 w 258229"/>
                <a:gd name="connsiteY0" fmla="*/ 148761 h 161393"/>
                <a:gd name="connsiteX1" fmla="*/ 263350 w 258229"/>
                <a:gd name="connsiteY1" fmla="*/ 150375 h 161393"/>
                <a:gd name="connsiteX2" fmla="*/ 252053 w 258229"/>
                <a:gd name="connsiteY2" fmla="*/ 150375 h 161393"/>
                <a:gd name="connsiteX3" fmla="*/ 248825 w 258229"/>
                <a:gd name="connsiteY3" fmla="*/ 148761 h 161393"/>
                <a:gd name="connsiteX4" fmla="*/ 247211 w 258229"/>
                <a:gd name="connsiteY4" fmla="*/ 148761 h 161393"/>
                <a:gd name="connsiteX5" fmla="*/ 245597 w 258229"/>
                <a:gd name="connsiteY5" fmla="*/ 143919 h 161393"/>
                <a:gd name="connsiteX6" fmla="*/ 243983 w 258229"/>
                <a:gd name="connsiteY6" fmla="*/ 142305 h 161393"/>
                <a:gd name="connsiteX7" fmla="*/ 242369 w 258229"/>
                <a:gd name="connsiteY7" fmla="*/ 140691 h 161393"/>
                <a:gd name="connsiteX8" fmla="*/ 242369 w 258229"/>
                <a:gd name="connsiteY8" fmla="*/ 139077 h 161393"/>
                <a:gd name="connsiteX9" fmla="*/ 242369 w 258229"/>
                <a:gd name="connsiteY9" fmla="*/ 134236 h 161393"/>
                <a:gd name="connsiteX10" fmla="*/ 242369 w 258229"/>
                <a:gd name="connsiteY10" fmla="*/ 134236 h 161393"/>
                <a:gd name="connsiteX11" fmla="*/ 240755 w 258229"/>
                <a:gd name="connsiteY11" fmla="*/ 132622 h 161393"/>
                <a:gd name="connsiteX12" fmla="*/ 239141 w 258229"/>
                <a:gd name="connsiteY12" fmla="*/ 132622 h 161393"/>
                <a:gd name="connsiteX13" fmla="*/ 239141 w 258229"/>
                <a:gd name="connsiteY13" fmla="*/ 131008 h 161393"/>
                <a:gd name="connsiteX14" fmla="*/ 237527 w 258229"/>
                <a:gd name="connsiteY14" fmla="*/ 131008 h 161393"/>
                <a:gd name="connsiteX15" fmla="*/ 235914 w 258229"/>
                <a:gd name="connsiteY15" fmla="*/ 131008 h 161393"/>
                <a:gd name="connsiteX16" fmla="*/ 235914 w 258229"/>
                <a:gd name="connsiteY16" fmla="*/ 129394 h 161393"/>
                <a:gd name="connsiteX17" fmla="*/ 234300 w 258229"/>
                <a:gd name="connsiteY17" fmla="*/ 129394 h 161393"/>
                <a:gd name="connsiteX18" fmla="*/ 232686 w 258229"/>
                <a:gd name="connsiteY18" fmla="*/ 129394 h 161393"/>
                <a:gd name="connsiteX19" fmla="*/ 231072 w 258229"/>
                <a:gd name="connsiteY19" fmla="*/ 129394 h 161393"/>
                <a:gd name="connsiteX20" fmla="*/ 229458 w 258229"/>
                <a:gd name="connsiteY20" fmla="*/ 131008 h 161393"/>
                <a:gd name="connsiteX21" fmla="*/ 227844 w 258229"/>
                <a:gd name="connsiteY21" fmla="*/ 131008 h 161393"/>
                <a:gd name="connsiteX22" fmla="*/ 227844 w 258229"/>
                <a:gd name="connsiteY22" fmla="*/ 129394 h 161393"/>
                <a:gd name="connsiteX23" fmla="*/ 226230 w 258229"/>
                <a:gd name="connsiteY23" fmla="*/ 129394 h 161393"/>
                <a:gd name="connsiteX24" fmla="*/ 224616 w 258229"/>
                <a:gd name="connsiteY24" fmla="*/ 129394 h 161393"/>
                <a:gd name="connsiteX25" fmla="*/ 223002 w 258229"/>
                <a:gd name="connsiteY25" fmla="*/ 129394 h 161393"/>
                <a:gd name="connsiteX26" fmla="*/ 218160 w 258229"/>
                <a:gd name="connsiteY26" fmla="*/ 131008 h 161393"/>
                <a:gd name="connsiteX27" fmla="*/ 218160 w 258229"/>
                <a:gd name="connsiteY27" fmla="*/ 131008 h 161393"/>
                <a:gd name="connsiteX28" fmla="*/ 214932 w 258229"/>
                <a:gd name="connsiteY28" fmla="*/ 131008 h 161393"/>
                <a:gd name="connsiteX29" fmla="*/ 213318 w 258229"/>
                <a:gd name="connsiteY29" fmla="*/ 131008 h 161393"/>
                <a:gd name="connsiteX30" fmla="*/ 213318 w 258229"/>
                <a:gd name="connsiteY30" fmla="*/ 132622 h 161393"/>
                <a:gd name="connsiteX31" fmla="*/ 213318 w 258229"/>
                <a:gd name="connsiteY31" fmla="*/ 132622 h 161393"/>
                <a:gd name="connsiteX32" fmla="*/ 210091 w 258229"/>
                <a:gd name="connsiteY32" fmla="*/ 135849 h 161393"/>
                <a:gd name="connsiteX33" fmla="*/ 210091 w 258229"/>
                <a:gd name="connsiteY33" fmla="*/ 137463 h 161393"/>
                <a:gd name="connsiteX34" fmla="*/ 211705 w 258229"/>
                <a:gd name="connsiteY34" fmla="*/ 139077 h 161393"/>
                <a:gd name="connsiteX35" fmla="*/ 213318 w 258229"/>
                <a:gd name="connsiteY35" fmla="*/ 142305 h 161393"/>
                <a:gd name="connsiteX36" fmla="*/ 214932 w 258229"/>
                <a:gd name="connsiteY36" fmla="*/ 142305 h 161393"/>
                <a:gd name="connsiteX37" fmla="*/ 218160 w 258229"/>
                <a:gd name="connsiteY37" fmla="*/ 143919 h 161393"/>
                <a:gd name="connsiteX38" fmla="*/ 219774 w 258229"/>
                <a:gd name="connsiteY38" fmla="*/ 145533 h 161393"/>
                <a:gd name="connsiteX39" fmla="*/ 219774 w 258229"/>
                <a:gd name="connsiteY39" fmla="*/ 145533 h 161393"/>
                <a:gd name="connsiteX40" fmla="*/ 221388 w 258229"/>
                <a:gd name="connsiteY40" fmla="*/ 147147 h 161393"/>
                <a:gd name="connsiteX41" fmla="*/ 221388 w 258229"/>
                <a:gd name="connsiteY41" fmla="*/ 148761 h 161393"/>
                <a:gd name="connsiteX42" fmla="*/ 218160 w 258229"/>
                <a:gd name="connsiteY42" fmla="*/ 156831 h 161393"/>
                <a:gd name="connsiteX43" fmla="*/ 210091 w 258229"/>
                <a:gd name="connsiteY43" fmla="*/ 160058 h 161393"/>
                <a:gd name="connsiteX44" fmla="*/ 205249 w 258229"/>
                <a:gd name="connsiteY44" fmla="*/ 161672 h 161393"/>
                <a:gd name="connsiteX45" fmla="*/ 203635 w 258229"/>
                <a:gd name="connsiteY45" fmla="*/ 161672 h 161393"/>
                <a:gd name="connsiteX46" fmla="*/ 202021 w 258229"/>
                <a:gd name="connsiteY46" fmla="*/ 160058 h 161393"/>
                <a:gd name="connsiteX47" fmla="*/ 198793 w 258229"/>
                <a:gd name="connsiteY47" fmla="*/ 158445 h 161393"/>
                <a:gd name="connsiteX48" fmla="*/ 197179 w 258229"/>
                <a:gd name="connsiteY48" fmla="*/ 156831 h 161393"/>
                <a:gd name="connsiteX49" fmla="*/ 197179 w 258229"/>
                <a:gd name="connsiteY49" fmla="*/ 156831 h 161393"/>
                <a:gd name="connsiteX50" fmla="*/ 193951 w 258229"/>
                <a:gd name="connsiteY50" fmla="*/ 151989 h 161393"/>
                <a:gd name="connsiteX51" fmla="*/ 189109 w 258229"/>
                <a:gd name="connsiteY51" fmla="*/ 142305 h 161393"/>
                <a:gd name="connsiteX52" fmla="*/ 187496 w 258229"/>
                <a:gd name="connsiteY52" fmla="*/ 142305 h 161393"/>
                <a:gd name="connsiteX53" fmla="*/ 187496 w 258229"/>
                <a:gd name="connsiteY53" fmla="*/ 140691 h 161393"/>
                <a:gd name="connsiteX54" fmla="*/ 185882 w 258229"/>
                <a:gd name="connsiteY54" fmla="*/ 140691 h 161393"/>
                <a:gd name="connsiteX55" fmla="*/ 182654 w 258229"/>
                <a:gd name="connsiteY55" fmla="*/ 140691 h 161393"/>
                <a:gd name="connsiteX56" fmla="*/ 181040 w 258229"/>
                <a:gd name="connsiteY56" fmla="*/ 142305 h 161393"/>
                <a:gd name="connsiteX57" fmla="*/ 174584 w 258229"/>
                <a:gd name="connsiteY57" fmla="*/ 145533 h 161393"/>
                <a:gd name="connsiteX58" fmla="*/ 171356 w 258229"/>
                <a:gd name="connsiteY58" fmla="*/ 147147 h 161393"/>
                <a:gd name="connsiteX59" fmla="*/ 168128 w 258229"/>
                <a:gd name="connsiteY59" fmla="*/ 148761 h 161393"/>
                <a:gd name="connsiteX60" fmla="*/ 166514 w 258229"/>
                <a:gd name="connsiteY60" fmla="*/ 150375 h 161393"/>
                <a:gd name="connsiteX61" fmla="*/ 164900 w 258229"/>
                <a:gd name="connsiteY61" fmla="*/ 151989 h 161393"/>
                <a:gd name="connsiteX62" fmla="*/ 161673 w 258229"/>
                <a:gd name="connsiteY62" fmla="*/ 151989 h 161393"/>
                <a:gd name="connsiteX63" fmla="*/ 158445 w 258229"/>
                <a:gd name="connsiteY63" fmla="*/ 150375 h 161393"/>
                <a:gd name="connsiteX64" fmla="*/ 151989 w 258229"/>
                <a:gd name="connsiteY64" fmla="*/ 150375 h 161393"/>
                <a:gd name="connsiteX65" fmla="*/ 139078 w 258229"/>
                <a:gd name="connsiteY65" fmla="*/ 153603 h 161393"/>
                <a:gd name="connsiteX66" fmla="*/ 132622 w 258229"/>
                <a:gd name="connsiteY66" fmla="*/ 153603 h 161393"/>
                <a:gd name="connsiteX67" fmla="*/ 126166 w 258229"/>
                <a:gd name="connsiteY67" fmla="*/ 156831 h 161393"/>
                <a:gd name="connsiteX68" fmla="*/ 121324 w 258229"/>
                <a:gd name="connsiteY68" fmla="*/ 158445 h 161393"/>
                <a:gd name="connsiteX69" fmla="*/ 119710 w 258229"/>
                <a:gd name="connsiteY69" fmla="*/ 158445 h 161393"/>
                <a:gd name="connsiteX70" fmla="*/ 118096 w 258229"/>
                <a:gd name="connsiteY70" fmla="*/ 158445 h 161393"/>
                <a:gd name="connsiteX71" fmla="*/ 116482 w 258229"/>
                <a:gd name="connsiteY71" fmla="*/ 158445 h 161393"/>
                <a:gd name="connsiteX72" fmla="*/ 114869 w 258229"/>
                <a:gd name="connsiteY72" fmla="*/ 156831 h 161393"/>
                <a:gd name="connsiteX73" fmla="*/ 113255 w 258229"/>
                <a:gd name="connsiteY73" fmla="*/ 155217 h 161393"/>
                <a:gd name="connsiteX74" fmla="*/ 110027 w 258229"/>
                <a:gd name="connsiteY74" fmla="*/ 147147 h 161393"/>
                <a:gd name="connsiteX75" fmla="*/ 108413 w 258229"/>
                <a:gd name="connsiteY75" fmla="*/ 145533 h 161393"/>
                <a:gd name="connsiteX76" fmla="*/ 108413 w 258229"/>
                <a:gd name="connsiteY76" fmla="*/ 143919 h 161393"/>
                <a:gd name="connsiteX77" fmla="*/ 106799 w 258229"/>
                <a:gd name="connsiteY77" fmla="*/ 142305 h 161393"/>
                <a:gd name="connsiteX78" fmla="*/ 106799 w 258229"/>
                <a:gd name="connsiteY78" fmla="*/ 140691 h 161393"/>
                <a:gd name="connsiteX79" fmla="*/ 105185 w 258229"/>
                <a:gd name="connsiteY79" fmla="*/ 140691 h 161393"/>
                <a:gd name="connsiteX80" fmla="*/ 105185 w 258229"/>
                <a:gd name="connsiteY80" fmla="*/ 139077 h 161393"/>
                <a:gd name="connsiteX81" fmla="*/ 105185 w 258229"/>
                <a:gd name="connsiteY81" fmla="*/ 137463 h 161393"/>
                <a:gd name="connsiteX82" fmla="*/ 105185 w 258229"/>
                <a:gd name="connsiteY82" fmla="*/ 137463 h 161393"/>
                <a:gd name="connsiteX83" fmla="*/ 106799 w 258229"/>
                <a:gd name="connsiteY83" fmla="*/ 134236 h 161393"/>
                <a:gd name="connsiteX84" fmla="*/ 106799 w 258229"/>
                <a:gd name="connsiteY84" fmla="*/ 132622 h 161393"/>
                <a:gd name="connsiteX85" fmla="*/ 106799 w 258229"/>
                <a:gd name="connsiteY85" fmla="*/ 131008 h 161393"/>
                <a:gd name="connsiteX86" fmla="*/ 106799 w 258229"/>
                <a:gd name="connsiteY86" fmla="*/ 129394 h 161393"/>
                <a:gd name="connsiteX87" fmla="*/ 105185 w 258229"/>
                <a:gd name="connsiteY87" fmla="*/ 119710 h 161393"/>
                <a:gd name="connsiteX88" fmla="*/ 103571 w 258229"/>
                <a:gd name="connsiteY88" fmla="*/ 116482 h 161393"/>
                <a:gd name="connsiteX89" fmla="*/ 105185 w 258229"/>
                <a:gd name="connsiteY89" fmla="*/ 113254 h 161393"/>
                <a:gd name="connsiteX90" fmla="*/ 103571 w 258229"/>
                <a:gd name="connsiteY90" fmla="*/ 111640 h 161393"/>
                <a:gd name="connsiteX91" fmla="*/ 103571 w 258229"/>
                <a:gd name="connsiteY91" fmla="*/ 110027 h 161393"/>
                <a:gd name="connsiteX92" fmla="*/ 101957 w 258229"/>
                <a:gd name="connsiteY92" fmla="*/ 110027 h 161393"/>
                <a:gd name="connsiteX93" fmla="*/ 100343 w 258229"/>
                <a:gd name="connsiteY93" fmla="*/ 113254 h 161393"/>
                <a:gd name="connsiteX94" fmla="*/ 98729 w 258229"/>
                <a:gd name="connsiteY94" fmla="*/ 114868 h 161393"/>
                <a:gd name="connsiteX95" fmla="*/ 93887 w 258229"/>
                <a:gd name="connsiteY95" fmla="*/ 124552 h 161393"/>
                <a:gd name="connsiteX96" fmla="*/ 92274 w 258229"/>
                <a:gd name="connsiteY96" fmla="*/ 127780 h 161393"/>
                <a:gd name="connsiteX97" fmla="*/ 90660 w 258229"/>
                <a:gd name="connsiteY97" fmla="*/ 127780 h 161393"/>
                <a:gd name="connsiteX98" fmla="*/ 90660 w 258229"/>
                <a:gd name="connsiteY98" fmla="*/ 129394 h 161393"/>
                <a:gd name="connsiteX99" fmla="*/ 89046 w 258229"/>
                <a:gd name="connsiteY99" fmla="*/ 129394 h 161393"/>
                <a:gd name="connsiteX100" fmla="*/ 84204 w 258229"/>
                <a:gd name="connsiteY100" fmla="*/ 135849 h 161393"/>
                <a:gd name="connsiteX101" fmla="*/ 79362 w 258229"/>
                <a:gd name="connsiteY101" fmla="*/ 139077 h 161393"/>
                <a:gd name="connsiteX102" fmla="*/ 72906 w 258229"/>
                <a:gd name="connsiteY102" fmla="*/ 140691 h 161393"/>
                <a:gd name="connsiteX103" fmla="*/ 69678 w 258229"/>
                <a:gd name="connsiteY103" fmla="*/ 142305 h 161393"/>
                <a:gd name="connsiteX104" fmla="*/ 64837 w 258229"/>
                <a:gd name="connsiteY104" fmla="*/ 140691 h 161393"/>
                <a:gd name="connsiteX105" fmla="*/ 63223 w 258229"/>
                <a:gd name="connsiteY105" fmla="*/ 140691 h 161393"/>
                <a:gd name="connsiteX106" fmla="*/ 58381 w 258229"/>
                <a:gd name="connsiteY106" fmla="*/ 139077 h 161393"/>
                <a:gd name="connsiteX107" fmla="*/ 55153 w 258229"/>
                <a:gd name="connsiteY107" fmla="*/ 139077 h 161393"/>
                <a:gd name="connsiteX108" fmla="*/ 53539 w 258229"/>
                <a:gd name="connsiteY108" fmla="*/ 139077 h 161393"/>
                <a:gd name="connsiteX109" fmla="*/ 50311 w 258229"/>
                <a:gd name="connsiteY109" fmla="*/ 139077 h 161393"/>
                <a:gd name="connsiteX110" fmla="*/ 48697 w 258229"/>
                <a:gd name="connsiteY110" fmla="*/ 139077 h 161393"/>
                <a:gd name="connsiteX111" fmla="*/ 45469 w 258229"/>
                <a:gd name="connsiteY111" fmla="*/ 137463 h 161393"/>
                <a:gd name="connsiteX112" fmla="*/ 37400 w 258229"/>
                <a:gd name="connsiteY112" fmla="*/ 129394 h 161393"/>
                <a:gd name="connsiteX113" fmla="*/ 29330 w 258229"/>
                <a:gd name="connsiteY113" fmla="*/ 124552 h 161393"/>
                <a:gd name="connsiteX114" fmla="*/ 18033 w 258229"/>
                <a:gd name="connsiteY114" fmla="*/ 121324 h 161393"/>
                <a:gd name="connsiteX115" fmla="*/ 16419 w 258229"/>
                <a:gd name="connsiteY115" fmla="*/ 121324 h 161393"/>
                <a:gd name="connsiteX116" fmla="*/ 14805 w 258229"/>
                <a:gd name="connsiteY116" fmla="*/ 119710 h 161393"/>
                <a:gd name="connsiteX117" fmla="*/ 14805 w 258229"/>
                <a:gd name="connsiteY117" fmla="*/ 119710 h 161393"/>
                <a:gd name="connsiteX118" fmla="*/ 13191 w 258229"/>
                <a:gd name="connsiteY118" fmla="*/ 116482 h 161393"/>
                <a:gd name="connsiteX119" fmla="*/ 9963 w 258229"/>
                <a:gd name="connsiteY119" fmla="*/ 97115 h 161393"/>
                <a:gd name="connsiteX120" fmla="*/ 5121 w 258229"/>
                <a:gd name="connsiteY120" fmla="*/ 89045 h 161393"/>
                <a:gd name="connsiteX121" fmla="*/ 5121 w 258229"/>
                <a:gd name="connsiteY121" fmla="*/ 85818 h 161393"/>
                <a:gd name="connsiteX122" fmla="*/ 5121 w 258229"/>
                <a:gd name="connsiteY122" fmla="*/ 82590 h 161393"/>
                <a:gd name="connsiteX123" fmla="*/ 6735 w 258229"/>
                <a:gd name="connsiteY123" fmla="*/ 64836 h 161393"/>
                <a:gd name="connsiteX124" fmla="*/ 6735 w 258229"/>
                <a:gd name="connsiteY124" fmla="*/ 61609 h 161393"/>
                <a:gd name="connsiteX125" fmla="*/ 9963 w 258229"/>
                <a:gd name="connsiteY125" fmla="*/ 56767 h 161393"/>
                <a:gd name="connsiteX126" fmla="*/ 16419 w 258229"/>
                <a:gd name="connsiteY126" fmla="*/ 45469 h 161393"/>
                <a:gd name="connsiteX127" fmla="*/ 16419 w 258229"/>
                <a:gd name="connsiteY127" fmla="*/ 40627 h 161393"/>
                <a:gd name="connsiteX128" fmla="*/ 63223 w 258229"/>
                <a:gd name="connsiteY128" fmla="*/ 39013 h 161393"/>
                <a:gd name="connsiteX129" fmla="*/ 77748 w 258229"/>
                <a:gd name="connsiteY129" fmla="*/ 32558 h 161393"/>
                <a:gd name="connsiteX130" fmla="*/ 82590 w 258229"/>
                <a:gd name="connsiteY130" fmla="*/ 24488 h 161393"/>
                <a:gd name="connsiteX131" fmla="*/ 95501 w 258229"/>
                <a:gd name="connsiteY131" fmla="*/ 26102 h 161393"/>
                <a:gd name="connsiteX132" fmla="*/ 100343 w 258229"/>
                <a:gd name="connsiteY132" fmla="*/ 30944 h 161393"/>
                <a:gd name="connsiteX133" fmla="*/ 108413 w 258229"/>
                <a:gd name="connsiteY133" fmla="*/ 32558 h 161393"/>
                <a:gd name="connsiteX134" fmla="*/ 110027 w 258229"/>
                <a:gd name="connsiteY134" fmla="*/ 34172 h 161393"/>
                <a:gd name="connsiteX135" fmla="*/ 111641 w 258229"/>
                <a:gd name="connsiteY135" fmla="*/ 34172 h 161393"/>
                <a:gd name="connsiteX136" fmla="*/ 122938 w 258229"/>
                <a:gd name="connsiteY136" fmla="*/ 34172 h 161393"/>
                <a:gd name="connsiteX137" fmla="*/ 121324 w 258229"/>
                <a:gd name="connsiteY137" fmla="*/ 26102 h 161393"/>
                <a:gd name="connsiteX138" fmla="*/ 114869 w 258229"/>
                <a:gd name="connsiteY138" fmla="*/ 18032 h 161393"/>
                <a:gd name="connsiteX139" fmla="*/ 90660 w 258229"/>
                <a:gd name="connsiteY139" fmla="*/ 8349 h 161393"/>
                <a:gd name="connsiteX140" fmla="*/ 100343 w 258229"/>
                <a:gd name="connsiteY140" fmla="*/ 5121 h 161393"/>
                <a:gd name="connsiteX141" fmla="*/ 111641 w 258229"/>
                <a:gd name="connsiteY141" fmla="*/ 6735 h 161393"/>
                <a:gd name="connsiteX142" fmla="*/ 121324 w 258229"/>
                <a:gd name="connsiteY142" fmla="*/ 14804 h 161393"/>
                <a:gd name="connsiteX143" fmla="*/ 135850 w 258229"/>
                <a:gd name="connsiteY143" fmla="*/ 22874 h 161393"/>
                <a:gd name="connsiteX144" fmla="*/ 148761 w 258229"/>
                <a:gd name="connsiteY144" fmla="*/ 27716 h 161393"/>
                <a:gd name="connsiteX145" fmla="*/ 156831 w 258229"/>
                <a:gd name="connsiteY145" fmla="*/ 29330 h 161393"/>
                <a:gd name="connsiteX146" fmla="*/ 161673 w 258229"/>
                <a:gd name="connsiteY146" fmla="*/ 29330 h 161393"/>
                <a:gd name="connsiteX147" fmla="*/ 169742 w 258229"/>
                <a:gd name="connsiteY147" fmla="*/ 30944 h 161393"/>
                <a:gd name="connsiteX148" fmla="*/ 176198 w 258229"/>
                <a:gd name="connsiteY148" fmla="*/ 34172 h 161393"/>
                <a:gd name="connsiteX149" fmla="*/ 177812 w 258229"/>
                <a:gd name="connsiteY149" fmla="*/ 35786 h 161393"/>
                <a:gd name="connsiteX150" fmla="*/ 189109 w 258229"/>
                <a:gd name="connsiteY150" fmla="*/ 40627 h 161393"/>
                <a:gd name="connsiteX151" fmla="*/ 202021 w 258229"/>
                <a:gd name="connsiteY151" fmla="*/ 47083 h 161393"/>
                <a:gd name="connsiteX152" fmla="*/ 205249 w 258229"/>
                <a:gd name="connsiteY152" fmla="*/ 50311 h 161393"/>
                <a:gd name="connsiteX153" fmla="*/ 243983 w 258229"/>
                <a:gd name="connsiteY153" fmla="*/ 116482 h 161393"/>
                <a:gd name="connsiteX154" fmla="*/ 264964 w 258229"/>
                <a:gd name="connsiteY154" fmla="*/ 148761 h 16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58229" h="161393">
                  <a:moveTo>
                    <a:pt x="264964" y="148761"/>
                  </a:moveTo>
                  <a:lnTo>
                    <a:pt x="263350" y="150375"/>
                  </a:lnTo>
                  <a:lnTo>
                    <a:pt x="252053" y="150375"/>
                  </a:lnTo>
                  <a:lnTo>
                    <a:pt x="248825" y="148761"/>
                  </a:lnTo>
                  <a:lnTo>
                    <a:pt x="247211" y="148761"/>
                  </a:lnTo>
                  <a:lnTo>
                    <a:pt x="245597" y="143919"/>
                  </a:lnTo>
                  <a:lnTo>
                    <a:pt x="243983" y="142305"/>
                  </a:lnTo>
                  <a:lnTo>
                    <a:pt x="242369" y="140691"/>
                  </a:lnTo>
                  <a:lnTo>
                    <a:pt x="242369" y="139077"/>
                  </a:lnTo>
                  <a:lnTo>
                    <a:pt x="242369" y="134236"/>
                  </a:lnTo>
                  <a:lnTo>
                    <a:pt x="242369" y="134236"/>
                  </a:lnTo>
                  <a:lnTo>
                    <a:pt x="240755" y="132622"/>
                  </a:lnTo>
                  <a:lnTo>
                    <a:pt x="239141" y="132622"/>
                  </a:lnTo>
                  <a:lnTo>
                    <a:pt x="239141" y="131008"/>
                  </a:lnTo>
                  <a:lnTo>
                    <a:pt x="237527" y="131008"/>
                  </a:lnTo>
                  <a:lnTo>
                    <a:pt x="235914" y="131008"/>
                  </a:lnTo>
                  <a:lnTo>
                    <a:pt x="235914" y="129394"/>
                  </a:lnTo>
                  <a:lnTo>
                    <a:pt x="234300" y="129394"/>
                  </a:lnTo>
                  <a:lnTo>
                    <a:pt x="232686" y="129394"/>
                  </a:lnTo>
                  <a:lnTo>
                    <a:pt x="231072" y="129394"/>
                  </a:lnTo>
                  <a:lnTo>
                    <a:pt x="229458" y="131008"/>
                  </a:lnTo>
                  <a:lnTo>
                    <a:pt x="227844" y="131008"/>
                  </a:lnTo>
                  <a:lnTo>
                    <a:pt x="227844" y="129394"/>
                  </a:lnTo>
                  <a:lnTo>
                    <a:pt x="226230" y="129394"/>
                  </a:lnTo>
                  <a:lnTo>
                    <a:pt x="224616" y="129394"/>
                  </a:lnTo>
                  <a:lnTo>
                    <a:pt x="223002" y="129394"/>
                  </a:lnTo>
                  <a:lnTo>
                    <a:pt x="218160" y="131008"/>
                  </a:lnTo>
                  <a:lnTo>
                    <a:pt x="218160" y="131008"/>
                  </a:lnTo>
                  <a:lnTo>
                    <a:pt x="214932" y="131008"/>
                  </a:lnTo>
                  <a:lnTo>
                    <a:pt x="213318" y="131008"/>
                  </a:lnTo>
                  <a:lnTo>
                    <a:pt x="213318" y="132622"/>
                  </a:lnTo>
                  <a:lnTo>
                    <a:pt x="213318" y="132622"/>
                  </a:lnTo>
                  <a:lnTo>
                    <a:pt x="210091" y="135849"/>
                  </a:lnTo>
                  <a:lnTo>
                    <a:pt x="210091" y="137463"/>
                  </a:lnTo>
                  <a:lnTo>
                    <a:pt x="211705" y="139077"/>
                  </a:lnTo>
                  <a:lnTo>
                    <a:pt x="213318" y="142305"/>
                  </a:lnTo>
                  <a:lnTo>
                    <a:pt x="214932" y="142305"/>
                  </a:lnTo>
                  <a:lnTo>
                    <a:pt x="218160" y="143919"/>
                  </a:lnTo>
                  <a:lnTo>
                    <a:pt x="219774" y="145533"/>
                  </a:lnTo>
                  <a:lnTo>
                    <a:pt x="219774" y="145533"/>
                  </a:lnTo>
                  <a:lnTo>
                    <a:pt x="221388" y="147147"/>
                  </a:lnTo>
                  <a:lnTo>
                    <a:pt x="221388" y="148761"/>
                  </a:lnTo>
                  <a:lnTo>
                    <a:pt x="218160" y="156831"/>
                  </a:lnTo>
                  <a:lnTo>
                    <a:pt x="210091" y="160058"/>
                  </a:lnTo>
                  <a:lnTo>
                    <a:pt x="205249" y="161672"/>
                  </a:lnTo>
                  <a:lnTo>
                    <a:pt x="203635" y="161672"/>
                  </a:lnTo>
                  <a:lnTo>
                    <a:pt x="202021" y="160058"/>
                  </a:lnTo>
                  <a:lnTo>
                    <a:pt x="198793" y="158445"/>
                  </a:lnTo>
                  <a:lnTo>
                    <a:pt x="197179" y="156831"/>
                  </a:lnTo>
                  <a:lnTo>
                    <a:pt x="197179" y="156831"/>
                  </a:lnTo>
                  <a:lnTo>
                    <a:pt x="193951" y="151989"/>
                  </a:lnTo>
                  <a:lnTo>
                    <a:pt x="189109" y="142305"/>
                  </a:lnTo>
                  <a:lnTo>
                    <a:pt x="187496" y="142305"/>
                  </a:lnTo>
                  <a:lnTo>
                    <a:pt x="187496" y="140691"/>
                  </a:lnTo>
                  <a:lnTo>
                    <a:pt x="185882" y="140691"/>
                  </a:lnTo>
                  <a:lnTo>
                    <a:pt x="182654" y="140691"/>
                  </a:lnTo>
                  <a:lnTo>
                    <a:pt x="181040" y="142305"/>
                  </a:lnTo>
                  <a:lnTo>
                    <a:pt x="174584" y="145533"/>
                  </a:lnTo>
                  <a:lnTo>
                    <a:pt x="171356" y="147147"/>
                  </a:lnTo>
                  <a:lnTo>
                    <a:pt x="168128" y="148761"/>
                  </a:lnTo>
                  <a:lnTo>
                    <a:pt x="166514" y="150375"/>
                  </a:lnTo>
                  <a:lnTo>
                    <a:pt x="164900" y="151989"/>
                  </a:lnTo>
                  <a:lnTo>
                    <a:pt x="161673" y="151989"/>
                  </a:lnTo>
                  <a:lnTo>
                    <a:pt x="158445" y="150375"/>
                  </a:lnTo>
                  <a:lnTo>
                    <a:pt x="151989" y="150375"/>
                  </a:lnTo>
                  <a:lnTo>
                    <a:pt x="139078" y="153603"/>
                  </a:lnTo>
                  <a:lnTo>
                    <a:pt x="132622" y="153603"/>
                  </a:lnTo>
                  <a:lnTo>
                    <a:pt x="126166" y="156831"/>
                  </a:lnTo>
                  <a:lnTo>
                    <a:pt x="121324" y="158445"/>
                  </a:lnTo>
                  <a:lnTo>
                    <a:pt x="119710" y="158445"/>
                  </a:lnTo>
                  <a:lnTo>
                    <a:pt x="118096" y="158445"/>
                  </a:lnTo>
                  <a:lnTo>
                    <a:pt x="116482" y="158445"/>
                  </a:lnTo>
                  <a:lnTo>
                    <a:pt x="114869" y="156831"/>
                  </a:lnTo>
                  <a:lnTo>
                    <a:pt x="113255" y="155217"/>
                  </a:lnTo>
                  <a:lnTo>
                    <a:pt x="110027" y="147147"/>
                  </a:lnTo>
                  <a:lnTo>
                    <a:pt x="108413" y="145533"/>
                  </a:lnTo>
                  <a:lnTo>
                    <a:pt x="108413" y="143919"/>
                  </a:lnTo>
                  <a:lnTo>
                    <a:pt x="106799" y="142305"/>
                  </a:lnTo>
                  <a:lnTo>
                    <a:pt x="106799" y="140691"/>
                  </a:lnTo>
                  <a:lnTo>
                    <a:pt x="105185" y="140691"/>
                  </a:lnTo>
                  <a:lnTo>
                    <a:pt x="105185" y="139077"/>
                  </a:lnTo>
                  <a:lnTo>
                    <a:pt x="105185" y="137463"/>
                  </a:lnTo>
                  <a:lnTo>
                    <a:pt x="105185" y="137463"/>
                  </a:lnTo>
                  <a:lnTo>
                    <a:pt x="106799" y="134236"/>
                  </a:lnTo>
                  <a:lnTo>
                    <a:pt x="106799" y="132622"/>
                  </a:lnTo>
                  <a:lnTo>
                    <a:pt x="106799" y="131008"/>
                  </a:lnTo>
                  <a:lnTo>
                    <a:pt x="106799" y="129394"/>
                  </a:lnTo>
                  <a:lnTo>
                    <a:pt x="105185" y="119710"/>
                  </a:lnTo>
                  <a:lnTo>
                    <a:pt x="103571" y="116482"/>
                  </a:lnTo>
                  <a:lnTo>
                    <a:pt x="105185" y="113254"/>
                  </a:lnTo>
                  <a:lnTo>
                    <a:pt x="103571" y="111640"/>
                  </a:lnTo>
                  <a:lnTo>
                    <a:pt x="103571" y="110027"/>
                  </a:lnTo>
                  <a:lnTo>
                    <a:pt x="101957" y="110027"/>
                  </a:lnTo>
                  <a:lnTo>
                    <a:pt x="100343" y="113254"/>
                  </a:lnTo>
                  <a:lnTo>
                    <a:pt x="98729" y="114868"/>
                  </a:lnTo>
                  <a:lnTo>
                    <a:pt x="93887" y="124552"/>
                  </a:lnTo>
                  <a:lnTo>
                    <a:pt x="92274" y="127780"/>
                  </a:lnTo>
                  <a:lnTo>
                    <a:pt x="90660" y="127780"/>
                  </a:lnTo>
                  <a:lnTo>
                    <a:pt x="90660" y="129394"/>
                  </a:lnTo>
                  <a:lnTo>
                    <a:pt x="89046" y="129394"/>
                  </a:lnTo>
                  <a:lnTo>
                    <a:pt x="84204" y="135849"/>
                  </a:lnTo>
                  <a:lnTo>
                    <a:pt x="79362" y="139077"/>
                  </a:lnTo>
                  <a:lnTo>
                    <a:pt x="72906" y="140691"/>
                  </a:lnTo>
                  <a:lnTo>
                    <a:pt x="69678" y="142305"/>
                  </a:lnTo>
                  <a:lnTo>
                    <a:pt x="64837" y="140691"/>
                  </a:lnTo>
                  <a:lnTo>
                    <a:pt x="63223" y="140691"/>
                  </a:lnTo>
                  <a:lnTo>
                    <a:pt x="58381" y="139077"/>
                  </a:lnTo>
                  <a:lnTo>
                    <a:pt x="55153" y="139077"/>
                  </a:lnTo>
                  <a:lnTo>
                    <a:pt x="53539" y="139077"/>
                  </a:lnTo>
                  <a:lnTo>
                    <a:pt x="50311" y="139077"/>
                  </a:lnTo>
                  <a:lnTo>
                    <a:pt x="48697" y="139077"/>
                  </a:lnTo>
                  <a:lnTo>
                    <a:pt x="45469" y="137463"/>
                  </a:lnTo>
                  <a:lnTo>
                    <a:pt x="37400" y="129394"/>
                  </a:lnTo>
                  <a:lnTo>
                    <a:pt x="29330" y="124552"/>
                  </a:lnTo>
                  <a:lnTo>
                    <a:pt x="18033" y="121324"/>
                  </a:lnTo>
                  <a:lnTo>
                    <a:pt x="16419" y="121324"/>
                  </a:lnTo>
                  <a:lnTo>
                    <a:pt x="14805" y="119710"/>
                  </a:lnTo>
                  <a:lnTo>
                    <a:pt x="14805" y="119710"/>
                  </a:lnTo>
                  <a:lnTo>
                    <a:pt x="13191" y="116482"/>
                  </a:lnTo>
                  <a:lnTo>
                    <a:pt x="9963" y="97115"/>
                  </a:lnTo>
                  <a:lnTo>
                    <a:pt x="5121" y="89045"/>
                  </a:lnTo>
                  <a:lnTo>
                    <a:pt x="5121" y="85818"/>
                  </a:lnTo>
                  <a:lnTo>
                    <a:pt x="5121" y="82590"/>
                  </a:lnTo>
                  <a:lnTo>
                    <a:pt x="6735" y="64836"/>
                  </a:lnTo>
                  <a:lnTo>
                    <a:pt x="6735" y="61609"/>
                  </a:lnTo>
                  <a:lnTo>
                    <a:pt x="9963" y="56767"/>
                  </a:lnTo>
                  <a:lnTo>
                    <a:pt x="16419" y="45469"/>
                  </a:lnTo>
                  <a:lnTo>
                    <a:pt x="16419" y="40627"/>
                  </a:lnTo>
                  <a:lnTo>
                    <a:pt x="63223" y="39013"/>
                  </a:lnTo>
                  <a:lnTo>
                    <a:pt x="77748" y="32558"/>
                  </a:lnTo>
                  <a:lnTo>
                    <a:pt x="82590" y="24488"/>
                  </a:lnTo>
                  <a:lnTo>
                    <a:pt x="95501" y="26102"/>
                  </a:lnTo>
                  <a:lnTo>
                    <a:pt x="100343" y="30944"/>
                  </a:lnTo>
                  <a:lnTo>
                    <a:pt x="108413" y="32558"/>
                  </a:lnTo>
                  <a:lnTo>
                    <a:pt x="110027" y="34172"/>
                  </a:lnTo>
                  <a:lnTo>
                    <a:pt x="111641" y="34172"/>
                  </a:lnTo>
                  <a:lnTo>
                    <a:pt x="122938" y="34172"/>
                  </a:lnTo>
                  <a:lnTo>
                    <a:pt x="121324" y="26102"/>
                  </a:lnTo>
                  <a:lnTo>
                    <a:pt x="114869" y="18032"/>
                  </a:lnTo>
                  <a:lnTo>
                    <a:pt x="90660" y="8349"/>
                  </a:lnTo>
                  <a:lnTo>
                    <a:pt x="100343" y="5121"/>
                  </a:lnTo>
                  <a:lnTo>
                    <a:pt x="111641" y="6735"/>
                  </a:lnTo>
                  <a:lnTo>
                    <a:pt x="121324" y="14804"/>
                  </a:lnTo>
                  <a:lnTo>
                    <a:pt x="135850" y="22874"/>
                  </a:lnTo>
                  <a:lnTo>
                    <a:pt x="148761" y="27716"/>
                  </a:lnTo>
                  <a:lnTo>
                    <a:pt x="156831" y="29330"/>
                  </a:lnTo>
                  <a:lnTo>
                    <a:pt x="161673" y="29330"/>
                  </a:lnTo>
                  <a:lnTo>
                    <a:pt x="169742" y="30944"/>
                  </a:lnTo>
                  <a:lnTo>
                    <a:pt x="176198" y="34172"/>
                  </a:lnTo>
                  <a:lnTo>
                    <a:pt x="177812" y="35786"/>
                  </a:lnTo>
                  <a:lnTo>
                    <a:pt x="189109" y="40627"/>
                  </a:lnTo>
                  <a:lnTo>
                    <a:pt x="202021" y="47083"/>
                  </a:lnTo>
                  <a:lnTo>
                    <a:pt x="205249" y="50311"/>
                  </a:lnTo>
                  <a:lnTo>
                    <a:pt x="243983" y="116482"/>
                  </a:lnTo>
                  <a:lnTo>
                    <a:pt x="264964" y="148761"/>
                  </a:lnTo>
                  <a:close/>
                </a:path>
              </a:pathLst>
            </a:custGeom>
            <a:solidFill>
              <a:schemeClr val="bg1">
                <a:lumMod val="65000"/>
              </a:schemeClr>
            </a:solidFill>
            <a:ln w="4030" cap="rnd">
              <a:solidFill>
                <a:schemeClr val="bg1"/>
              </a:solidFill>
              <a:prstDash val="solid"/>
              <a:round/>
            </a:ln>
          </p:spPr>
          <p:txBody>
            <a:bodyPr rtlCol="0" anchor="ctr"/>
            <a:lstStyle/>
            <a:p>
              <a:endParaRPr lang="en-US"/>
            </a:p>
          </p:txBody>
        </p:sp>
      </p:grpSp>
      <p:grpSp>
        <p:nvGrpSpPr>
          <p:cNvPr id="81" name="Group 80">
            <a:extLst>
              <a:ext uri="{FF2B5EF4-FFF2-40B4-BE49-F238E27FC236}">
                <a16:creationId xmlns:a16="http://schemas.microsoft.com/office/drawing/2014/main" id="{150BDB76-3D18-4DBC-893D-C8F9F5C15017}"/>
              </a:ext>
            </a:extLst>
          </p:cNvPr>
          <p:cNvGrpSpPr/>
          <p:nvPr/>
        </p:nvGrpSpPr>
        <p:grpSpPr>
          <a:xfrm>
            <a:off x="1154200" y="4632124"/>
            <a:ext cx="5418040" cy="1227061"/>
            <a:chOff x="1409173" y="3645275"/>
            <a:chExt cx="5418040" cy="1227061"/>
          </a:xfrm>
        </p:grpSpPr>
        <p:grpSp>
          <p:nvGrpSpPr>
            <p:cNvPr id="82" name="Group 81">
              <a:extLst>
                <a:ext uri="{FF2B5EF4-FFF2-40B4-BE49-F238E27FC236}">
                  <a16:creationId xmlns:a16="http://schemas.microsoft.com/office/drawing/2014/main" id="{BF933599-06A7-46AA-B6DA-002F7F1369A0}"/>
                </a:ext>
              </a:extLst>
            </p:cNvPr>
            <p:cNvGrpSpPr/>
            <p:nvPr/>
          </p:nvGrpSpPr>
          <p:grpSpPr>
            <a:xfrm>
              <a:off x="2706256" y="3688146"/>
              <a:ext cx="4120957" cy="1184190"/>
              <a:chOff x="6358769" y="4400995"/>
              <a:chExt cx="4120957" cy="1184190"/>
            </a:xfrm>
          </p:grpSpPr>
          <p:sp>
            <p:nvSpPr>
              <p:cNvPr id="85" name="Rectangle 84">
                <a:extLst>
                  <a:ext uri="{FF2B5EF4-FFF2-40B4-BE49-F238E27FC236}">
                    <a16:creationId xmlns:a16="http://schemas.microsoft.com/office/drawing/2014/main" id="{FC1C80E9-CC9D-4C3C-BB53-93CB571C5F4D}"/>
                  </a:ext>
                </a:extLst>
              </p:cNvPr>
              <p:cNvSpPr/>
              <p:nvPr/>
            </p:nvSpPr>
            <p:spPr>
              <a:xfrm>
                <a:off x="6358769" y="4668780"/>
                <a:ext cx="4120957" cy="916405"/>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id-ID" sz="1400" dirty="0">
                    <a:solidFill>
                      <a:schemeClr val="bg1">
                        <a:lumMod val="65000"/>
                      </a:schemeClr>
                    </a:solidFill>
                    <a:latin typeface="Athiti" panose="00000500000000000000" pitchFamily="2" charset="-34"/>
                    <a:cs typeface="Athiti" panose="00000500000000000000" pitchFamily="2" charset="-34"/>
                  </a:rPr>
                  <a:t>Lorem ipsum dolor sit amet, consectetur adipiscing elit, sed do eiusmod tempor incididunt ut labore et dolore magna aliqua.</a:t>
                </a:r>
                <a:endParaRPr lang="en-US" sz="1400" dirty="0">
                  <a:solidFill>
                    <a:schemeClr val="bg1">
                      <a:lumMod val="65000"/>
                    </a:schemeClr>
                  </a:solidFill>
                  <a:latin typeface="Athiti" panose="00000500000000000000" pitchFamily="2" charset="-34"/>
                  <a:cs typeface="Athiti" panose="00000500000000000000" pitchFamily="2" charset="-34"/>
                </a:endParaRPr>
              </a:p>
            </p:txBody>
          </p:sp>
          <p:sp>
            <p:nvSpPr>
              <p:cNvPr id="86" name="Rectangle 85">
                <a:extLst>
                  <a:ext uri="{FF2B5EF4-FFF2-40B4-BE49-F238E27FC236}">
                    <a16:creationId xmlns:a16="http://schemas.microsoft.com/office/drawing/2014/main" id="{C8805E1C-05D4-445E-81F7-E328174F719B}"/>
                  </a:ext>
                </a:extLst>
              </p:cNvPr>
              <p:cNvSpPr/>
              <p:nvPr/>
            </p:nvSpPr>
            <p:spPr>
              <a:xfrm>
                <a:off x="6386149" y="4400995"/>
                <a:ext cx="3601948" cy="320088"/>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id-ID" sz="1600" b="1" dirty="0">
                    <a:solidFill>
                      <a:schemeClr val="tx1">
                        <a:lumMod val="65000"/>
                        <a:lumOff val="35000"/>
                      </a:schemeClr>
                    </a:solidFill>
                    <a:latin typeface="Athiti" panose="00000500000000000000" pitchFamily="2" charset="-34"/>
                    <a:cs typeface="Athiti" panose="00000500000000000000" pitchFamily="2" charset="-34"/>
                  </a:rPr>
                  <a:t>LOREM IPSUM DOLOR</a:t>
                </a:r>
                <a:endParaRPr lang="id-ID" sz="1600" dirty="0">
                  <a:solidFill>
                    <a:schemeClr val="accent1"/>
                  </a:solidFill>
                  <a:cs typeface="Athiti" panose="00000500000000000000" pitchFamily="2" charset="-34"/>
                </a:endParaRPr>
              </a:p>
            </p:txBody>
          </p:sp>
        </p:grpSp>
        <p:sp>
          <p:nvSpPr>
            <p:cNvPr id="83" name="Rectangle 82">
              <a:extLst>
                <a:ext uri="{FF2B5EF4-FFF2-40B4-BE49-F238E27FC236}">
                  <a16:creationId xmlns:a16="http://schemas.microsoft.com/office/drawing/2014/main" id="{39D074E7-1C9D-407D-AFFC-DA7544ABCE2B}"/>
                </a:ext>
              </a:extLst>
            </p:cNvPr>
            <p:cNvSpPr/>
            <p:nvPr/>
          </p:nvSpPr>
          <p:spPr>
            <a:xfrm>
              <a:off x="1461262" y="3645275"/>
              <a:ext cx="1027504" cy="102750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p>
          </p:txBody>
        </p:sp>
        <p:sp>
          <p:nvSpPr>
            <p:cNvPr id="84" name="TextBox 18">
              <a:extLst>
                <a:ext uri="{FF2B5EF4-FFF2-40B4-BE49-F238E27FC236}">
                  <a16:creationId xmlns:a16="http://schemas.microsoft.com/office/drawing/2014/main" id="{E134FE9B-0603-409C-983E-2247AC226329}"/>
                </a:ext>
              </a:extLst>
            </p:cNvPr>
            <p:cNvSpPr txBox="1"/>
            <p:nvPr/>
          </p:nvSpPr>
          <p:spPr>
            <a:xfrm>
              <a:off x="1409173" y="3835861"/>
              <a:ext cx="1131681" cy="6463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sz="3600" b="1" dirty="0">
                  <a:solidFill>
                    <a:schemeClr val="bg1"/>
                  </a:solidFill>
                  <a:latin typeface="Athiti" panose="00000500000000000000" pitchFamily="2" charset="-34"/>
                </a:rPr>
                <a:t>45</a:t>
              </a:r>
              <a:r>
                <a:rPr lang="id-ID" sz="2400" dirty="0">
                  <a:solidFill>
                    <a:schemeClr val="bg1"/>
                  </a:solidFill>
                  <a:latin typeface="Athiti" panose="00000500000000000000" pitchFamily="2" charset="-34"/>
                </a:rPr>
                <a:t>%</a:t>
              </a:r>
              <a:endParaRPr lang="id-ID" sz="3600" dirty="0">
                <a:solidFill>
                  <a:schemeClr val="bg1"/>
                </a:solidFill>
                <a:latin typeface="Athiti" panose="00000500000000000000" pitchFamily="2" charset="-34"/>
              </a:endParaRPr>
            </a:p>
          </p:txBody>
        </p:sp>
      </p:grpSp>
      <p:sp>
        <p:nvSpPr>
          <p:cNvPr id="87" name="TextBox 19">
            <a:extLst>
              <a:ext uri="{FF2B5EF4-FFF2-40B4-BE49-F238E27FC236}">
                <a16:creationId xmlns:a16="http://schemas.microsoft.com/office/drawing/2014/main" id="{CDA26D81-4F8A-430E-B25D-A59292DB9AAA}"/>
              </a:ext>
            </a:extLst>
          </p:cNvPr>
          <p:cNvSpPr txBox="1"/>
          <p:nvPr/>
        </p:nvSpPr>
        <p:spPr>
          <a:xfrm>
            <a:off x="1102112" y="2783327"/>
            <a:ext cx="4005348" cy="48474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3000" dirty="0">
                <a:solidFill>
                  <a:schemeClr val="tx1">
                    <a:lumMod val="65000"/>
                    <a:lumOff val="35000"/>
                  </a:schemeClr>
                </a:solidFill>
              </a:rPr>
              <a:t>Thailand Map</a:t>
            </a:r>
            <a:endParaRPr lang="id-ID" sz="3000" dirty="0">
              <a:solidFill>
                <a:schemeClr val="tx1">
                  <a:lumMod val="65000"/>
                  <a:lumOff val="35000"/>
                </a:schemeClr>
              </a:solidFill>
            </a:endParaRPr>
          </a:p>
        </p:txBody>
      </p:sp>
      <p:sp>
        <p:nvSpPr>
          <p:cNvPr id="88" name="Text Placeholder 4">
            <a:extLst>
              <a:ext uri="{FF2B5EF4-FFF2-40B4-BE49-F238E27FC236}">
                <a16:creationId xmlns:a16="http://schemas.microsoft.com/office/drawing/2014/main" id="{1324FE7E-ADC0-4DE8-BAA6-5C227713DC0B}"/>
              </a:ext>
            </a:extLst>
          </p:cNvPr>
          <p:cNvSpPr txBox="1">
            <a:spLocks/>
          </p:cNvSpPr>
          <p:nvPr/>
        </p:nvSpPr>
        <p:spPr>
          <a:xfrm>
            <a:off x="1102111" y="3342360"/>
            <a:ext cx="5397599" cy="588774"/>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14000"/>
              </a:lnSpc>
              <a:defRPr/>
            </a:pPr>
            <a:r>
              <a:rPr lang="id-ID" sz="1600" b="1" dirty="0">
                <a:solidFill>
                  <a:schemeClr val="tx1">
                    <a:lumMod val="65000"/>
                    <a:lumOff val="35000"/>
                  </a:schemeClr>
                </a:solidFill>
                <a:latin typeface="Athiti" panose="00000500000000000000" pitchFamily="2" charset="-34"/>
                <a:cs typeface="Athiti" panose="00000500000000000000" pitchFamily="2" charset="-34"/>
              </a:rPr>
              <a:t>Lorem ipsum dolor </a:t>
            </a:r>
            <a:r>
              <a:rPr lang="id-ID" sz="1600" dirty="0">
                <a:solidFill>
                  <a:schemeClr val="tx1">
                    <a:lumMod val="65000"/>
                    <a:lumOff val="35000"/>
                  </a:schemeClr>
                </a:solidFill>
                <a:latin typeface="Athiti" panose="00000500000000000000" pitchFamily="2" charset="-34"/>
                <a:cs typeface="Athiti" panose="00000500000000000000" pitchFamily="2" charset="-34"/>
              </a:rPr>
              <a:t>sit amet, consectetur adipiscing elit, sed do eiusmod tempor incididunt ut labore et dolore magna aliqua. Ut enim ad minim veniam, quis nostrud exercitation ullamco laboris nisi ut aliquip ex ea commodo consequat.</a:t>
            </a:r>
          </a:p>
        </p:txBody>
      </p:sp>
      <p:sp>
        <p:nvSpPr>
          <p:cNvPr id="89" name="TextBox 88">
            <a:extLst>
              <a:ext uri="{FF2B5EF4-FFF2-40B4-BE49-F238E27FC236}">
                <a16:creationId xmlns:a16="http://schemas.microsoft.com/office/drawing/2014/main" id="{B7EC489F-8599-4FCF-B7DB-E1741A85D64D}"/>
              </a:ext>
            </a:extLst>
          </p:cNvPr>
          <p:cNvSpPr txBox="1"/>
          <p:nvPr/>
        </p:nvSpPr>
        <p:spPr>
          <a:xfrm>
            <a:off x="1134373" y="741310"/>
            <a:ext cx="5365337" cy="1754326"/>
          </a:xfrm>
          <a:prstGeom prst="rect">
            <a:avLst/>
          </a:prstGeom>
          <a:noFill/>
        </p:spPr>
        <p:txBody>
          <a:bodyPr wrap="square" rtlCol="0">
            <a:spAutoFit/>
          </a:bodyPr>
          <a:lstStyle/>
          <a:p>
            <a:r>
              <a:rPr lang="en-US" sz="3600" b="1" dirty="0">
                <a:solidFill>
                  <a:srgbClr val="733D25"/>
                </a:solidFill>
              </a:rPr>
              <a:t>COFFEE </a:t>
            </a:r>
          </a:p>
          <a:p>
            <a:r>
              <a:rPr lang="en-US" sz="3600" b="1" dirty="0">
                <a:solidFill>
                  <a:schemeClr val="bg1">
                    <a:lumMod val="65000"/>
                  </a:schemeClr>
                </a:solidFill>
              </a:rPr>
              <a:t>POWERPOINT </a:t>
            </a:r>
          </a:p>
          <a:p>
            <a:r>
              <a:rPr lang="en-US" sz="3600" b="1" dirty="0"/>
              <a:t>TEMPLATE</a:t>
            </a:r>
          </a:p>
        </p:txBody>
      </p:sp>
    </p:spTree>
    <p:extLst>
      <p:ext uri="{BB962C8B-B14F-4D97-AF65-F5344CB8AC3E}">
        <p14:creationId xmlns:p14="http://schemas.microsoft.com/office/powerpoint/2010/main" val="136230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ffee beans on table">
            <a:extLst>
              <a:ext uri="{FF2B5EF4-FFF2-40B4-BE49-F238E27FC236}">
                <a16:creationId xmlns:a16="http://schemas.microsoft.com/office/drawing/2014/main" id="{70E7CACE-3731-4868-885D-7C7D4E02D17D}"/>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9598" t="6923" b="16953"/>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38D22A-993E-4DAA-878E-834AE9B4DBB9}"/>
              </a:ext>
            </a:extLst>
          </p:cNvPr>
          <p:cNvSpPr/>
          <p:nvPr/>
        </p:nvSpPr>
        <p:spPr>
          <a:xfrm>
            <a:off x="6096000" y="0"/>
            <a:ext cx="6096000" cy="6858000"/>
          </a:xfrm>
          <a:prstGeom prst="rect">
            <a:avLst/>
          </a:prstGeom>
          <a:solidFill>
            <a:srgbClr val="733D2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2886AC5-76BC-4063-BEDC-BB38ACED58B6}"/>
              </a:ext>
            </a:extLst>
          </p:cNvPr>
          <p:cNvSpPr txBox="1"/>
          <p:nvPr/>
        </p:nvSpPr>
        <p:spPr>
          <a:xfrm>
            <a:off x="6654801" y="467975"/>
            <a:ext cx="5206999" cy="1040285"/>
          </a:xfrm>
          <a:prstGeom prst="rect">
            <a:avLst/>
          </a:prstGeom>
          <a:noFill/>
        </p:spPr>
        <p:txBody>
          <a:bodyPr wrap="square" rtlCol="0">
            <a:spAutoFit/>
          </a:bodyPr>
          <a:lstStyle/>
          <a:p>
            <a:r>
              <a:rPr lang="th-TH" sz="4400" b="1" dirty="0">
                <a:solidFill>
                  <a:schemeClr val="bg1"/>
                </a:solidFill>
              </a:rPr>
              <a:t>สมาชิก</a:t>
            </a:r>
            <a:endParaRPr lang="en-US" sz="4400" b="1" dirty="0">
              <a:solidFill>
                <a:schemeClr val="bg1"/>
              </a:solidFill>
            </a:endParaRPr>
          </a:p>
        </p:txBody>
      </p:sp>
      <p:sp>
        <p:nvSpPr>
          <p:cNvPr id="4" name="Rectangle 3">
            <a:extLst>
              <a:ext uri="{FF2B5EF4-FFF2-40B4-BE49-F238E27FC236}">
                <a16:creationId xmlns:a16="http://schemas.microsoft.com/office/drawing/2014/main" id="{7A362264-64F4-4F60-A68D-5BFEA8B0E083}"/>
              </a:ext>
            </a:extLst>
          </p:cNvPr>
          <p:cNvSpPr/>
          <p:nvPr/>
        </p:nvSpPr>
        <p:spPr>
          <a:xfrm>
            <a:off x="6896100" y="1549400"/>
            <a:ext cx="8255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286BD617-B46B-4C3D-AAFD-4801D553A6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1675" y="1649075"/>
            <a:ext cx="514350" cy="571500"/>
          </a:xfrm>
          <a:prstGeom prst="rect">
            <a:avLst/>
          </a:prstGeom>
        </p:spPr>
      </p:pic>
      <p:sp>
        <p:nvSpPr>
          <p:cNvPr id="8" name="Rectangle 7">
            <a:extLst>
              <a:ext uri="{FF2B5EF4-FFF2-40B4-BE49-F238E27FC236}">
                <a16:creationId xmlns:a16="http://schemas.microsoft.com/office/drawing/2014/main" id="{341A1377-403F-4F03-9A11-C98852EE4456}"/>
              </a:ext>
            </a:extLst>
          </p:cNvPr>
          <p:cNvSpPr/>
          <p:nvPr/>
        </p:nvSpPr>
        <p:spPr>
          <a:xfrm>
            <a:off x="6896100" y="2692400"/>
            <a:ext cx="8255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1378DA9F-6660-40B0-B2E4-F9B648D747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2150" y="2819400"/>
            <a:ext cx="485775" cy="571500"/>
          </a:xfrm>
          <a:prstGeom prst="rect">
            <a:avLst/>
          </a:prstGeom>
        </p:spPr>
      </p:pic>
      <p:sp>
        <p:nvSpPr>
          <p:cNvPr id="11" name="Rectangle 10">
            <a:extLst>
              <a:ext uri="{FF2B5EF4-FFF2-40B4-BE49-F238E27FC236}">
                <a16:creationId xmlns:a16="http://schemas.microsoft.com/office/drawing/2014/main" id="{6E81E1D9-E1DB-4D68-AD58-98269CEA42F7}"/>
              </a:ext>
            </a:extLst>
          </p:cNvPr>
          <p:cNvSpPr/>
          <p:nvPr/>
        </p:nvSpPr>
        <p:spPr>
          <a:xfrm>
            <a:off x="6872287" y="3835400"/>
            <a:ext cx="8255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1F4BEF1E-0C3A-4AB5-A5AC-3C0EF58ADA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537" y="3986212"/>
            <a:ext cx="381000" cy="523875"/>
          </a:xfrm>
          <a:prstGeom prst="rect">
            <a:avLst/>
          </a:prstGeom>
        </p:spPr>
      </p:pic>
      <p:sp>
        <p:nvSpPr>
          <p:cNvPr id="14" name="Rectangle 13">
            <a:extLst>
              <a:ext uri="{FF2B5EF4-FFF2-40B4-BE49-F238E27FC236}">
                <a16:creationId xmlns:a16="http://schemas.microsoft.com/office/drawing/2014/main" id="{A6B6FACC-F626-45B3-94AC-707EF7B24B5A}"/>
              </a:ext>
            </a:extLst>
          </p:cNvPr>
          <p:cNvSpPr/>
          <p:nvPr/>
        </p:nvSpPr>
        <p:spPr>
          <a:xfrm>
            <a:off x="7877175" y="1542722"/>
            <a:ext cx="3717925" cy="1723549"/>
          </a:xfrm>
          <a:prstGeom prst="rect">
            <a:avLst/>
          </a:prstGeom>
        </p:spPr>
        <p:txBody>
          <a:bodyPr wrap="square">
            <a:spAutoFit/>
          </a:bodyPr>
          <a:lstStyle/>
          <a:p>
            <a:r>
              <a:rPr lang="th-TH" sz="2000" dirty="0">
                <a:solidFill>
                  <a:srgbClr val="FFFFFF"/>
                </a:solidFill>
              </a:rPr>
              <a:t>นายกฤษฎากรณ์ สืบสำราญ 6140200541</a:t>
            </a:r>
            <a:br>
              <a:rPr lang="th-TH" dirty="0"/>
            </a:br>
            <a:endParaRPr lang="th-TH" dirty="0"/>
          </a:p>
          <a:p>
            <a:br>
              <a:rPr lang="th-TH" sz="2000" dirty="0"/>
            </a:br>
            <a:endParaRPr lang="en-US" sz="2000" b="1" dirty="0">
              <a:solidFill>
                <a:schemeClr val="bg1"/>
              </a:solidFill>
            </a:endParaRPr>
          </a:p>
        </p:txBody>
      </p:sp>
      <p:sp>
        <p:nvSpPr>
          <p:cNvPr id="18" name="Rectangle 17">
            <a:extLst>
              <a:ext uri="{FF2B5EF4-FFF2-40B4-BE49-F238E27FC236}">
                <a16:creationId xmlns:a16="http://schemas.microsoft.com/office/drawing/2014/main" id="{49B75FDC-3558-4395-9174-4F420FD52CAE}"/>
              </a:ext>
            </a:extLst>
          </p:cNvPr>
          <p:cNvSpPr/>
          <p:nvPr/>
        </p:nvSpPr>
        <p:spPr>
          <a:xfrm>
            <a:off x="7867650" y="2656413"/>
            <a:ext cx="3717925" cy="1138773"/>
          </a:xfrm>
          <a:prstGeom prst="rect">
            <a:avLst/>
          </a:prstGeom>
        </p:spPr>
        <p:txBody>
          <a:bodyPr wrap="square">
            <a:spAutoFit/>
          </a:bodyPr>
          <a:lstStyle/>
          <a:p>
            <a:r>
              <a:rPr lang="th-TH" sz="2000" dirty="0">
                <a:solidFill>
                  <a:srgbClr val="FFFFFF"/>
                </a:solidFill>
              </a:rPr>
              <a:t>นายปองพล วงศ์อนุ </a:t>
            </a:r>
            <a:endParaRPr lang="en-US" sz="2000" dirty="0">
              <a:solidFill>
                <a:srgbClr val="FFFFFF"/>
              </a:solidFill>
            </a:endParaRPr>
          </a:p>
          <a:p>
            <a:r>
              <a:rPr lang="th-TH" sz="2000" dirty="0">
                <a:solidFill>
                  <a:srgbClr val="FFFFFF"/>
                </a:solidFill>
              </a:rPr>
              <a:t>6140203651</a:t>
            </a:r>
            <a:br>
              <a:rPr lang="th-TH" sz="2000" dirty="0"/>
            </a:br>
            <a:endParaRPr lang="en-US" sz="2000" b="1" dirty="0">
              <a:solidFill>
                <a:schemeClr val="bg1"/>
              </a:solidFill>
            </a:endParaRPr>
          </a:p>
        </p:txBody>
      </p:sp>
      <p:sp>
        <p:nvSpPr>
          <p:cNvPr id="20" name="Rectangle 19">
            <a:extLst>
              <a:ext uri="{FF2B5EF4-FFF2-40B4-BE49-F238E27FC236}">
                <a16:creationId xmlns:a16="http://schemas.microsoft.com/office/drawing/2014/main" id="{A8A719A8-D999-47F2-8FE3-C0F975B81B28}"/>
              </a:ext>
            </a:extLst>
          </p:cNvPr>
          <p:cNvSpPr/>
          <p:nvPr/>
        </p:nvSpPr>
        <p:spPr>
          <a:xfrm>
            <a:off x="7867650" y="3809464"/>
            <a:ext cx="3717925" cy="830997"/>
          </a:xfrm>
          <a:prstGeom prst="rect">
            <a:avLst/>
          </a:prstGeom>
        </p:spPr>
        <p:txBody>
          <a:bodyPr wrap="square">
            <a:spAutoFit/>
          </a:bodyPr>
          <a:lstStyle/>
          <a:p>
            <a:r>
              <a:rPr lang="th-TH" sz="2000" dirty="0">
                <a:solidFill>
                  <a:srgbClr val="FFFFFF"/>
                </a:solidFill>
              </a:rPr>
              <a:t>นายภาณวุัฒน์ ปะทัง </a:t>
            </a:r>
            <a:endParaRPr lang="en-US" sz="2000" dirty="0">
              <a:solidFill>
                <a:srgbClr val="FFFFFF"/>
              </a:solidFill>
            </a:endParaRPr>
          </a:p>
          <a:p>
            <a:r>
              <a:rPr lang="th-TH" sz="2000" dirty="0">
                <a:solidFill>
                  <a:srgbClr val="FFFFFF"/>
                </a:solidFill>
              </a:rPr>
              <a:t>6140204402</a:t>
            </a:r>
            <a:endParaRPr lang="en-US" sz="2000" b="1" dirty="0">
              <a:solidFill>
                <a:srgbClr val="FFFFFF"/>
              </a:solidFill>
            </a:endParaRPr>
          </a:p>
        </p:txBody>
      </p:sp>
    </p:spTree>
    <p:extLst>
      <p:ext uri="{BB962C8B-B14F-4D97-AF65-F5344CB8AC3E}">
        <p14:creationId xmlns:p14="http://schemas.microsoft.com/office/powerpoint/2010/main" val="46606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flatlay photography of five latte cups">
            <a:extLst>
              <a:ext uri="{FF2B5EF4-FFF2-40B4-BE49-F238E27FC236}">
                <a16:creationId xmlns:a16="http://schemas.microsoft.com/office/drawing/2014/main" id="{5569725D-BB01-442A-9945-A7BB16DC8A6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29514" b="2951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A675EDE-0525-485C-B3D0-BA9D51E6CCF9}"/>
              </a:ext>
            </a:extLst>
          </p:cNvPr>
          <p:cNvSpPr/>
          <p:nvPr/>
        </p:nvSpPr>
        <p:spPr>
          <a:xfrm>
            <a:off x="0" y="1993900"/>
            <a:ext cx="12192000" cy="1752600"/>
          </a:xfrm>
          <a:prstGeom prst="rect">
            <a:avLst/>
          </a:prstGeom>
          <a:solidFill>
            <a:srgbClr val="733D2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01D83C-D9DE-4959-A83E-FC68C56DBB9E}"/>
              </a:ext>
            </a:extLst>
          </p:cNvPr>
          <p:cNvSpPr/>
          <p:nvPr/>
        </p:nvSpPr>
        <p:spPr>
          <a:xfrm>
            <a:off x="8140700" y="577850"/>
            <a:ext cx="2832100" cy="2832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E54546-32EA-466D-8BDC-BA34943D07A7}"/>
              </a:ext>
            </a:extLst>
          </p:cNvPr>
          <p:cNvSpPr txBox="1"/>
          <p:nvPr/>
        </p:nvSpPr>
        <p:spPr>
          <a:xfrm>
            <a:off x="546101" y="2131675"/>
            <a:ext cx="7594599" cy="1040285"/>
          </a:xfrm>
          <a:prstGeom prst="rect">
            <a:avLst/>
          </a:prstGeom>
          <a:noFill/>
        </p:spPr>
        <p:txBody>
          <a:bodyPr wrap="square" rtlCol="0">
            <a:spAutoFit/>
          </a:bodyPr>
          <a:lstStyle/>
          <a:p>
            <a:r>
              <a:rPr lang="th-TH" sz="4400" b="1" dirty="0">
                <a:solidFill>
                  <a:schemeClr val="bg1"/>
                </a:solidFill>
              </a:rPr>
              <a:t>สารบัญ</a:t>
            </a:r>
            <a:endParaRPr lang="en-US" sz="4400" b="1" dirty="0">
              <a:solidFill>
                <a:schemeClr val="bg1"/>
              </a:solidFill>
            </a:endParaRPr>
          </a:p>
        </p:txBody>
      </p:sp>
      <p:sp>
        <p:nvSpPr>
          <p:cNvPr id="11" name="TextBox 10">
            <a:extLst>
              <a:ext uri="{FF2B5EF4-FFF2-40B4-BE49-F238E27FC236}">
                <a16:creationId xmlns:a16="http://schemas.microsoft.com/office/drawing/2014/main" id="{0E323D27-1CAB-48BE-B436-58B98CC489E7}"/>
              </a:ext>
            </a:extLst>
          </p:cNvPr>
          <p:cNvSpPr txBox="1"/>
          <p:nvPr/>
        </p:nvSpPr>
        <p:spPr>
          <a:xfrm>
            <a:off x="7854951" y="1654621"/>
            <a:ext cx="3403599" cy="954107"/>
          </a:xfrm>
          <a:prstGeom prst="rect">
            <a:avLst/>
          </a:prstGeom>
          <a:noFill/>
        </p:spPr>
        <p:txBody>
          <a:bodyPr wrap="square" rtlCol="0">
            <a:spAutoFit/>
          </a:bodyPr>
          <a:lstStyle/>
          <a:p>
            <a:pPr algn="ctr"/>
            <a:r>
              <a:rPr lang="en-US" sz="2800" b="1" dirty="0">
                <a:solidFill>
                  <a:srgbClr val="733D25"/>
                </a:solidFill>
              </a:rPr>
              <a:t>Coffee </a:t>
            </a:r>
          </a:p>
          <a:p>
            <a:pPr algn="ctr"/>
            <a:r>
              <a:rPr lang="en-US" sz="2800" b="1" dirty="0">
                <a:solidFill>
                  <a:srgbClr val="733D25"/>
                </a:solidFill>
              </a:rPr>
              <a:t>MD</a:t>
            </a:r>
          </a:p>
        </p:txBody>
      </p:sp>
      <p:sp>
        <p:nvSpPr>
          <p:cNvPr id="8" name="Circle: Hollow 7">
            <a:extLst>
              <a:ext uri="{FF2B5EF4-FFF2-40B4-BE49-F238E27FC236}">
                <a16:creationId xmlns:a16="http://schemas.microsoft.com/office/drawing/2014/main" id="{F8636D35-99A7-4E2F-BE7B-B717C35B8C05}"/>
              </a:ext>
            </a:extLst>
          </p:cNvPr>
          <p:cNvSpPr/>
          <p:nvPr/>
        </p:nvSpPr>
        <p:spPr>
          <a:xfrm>
            <a:off x="1858335" y="3990714"/>
            <a:ext cx="1536700" cy="1536700"/>
          </a:xfrm>
          <a:prstGeom prst="donut">
            <a:avLst>
              <a:gd name="adj" fmla="val 150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77A92E87-1305-4498-B5F1-44BD78CE7FD6}"/>
              </a:ext>
            </a:extLst>
          </p:cNvPr>
          <p:cNvSpPr/>
          <p:nvPr/>
        </p:nvSpPr>
        <p:spPr>
          <a:xfrm rot="16200000">
            <a:off x="1858335" y="3990714"/>
            <a:ext cx="1536700" cy="1536700"/>
          </a:xfrm>
          <a:prstGeom prst="blockArc">
            <a:avLst>
              <a:gd name="adj1" fmla="val 3315827"/>
              <a:gd name="adj2" fmla="val 81352"/>
              <a:gd name="adj3" fmla="val 15073"/>
            </a:avLst>
          </a:prstGeom>
          <a:solidFill>
            <a:srgbClr val="875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ircle: Hollow 14">
            <a:extLst>
              <a:ext uri="{FF2B5EF4-FFF2-40B4-BE49-F238E27FC236}">
                <a16:creationId xmlns:a16="http://schemas.microsoft.com/office/drawing/2014/main" id="{2EEA672C-A590-41D9-A010-DE2032053AC8}"/>
              </a:ext>
            </a:extLst>
          </p:cNvPr>
          <p:cNvSpPr/>
          <p:nvPr/>
        </p:nvSpPr>
        <p:spPr>
          <a:xfrm>
            <a:off x="5198435" y="3990714"/>
            <a:ext cx="1536700" cy="1536700"/>
          </a:xfrm>
          <a:prstGeom prst="donut">
            <a:avLst>
              <a:gd name="adj" fmla="val 150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a:extLst>
              <a:ext uri="{FF2B5EF4-FFF2-40B4-BE49-F238E27FC236}">
                <a16:creationId xmlns:a16="http://schemas.microsoft.com/office/drawing/2014/main" id="{BA24D321-45B8-42AD-9CB2-7698066302B4}"/>
              </a:ext>
            </a:extLst>
          </p:cNvPr>
          <p:cNvSpPr/>
          <p:nvPr/>
        </p:nvSpPr>
        <p:spPr>
          <a:xfrm rot="16200000">
            <a:off x="5198435" y="3990714"/>
            <a:ext cx="1536700" cy="1536700"/>
          </a:xfrm>
          <a:prstGeom prst="blockArc">
            <a:avLst>
              <a:gd name="adj1" fmla="val 6685229"/>
              <a:gd name="adj2" fmla="val 81352"/>
              <a:gd name="adj3" fmla="val 15073"/>
            </a:avLst>
          </a:prstGeom>
          <a:solidFill>
            <a:srgbClr val="875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16">
            <a:extLst>
              <a:ext uri="{FF2B5EF4-FFF2-40B4-BE49-F238E27FC236}">
                <a16:creationId xmlns:a16="http://schemas.microsoft.com/office/drawing/2014/main" id="{9FCF1881-8742-4755-A779-AD17AB193573}"/>
              </a:ext>
            </a:extLst>
          </p:cNvPr>
          <p:cNvSpPr/>
          <p:nvPr/>
        </p:nvSpPr>
        <p:spPr>
          <a:xfrm>
            <a:off x="8538535" y="3990714"/>
            <a:ext cx="1536700" cy="1536700"/>
          </a:xfrm>
          <a:prstGeom prst="donut">
            <a:avLst>
              <a:gd name="adj" fmla="val 150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a16="http://schemas.microsoft.com/office/drawing/2014/main" id="{59D9B2E5-FF4C-4D6B-B23A-A7F64001209F}"/>
              </a:ext>
            </a:extLst>
          </p:cNvPr>
          <p:cNvSpPr/>
          <p:nvPr/>
        </p:nvSpPr>
        <p:spPr>
          <a:xfrm rot="16200000">
            <a:off x="8538535" y="3990714"/>
            <a:ext cx="1536700" cy="1536700"/>
          </a:xfrm>
          <a:prstGeom prst="blockArc">
            <a:avLst>
              <a:gd name="adj1" fmla="val 11394882"/>
              <a:gd name="adj2" fmla="val 81352"/>
              <a:gd name="adj3" fmla="val 15073"/>
            </a:avLst>
          </a:prstGeom>
          <a:solidFill>
            <a:srgbClr val="875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04501D87-D2C8-4F05-A2FB-01AEDA2E0C60}"/>
              </a:ext>
            </a:extLst>
          </p:cNvPr>
          <p:cNvSpPr txBox="1"/>
          <p:nvPr/>
        </p:nvSpPr>
        <p:spPr>
          <a:xfrm>
            <a:off x="2083169" y="4374342"/>
            <a:ext cx="1087031" cy="769441"/>
          </a:xfrm>
          <a:prstGeom prst="rect">
            <a:avLst/>
          </a:prstGeom>
          <a:noFill/>
        </p:spPr>
        <p:txBody>
          <a:bodyPr wrap="square" rtlCol="0">
            <a:spAutoFit/>
          </a:bodyPr>
          <a:lstStyle/>
          <a:p>
            <a:pPr algn="ctr"/>
            <a:r>
              <a:rPr lang="th-TH" sz="4400" b="1" dirty="0">
                <a:solidFill>
                  <a:srgbClr val="733D25"/>
                </a:solidFill>
              </a:rPr>
              <a:t>1</a:t>
            </a:r>
            <a:endParaRPr lang="en-US" sz="800" b="1" dirty="0">
              <a:solidFill>
                <a:schemeClr val="bg1">
                  <a:lumMod val="65000"/>
                </a:schemeClr>
              </a:solidFill>
            </a:endParaRPr>
          </a:p>
        </p:txBody>
      </p:sp>
      <p:sp>
        <p:nvSpPr>
          <p:cNvPr id="19" name="TextBox 18">
            <a:extLst>
              <a:ext uri="{FF2B5EF4-FFF2-40B4-BE49-F238E27FC236}">
                <a16:creationId xmlns:a16="http://schemas.microsoft.com/office/drawing/2014/main" id="{4F0A6A03-6D0A-4C79-83CF-3B7BA2E654B9}"/>
              </a:ext>
            </a:extLst>
          </p:cNvPr>
          <p:cNvSpPr txBox="1"/>
          <p:nvPr/>
        </p:nvSpPr>
        <p:spPr>
          <a:xfrm>
            <a:off x="6477960" y="2836377"/>
            <a:ext cx="1087031" cy="769441"/>
          </a:xfrm>
          <a:prstGeom prst="rect">
            <a:avLst/>
          </a:prstGeom>
          <a:noFill/>
        </p:spPr>
        <p:txBody>
          <a:bodyPr wrap="square" rtlCol="0">
            <a:spAutoFit/>
          </a:bodyPr>
          <a:lstStyle/>
          <a:p>
            <a:pPr algn="ctr"/>
            <a:r>
              <a:rPr lang="en-US" sz="4400" b="1" dirty="0">
                <a:solidFill>
                  <a:srgbClr val="733D25"/>
                </a:solidFill>
              </a:rPr>
              <a:t>90</a:t>
            </a:r>
            <a:r>
              <a:rPr lang="en-US" sz="1200" b="1" dirty="0">
                <a:solidFill>
                  <a:srgbClr val="733D25"/>
                </a:solidFill>
              </a:rPr>
              <a:t>%</a:t>
            </a:r>
            <a:endParaRPr lang="en-US" sz="800" b="1" dirty="0">
              <a:solidFill>
                <a:schemeClr val="bg1">
                  <a:lumMod val="65000"/>
                </a:schemeClr>
              </a:solidFill>
            </a:endParaRPr>
          </a:p>
        </p:txBody>
      </p:sp>
      <p:sp>
        <p:nvSpPr>
          <p:cNvPr id="20" name="TextBox 19">
            <a:extLst>
              <a:ext uri="{FF2B5EF4-FFF2-40B4-BE49-F238E27FC236}">
                <a16:creationId xmlns:a16="http://schemas.microsoft.com/office/drawing/2014/main" id="{EB98F30A-076F-4E7A-AD41-F4EE047B8817}"/>
              </a:ext>
            </a:extLst>
          </p:cNvPr>
          <p:cNvSpPr txBox="1"/>
          <p:nvPr/>
        </p:nvSpPr>
        <p:spPr>
          <a:xfrm>
            <a:off x="5423269" y="4376050"/>
            <a:ext cx="1087031" cy="769441"/>
          </a:xfrm>
          <a:prstGeom prst="rect">
            <a:avLst/>
          </a:prstGeom>
          <a:noFill/>
        </p:spPr>
        <p:txBody>
          <a:bodyPr wrap="square" rtlCol="0">
            <a:spAutoFit/>
          </a:bodyPr>
          <a:lstStyle/>
          <a:p>
            <a:pPr algn="ctr"/>
            <a:r>
              <a:rPr lang="en-US" sz="4400" b="1" dirty="0">
                <a:solidFill>
                  <a:srgbClr val="733D25"/>
                </a:solidFill>
              </a:rPr>
              <a:t>2</a:t>
            </a:r>
            <a:endParaRPr lang="en-US" sz="800" b="1" dirty="0">
              <a:solidFill>
                <a:schemeClr val="bg1">
                  <a:lumMod val="65000"/>
                </a:schemeClr>
              </a:solidFill>
            </a:endParaRPr>
          </a:p>
        </p:txBody>
      </p:sp>
      <p:sp>
        <p:nvSpPr>
          <p:cNvPr id="21" name="TextBox 20">
            <a:extLst>
              <a:ext uri="{FF2B5EF4-FFF2-40B4-BE49-F238E27FC236}">
                <a16:creationId xmlns:a16="http://schemas.microsoft.com/office/drawing/2014/main" id="{A06D2B11-4A97-41A0-BA3B-1077175216B6}"/>
              </a:ext>
            </a:extLst>
          </p:cNvPr>
          <p:cNvSpPr txBox="1"/>
          <p:nvPr/>
        </p:nvSpPr>
        <p:spPr>
          <a:xfrm>
            <a:off x="8763369" y="4371248"/>
            <a:ext cx="1087031" cy="769441"/>
          </a:xfrm>
          <a:prstGeom prst="rect">
            <a:avLst/>
          </a:prstGeom>
          <a:noFill/>
        </p:spPr>
        <p:txBody>
          <a:bodyPr wrap="square" rtlCol="0">
            <a:spAutoFit/>
          </a:bodyPr>
          <a:lstStyle/>
          <a:p>
            <a:pPr algn="ctr"/>
            <a:r>
              <a:rPr lang="th-TH" sz="4400" b="1" dirty="0">
                <a:solidFill>
                  <a:srgbClr val="733D25"/>
                </a:solidFill>
              </a:rPr>
              <a:t>3</a:t>
            </a:r>
            <a:endParaRPr lang="en-US" sz="800" b="1" dirty="0">
              <a:solidFill>
                <a:schemeClr val="bg1">
                  <a:lumMod val="65000"/>
                </a:schemeClr>
              </a:solidFill>
            </a:endParaRPr>
          </a:p>
        </p:txBody>
      </p:sp>
      <p:sp>
        <p:nvSpPr>
          <p:cNvPr id="23" name="Rectangle 22">
            <a:extLst>
              <a:ext uri="{FF2B5EF4-FFF2-40B4-BE49-F238E27FC236}">
                <a16:creationId xmlns:a16="http://schemas.microsoft.com/office/drawing/2014/main" id="{5C7AC559-6C8F-4206-BFD8-7EA3557C92B2}"/>
              </a:ext>
            </a:extLst>
          </p:cNvPr>
          <p:cNvSpPr/>
          <p:nvPr/>
        </p:nvSpPr>
        <p:spPr>
          <a:xfrm>
            <a:off x="1463495" y="5771628"/>
            <a:ext cx="2326378" cy="523220"/>
          </a:xfrm>
          <a:prstGeom prst="rect">
            <a:avLst/>
          </a:prstGeom>
        </p:spPr>
        <p:txBody>
          <a:bodyPr wrap="square">
            <a:spAutoFit/>
          </a:bodyPr>
          <a:lstStyle/>
          <a:p>
            <a:pPr algn="ctr"/>
            <a:r>
              <a:rPr lang="th-TH" sz="2000" b="1" dirty="0">
                <a:solidFill>
                  <a:srgbClr val="733D25"/>
                </a:solidFill>
              </a:rPr>
              <a:t>รูปแบบในการทำงาน</a:t>
            </a:r>
            <a:endParaRPr lang="en-US" sz="2000" b="1" dirty="0">
              <a:solidFill>
                <a:srgbClr val="733D25"/>
              </a:solidFill>
            </a:endParaRPr>
          </a:p>
        </p:txBody>
      </p:sp>
      <p:sp>
        <p:nvSpPr>
          <p:cNvPr id="26" name="Rectangle 25">
            <a:extLst>
              <a:ext uri="{FF2B5EF4-FFF2-40B4-BE49-F238E27FC236}">
                <a16:creationId xmlns:a16="http://schemas.microsoft.com/office/drawing/2014/main" id="{8C41DB7E-EC58-406C-A6F4-ABF7F8BD59AB}"/>
              </a:ext>
            </a:extLst>
          </p:cNvPr>
          <p:cNvSpPr/>
          <p:nvPr/>
        </p:nvSpPr>
        <p:spPr>
          <a:xfrm>
            <a:off x="4695097" y="5637813"/>
            <a:ext cx="2326378" cy="954107"/>
          </a:xfrm>
          <a:prstGeom prst="rect">
            <a:avLst/>
          </a:prstGeom>
        </p:spPr>
        <p:txBody>
          <a:bodyPr wrap="square">
            <a:spAutoFit/>
          </a:bodyPr>
          <a:lstStyle/>
          <a:p>
            <a:pPr algn="ctr"/>
            <a:r>
              <a:rPr lang="th-TH" sz="2000" b="1" dirty="0">
                <a:solidFill>
                  <a:srgbClr val="733D25"/>
                </a:solidFill>
              </a:rPr>
              <a:t>โปรแกรมที่ใช้ในการทำงาน</a:t>
            </a:r>
            <a:endParaRPr lang="en-US" sz="2000" b="1" dirty="0">
              <a:solidFill>
                <a:srgbClr val="733D25"/>
              </a:solidFill>
            </a:endParaRPr>
          </a:p>
        </p:txBody>
      </p:sp>
      <p:sp>
        <p:nvSpPr>
          <p:cNvPr id="29" name="Rectangle 28">
            <a:extLst>
              <a:ext uri="{FF2B5EF4-FFF2-40B4-BE49-F238E27FC236}">
                <a16:creationId xmlns:a16="http://schemas.microsoft.com/office/drawing/2014/main" id="{97A3E53B-2CE3-408A-9A4F-1ACE6F00AB09}"/>
              </a:ext>
            </a:extLst>
          </p:cNvPr>
          <p:cNvSpPr/>
          <p:nvPr/>
        </p:nvSpPr>
        <p:spPr>
          <a:xfrm>
            <a:off x="8209176" y="5637813"/>
            <a:ext cx="2326378" cy="954107"/>
          </a:xfrm>
          <a:prstGeom prst="rect">
            <a:avLst/>
          </a:prstGeom>
        </p:spPr>
        <p:txBody>
          <a:bodyPr wrap="square">
            <a:spAutoFit/>
          </a:bodyPr>
          <a:lstStyle/>
          <a:p>
            <a:pPr algn="ctr"/>
            <a:r>
              <a:rPr lang="th-TH" sz="2000" b="1" dirty="0">
                <a:solidFill>
                  <a:srgbClr val="733D25"/>
                </a:solidFill>
              </a:rPr>
              <a:t>หลักการทำงานและ ตัวอย่างโปรแกรม</a:t>
            </a:r>
            <a:endParaRPr lang="en-US" sz="2000" b="1" dirty="0">
              <a:solidFill>
                <a:srgbClr val="733D25"/>
              </a:solidFill>
            </a:endParaRPr>
          </a:p>
        </p:txBody>
      </p:sp>
    </p:spTree>
    <p:extLst>
      <p:ext uri="{BB962C8B-B14F-4D97-AF65-F5344CB8AC3E}">
        <p14:creationId xmlns:p14="http://schemas.microsoft.com/office/powerpoint/2010/main" val="1050025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FA5554-F9BF-4640-AF12-582A25321A61}"/>
              </a:ext>
            </a:extLst>
          </p:cNvPr>
          <p:cNvSpPr txBox="1"/>
          <p:nvPr/>
        </p:nvSpPr>
        <p:spPr>
          <a:xfrm>
            <a:off x="7855952" y="559942"/>
            <a:ext cx="4495800" cy="1871282"/>
          </a:xfrm>
          <a:prstGeom prst="rect">
            <a:avLst/>
          </a:prstGeom>
          <a:noFill/>
        </p:spPr>
        <p:txBody>
          <a:bodyPr wrap="square" rtlCol="0">
            <a:spAutoFit/>
          </a:bodyPr>
          <a:lstStyle/>
          <a:p>
            <a:pPr algn="ctr"/>
            <a:r>
              <a:rPr lang="en-US" sz="5400" b="1" dirty="0">
                <a:solidFill>
                  <a:srgbClr val="733D25"/>
                </a:solidFill>
              </a:rPr>
              <a:t>01</a:t>
            </a:r>
            <a:endParaRPr lang="th-TH" sz="4400" b="1" dirty="0">
              <a:solidFill>
                <a:schemeClr val="bg1">
                  <a:lumMod val="65000"/>
                </a:schemeClr>
              </a:solidFill>
            </a:endParaRPr>
          </a:p>
          <a:p>
            <a:pPr algn="ctr"/>
            <a:r>
              <a:rPr lang="th-TH" sz="4400" b="1" dirty="0">
                <a:solidFill>
                  <a:schemeClr val="bg1">
                    <a:lumMod val="65000"/>
                  </a:schemeClr>
                </a:solidFill>
              </a:rPr>
              <a:t>รูปแบบการทำงาน</a:t>
            </a:r>
            <a:endParaRPr lang="en-US" sz="5400" b="1" dirty="0">
              <a:solidFill>
                <a:srgbClr val="733D25"/>
              </a:solidFill>
            </a:endParaRPr>
          </a:p>
        </p:txBody>
      </p:sp>
      <p:sp>
        <p:nvSpPr>
          <p:cNvPr id="4" name="TextBox 4">
            <a:extLst>
              <a:ext uri="{FF2B5EF4-FFF2-40B4-BE49-F238E27FC236}">
                <a16:creationId xmlns:a16="http://schemas.microsoft.com/office/drawing/2014/main" id="{09AF6B66-61B2-4DA7-BA9C-212C1418A0B8}"/>
              </a:ext>
            </a:extLst>
          </p:cNvPr>
          <p:cNvSpPr txBox="1"/>
          <p:nvPr/>
        </p:nvSpPr>
        <p:spPr>
          <a:xfrm>
            <a:off x="625642" y="1690062"/>
            <a:ext cx="5470358" cy="347787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Angsana New" panose="02020603050405020304" pitchFamily="18" charset="-34"/>
                <a:cs typeface="Angsana New" panose="02020603050405020304" pitchFamily="18" charset="-34"/>
              </a:rPr>
              <a:t>	</a:t>
            </a:r>
            <a:r>
              <a:rPr lang="th-TH" sz="3200" dirty="0">
                <a:latin typeface="Angsana New" panose="02020603050405020304" pitchFamily="18" charset="-34"/>
                <a:cs typeface="Angsana New" panose="02020603050405020304" pitchFamily="18" charset="-34"/>
              </a:rPr>
              <a:t>ใช้ </a:t>
            </a:r>
            <a:r>
              <a:rPr lang="en-US" sz="3200" dirty="0">
                <a:latin typeface="Angsana New" panose="02020603050405020304" pitchFamily="18" charset="-34"/>
                <a:cs typeface="Angsana New" panose="02020603050405020304" pitchFamily="18" charset="-34"/>
              </a:rPr>
              <a:t>Windows Form </a:t>
            </a:r>
            <a:r>
              <a:rPr lang="th-TH" sz="3200" dirty="0">
                <a:latin typeface="Angsana New" panose="02020603050405020304" pitchFamily="18" charset="-34"/>
                <a:cs typeface="Angsana New" panose="02020603050405020304" pitchFamily="18" charset="-34"/>
              </a:rPr>
              <a:t>เป็น ตัวหลักในการออกแบบและเขียนโค้ดเป็น</a:t>
            </a:r>
            <a:r>
              <a:rPr lang="en-US" sz="3200" dirty="0">
                <a:latin typeface="Angsana New" panose="02020603050405020304" pitchFamily="18" charset="-34"/>
                <a:cs typeface="Angsana New" panose="02020603050405020304" pitchFamily="18" charset="-34"/>
              </a:rPr>
              <a:t> </a:t>
            </a:r>
            <a:r>
              <a:rPr lang="th-TH" sz="3200" dirty="0">
                <a:latin typeface="Angsana New" panose="02020603050405020304" pitchFamily="18" charset="-34"/>
                <a:cs typeface="Angsana New" panose="02020603050405020304" pitchFamily="18" charset="-34"/>
              </a:rPr>
              <a:t>พื้นฐานที่สามารถพัฒนาโปรแกรมที่ทำงานบน </a:t>
            </a:r>
            <a:r>
              <a:rPr lang="en-US" sz="3200" dirty="0">
                <a:latin typeface="Angsana New" panose="02020603050405020304" pitchFamily="18" charset="-34"/>
                <a:cs typeface="Angsana New" panose="02020603050405020304" pitchFamily="18" charset="-34"/>
              </a:rPr>
              <a:t>Windows </a:t>
            </a:r>
            <a:r>
              <a:rPr lang="th-TH" sz="3200" dirty="0">
                <a:latin typeface="Angsana New" panose="02020603050405020304" pitchFamily="18" charset="-34"/>
                <a:cs typeface="Angsana New" panose="02020603050405020304" pitchFamily="18" charset="-34"/>
              </a:rPr>
              <a:t>ได้ง่าย โดยมี </a:t>
            </a:r>
            <a:r>
              <a:rPr lang="en-US" sz="3200" dirty="0">
                <a:latin typeface="Angsana New" panose="02020603050405020304" pitchFamily="18" charset="-34"/>
                <a:cs typeface="Angsana New" panose="02020603050405020304" pitchFamily="18" charset="-34"/>
              </a:rPr>
              <a:t>VB.NET </a:t>
            </a:r>
            <a:r>
              <a:rPr lang="th-TH" sz="3200" dirty="0">
                <a:latin typeface="Angsana New" panose="02020603050405020304" pitchFamily="18" charset="-34"/>
                <a:cs typeface="Angsana New" panose="02020603050405020304" pitchFamily="18" charset="-34"/>
              </a:rPr>
              <a:t>ในการเขียนและเชื่อมต่อฐานข้อมูลกับ </a:t>
            </a:r>
            <a:r>
              <a:rPr lang="en-US" sz="3200" dirty="0">
                <a:latin typeface="Angsana New" panose="02020603050405020304" pitchFamily="18" charset="-34"/>
                <a:cs typeface="Angsana New" panose="02020603050405020304" pitchFamily="18" charset="-34"/>
              </a:rPr>
              <a:t>Microsoft </a:t>
            </a:r>
            <a:r>
              <a:rPr lang="en-US" sz="3200" b="1" dirty="0">
                <a:latin typeface="Angsana New" panose="02020603050405020304" pitchFamily="18" charset="-34"/>
                <a:cs typeface="Angsana New" panose="02020603050405020304" pitchFamily="18" charset="-34"/>
              </a:rPr>
              <a:t>SQL Server </a:t>
            </a:r>
            <a:r>
              <a:rPr lang="th-TH" sz="3200" b="1" dirty="0">
                <a:latin typeface="Angsana New" panose="02020603050405020304" pitchFamily="18" charset="-34"/>
                <a:cs typeface="Angsana New" panose="02020603050405020304" pitchFamily="18" charset="-34"/>
              </a:rPr>
              <a:t>เป็นฐานข้อมูล</a:t>
            </a:r>
            <a:endParaRPr lang="en-US" sz="3200" b="1" dirty="0">
              <a:latin typeface="Angsana New" panose="02020603050405020304" pitchFamily="18" charset="-34"/>
              <a:cs typeface="Angsana New" panose="02020603050405020304" pitchFamily="18" charset="-34"/>
            </a:endParaRPr>
          </a:p>
          <a:p>
            <a:endParaRPr lang="en-US" sz="2800" dirty="0">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53630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fruit, chocolate&#10;&#10;Description automatically generated">
            <a:extLst>
              <a:ext uri="{FF2B5EF4-FFF2-40B4-BE49-F238E27FC236}">
                <a16:creationId xmlns:a16="http://schemas.microsoft.com/office/drawing/2014/main" id="{2C73D7A3-23DB-46C2-9F51-0597F396730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67" r="16667"/>
          <a:stretch>
            <a:fillRect/>
          </a:stretch>
        </p:blipFill>
        <p:spPr/>
      </p:pic>
      <p:pic>
        <p:nvPicPr>
          <p:cNvPr id="10" name="Picture Placeholder 9" descr="A picture containing fruit, chocolate&#10;&#10;Description automatically generated">
            <a:extLst>
              <a:ext uri="{FF2B5EF4-FFF2-40B4-BE49-F238E27FC236}">
                <a16:creationId xmlns:a16="http://schemas.microsoft.com/office/drawing/2014/main" id="{9E6A709E-09B5-4CF9-BDA2-B06F011CC44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667" r="16667"/>
          <a:stretch>
            <a:fillRect/>
          </a:stretch>
        </p:blipFill>
        <p:spPr>
          <a:xfrm>
            <a:off x="9259637" y="1872387"/>
            <a:ext cx="1358900" cy="1358900"/>
          </a:xfrm>
        </p:spPr>
      </p:pic>
      <p:pic>
        <p:nvPicPr>
          <p:cNvPr id="12" name="Picture Placeholder 11" descr="A picture containing fruit, chocolate&#10;&#10;Description automatically generated">
            <a:extLst>
              <a:ext uri="{FF2B5EF4-FFF2-40B4-BE49-F238E27FC236}">
                <a16:creationId xmlns:a16="http://schemas.microsoft.com/office/drawing/2014/main" id="{8B96C269-2517-4C80-85EE-F663EA404DD7}"/>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667" r="16667"/>
          <a:stretch>
            <a:fillRect/>
          </a:stretch>
        </p:blipFill>
        <p:spPr/>
      </p:pic>
      <p:sp>
        <p:nvSpPr>
          <p:cNvPr id="15" name="Rectangle 14">
            <a:extLst>
              <a:ext uri="{FF2B5EF4-FFF2-40B4-BE49-F238E27FC236}">
                <a16:creationId xmlns:a16="http://schemas.microsoft.com/office/drawing/2014/main" id="{FA334016-C9C8-4FAD-9F05-CAF25617CAB0}"/>
              </a:ext>
            </a:extLst>
          </p:cNvPr>
          <p:cNvSpPr/>
          <p:nvPr/>
        </p:nvSpPr>
        <p:spPr>
          <a:xfrm>
            <a:off x="5040760" y="2312481"/>
            <a:ext cx="2326378" cy="707886"/>
          </a:xfrm>
          <a:prstGeom prst="rect">
            <a:avLst/>
          </a:prstGeom>
        </p:spPr>
        <p:txBody>
          <a:bodyPr wrap="square">
            <a:spAutoFit/>
          </a:bodyPr>
          <a:lstStyle/>
          <a:p>
            <a:pPr algn="ctr"/>
            <a:r>
              <a:rPr lang="en-US" sz="2000" b="1" dirty="0">
                <a:solidFill>
                  <a:srgbClr val="733D25"/>
                </a:solidFill>
              </a:rPr>
              <a:t>Visual Studio 2019</a:t>
            </a:r>
          </a:p>
        </p:txBody>
      </p:sp>
      <p:sp>
        <p:nvSpPr>
          <p:cNvPr id="20" name="Rectangle 19">
            <a:extLst>
              <a:ext uri="{FF2B5EF4-FFF2-40B4-BE49-F238E27FC236}">
                <a16:creationId xmlns:a16="http://schemas.microsoft.com/office/drawing/2014/main" id="{38FB1B45-4803-4585-B601-0DBA02BB2B21}"/>
              </a:ext>
            </a:extLst>
          </p:cNvPr>
          <p:cNvSpPr/>
          <p:nvPr/>
        </p:nvSpPr>
        <p:spPr>
          <a:xfrm>
            <a:off x="8775898" y="3309108"/>
            <a:ext cx="2326378" cy="707886"/>
          </a:xfrm>
          <a:prstGeom prst="rect">
            <a:avLst/>
          </a:prstGeom>
        </p:spPr>
        <p:txBody>
          <a:bodyPr wrap="square">
            <a:spAutoFit/>
          </a:bodyPr>
          <a:lstStyle/>
          <a:p>
            <a:pPr algn="ctr"/>
            <a:r>
              <a:rPr lang="en-US" sz="2000" b="1" dirty="0">
                <a:solidFill>
                  <a:srgbClr val="733D25"/>
                </a:solidFill>
              </a:rPr>
              <a:t>Microsoft SQL SERVER</a:t>
            </a:r>
          </a:p>
        </p:txBody>
      </p:sp>
      <p:sp>
        <p:nvSpPr>
          <p:cNvPr id="23" name="Rectangle 22">
            <a:extLst>
              <a:ext uri="{FF2B5EF4-FFF2-40B4-BE49-F238E27FC236}">
                <a16:creationId xmlns:a16="http://schemas.microsoft.com/office/drawing/2014/main" id="{EFFC51C6-3DD3-40C1-B00E-290C6E86CB25}"/>
              </a:ext>
            </a:extLst>
          </p:cNvPr>
          <p:cNvSpPr/>
          <p:nvPr/>
        </p:nvSpPr>
        <p:spPr>
          <a:xfrm>
            <a:off x="5040760" y="4954081"/>
            <a:ext cx="2326378" cy="400110"/>
          </a:xfrm>
          <a:prstGeom prst="rect">
            <a:avLst/>
          </a:prstGeom>
        </p:spPr>
        <p:txBody>
          <a:bodyPr wrap="square">
            <a:spAutoFit/>
          </a:bodyPr>
          <a:lstStyle/>
          <a:p>
            <a:pPr algn="ctr"/>
            <a:r>
              <a:rPr lang="en-US" sz="2000" b="1" dirty="0">
                <a:solidFill>
                  <a:srgbClr val="733D25"/>
                </a:solidFill>
              </a:rPr>
              <a:t>VB.NET</a:t>
            </a:r>
          </a:p>
        </p:txBody>
      </p:sp>
      <p:sp>
        <p:nvSpPr>
          <p:cNvPr id="28" name="Rectangle 27">
            <a:extLst>
              <a:ext uri="{FF2B5EF4-FFF2-40B4-BE49-F238E27FC236}">
                <a16:creationId xmlns:a16="http://schemas.microsoft.com/office/drawing/2014/main" id="{70CE11FF-05DA-48FC-8552-9D81DB8D2111}"/>
              </a:ext>
            </a:extLst>
          </p:cNvPr>
          <p:cNvSpPr/>
          <p:nvPr/>
        </p:nvSpPr>
        <p:spPr>
          <a:xfrm>
            <a:off x="560594" y="2495701"/>
            <a:ext cx="3775788" cy="1471172"/>
          </a:xfrm>
          <a:prstGeom prst="rect">
            <a:avLst/>
          </a:prstGeom>
        </p:spPr>
        <p:txBody>
          <a:bodyPr wrap="square">
            <a:spAutoFit/>
          </a:bodyPr>
          <a:lstStyle/>
          <a:p>
            <a:pPr algn="ctr"/>
            <a:r>
              <a:rPr lang="th-TH" sz="3200" b="1" dirty="0">
                <a:solidFill>
                  <a:srgbClr val="733D25"/>
                </a:solidFill>
              </a:rPr>
              <a:t>โปรแกรมที่ใช้</a:t>
            </a:r>
          </a:p>
          <a:p>
            <a:pPr algn="ctr"/>
            <a:r>
              <a:rPr lang="th-TH" sz="3200" b="1" dirty="0">
                <a:solidFill>
                  <a:srgbClr val="733D25"/>
                </a:solidFill>
              </a:rPr>
              <a:t>ในการทำงาน</a:t>
            </a:r>
            <a:endParaRPr lang="en-US" sz="3200" b="1" dirty="0">
              <a:solidFill>
                <a:srgbClr val="733D25"/>
              </a:solidFill>
            </a:endParaRPr>
          </a:p>
        </p:txBody>
      </p:sp>
    </p:spTree>
    <p:extLst>
      <p:ext uri="{BB962C8B-B14F-4D97-AF65-F5344CB8AC3E}">
        <p14:creationId xmlns:p14="http://schemas.microsoft.com/office/powerpoint/2010/main" val="279014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F33EF8-9B66-410D-90BC-02A83FF776F7}"/>
              </a:ext>
            </a:extLst>
          </p:cNvPr>
          <p:cNvSpPr txBox="1"/>
          <p:nvPr/>
        </p:nvSpPr>
        <p:spPr>
          <a:xfrm>
            <a:off x="7255042" y="3429000"/>
            <a:ext cx="2946400" cy="1126462"/>
          </a:xfrm>
          <a:prstGeom prst="rect">
            <a:avLst/>
          </a:prstGeom>
          <a:noFill/>
        </p:spPr>
        <p:txBody>
          <a:bodyPr wrap="square" rtlCol="0">
            <a:spAutoFit/>
          </a:bodyPr>
          <a:lstStyle/>
          <a:p>
            <a:pPr algn="ctr"/>
            <a:r>
              <a:rPr lang="th-TH" sz="2400" dirty="0">
                <a:solidFill>
                  <a:srgbClr val="733D25"/>
                </a:solidFill>
              </a:rPr>
              <a:t>สามารถ </a:t>
            </a:r>
            <a:r>
              <a:rPr lang="en-US" sz="2400" dirty="0">
                <a:solidFill>
                  <a:srgbClr val="733D25"/>
                </a:solidFill>
              </a:rPr>
              <a:t>Login </a:t>
            </a:r>
            <a:r>
              <a:rPr lang="th-TH" sz="2400" dirty="0">
                <a:solidFill>
                  <a:srgbClr val="733D25"/>
                </a:solidFill>
              </a:rPr>
              <a:t>ได้ทั้งสมาชิกและพนักงาน</a:t>
            </a:r>
            <a:endParaRPr lang="en-US" sz="1200" dirty="0">
              <a:solidFill>
                <a:schemeClr val="bg1">
                  <a:lumMod val="65000"/>
                </a:schemeClr>
              </a:solidFill>
            </a:endParaRPr>
          </a:p>
        </p:txBody>
      </p:sp>
      <p:sp>
        <p:nvSpPr>
          <p:cNvPr id="6" name="TextBox 5">
            <a:extLst>
              <a:ext uri="{FF2B5EF4-FFF2-40B4-BE49-F238E27FC236}">
                <a16:creationId xmlns:a16="http://schemas.microsoft.com/office/drawing/2014/main" id="{2D1DCF2C-389C-496C-9FD9-12FBD81DD088}"/>
              </a:ext>
            </a:extLst>
          </p:cNvPr>
          <p:cNvSpPr txBox="1"/>
          <p:nvPr/>
        </p:nvSpPr>
        <p:spPr>
          <a:xfrm>
            <a:off x="5511799" y="1572220"/>
            <a:ext cx="6680201" cy="1126462"/>
          </a:xfrm>
          <a:prstGeom prst="rect">
            <a:avLst/>
          </a:prstGeom>
          <a:noFill/>
        </p:spPr>
        <p:txBody>
          <a:bodyPr wrap="square" rtlCol="0">
            <a:spAutoFit/>
          </a:bodyPr>
          <a:lstStyle/>
          <a:p>
            <a:pPr algn="ctr"/>
            <a:r>
              <a:rPr lang="th-TH" sz="4800" b="1" dirty="0">
                <a:solidFill>
                  <a:srgbClr val="733D25"/>
                </a:solidFill>
              </a:rPr>
              <a:t>หน้า </a:t>
            </a:r>
            <a:r>
              <a:rPr lang="en-US" sz="4800" b="1" dirty="0">
                <a:solidFill>
                  <a:srgbClr val="733D25"/>
                </a:solidFill>
              </a:rPr>
              <a:t>Login</a:t>
            </a:r>
            <a:endParaRPr lang="en-US" sz="2800" b="1" dirty="0">
              <a:solidFill>
                <a:schemeClr val="bg1">
                  <a:lumMod val="65000"/>
                </a:schemeClr>
              </a:solidFill>
            </a:endParaRPr>
          </a:p>
        </p:txBody>
      </p:sp>
      <p:pic>
        <p:nvPicPr>
          <p:cNvPr id="3" name="Picture 2">
            <a:extLst>
              <a:ext uri="{FF2B5EF4-FFF2-40B4-BE49-F238E27FC236}">
                <a16:creationId xmlns:a16="http://schemas.microsoft.com/office/drawing/2014/main" id="{1895625D-66DA-4C5A-BF6B-4C1677227B89}"/>
              </a:ext>
            </a:extLst>
          </p:cNvPr>
          <p:cNvPicPr>
            <a:picLocks noChangeAspect="1"/>
          </p:cNvPicPr>
          <p:nvPr/>
        </p:nvPicPr>
        <p:blipFill>
          <a:blip r:embed="rId2"/>
          <a:stretch>
            <a:fillRect/>
          </a:stretch>
        </p:blipFill>
        <p:spPr>
          <a:xfrm>
            <a:off x="1209418" y="1474834"/>
            <a:ext cx="4863855" cy="3619751"/>
          </a:xfrm>
          <a:prstGeom prst="rect">
            <a:avLst/>
          </a:prstGeom>
        </p:spPr>
      </p:pic>
    </p:spTree>
    <p:extLst>
      <p:ext uri="{BB962C8B-B14F-4D97-AF65-F5344CB8AC3E}">
        <p14:creationId xmlns:p14="http://schemas.microsoft.com/office/powerpoint/2010/main" val="414823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865BB2C-3091-4A98-B202-375DC035DA40}"/>
              </a:ext>
            </a:extLst>
          </p:cNvPr>
          <p:cNvSpPr txBox="1"/>
          <p:nvPr/>
        </p:nvSpPr>
        <p:spPr>
          <a:xfrm>
            <a:off x="2854655" y="5057787"/>
            <a:ext cx="6482689" cy="867930"/>
          </a:xfrm>
          <a:prstGeom prst="rect">
            <a:avLst/>
          </a:prstGeom>
          <a:noFill/>
        </p:spPr>
        <p:txBody>
          <a:bodyPr wrap="square" rtlCol="0">
            <a:spAutoFit/>
          </a:bodyPr>
          <a:lstStyle/>
          <a:p>
            <a:pPr algn="ctr"/>
            <a:r>
              <a:rPr lang="th-TH" sz="3600" b="1" dirty="0"/>
              <a:t>สามารถสมัครสมาชิกได้และ </a:t>
            </a:r>
            <a:r>
              <a:rPr lang="en-US" sz="3600" b="1" dirty="0"/>
              <a:t>Login</a:t>
            </a:r>
          </a:p>
        </p:txBody>
      </p:sp>
      <p:sp>
        <p:nvSpPr>
          <p:cNvPr id="13" name="Rectangle 12">
            <a:extLst>
              <a:ext uri="{FF2B5EF4-FFF2-40B4-BE49-F238E27FC236}">
                <a16:creationId xmlns:a16="http://schemas.microsoft.com/office/drawing/2014/main" id="{6454AC57-1E52-4457-99AF-C85F3556B6CA}"/>
              </a:ext>
            </a:extLst>
          </p:cNvPr>
          <p:cNvSpPr/>
          <p:nvPr/>
        </p:nvSpPr>
        <p:spPr>
          <a:xfrm>
            <a:off x="4641265" y="3848858"/>
            <a:ext cx="2084387" cy="700933"/>
          </a:xfrm>
          <a:prstGeom prst="rect">
            <a:avLst/>
          </a:prstGeom>
          <a:solidFill>
            <a:srgbClr val="733D2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C32FC6-DA3E-4862-A51E-1E59D0F86F66}"/>
              </a:ext>
            </a:extLst>
          </p:cNvPr>
          <p:cNvSpPr/>
          <p:nvPr/>
        </p:nvSpPr>
        <p:spPr>
          <a:xfrm>
            <a:off x="4520269" y="3999269"/>
            <a:ext cx="2326378" cy="523220"/>
          </a:xfrm>
          <a:prstGeom prst="rect">
            <a:avLst/>
          </a:prstGeom>
        </p:spPr>
        <p:txBody>
          <a:bodyPr wrap="square">
            <a:spAutoFit/>
          </a:bodyPr>
          <a:lstStyle/>
          <a:p>
            <a:pPr algn="ctr"/>
            <a:r>
              <a:rPr lang="en-US" sz="2000" b="1" dirty="0">
                <a:solidFill>
                  <a:schemeClr val="bg1"/>
                </a:solidFill>
              </a:rPr>
              <a:t>Login </a:t>
            </a:r>
            <a:r>
              <a:rPr lang="th-TH" sz="2000" b="1" dirty="0">
                <a:solidFill>
                  <a:schemeClr val="bg1"/>
                </a:solidFill>
              </a:rPr>
              <a:t>ลูกค้า</a:t>
            </a:r>
            <a:endParaRPr lang="en-US" sz="2000" b="1" dirty="0">
              <a:solidFill>
                <a:schemeClr val="bg1"/>
              </a:solidFill>
            </a:endParaRPr>
          </a:p>
        </p:txBody>
      </p:sp>
      <p:pic>
        <p:nvPicPr>
          <p:cNvPr id="1026" name="Picture 2">
            <a:extLst>
              <a:ext uri="{FF2B5EF4-FFF2-40B4-BE49-F238E27FC236}">
                <a16:creationId xmlns:a16="http://schemas.microsoft.com/office/drawing/2014/main" id="{CEBE0B83-7EB7-43C2-A209-885339087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5744" y="674279"/>
            <a:ext cx="5713245" cy="266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25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offee and succulent plants">
            <a:extLst>
              <a:ext uri="{FF2B5EF4-FFF2-40B4-BE49-F238E27FC236}">
                <a16:creationId xmlns:a16="http://schemas.microsoft.com/office/drawing/2014/main" id="{3311CFAB-BFC8-4E31-B241-8D700533C275}"/>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51232" b="269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2E7C62-EE29-42AB-914F-7D24BAE14819}"/>
              </a:ext>
            </a:extLst>
          </p:cNvPr>
          <p:cNvSpPr/>
          <p:nvPr/>
        </p:nvSpPr>
        <p:spPr>
          <a:xfrm>
            <a:off x="0" y="3699539"/>
            <a:ext cx="12192000" cy="3162300"/>
          </a:xfrm>
          <a:prstGeom prst="rect">
            <a:avLst/>
          </a:prstGeom>
          <a:solidFill>
            <a:srgbClr val="733D2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33953631-1615-4BFB-9D11-775D3C7379CF}"/>
              </a:ext>
            </a:extLst>
          </p:cNvPr>
          <p:cNvSpPr/>
          <p:nvPr/>
        </p:nvSpPr>
        <p:spPr>
          <a:xfrm>
            <a:off x="955158" y="1807535"/>
            <a:ext cx="10092070" cy="26581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D242648-8866-40C4-95CB-6763719545D5}"/>
              </a:ext>
            </a:extLst>
          </p:cNvPr>
          <p:cNvSpPr/>
          <p:nvPr/>
        </p:nvSpPr>
        <p:spPr>
          <a:xfrm>
            <a:off x="1711842" y="1807535"/>
            <a:ext cx="265814" cy="265814"/>
          </a:xfrm>
          <a:prstGeom prst="ellipse">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EC4560F-5035-4858-A046-94E2CB50979C}"/>
              </a:ext>
            </a:extLst>
          </p:cNvPr>
          <p:cNvSpPr/>
          <p:nvPr/>
        </p:nvSpPr>
        <p:spPr>
          <a:xfrm>
            <a:off x="4430966" y="1807535"/>
            <a:ext cx="265814" cy="265814"/>
          </a:xfrm>
          <a:prstGeom prst="ellipse">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8B2F6EF-38FB-4ECB-8326-4E571E3704B7}"/>
              </a:ext>
            </a:extLst>
          </p:cNvPr>
          <p:cNvSpPr/>
          <p:nvPr/>
        </p:nvSpPr>
        <p:spPr>
          <a:xfrm>
            <a:off x="7150090" y="1807535"/>
            <a:ext cx="265814" cy="265814"/>
          </a:xfrm>
          <a:prstGeom prst="ellipse">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DEC5D0-23E2-4FB2-9E37-788948769D3D}"/>
              </a:ext>
            </a:extLst>
          </p:cNvPr>
          <p:cNvSpPr/>
          <p:nvPr/>
        </p:nvSpPr>
        <p:spPr>
          <a:xfrm>
            <a:off x="9869214" y="1796903"/>
            <a:ext cx="265814" cy="265814"/>
          </a:xfrm>
          <a:prstGeom prst="ellipse">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0BD205-B37C-4677-B788-128E26FA7371}"/>
              </a:ext>
            </a:extLst>
          </p:cNvPr>
          <p:cNvSpPr/>
          <p:nvPr/>
        </p:nvSpPr>
        <p:spPr>
          <a:xfrm>
            <a:off x="681560" y="2176227"/>
            <a:ext cx="2326378" cy="400110"/>
          </a:xfrm>
          <a:prstGeom prst="rect">
            <a:avLst/>
          </a:prstGeom>
        </p:spPr>
        <p:txBody>
          <a:bodyPr wrap="square">
            <a:spAutoFit/>
          </a:bodyPr>
          <a:lstStyle/>
          <a:p>
            <a:pPr algn="ctr"/>
            <a:r>
              <a:rPr lang="en-US" sz="2000" b="1" dirty="0">
                <a:solidFill>
                  <a:srgbClr val="733D25"/>
                </a:solidFill>
              </a:rPr>
              <a:t>Main</a:t>
            </a:r>
          </a:p>
        </p:txBody>
      </p:sp>
      <p:sp>
        <p:nvSpPr>
          <p:cNvPr id="14" name="Rectangle 13">
            <a:extLst>
              <a:ext uri="{FF2B5EF4-FFF2-40B4-BE49-F238E27FC236}">
                <a16:creationId xmlns:a16="http://schemas.microsoft.com/office/drawing/2014/main" id="{B6B51C35-D410-46A3-B249-C4AA41DF3E01}"/>
              </a:ext>
            </a:extLst>
          </p:cNvPr>
          <p:cNvSpPr/>
          <p:nvPr/>
        </p:nvSpPr>
        <p:spPr>
          <a:xfrm>
            <a:off x="3353069" y="1256847"/>
            <a:ext cx="2326378" cy="523220"/>
          </a:xfrm>
          <a:prstGeom prst="rect">
            <a:avLst/>
          </a:prstGeom>
        </p:spPr>
        <p:txBody>
          <a:bodyPr wrap="square">
            <a:spAutoFit/>
          </a:bodyPr>
          <a:lstStyle/>
          <a:p>
            <a:pPr algn="ctr"/>
            <a:r>
              <a:rPr lang="th-TH" sz="2000" b="1" dirty="0">
                <a:solidFill>
                  <a:srgbClr val="733D25"/>
                </a:solidFill>
              </a:rPr>
              <a:t>สำหรับพรักงาน</a:t>
            </a:r>
            <a:endParaRPr lang="en-US" sz="2000" b="1" dirty="0">
              <a:solidFill>
                <a:srgbClr val="733D25"/>
              </a:solidFill>
            </a:endParaRPr>
          </a:p>
        </p:txBody>
      </p:sp>
      <p:sp>
        <p:nvSpPr>
          <p:cNvPr id="17" name="Rectangle 16">
            <a:extLst>
              <a:ext uri="{FF2B5EF4-FFF2-40B4-BE49-F238E27FC236}">
                <a16:creationId xmlns:a16="http://schemas.microsoft.com/office/drawing/2014/main" id="{1B9D0681-C64E-486E-81A6-9111495DA101}"/>
              </a:ext>
            </a:extLst>
          </p:cNvPr>
          <p:cNvSpPr/>
          <p:nvPr/>
        </p:nvSpPr>
        <p:spPr>
          <a:xfrm>
            <a:off x="6119808" y="2213295"/>
            <a:ext cx="2326378" cy="523220"/>
          </a:xfrm>
          <a:prstGeom prst="rect">
            <a:avLst/>
          </a:prstGeom>
        </p:spPr>
        <p:txBody>
          <a:bodyPr wrap="square">
            <a:spAutoFit/>
          </a:bodyPr>
          <a:lstStyle/>
          <a:p>
            <a:pPr algn="ctr"/>
            <a:r>
              <a:rPr lang="th-TH" sz="2000" b="1" dirty="0">
                <a:solidFill>
                  <a:srgbClr val="733D25"/>
                </a:solidFill>
              </a:rPr>
              <a:t>จัดการลูกค้า</a:t>
            </a:r>
            <a:endParaRPr lang="en-US" sz="2000" b="1" dirty="0">
              <a:solidFill>
                <a:srgbClr val="733D25"/>
              </a:solidFill>
            </a:endParaRPr>
          </a:p>
        </p:txBody>
      </p:sp>
      <p:sp>
        <p:nvSpPr>
          <p:cNvPr id="20" name="Rectangle 19">
            <a:extLst>
              <a:ext uri="{FF2B5EF4-FFF2-40B4-BE49-F238E27FC236}">
                <a16:creationId xmlns:a16="http://schemas.microsoft.com/office/drawing/2014/main" id="{2EF4B203-B119-46BB-A4D4-812C615A8C09}"/>
              </a:ext>
            </a:extLst>
          </p:cNvPr>
          <p:cNvSpPr/>
          <p:nvPr/>
        </p:nvSpPr>
        <p:spPr>
          <a:xfrm>
            <a:off x="8838932" y="1256847"/>
            <a:ext cx="2326378" cy="523220"/>
          </a:xfrm>
          <a:prstGeom prst="rect">
            <a:avLst/>
          </a:prstGeom>
        </p:spPr>
        <p:txBody>
          <a:bodyPr wrap="square">
            <a:spAutoFit/>
          </a:bodyPr>
          <a:lstStyle/>
          <a:p>
            <a:pPr algn="ctr"/>
            <a:r>
              <a:rPr lang="th-TH" sz="2000" b="1" dirty="0">
                <a:solidFill>
                  <a:srgbClr val="733D25"/>
                </a:solidFill>
              </a:rPr>
              <a:t>รับออเดอร์</a:t>
            </a:r>
            <a:endParaRPr lang="en-US" sz="2000" b="1" dirty="0">
              <a:solidFill>
                <a:srgbClr val="733D25"/>
              </a:solidFill>
            </a:endParaRPr>
          </a:p>
        </p:txBody>
      </p:sp>
      <p:pic>
        <p:nvPicPr>
          <p:cNvPr id="2050" name="Picture 2">
            <a:extLst>
              <a:ext uri="{FF2B5EF4-FFF2-40B4-BE49-F238E27FC236}">
                <a16:creationId xmlns:a16="http://schemas.microsoft.com/office/drawing/2014/main" id="{91A39730-96E0-47CA-BEFE-AFC6AE920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268" y="4728969"/>
            <a:ext cx="8705850"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05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hite and black life begins after coffee printed enamel cup beside 1/4 black liquid-filled glass flask on brown wooden panel">
            <a:extLst>
              <a:ext uri="{FF2B5EF4-FFF2-40B4-BE49-F238E27FC236}">
                <a16:creationId xmlns:a16="http://schemas.microsoft.com/office/drawing/2014/main" id="{84607CF0-7D08-4D8A-8F77-5BF6FC3C6EE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7834" b="783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559C1D4-B56E-4689-B740-990F02F5B49A}"/>
              </a:ext>
            </a:extLst>
          </p:cNvPr>
          <p:cNvSpPr/>
          <p:nvPr/>
        </p:nvSpPr>
        <p:spPr>
          <a:xfrm>
            <a:off x="0" y="0"/>
            <a:ext cx="12192000" cy="6858000"/>
          </a:xfrm>
          <a:prstGeom prst="rect">
            <a:avLst/>
          </a:prstGeom>
          <a:solidFill>
            <a:srgbClr val="733D2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6CBA871-B35B-4553-9FD9-50D0324EB7E0}"/>
              </a:ext>
            </a:extLst>
          </p:cNvPr>
          <p:cNvGrpSpPr/>
          <p:nvPr/>
        </p:nvGrpSpPr>
        <p:grpSpPr>
          <a:xfrm>
            <a:off x="4505252" y="547254"/>
            <a:ext cx="4717497" cy="594028"/>
            <a:chOff x="1378503" y="1489954"/>
            <a:chExt cx="4717497" cy="594028"/>
          </a:xfrm>
        </p:grpSpPr>
        <p:pic>
          <p:nvPicPr>
            <p:cNvPr id="10" name="Graphic 9">
              <a:extLst>
                <a:ext uri="{FF2B5EF4-FFF2-40B4-BE49-F238E27FC236}">
                  <a16:creationId xmlns:a16="http://schemas.microsoft.com/office/drawing/2014/main" id="{8A540DFF-8AAA-4FEE-98BE-75536C98DC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503" y="1489954"/>
              <a:ext cx="524725" cy="594028"/>
            </a:xfrm>
            <a:prstGeom prst="rect">
              <a:avLst/>
            </a:prstGeom>
          </p:spPr>
        </p:pic>
        <p:sp>
          <p:nvSpPr>
            <p:cNvPr id="12" name="Rectangle 11">
              <a:extLst>
                <a:ext uri="{FF2B5EF4-FFF2-40B4-BE49-F238E27FC236}">
                  <a16:creationId xmlns:a16="http://schemas.microsoft.com/office/drawing/2014/main" id="{A11BB571-FF82-41E6-B74A-2C470D104288}"/>
                </a:ext>
              </a:extLst>
            </p:cNvPr>
            <p:cNvSpPr/>
            <p:nvPr/>
          </p:nvSpPr>
          <p:spPr>
            <a:xfrm>
              <a:off x="2111375" y="1751368"/>
              <a:ext cx="3984625" cy="307777"/>
            </a:xfrm>
            <a:prstGeom prst="rect">
              <a:avLst/>
            </a:prstGeom>
          </p:spPr>
          <p:txBody>
            <a:bodyPr wrap="square">
              <a:spAutoFit/>
            </a:bodyPr>
            <a:lstStyle/>
            <a:p>
              <a:r>
                <a:rPr lang="en-US" sz="1400" dirty="0">
                  <a:solidFill>
                    <a:schemeClr val="bg1"/>
                  </a:solidFill>
                </a:rPr>
                <a:t> </a:t>
              </a:r>
            </a:p>
          </p:txBody>
        </p:sp>
      </p:grpSp>
      <p:sp>
        <p:nvSpPr>
          <p:cNvPr id="41" name="TextBox 40">
            <a:extLst>
              <a:ext uri="{FF2B5EF4-FFF2-40B4-BE49-F238E27FC236}">
                <a16:creationId xmlns:a16="http://schemas.microsoft.com/office/drawing/2014/main" id="{BEBC1C8A-C455-4AE9-849C-C10527EBAFEF}"/>
              </a:ext>
            </a:extLst>
          </p:cNvPr>
          <p:cNvSpPr txBox="1"/>
          <p:nvPr/>
        </p:nvSpPr>
        <p:spPr>
          <a:xfrm>
            <a:off x="4505252" y="547254"/>
            <a:ext cx="3555999" cy="867930"/>
          </a:xfrm>
          <a:prstGeom prst="rect">
            <a:avLst/>
          </a:prstGeom>
          <a:noFill/>
        </p:spPr>
        <p:txBody>
          <a:bodyPr wrap="square" rtlCol="0">
            <a:spAutoFit/>
          </a:bodyPr>
          <a:lstStyle/>
          <a:p>
            <a:pPr algn="ctr"/>
            <a:r>
              <a:rPr lang="th-TH" sz="3600" b="1" dirty="0">
                <a:solidFill>
                  <a:schemeClr val="bg1"/>
                </a:solidFill>
              </a:rPr>
              <a:t>จัดการลูกค้า</a:t>
            </a:r>
            <a:endParaRPr lang="en-US" sz="3600" b="1" dirty="0">
              <a:solidFill>
                <a:schemeClr val="bg1"/>
              </a:solidFill>
            </a:endParaRPr>
          </a:p>
        </p:txBody>
      </p:sp>
      <p:pic>
        <p:nvPicPr>
          <p:cNvPr id="3074" name="Picture 2">
            <a:extLst>
              <a:ext uri="{FF2B5EF4-FFF2-40B4-BE49-F238E27FC236}">
                <a16:creationId xmlns:a16="http://schemas.microsoft.com/office/drawing/2014/main" id="{92E3695A-5A9D-4FFC-9CD2-A6596C943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3267" y="1949950"/>
            <a:ext cx="7964833" cy="403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80893"/>
      </p:ext>
    </p:extLst>
  </p:cSld>
  <p:clrMapOvr>
    <a:masterClrMapping/>
  </p:clrMapOvr>
</p:sld>
</file>

<file path=ppt/theme/theme1.xml><?xml version="1.0" encoding="utf-8"?>
<a:theme xmlns:a="http://schemas.openxmlformats.org/drawingml/2006/main" name="Office Theme">
  <a:themeElements>
    <a:clrScheme name="PowerPointHub-Coffee">
      <a:dk1>
        <a:sysClr val="windowText" lastClr="000000"/>
      </a:dk1>
      <a:lt1>
        <a:sysClr val="window" lastClr="FFFFFF"/>
      </a:lt1>
      <a:dk2>
        <a:srgbClr val="44546A"/>
      </a:dk2>
      <a:lt2>
        <a:srgbClr val="E7E6E6"/>
      </a:lt2>
      <a:accent1>
        <a:srgbClr val="733D25"/>
      </a:accent1>
      <a:accent2>
        <a:srgbClr val="574632"/>
      </a:accent2>
      <a:accent3>
        <a:srgbClr val="8A683B"/>
      </a:accent3>
      <a:accent4>
        <a:srgbClr val="AB8021"/>
      </a:accent4>
      <a:accent5>
        <a:srgbClr val="C29F79"/>
      </a:accent5>
      <a:accent6>
        <a:srgbClr val="E1D4CB"/>
      </a:accent6>
      <a:hlink>
        <a:srgbClr val="0563C1"/>
      </a:hlink>
      <a:folHlink>
        <a:srgbClr val="954F72"/>
      </a:folHlink>
    </a:clrScheme>
    <a:fontScheme name="Custom 9">
      <a:majorFont>
        <a:latin typeface="Athiti Medium"/>
        <a:ea typeface=""/>
        <a:cs typeface="Athiti Medium"/>
      </a:majorFont>
      <a:minorFont>
        <a:latin typeface="Athiti"/>
        <a:ea typeface=""/>
        <a:cs typeface="Athit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635</Words>
  <Application>Microsoft Office PowerPoint</Application>
  <PresentationFormat>Widescreen</PresentationFormat>
  <Paragraphs>107</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Athiti</vt:lpstr>
      <vt:lpstr>Athiti Medium</vt:lpstr>
      <vt:lpstr>Angsana New</vt:lpstr>
      <vt:lpstr>Microsoft YaHei</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Pongphon Wonganu</cp:lastModifiedBy>
  <cp:revision>28</cp:revision>
  <dcterms:created xsi:type="dcterms:W3CDTF">2019-09-08T11:31:55Z</dcterms:created>
  <dcterms:modified xsi:type="dcterms:W3CDTF">2020-05-02T04:33:21Z</dcterms:modified>
</cp:coreProperties>
</file>